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8" r:id="rId5"/>
    <p:sldId id="267" r:id="rId6"/>
    <p:sldId id="269" r:id="rId7"/>
    <p:sldId id="271" r:id="rId8"/>
    <p:sldId id="260" r:id="rId9"/>
    <p:sldId id="261" r:id="rId10"/>
    <p:sldId id="262" r:id="rId11"/>
    <p:sldId id="263" r:id="rId12"/>
    <p:sldId id="270" r:id="rId13"/>
    <p:sldId id="264" r:id="rId14"/>
    <p:sldId id="265" r:id="rId15"/>
    <p:sldId id="266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44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00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9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0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47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154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0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6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06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45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E8042-D237-4A51-908D-72FE3C4800CE}" type="datetimeFigureOut">
              <a:rPr lang="en-US" smtClean="0"/>
              <a:t>31/01/2024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12A48-E3ED-4773-A681-110064837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96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382,900+ Galaxy Stock Photos, Pictures &amp; Royalty-Free Images - iStock |  Space, Milky way, Galaxy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337994" y="1457299"/>
            <a:ext cx="73438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dirty="0" smtClean="0">
                <a:solidFill>
                  <a:schemeClr val="bg1"/>
                </a:solidFill>
              </a:rPr>
              <a:t>Galaxy Class</a:t>
            </a:r>
          </a:p>
          <a:p>
            <a:pPr algn="ctr"/>
            <a:r>
              <a:rPr lang="en-US" sz="9600" dirty="0" smtClean="0">
                <a:solidFill>
                  <a:schemeClr val="bg1"/>
                </a:solidFill>
              </a:rPr>
              <a:t>Memories</a:t>
            </a:r>
          </a:p>
        </p:txBody>
      </p:sp>
    </p:spTree>
    <p:extLst>
      <p:ext uri="{BB962C8B-B14F-4D97-AF65-F5344CB8AC3E}">
        <p14:creationId xmlns:p14="http://schemas.microsoft.com/office/powerpoint/2010/main" val="55294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7057016" cy="56370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016" y="1258645"/>
            <a:ext cx="5136231" cy="55993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1822" y="5924337"/>
            <a:ext cx="2237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Playtime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4203091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34848" cy="53573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848" y="0"/>
            <a:ext cx="50571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75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05" y="-1"/>
            <a:ext cx="6712774" cy="5701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697" y="0"/>
            <a:ext cx="5143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51821" y="5924337"/>
            <a:ext cx="31089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Group work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43951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64" y="0"/>
            <a:ext cx="113278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92" y="-1"/>
            <a:ext cx="6519135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1370" y="4525843"/>
            <a:ext cx="1172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P.E</a:t>
            </a:r>
            <a:endParaRPr lang="en-US" sz="4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4" t="4858" r="33921" b="20078"/>
          <a:stretch/>
        </p:blipFill>
        <p:spPr>
          <a:xfrm>
            <a:off x="6791660" y="0"/>
            <a:ext cx="54003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8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41"/>
          <a:stretch/>
        </p:blipFill>
        <p:spPr>
          <a:xfrm rot="5400000">
            <a:off x="-481402" y="739590"/>
            <a:ext cx="6761175" cy="5475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8"/>
          <a:stretch/>
        </p:blipFill>
        <p:spPr>
          <a:xfrm>
            <a:off x="5411096" y="0"/>
            <a:ext cx="678090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1736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53"/>
          <a:stretch/>
        </p:blipFill>
        <p:spPr>
          <a:xfrm>
            <a:off x="215153" y="204395"/>
            <a:ext cx="5669280" cy="65298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3265" y="5775445"/>
            <a:ext cx="18772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Dance</a:t>
            </a:r>
            <a:endParaRPr lang="en-US" sz="4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338" y="204395"/>
            <a:ext cx="6425662" cy="652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88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26095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4" t="11608" r="41245" b="22509"/>
          <a:stretch/>
        </p:blipFill>
        <p:spPr>
          <a:xfrm>
            <a:off x="6723530" y="0"/>
            <a:ext cx="5217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76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27464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464" y="0"/>
            <a:ext cx="6187551" cy="67826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4028" y="267530"/>
            <a:ext cx="1097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Art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830174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77965" y="1177962"/>
            <a:ext cx="6174891" cy="38189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8"/>
          <a:stretch/>
        </p:blipFill>
        <p:spPr>
          <a:xfrm>
            <a:off x="7939143" y="-1"/>
            <a:ext cx="4252857" cy="5948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6" t="15002" r="8235" b="4894"/>
          <a:stretch/>
        </p:blipFill>
        <p:spPr>
          <a:xfrm rot="5400000">
            <a:off x="2450053" y="1368911"/>
            <a:ext cx="6858001" cy="412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53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188" y="0"/>
            <a:ext cx="6565751" cy="6653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4018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51821" y="5924337"/>
            <a:ext cx="36683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Swim Lesson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367048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99061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b="36000"/>
          <a:stretch/>
        </p:blipFill>
        <p:spPr>
          <a:xfrm>
            <a:off x="5593976" y="0"/>
            <a:ext cx="659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79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8032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532" y="0"/>
            <a:ext cx="511346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0"/>
          <a:stretch/>
        </p:blipFill>
        <p:spPr>
          <a:xfrm>
            <a:off x="3991086" y="0"/>
            <a:ext cx="308744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7455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14432" r="3318" b="14196"/>
          <a:stretch/>
        </p:blipFill>
        <p:spPr>
          <a:xfrm>
            <a:off x="0" y="1"/>
            <a:ext cx="6282466" cy="2753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05"/>
          <a:stretch/>
        </p:blipFill>
        <p:spPr>
          <a:xfrm>
            <a:off x="6282466" y="1"/>
            <a:ext cx="6060141" cy="5126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7" b="16235"/>
          <a:stretch/>
        </p:blipFill>
        <p:spPr>
          <a:xfrm>
            <a:off x="0" y="2770094"/>
            <a:ext cx="6282466" cy="4087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6723530" y="5207180"/>
            <a:ext cx="48301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Happy birthday </a:t>
            </a: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</a:rPr>
              <a:t>Mahalakshmi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!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Many more returns of the day dear. May your dreams drive your life to success.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66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chemeClr val="accent1"/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9136" y="2224622"/>
            <a:ext cx="967764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800" dirty="0" smtClean="0">
                <a:latin typeface="Algerian" panose="04020705040A02060702" pitchFamily="82" charset="0"/>
              </a:rPr>
              <a:t>Thank you</a:t>
            </a:r>
            <a:endParaRPr lang="en-US" sz="13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7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34</Words>
  <Application>Microsoft Office PowerPoint</Application>
  <PresentationFormat>Widescreen</PresentationFormat>
  <Paragraphs>11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13</cp:revision>
  <dcterms:created xsi:type="dcterms:W3CDTF">2023-11-02T05:50:33Z</dcterms:created>
  <dcterms:modified xsi:type="dcterms:W3CDTF">2024-01-31T10:09:49Z</dcterms:modified>
</cp:coreProperties>
</file>