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468" y="0"/>
                </a:moveTo>
                <a:lnTo>
                  <a:pt x="2069592" y="912749"/>
                </a:lnTo>
              </a:path>
              <a:path w="2982595" h="3209290">
                <a:moveTo>
                  <a:pt x="2981833" y="227076"/>
                </a:moveTo>
                <a:lnTo>
                  <a:pt x="0" y="320893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443209" y="3132582"/>
            <a:ext cx="1747520" cy="1821814"/>
          </a:xfrm>
          <a:custGeom>
            <a:avLst/>
            <a:gdLst/>
            <a:ahLst/>
            <a:cxnLst/>
            <a:rect l="l" t="t" r="r" b="b"/>
            <a:pathLst>
              <a:path w="1747520" h="1821814">
                <a:moveTo>
                  <a:pt x="1745742" y="0"/>
                </a:moveTo>
                <a:lnTo>
                  <a:pt x="0" y="1745741"/>
                </a:lnTo>
              </a:path>
              <a:path w="1747520" h="1821814">
                <a:moveTo>
                  <a:pt x="1747012" y="551687"/>
                </a:moveTo>
                <a:lnTo>
                  <a:pt x="477012" y="1821687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86983" y="5453278"/>
            <a:ext cx="4839334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jpg"/><Relationship Id="rId7" Type="http://schemas.openxmlformats.org/officeDocument/2006/relationships/image" Target="../media/image8.png"/><Relationship Id="rId8" Type="http://schemas.openxmlformats.org/officeDocument/2006/relationships/image" Target="../media/image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6" Type="http://schemas.openxmlformats.org/officeDocument/2006/relationships/image" Target="../media/image14.png"/><Relationship Id="rId7" Type="http://schemas.openxmlformats.org/officeDocument/2006/relationships/image" Target="../media/image15.jpg"/><Relationship Id="rId8" Type="http://schemas.openxmlformats.org/officeDocument/2006/relationships/image" Target="../media/image16.png"/><Relationship Id="rId9" Type="http://schemas.openxmlformats.org/officeDocument/2006/relationships/image" Target="../media/image1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Relationship Id="rId4" Type="http://schemas.openxmlformats.org/officeDocument/2006/relationships/image" Target="../media/image20.png"/><Relationship Id="rId5" Type="http://schemas.openxmlformats.org/officeDocument/2006/relationships/image" Target="../media/image21.jpg"/><Relationship Id="rId6" Type="http://schemas.openxmlformats.org/officeDocument/2006/relationships/image" Target="../media/image22.png"/><Relationship Id="rId7" Type="http://schemas.openxmlformats.org/officeDocument/2006/relationships/image" Target="../media/image23.jpg"/><Relationship Id="rId8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Relationship Id="rId4" Type="http://schemas.openxmlformats.org/officeDocument/2006/relationships/image" Target="../media/image27.png"/><Relationship Id="rId5" Type="http://schemas.openxmlformats.org/officeDocument/2006/relationships/image" Target="../media/image28.jp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jpg"/><Relationship Id="rId10" Type="http://schemas.openxmlformats.org/officeDocument/2006/relationships/image" Target="../media/image33.png"/><Relationship Id="rId11" Type="http://schemas.openxmlformats.org/officeDocument/2006/relationships/image" Target="../media/image34.jpg"/><Relationship Id="rId12" Type="http://schemas.openxmlformats.org/officeDocument/2006/relationships/image" Target="../media/image35.png"/><Relationship Id="rId13" Type="http://schemas.openxmlformats.org/officeDocument/2006/relationships/image" Target="../media/image36.jpg"/><Relationship Id="rId14" Type="http://schemas.openxmlformats.org/officeDocument/2006/relationships/image" Target="../media/image3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jpg"/><Relationship Id="rId4" Type="http://schemas.openxmlformats.org/officeDocument/2006/relationships/image" Target="../media/image40.png"/><Relationship Id="rId5" Type="http://schemas.openxmlformats.org/officeDocument/2006/relationships/image" Target="../media/image4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Relationship Id="rId3" Type="http://schemas.openxmlformats.org/officeDocument/2006/relationships/image" Target="../media/image43.jpg"/><Relationship Id="rId4" Type="http://schemas.openxmlformats.org/officeDocument/2006/relationships/image" Target="../media/image4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3" Type="http://schemas.openxmlformats.org/officeDocument/2006/relationships/image" Target="../media/image46.jpg"/><Relationship Id="rId4" Type="http://schemas.openxmlformats.org/officeDocument/2006/relationships/image" Target="../media/image47.png"/><Relationship Id="rId5" Type="http://schemas.openxmlformats.org/officeDocument/2006/relationships/image" Target="../media/image48.jpg"/><Relationship Id="rId6" Type="http://schemas.openxmlformats.org/officeDocument/2006/relationships/image" Target="../media/image4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Relationship Id="rId3" Type="http://schemas.openxmlformats.org/officeDocument/2006/relationships/image" Target="../media/image51.jpg"/><Relationship Id="rId4" Type="http://schemas.openxmlformats.org/officeDocument/2006/relationships/image" Target="../media/image52.png"/><Relationship Id="rId5" Type="http://schemas.openxmlformats.org/officeDocument/2006/relationships/image" Target="../media/image53.jpg"/><Relationship Id="rId6" Type="http://schemas.openxmlformats.org/officeDocument/2006/relationships/image" Target="../media/image54.png"/><Relationship Id="rId7" Type="http://schemas.openxmlformats.org/officeDocument/2006/relationships/image" Target="../media/image55.jpg"/><Relationship Id="rId8" Type="http://schemas.openxmlformats.org/officeDocument/2006/relationships/image" Target="../media/image56.png"/><Relationship Id="rId9" Type="http://schemas.openxmlformats.org/officeDocument/2006/relationships/image" Target="../media/image57.jpg"/><Relationship Id="rId10" Type="http://schemas.openxmlformats.org/officeDocument/2006/relationships/image" Target="../media/image58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png"/><Relationship Id="rId3" Type="http://schemas.openxmlformats.org/officeDocument/2006/relationships/image" Target="../media/image6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Relationship Id="rId3" Type="http://schemas.openxmlformats.org/officeDocument/2006/relationships/image" Target="../media/image6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928" y="976883"/>
            <a:ext cx="4712208" cy="519379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106670" y="283210"/>
            <a:ext cx="6901180" cy="6061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75" b="1">
                <a:solidFill>
                  <a:srgbClr val="0000FF"/>
                </a:solidFill>
                <a:latin typeface="Arial"/>
                <a:cs typeface="Arial"/>
              </a:rPr>
              <a:t>Dear</a:t>
            </a:r>
            <a:r>
              <a:rPr dirty="0" sz="2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Parent’s</a:t>
            </a:r>
            <a:r>
              <a:rPr dirty="0" sz="22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and</a:t>
            </a:r>
            <a:r>
              <a:rPr dirty="0" sz="2200" spc="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Guardians,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Greetings!</a:t>
            </a:r>
            <a:endParaRPr sz="2200">
              <a:latin typeface="Arial"/>
              <a:cs typeface="Arial"/>
            </a:endParaRPr>
          </a:p>
          <a:p>
            <a:pPr marL="12700" marR="494665">
              <a:lnSpc>
                <a:spcPct val="100000"/>
              </a:lnSpc>
              <a:spcBef>
                <a:spcPts val="5"/>
              </a:spcBef>
            </a:pP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Excited</a:t>
            </a:r>
            <a:r>
              <a:rPr dirty="0" sz="22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dirty="0" sz="2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be</a:t>
            </a:r>
            <a:r>
              <a:rPr dirty="0" sz="2200" spc="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your</a:t>
            </a:r>
            <a:r>
              <a:rPr dirty="0" sz="22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friendly</a:t>
            </a:r>
            <a:r>
              <a:rPr dirty="0" sz="22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educator,</a:t>
            </a:r>
            <a:r>
              <a:rPr dirty="0" sz="22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70" b="1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dirty="0" sz="2200" spc="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believe</a:t>
            </a:r>
            <a:r>
              <a:rPr dirty="0" sz="2200" spc="-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making</a:t>
            </a:r>
            <a:r>
              <a:rPr dirty="0" sz="2200" spc="-10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lessons</a:t>
            </a:r>
            <a:r>
              <a:rPr dirty="0" sz="2200" spc="-1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enjoyable</a:t>
            </a:r>
            <a:r>
              <a:rPr dirty="0" sz="2200" spc="-9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through</a:t>
            </a:r>
            <a:r>
              <a:rPr dirty="0" sz="2200" spc="-1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engaging activities.</a:t>
            </a:r>
            <a:endParaRPr sz="2200">
              <a:latin typeface="Arial"/>
              <a:cs typeface="Arial"/>
            </a:endParaRPr>
          </a:p>
          <a:p>
            <a:pPr marL="12700" marR="21590">
              <a:lnSpc>
                <a:spcPct val="100000"/>
              </a:lnSpc>
            </a:pP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Together,</a:t>
            </a:r>
            <a:r>
              <a:rPr dirty="0" sz="22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60" b="1">
                <a:solidFill>
                  <a:srgbClr val="0000FF"/>
                </a:solidFill>
                <a:latin typeface="Arial"/>
                <a:cs typeface="Arial"/>
              </a:rPr>
              <a:t>we</a:t>
            </a:r>
            <a:r>
              <a:rPr dirty="0" sz="22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aim</a:t>
            </a:r>
            <a:r>
              <a:rPr dirty="0" sz="22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dirty="0" sz="22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make</a:t>
            </a:r>
            <a:r>
              <a:rPr dirty="0" sz="2200" spc="-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your</a:t>
            </a:r>
            <a:r>
              <a:rPr dirty="0" sz="22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learning</a:t>
            </a:r>
            <a:r>
              <a:rPr dirty="0" sz="22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journey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enjoyable</a:t>
            </a:r>
            <a:r>
              <a:rPr dirty="0" sz="22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and</a:t>
            </a:r>
            <a:r>
              <a:rPr dirty="0" sz="22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enriching</a:t>
            </a:r>
            <a:r>
              <a:rPr dirty="0" sz="2200" spc="-6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through</a:t>
            </a:r>
            <a:r>
              <a:rPr dirty="0" sz="2200" spc="-6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exciting</a:t>
            </a:r>
            <a:r>
              <a:rPr dirty="0" sz="22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activities.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Get</a:t>
            </a:r>
            <a:r>
              <a:rPr dirty="0" sz="2200" spc="1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ready</a:t>
            </a:r>
            <a:r>
              <a:rPr dirty="0" sz="22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for</a:t>
            </a:r>
            <a:r>
              <a:rPr dirty="0" sz="2200" spc="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dirty="0" sz="2200" spc="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inspiring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and</a:t>
            </a:r>
            <a:r>
              <a:rPr dirty="0" sz="2200" spc="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wonderful </a:t>
            </a:r>
            <a:r>
              <a:rPr dirty="0" sz="2200" b="1">
                <a:solidFill>
                  <a:srgbClr val="0000FF"/>
                </a:solidFill>
                <a:latin typeface="Arial"/>
                <a:cs typeface="Arial"/>
              </a:rPr>
              <a:t>educational</a:t>
            </a:r>
            <a:r>
              <a:rPr dirty="0" sz="2200" spc="10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00FF"/>
                </a:solidFill>
                <a:latin typeface="Arial"/>
                <a:cs typeface="Arial"/>
              </a:rPr>
              <a:t>journey.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200" b="1">
                <a:latin typeface="Arial"/>
                <a:cs typeface="Arial"/>
              </a:rPr>
              <a:t>Hope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25" b="1">
                <a:latin typeface="Arial"/>
                <a:cs typeface="Arial"/>
              </a:rPr>
              <a:t>you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and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your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child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spc="70" b="1">
                <a:latin typeface="Arial"/>
                <a:cs typeface="Arial"/>
              </a:rPr>
              <a:t>are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in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the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best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of</a:t>
            </a:r>
            <a:r>
              <a:rPr dirty="0" sz="2200" spc="2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health.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spc="30" b="1">
                <a:latin typeface="Arial"/>
                <a:cs typeface="Arial"/>
              </a:rPr>
              <a:t>It </a:t>
            </a:r>
            <a:r>
              <a:rPr dirty="0" sz="2200" b="1">
                <a:latin typeface="Arial"/>
                <a:cs typeface="Arial"/>
              </a:rPr>
              <a:t>is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going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to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be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spc="70" b="1">
                <a:latin typeface="Arial"/>
                <a:cs typeface="Arial"/>
              </a:rPr>
              <a:t>a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spc="55" b="1">
                <a:latin typeface="Arial"/>
                <a:cs typeface="Arial"/>
              </a:rPr>
              <a:t>term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full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of</a:t>
            </a:r>
            <a:r>
              <a:rPr dirty="0" sz="2200" spc="19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fun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learning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and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many </a:t>
            </a:r>
            <a:r>
              <a:rPr dirty="0" sz="2200" b="1">
                <a:latin typeface="Arial"/>
                <a:cs typeface="Arial"/>
              </a:rPr>
              <a:t>adventures.</a:t>
            </a:r>
            <a:r>
              <a:rPr dirty="0" sz="2200" spc="-3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There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spc="70" b="1">
                <a:latin typeface="Arial"/>
                <a:cs typeface="Arial"/>
              </a:rPr>
              <a:t>are</a:t>
            </a:r>
            <a:r>
              <a:rPr dirty="0" sz="2200" b="1">
                <a:latin typeface="Arial"/>
                <a:cs typeface="Arial"/>
              </a:rPr>
              <a:t> many</a:t>
            </a:r>
            <a:r>
              <a:rPr dirty="0" sz="2200" spc="-3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ways</a:t>
            </a:r>
            <a:r>
              <a:rPr dirty="0" sz="2200" spc="-30" b="1">
                <a:latin typeface="Arial"/>
                <a:cs typeface="Arial"/>
              </a:rPr>
              <a:t> you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can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help </a:t>
            </a:r>
            <a:r>
              <a:rPr dirty="0" sz="2200" b="1">
                <a:latin typeface="Arial"/>
                <a:cs typeface="Arial"/>
              </a:rPr>
              <a:t>your</a:t>
            </a:r>
            <a:r>
              <a:rPr dirty="0" sz="2200" spc="-8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child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to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be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successful</a:t>
            </a:r>
            <a:r>
              <a:rPr dirty="0" sz="2200" spc="-7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in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school.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Give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lots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spc="-25" b="1">
                <a:latin typeface="Arial"/>
                <a:cs typeface="Arial"/>
              </a:rPr>
              <a:t>of </a:t>
            </a:r>
            <a:r>
              <a:rPr dirty="0" sz="2200" b="1">
                <a:latin typeface="Arial"/>
                <a:cs typeface="Arial"/>
              </a:rPr>
              <a:t>praise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for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work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well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done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and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most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importantly, </a:t>
            </a:r>
            <a:r>
              <a:rPr dirty="0" sz="2200" spc="55" b="1">
                <a:latin typeface="Arial"/>
                <a:cs typeface="Arial"/>
              </a:rPr>
              <a:t>read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with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your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child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this</a:t>
            </a:r>
            <a:r>
              <a:rPr dirty="0" sz="2200" spc="-65" b="1">
                <a:latin typeface="Arial"/>
                <a:cs typeface="Arial"/>
              </a:rPr>
              <a:t> </a:t>
            </a:r>
            <a:r>
              <a:rPr dirty="0" sz="2200" spc="-30" b="1">
                <a:latin typeface="Arial"/>
                <a:cs typeface="Arial"/>
              </a:rPr>
              <a:t>you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become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</a:t>
            </a:r>
            <a:r>
              <a:rPr dirty="0" sz="2200" spc="-3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active </a:t>
            </a:r>
            <a:r>
              <a:rPr dirty="0" sz="2200" b="1">
                <a:latin typeface="Arial"/>
                <a:cs typeface="Arial"/>
              </a:rPr>
              <a:t>participant in</a:t>
            </a:r>
            <a:r>
              <a:rPr dirty="0" sz="2200" spc="3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your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child’s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education</a:t>
            </a:r>
            <a:r>
              <a:rPr dirty="0" sz="2200" spc="-1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283452" y="47244"/>
            <a:ext cx="5927725" cy="3557270"/>
            <a:chOff x="6283452" y="47244"/>
            <a:chExt cx="5927725" cy="35572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452" y="47244"/>
              <a:ext cx="5908548" cy="355701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47460" y="111251"/>
              <a:ext cx="5844540" cy="337413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328410" y="92201"/>
              <a:ext cx="5863590" cy="3412490"/>
            </a:xfrm>
            <a:custGeom>
              <a:avLst/>
              <a:gdLst/>
              <a:ahLst/>
              <a:cxnLst/>
              <a:rect l="l" t="t" r="r" b="b"/>
              <a:pathLst>
                <a:path w="5863590" h="3412490">
                  <a:moveTo>
                    <a:pt x="0" y="3412236"/>
                  </a:moveTo>
                  <a:lnTo>
                    <a:pt x="5863590" y="3412236"/>
                  </a:lnTo>
                </a:path>
                <a:path w="5863590" h="3412490">
                  <a:moveTo>
                    <a:pt x="5863590" y="0"/>
                  </a:moveTo>
                  <a:lnTo>
                    <a:pt x="0" y="0"/>
                  </a:lnTo>
                  <a:lnTo>
                    <a:pt x="0" y="341223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263652"/>
            <a:ext cx="4683760" cy="6594475"/>
            <a:chOff x="0" y="263652"/>
            <a:chExt cx="4683760" cy="659447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63652"/>
              <a:ext cx="2676144" cy="300228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03" y="2298190"/>
              <a:ext cx="4651248" cy="455980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12" y="2362197"/>
              <a:ext cx="4468368" cy="440436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6962" y="2343148"/>
              <a:ext cx="4506595" cy="4442460"/>
            </a:xfrm>
            <a:custGeom>
              <a:avLst/>
              <a:gdLst/>
              <a:ahLst/>
              <a:cxnLst/>
              <a:rect l="l" t="t" r="r" b="b"/>
              <a:pathLst>
                <a:path w="4506595" h="4442459">
                  <a:moveTo>
                    <a:pt x="0" y="4442460"/>
                  </a:moveTo>
                  <a:lnTo>
                    <a:pt x="4506468" y="4442460"/>
                  </a:lnTo>
                  <a:lnTo>
                    <a:pt x="4506468" y="0"/>
                  </a:lnTo>
                  <a:lnTo>
                    <a:pt x="0" y="0"/>
                  </a:lnTo>
                  <a:lnTo>
                    <a:pt x="0" y="444246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949952" y="2798064"/>
            <a:ext cx="6768465" cy="3996054"/>
            <a:chOff x="4949952" y="2798064"/>
            <a:chExt cx="6768465" cy="3996054"/>
          </a:xfrm>
        </p:grpSpPr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9952" y="2798064"/>
              <a:ext cx="6768083" cy="399592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13960" y="2862072"/>
              <a:ext cx="6585204" cy="381304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994910" y="2843022"/>
              <a:ext cx="6623684" cy="3851275"/>
            </a:xfrm>
            <a:custGeom>
              <a:avLst/>
              <a:gdLst/>
              <a:ahLst/>
              <a:cxnLst/>
              <a:rect l="l" t="t" r="r" b="b"/>
              <a:pathLst>
                <a:path w="6623684" h="3851275">
                  <a:moveTo>
                    <a:pt x="0" y="3851148"/>
                  </a:moveTo>
                  <a:lnTo>
                    <a:pt x="6623304" y="3851148"/>
                  </a:lnTo>
                  <a:lnTo>
                    <a:pt x="6623304" y="0"/>
                  </a:lnTo>
                  <a:lnTo>
                    <a:pt x="0" y="0"/>
                  </a:lnTo>
                  <a:lnTo>
                    <a:pt x="0" y="385114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2073655" y="78104"/>
            <a:ext cx="415925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8330" marR="5080" indent="-596265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First</a:t>
            </a:r>
            <a:r>
              <a:rPr dirty="0" sz="3600" spc="-10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Day</a:t>
            </a:r>
            <a:r>
              <a:rPr dirty="0" sz="3600" spc="-9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55" b="1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dirty="0" sz="3600" spc="-9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000FF"/>
                </a:solidFill>
                <a:latin typeface="Arial"/>
                <a:cs typeface="Arial"/>
              </a:rPr>
              <a:t>School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Sing</a:t>
            </a:r>
            <a:r>
              <a:rPr dirty="0" sz="3600" spc="-1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out</a:t>
            </a:r>
            <a:r>
              <a:rPr dirty="0" sz="3600" spc="-1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-20" b="1">
                <a:solidFill>
                  <a:srgbClr val="0000FF"/>
                </a:solidFill>
                <a:latin typeface="Arial"/>
                <a:cs typeface="Arial"/>
              </a:rPr>
              <a:t>Loud</a:t>
            </a:r>
            <a:endParaRPr sz="3600">
              <a:latin typeface="Arial"/>
              <a:cs typeface="Arial"/>
            </a:endParaRPr>
          </a:p>
          <a:p>
            <a:pPr marL="161925" marR="160020" indent="1558925">
              <a:lnSpc>
                <a:spcPct val="100000"/>
              </a:lnSpc>
            </a:pPr>
            <a:r>
              <a:rPr dirty="0" sz="3600" spc="30" b="1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dirty="0" sz="3600" b="1">
                <a:solidFill>
                  <a:srgbClr val="0000FF"/>
                </a:solidFill>
                <a:latin typeface="Arial"/>
                <a:cs typeface="Arial"/>
              </a:rPr>
              <a:t>National</a:t>
            </a:r>
            <a:r>
              <a:rPr dirty="0" sz="3600" spc="9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000FF"/>
                </a:solidFill>
                <a:latin typeface="Arial"/>
                <a:cs typeface="Arial"/>
              </a:rPr>
              <a:t>Anthem!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5552" y="60960"/>
            <a:ext cx="6596380" cy="6797040"/>
            <a:chOff x="225552" y="60960"/>
            <a:chExt cx="6596380" cy="67970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552" y="60960"/>
              <a:ext cx="6595872" cy="429006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560" y="124968"/>
              <a:ext cx="6412992" cy="410717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70510" y="105918"/>
              <a:ext cx="6451600" cy="4145279"/>
            </a:xfrm>
            <a:custGeom>
              <a:avLst/>
              <a:gdLst/>
              <a:ahLst/>
              <a:cxnLst/>
              <a:rect l="l" t="t" r="r" b="b"/>
              <a:pathLst>
                <a:path w="6451600" h="4145279">
                  <a:moveTo>
                    <a:pt x="0" y="4145279"/>
                  </a:moveTo>
                  <a:lnTo>
                    <a:pt x="6451092" y="4145279"/>
                  </a:lnTo>
                  <a:lnTo>
                    <a:pt x="6451092" y="0"/>
                  </a:lnTo>
                  <a:lnTo>
                    <a:pt x="0" y="0"/>
                  </a:lnTo>
                  <a:lnTo>
                    <a:pt x="0" y="414527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552" y="2743199"/>
              <a:ext cx="6595872" cy="41147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60" y="2807206"/>
              <a:ext cx="6412992" cy="395477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70510" y="2788156"/>
              <a:ext cx="6451600" cy="3992879"/>
            </a:xfrm>
            <a:custGeom>
              <a:avLst/>
              <a:gdLst/>
              <a:ahLst/>
              <a:cxnLst/>
              <a:rect l="l" t="t" r="r" b="b"/>
              <a:pathLst>
                <a:path w="6451600" h="3992879">
                  <a:moveTo>
                    <a:pt x="0" y="3992879"/>
                  </a:moveTo>
                  <a:lnTo>
                    <a:pt x="6451092" y="3992879"/>
                  </a:lnTo>
                  <a:lnTo>
                    <a:pt x="6451092" y="0"/>
                  </a:lnTo>
                  <a:lnTo>
                    <a:pt x="0" y="0"/>
                  </a:lnTo>
                  <a:lnTo>
                    <a:pt x="0" y="399287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6777228" y="-19050"/>
            <a:ext cx="5415280" cy="6877050"/>
            <a:chOff x="6777228" y="-19050"/>
            <a:chExt cx="5415280" cy="6877050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7892" y="2528316"/>
              <a:ext cx="4674108" cy="432968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87615" y="2592323"/>
              <a:ext cx="4557140" cy="416966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562850" y="2573272"/>
              <a:ext cx="4601210" cy="4208145"/>
            </a:xfrm>
            <a:custGeom>
              <a:avLst/>
              <a:gdLst/>
              <a:ahLst/>
              <a:cxnLst/>
              <a:rect l="l" t="t" r="r" b="b"/>
              <a:pathLst>
                <a:path w="4601209" h="4208145">
                  <a:moveTo>
                    <a:pt x="0" y="4207764"/>
                  </a:moveTo>
                  <a:lnTo>
                    <a:pt x="4600956" y="4207764"/>
                  </a:lnTo>
                  <a:lnTo>
                    <a:pt x="4600956" y="0"/>
                  </a:lnTo>
                  <a:lnTo>
                    <a:pt x="0" y="0"/>
                  </a:lnTo>
                  <a:lnTo>
                    <a:pt x="0" y="420776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77228" y="0"/>
              <a:ext cx="5314187" cy="29382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41236" y="0"/>
              <a:ext cx="5131308" cy="28194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822186" y="0"/>
              <a:ext cx="5169535" cy="2838450"/>
            </a:xfrm>
            <a:custGeom>
              <a:avLst/>
              <a:gdLst/>
              <a:ahLst/>
              <a:cxnLst/>
              <a:rect l="l" t="t" r="r" b="b"/>
              <a:pathLst>
                <a:path w="5169534" h="2838450">
                  <a:moveTo>
                    <a:pt x="0" y="2838450"/>
                  </a:moveTo>
                  <a:lnTo>
                    <a:pt x="5169408" y="2838450"/>
                  </a:lnTo>
                  <a:lnTo>
                    <a:pt x="5169408" y="0"/>
                  </a:lnTo>
                </a:path>
                <a:path w="5169534" h="2838450">
                  <a:moveTo>
                    <a:pt x="0" y="0"/>
                  </a:moveTo>
                  <a:lnTo>
                    <a:pt x="0" y="283845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9050" y="85343"/>
            <a:ext cx="5210175" cy="6791959"/>
            <a:chOff x="-19050" y="85343"/>
            <a:chExt cx="5210175" cy="67919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67810"/>
              <a:ext cx="5190745" cy="379018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55" y="3131818"/>
              <a:ext cx="5042916" cy="372617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906" y="3112768"/>
              <a:ext cx="5081270" cy="3745229"/>
            </a:xfrm>
            <a:custGeom>
              <a:avLst/>
              <a:gdLst/>
              <a:ahLst/>
              <a:cxnLst/>
              <a:rect l="l" t="t" r="r" b="b"/>
              <a:pathLst>
                <a:path w="5081270" h="3745229">
                  <a:moveTo>
                    <a:pt x="5081016" y="3745228"/>
                  </a:moveTo>
                  <a:lnTo>
                    <a:pt x="5081016" y="0"/>
                  </a:lnTo>
                  <a:lnTo>
                    <a:pt x="0" y="0"/>
                  </a:lnTo>
                  <a:lnTo>
                    <a:pt x="0" y="374522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5343"/>
              <a:ext cx="5190745" cy="357835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9" y="149351"/>
              <a:ext cx="5064252" cy="339547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0" y="130301"/>
              <a:ext cx="5091430" cy="3434079"/>
            </a:xfrm>
            <a:custGeom>
              <a:avLst/>
              <a:gdLst/>
              <a:ahLst/>
              <a:cxnLst/>
              <a:rect l="l" t="t" r="r" b="b"/>
              <a:pathLst>
                <a:path w="5091430" h="3434079">
                  <a:moveTo>
                    <a:pt x="0" y="3433572"/>
                  </a:moveTo>
                  <a:lnTo>
                    <a:pt x="5090922" y="3433572"/>
                  </a:lnTo>
                  <a:lnTo>
                    <a:pt x="5090922" y="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5260847" y="85343"/>
            <a:ext cx="6399530" cy="6772909"/>
            <a:chOff x="5260847" y="85343"/>
            <a:chExt cx="6399530" cy="6772909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0847" y="85343"/>
              <a:ext cx="6399276" cy="444398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4855" y="149351"/>
              <a:ext cx="6216396" cy="426110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305805" y="130301"/>
              <a:ext cx="6254750" cy="4299585"/>
            </a:xfrm>
            <a:custGeom>
              <a:avLst/>
              <a:gdLst/>
              <a:ahLst/>
              <a:cxnLst/>
              <a:rect l="l" t="t" r="r" b="b"/>
              <a:pathLst>
                <a:path w="6254750" h="4299585">
                  <a:moveTo>
                    <a:pt x="0" y="4299204"/>
                  </a:moveTo>
                  <a:lnTo>
                    <a:pt x="6254496" y="4299204"/>
                  </a:lnTo>
                  <a:lnTo>
                    <a:pt x="6254496" y="0"/>
                  </a:lnTo>
                  <a:lnTo>
                    <a:pt x="0" y="0"/>
                  </a:lnTo>
                  <a:lnTo>
                    <a:pt x="0" y="429920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73239" y="2958083"/>
              <a:ext cx="4556759" cy="38999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86868"/>
            <a:ext cx="12073255" cy="6771640"/>
            <a:chOff x="0" y="86868"/>
            <a:chExt cx="12073255" cy="67716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188207"/>
              <a:ext cx="3980688" cy="366826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7" y="3252213"/>
              <a:ext cx="3813048" cy="348538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9717" y="3233166"/>
              <a:ext cx="3851275" cy="3523615"/>
            </a:xfrm>
            <a:custGeom>
              <a:avLst/>
              <a:gdLst/>
              <a:ahLst/>
              <a:cxnLst/>
              <a:rect l="l" t="t" r="r" b="b"/>
              <a:pathLst>
                <a:path w="3851275" h="3523615">
                  <a:moveTo>
                    <a:pt x="0" y="3523488"/>
                  </a:moveTo>
                  <a:lnTo>
                    <a:pt x="3851148" y="3523488"/>
                  </a:lnTo>
                  <a:lnTo>
                    <a:pt x="3851148" y="0"/>
                  </a:lnTo>
                  <a:lnTo>
                    <a:pt x="0" y="0"/>
                  </a:lnTo>
                  <a:lnTo>
                    <a:pt x="0" y="3523488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6868"/>
              <a:ext cx="3543300" cy="331317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67" y="150876"/>
              <a:ext cx="3375660" cy="313029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9717" y="131826"/>
              <a:ext cx="3413760" cy="3168650"/>
            </a:xfrm>
            <a:custGeom>
              <a:avLst/>
              <a:gdLst/>
              <a:ahLst/>
              <a:cxnLst/>
              <a:rect l="l" t="t" r="r" b="b"/>
              <a:pathLst>
                <a:path w="3413760" h="3168650">
                  <a:moveTo>
                    <a:pt x="0" y="3168396"/>
                  </a:moveTo>
                  <a:lnTo>
                    <a:pt x="3413760" y="3168396"/>
                  </a:lnTo>
                  <a:lnTo>
                    <a:pt x="3413760" y="0"/>
                  </a:lnTo>
                  <a:lnTo>
                    <a:pt x="0" y="0"/>
                  </a:lnTo>
                  <a:lnTo>
                    <a:pt x="0" y="316839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9523" y="303276"/>
              <a:ext cx="5149596" cy="331622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6452" y="557784"/>
              <a:ext cx="3747515" cy="222656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393947" y="335279"/>
              <a:ext cx="4192904" cy="2672080"/>
            </a:xfrm>
            <a:custGeom>
              <a:avLst/>
              <a:gdLst/>
              <a:ahLst/>
              <a:cxnLst/>
              <a:rect l="l" t="t" r="r" b="b"/>
              <a:pathLst>
                <a:path w="4192904" h="2672080">
                  <a:moveTo>
                    <a:pt x="0" y="2671572"/>
                  </a:moveTo>
                  <a:lnTo>
                    <a:pt x="4192524" y="2671572"/>
                  </a:lnTo>
                  <a:lnTo>
                    <a:pt x="4192524" y="0"/>
                  </a:lnTo>
                  <a:lnTo>
                    <a:pt x="0" y="0"/>
                  </a:lnTo>
                  <a:lnTo>
                    <a:pt x="0" y="2671572"/>
                  </a:lnTo>
                  <a:close/>
                </a:path>
              </a:pathLst>
            </a:custGeom>
            <a:ln w="4450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15656" y="86868"/>
              <a:ext cx="4157472" cy="427024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79664" y="150876"/>
              <a:ext cx="3974591" cy="408736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960614" y="131826"/>
              <a:ext cx="4013200" cy="4125595"/>
            </a:xfrm>
            <a:custGeom>
              <a:avLst/>
              <a:gdLst/>
              <a:ahLst/>
              <a:cxnLst/>
              <a:rect l="l" t="t" r="r" b="b"/>
              <a:pathLst>
                <a:path w="4013200" h="4125595">
                  <a:moveTo>
                    <a:pt x="0" y="4125468"/>
                  </a:moveTo>
                  <a:lnTo>
                    <a:pt x="4012691" y="4125468"/>
                  </a:lnTo>
                  <a:lnTo>
                    <a:pt x="4012691" y="0"/>
                  </a:lnTo>
                  <a:lnTo>
                    <a:pt x="0" y="0"/>
                  </a:lnTo>
                  <a:lnTo>
                    <a:pt x="0" y="412546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34867" y="2708146"/>
              <a:ext cx="3631691" cy="414985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98876" y="2772156"/>
              <a:ext cx="3448811" cy="398830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179826" y="2753104"/>
              <a:ext cx="3487420" cy="4026535"/>
            </a:xfrm>
            <a:custGeom>
              <a:avLst/>
              <a:gdLst/>
              <a:ahLst/>
              <a:cxnLst/>
              <a:rect l="l" t="t" r="r" b="b"/>
              <a:pathLst>
                <a:path w="3487420" h="4026534">
                  <a:moveTo>
                    <a:pt x="0" y="4026408"/>
                  </a:moveTo>
                  <a:lnTo>
                    <a:pt x="3486912" y="4026408"/>
                  </a:lnTo>
                  <a:lnTo>
                    <a:pt x="3486912" y="0"/>
                  </a:lnTo>
                  <a:lnTo>
                    <a:pt x="0" y="0"/>
                  </a:lnTo>
                  <a:lnTo>
                    <a:pt x="0" y="40264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09844" y="2708147"/>
              <a:ext cx="3662172" cy="4125467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73852" y="2772156"/>
              <a:ext cx="3479291" cy="3942588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654802" y="2753106"/>
              <a:ext cx="3517900" cy="3980815"/>
            </a:xfrm>
            <a:custGeom>
              <a:avLst/>
              <a:gdLst/>
              <a:ahLst/>
              <a:cxnLst/>
              <a:rect l="l" t="t" r="r" b="b"/>
              <a:pathLst>
                <a:path w="3517900" h="3980815">
                  <a:moveTo>
                    <a:pt x="0" y="3980688"/>
                  </a:moveTo>
                  <a:lnTo>
                    <a:pt x="3517392" y="3980688"/>
                  </a:lnTo>
                  <a:lnTo>
                    <a:pt x="3517392" y="0"/>
                  </a:lnTo>
                  <a:lnTo>
                    <a:pt x="0" y="0"/>
                  </a:lnTo>
                  <a:lnTo>
                    <a:pt x="0" y="398068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85276" y="3651503"/>
              <a:ext cx="3265931" cy="32064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9050" y="492251"/>
            <a:ext cx="10707370" cy="6365875"/>
            <a:chOff x="-19050" y="492251"/>
            <a:chExt cx="10707370" cy="63658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2251"/>
              <a:ext cx="8923021" cy="407822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6259"/>
              <a:ext cx="8804147" cy="389534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537209"/>
              <a:ext cx="8823325" cy="3933825"/>
            </a:xfrm>
            <a:custGeom>
              <a:avLst/>
              <a:gdLst/>
              <a:ahLst/>
              <a:cxnLst/>
              <a:rect l="l" t="t" r="r" b="b"/>
              <a:pathLst>
                <a:path w="8823325" h="3933825">
                  <a:moveTo>
                    <a:pt x="0" y="3933444"/>
                  </a:moveTo>
                  <a:lnTo>
                    <a:pt x="8823198" y="3933444"/>
                  </a:lnTo>
                  <a:lnTo>
                    <a:pt x="8823198" y="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5215" y="2505455"/>
              <a:ext cx="6292595" cy="43525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659" y="2420110"/>
              <a:ext cx="3738372" cy="44378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620" y="1104899"/>
            <a:ext cx="11875135" cy="5716905"/>
            <a:chOff x="7620" y="1104899"/>
            <a:chExt cx="11875135" cy="57169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2927" y="1210054"/>
              <a:ext cx="9029700" cy="561136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936" y="1274064"/>
              <a:ext cx="8846819" cy="542848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897886" y="1255014"/>
              <a:ext cx="8884920" cy="5466715"/>
            </a:xfrm>
            <a:custGeom>
              <a:avLst/>
              <a:gdLst/>
              <a:ahLst/>
              <a:cxnLst/>
              <a:rect l="l" t="t" r="r" b="b"/>
              <a:pathLst>
                <a:path w="8884920" h="5466715">
                  <a:moveTo>
                    <a:pt x="0" y="5466588"/>
                  </a:moveTo>
                  <a:lnTo>
                    <a:pt x="8884919" y="5466588"/>
                  </a:lnTo>
                  <a:lnTo>
                    <a:pt x="8884919" y="0"/>
                  </a:lnTo>
                  <a:lnTo>
                    <a:pt x="0" y="0"/>
                  </a:lnTo>
                  <a:lnTo>
                    <a:pt x="0" y="546658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" y="1104899"/>
              <a:ext cx="3061716" cy="451866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37385" y="182626"/>
            <a:ext cx="941895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b="0">
                <a:latin typeface="Arial Black"/>
                <a:cs typeface="Arial Black"/>
              </a:rPr>
              <a:t>HAPPY</a:t>
            </a:r>
            <a:r>
              <a:rPr dirty="0" sz="5400" spc="-275" b="0">
                <a:latin typeface="Arial Black"/>
                <a:cs typeface="Arial Black"/>
              </a:rPr>
              <a:t> </a:t>
            </a:r>
            <a:r>
              <a:rPr dirty="0" sz="5400" spc="-65" b="0">
                <a:latin typeface="Arial Black"/>
                <a:cs typeface="Arial Black"/>
              </a:rPr>
              <a:t>BIRTHDAY</a:t>
            </a:r>
            <a:r>
              <a:rPr dirty="0" sz="5400" spc="-270" b="0">
                <a:latin typeface="Arial Black"/>
                <a:cs typeface="Arial Black"/>
              </a:rPr>
              <a:t> </a:t>
            </a:r>
            <a:r>
              <a:rPr dirty="0" sz="5400" spc="-10" b="0">
                <a:latin typeface="Arial Black"/>
                <a:cs typeface="Arial Black"/>
              </a:rPr>
              <a:t>AIDEN</a:t>
            </a:r>
            <a:endParaRPr sz="5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6304" y="0"/>
            <a:ext cx="12031980" cy="6858000"/>
            <a:chOff x="146304" y="0"/>
            <a:chExt cx="1203198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304" y="2421635"/>
              <a:ext cx="5888736" cy="443636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312" y="2485642"/>
              <a:ext cx="5705856" cy="427939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91262" y="2466592"/>
              <a:ext cx="5744210" cy="4318000"/>
            </a:xfrm>
            <a:custGeom>
              <a:avLst/>
              <a:gdLst/>
              <a:ahLst/>
              <a:cxnLst/>
              <a:rect l="l" t="t" r="r" b="b"/>
              <a:pathLst>
                <a:path w="5744210" h="4318000">
                  <a:moveTo>
                    <a:pt x="0" y="4317492"/>
                  </a:moveTo>
                  <a:lnTo>
                    <a:pt x="5743956" y="4317492"/>
                  </a:lnTo>
                  <a:lnTo>
                    <a:pt x="5743956" y="0"/>
                  </a:lnTo>
                  <a:lnTo>
                    <a:pt x="0" y="0"/>
                  </a:lnTo>
                  <a:lnTo>
                    <a:pt x="0" y="43174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1032" y="2109214"/>
              <a:ext cx="6207252" cy="470154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5039" y="2173223"/>
              <a:ext cx="6024371" cy="451866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015989" y="2154173"/>
              <a:ext cx="6062980" cy="4556760"/>
            </a:xfrm>
            <a:custGeom>
              <a:avLst/>
              <a:gdLst/>
              <a:ahLst/>
              <a:cxnLst/>
              <a:rect l="l" t="t" r="r" b="b"/>
              <a:pathLst>
                <a:path w="6062980" h="4556759">
                  <a:moveTo>
                    <a:pt x="0" y="4556760"/>
                  </a:moveTo>
                  <a:lnTo>
                    <a:pt x="6062471" y="4556760"/>
                  </a:lnTo>
                  <a:lnTo>
                    <a:pt x="6062471" y="0"/>
                  </a:lnTo>
                  <a:lnTo>
                    <a:pt x="0" y="0"/>
                  </a:lnTo>
                  <a:lnTo>
                    <a:pt x="0" y="455676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3563" y="0"/>
              <a:ext cx="3061716" cy="447903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09473" y="543305"/>
            <a:ext cx="4485005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118870">
              <a:lnSpc>
                <a:spcPct val="100000"/>
              </a:lnSpc>
              <a:spcBef>
                <a:spcPts val="100"/>
              </a:spcBef>
            </a:pPr>
            <a:r>
              <a:rPr dirty="0" sz="5400" spc="-365">
                <a:latin typeface="Verdana"/>
                <a:cs typeface="Verdana"/>
              </a:rPr>
              <a:t>Happy </a:t>
            </a:r>
            <a:r>
              <a:rPr dirty="0" sz="5400" spc="-590">
                <a:latin typeface="Verdana"/>
                <a:cs typeface="Verdana"/>
              </a:rPr>
              <a:t>Birthday</a:t>
            </a:r>
            <a:r>
              <a:rPr dirty="0" sz="5400" spc="-310">
                <a:latin typeface="Verdana"/>
                <a:cs typeface="Verdana"/>
              </a:rPr>
              <a:t> </a:t>
            </a:r>
            <a:r>
              <a:rPr dirty="0" sz="5400" spc="-605">
                <a:latin typeface="Verdana"/>
                <a:cs typeface="Verdana"/>
              </a:rPr>
              <a:t>Liam</a:t>
            </a:r>
            <a:endParaRPr sz="5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861" y="51815"/>
            <a:ext cx="12188190" cy="6753225"/>
            <a:chOff x="22861" y="51815"/>
            <a:chExt cx="12188190" cy="67532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61375" y="3433570"/>
              <a:ext cx="4230624" cy="330860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25383" y="3497580"/>
              <a:ext cx="4166616" cy="312572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006333" y="3478530"/>
              <a:ext cx="4185920" cy="3164205"/>
            </a:xfrm>
            <a:custGeom>
              <a:avLst/>
              <a:gdLst/>
              <a:ahLst/>
              <a:cxnLst/>
              <a:rect l="l" t="t" r="r" b="b"/>
              <a:pathLst>
                <a:path w="4185920" h="3164204">
                  <a:moveTo>
                    <a:pt x="0" y="3163824"/>
                  </a:moveTo>
                  <a:lnTo>
                    <a:pt x="4185666" y="3163824"/>
                  </a:lnTo>
                </a:path>
                <a:path w="4185920" h="3164204">
                  <a:moveTo>
                    <a:pt x="4185666" y="0"/>
                  </a:moveTo>
                  <a:lnTo>
                    <a:pt x="0" y="0"/>
                  </a:lnTo>
                  <a:lnTo>
                    <a:pt x="0" y="316382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1" y="2814826"/>
              <a:ext cx="8660892" cy="398983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65" y="2878836"/>
              <a:ext cx="8478011" cy="380695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7818" y="2859786"/>
              <a:ext cx="8516620" cy="3845560"/>
            </a:xfrm>
            <a:custGeom>
              <a:avLst/>
              <a:gdLst/>
              <a:ahLst/>
              <a:cxnLst/>
              <a:rect l="l" t="t" r="r" b="b"/>
              <a:pathLst>
                <a:path w="8516620" h="3845559">
                  <a:moveTo>
                    <a:pt x="0" y="3845052"/>
                  </a:moveTo>
                  <a:lnTo>
                    <a:pt x="8516112" y="3845052"/>
                  </a:lnTo>
                  <a:lnTo>
                    <a:pt x="8516112" y="0"/>
                  </a:lnTo>
                  <a:lnTo>
                    <a:pt x="0" y="0"/>
                  </a:lnTo>
                  <a:lnTo>
                    <a:pt x="0" y="384505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5396" y="51815"/>
              <a:ext cx="6344411" cy="344881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9404" y="115823"/>
              <a:ext cx="6161532" cy="326593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880354" y="96773"/>
              <a:ext cx="6200140" cy="3304540"/>
            </a:xfrm>
            <a:custGeom>
              <a:avLst/>
              <a:gdLst/>
              <a:ahLst/>
              <a:cxnLst/>
              <a:rect l="l" t="t" r="r" b="b"/>
              <a:pathLst>
                <a:path w="6200140" h="3304540">
                  <a:moveTo>
                    <a:pt x="0" y="3304032"/>
                  </a:moveTo>
                  <a:lnTo>
                    <a:pt x="6199632" y="3304032"/>
                  </a:lnTo>
                  <a:lnTo>
                    <a:pt x="6199632" y="0"/>
                  </a:lnTo>
                  <a:lnTo>
                    <a:pt x="0" y="0"/>
                  </a:lnTo>
                  <a:lnTo>
                    <a:pt x="0" y="330403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08254" y="23571"/>
            <a:ext cx="232600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78180" marR="5080" indent="-666115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000000"/>
                </a:solidFill>
              </a:rPr>
              <a:t>Swimming </a:t>
            </a:r>
            <a:r>
              <a:rPr dirty="0" sz="3600" spc="-20">
                <a:solidFill>
                  <a:srgbClr val="000000"/>
                </a:solidFill>
              </a:rPr>
              <a:t>time</a:t>
            </a:r>
            <a:endParaRPr sz="3600"/>
          </a:p>
        </p:txBody>
      </p:sp>
      <p:grpSp>
        <p:nvGrpSpPr>
          <p:cNvPr id="13" name="object 13" descr=""/>
          <p:cNvGrpSpPr/>
          <p:nvPr/>
        </p:nvGrpSpPr>
        <p:grpSpPr>
          <a:xfrm>
            <a:off x="22859" y="167639"/>
            <a:ext cx="6977380" cy="4030979"/>
            <a:chOff x="22859" y="167639"/>
            <a:chExt cx="6977380" cy="4030979"/>
          </a:xfrm>
        </p:grpSpPr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859" y="1114044"/>
              <a:ext cx="3287267" cy="308457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867" y="1178051"/>
              <a:ext cx="3104388" cy="290169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7817" y="1159001"/>
              <a:ext cx="3142615" cy="2940050"/>
            </a:xfrm>
            <a:custGeom>
              <a:avLst/>
              <a:gdLst/>
              <a:ahLst/>
              <a:cxnLst/>
              <a:rect l="l" t="t" r="r" b="b"/>
              <a:pathLst>
                <a:path w="3142615" h="2940050">
                  <a:moveTo>
                    <a:pt x="0" y="2939796"/>
                  </a:moveTo>
                  <a:lnTo>
                    <a:pt x="3142488" y="2939796"/>
                  </a:lnTo>
                  <a:lnTo>
                    <a:pt x="3142488" y="0"/>
                  </a:lnTo>
                  <a:lnTo>
                    <a:pt x="0" y="0"/>
                  </a:lnTo>
                  <a:lnTo>
                    <a:pt x="0" y="293979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78836" y="167639"/>
              <a:ext cx="4120896" cy="37978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90955" y="27432"/>
            <a:ext cx="10619740" cy="6663055"/>
            <a:chOff x="790955" y="27432"/>
            <a:chExt cx="10619740" cy="66630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955" y="27432"/>
              <a:ext cx="10619232" cy="666292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963" y="91440"/>
              <a:ext cx="10436352" cy="648004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35913" y="72390"/>
              <a:ext cx="10474960" cy="6518275"/>
            </a:xfrm>
            <a:custGeom>
              <a:avLst/>
              <a:gdLst/>
              <a:ahLst/>
              <a:cxnLst/>
              <a:rect l="l" t="t" r="r" b="b"/>
              <a:pathLst>
                <a:path w="10474960" h="6518275">
                  <a:moveTo>
                    <a:pt x="0" y="6518148"/>
                  </a:moveTo>
                  <a:lnTo>
                    <a:pt x="10474452" y="6518148"/>
                  </a:lnTo>
                  <a:lnTo>
                    <a:pt x="10474452" y="0"/>
                  </a:lnTo>
                  <a:lnTo>
                    <a:pt x="0" y="0"/>
                  </a:lnTo>
                  <a:lnTo>
                    <a:pt x="0" y="651814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503032" y="5865367"/>
            <a:ext cx="367474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b="0">
                <a:solidFill>
                  <a:srgbClr val="000000"/>
                </a:solidFill>
                <a:latin typeface="Arial Black"/>
                <a:cs typeface="Arial Black"/>
              </a:rPr>
              <a:t>Strike</a:t>
            </a:r>
            <a:r>
              <a:rPr dirty="0" sz="4000" spc="-11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4000" b="0">
                <a:solidFill>
                  <a:srgbClr val="000000"/>
                </a:solidFill>
                <a:latin typeface="Arial Black"/>
                <a:cs typeface="Arial Black"/>
              </a:rPr>
              <a:t>a</a:t>
            </a:r>
            <a:r>
              <a:rPr dirty="0" sz="4000" spc="-11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4000" spc="-20" b="0">
                <a:solidFill>
                  <a:srgbClr val="000000"/>
                </a:solidFill>
                <a:latin typeface="Arial Black"/>
                <a:cs typeface="Arial Black"/>
              </a:rPr>
              <a:t>pose</a:t>
            </a:r>
            <a:endParaRPr sz="4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0520" y="245362"/>
            <a:ext cx="11369040" cy="6612890"/>
            <a:chOff x="350520" y="245362"/>
            <a:chExt cx="11369040" cy="66128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" y="245362"/>
              <a:ext cx="11369040" cy="661263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28" y="309369"/>
              <a:ext cx="11186160" cy="643127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95478" y="290320"/>
              <a:ext cx="11224260" cy="6469380"/>
            </a:xfrm>
            <a:custGeom>
              <a:avLst/>
              <a:gdLst/>
              <a:ahLst/>
              <a:cxnLst/>
              <a:rect l="l" t="t" r="r" b="b"/>
              <a:pathLst>
                <a:path w="11224260" h="6469380">
                  <a:moveTo>
                    <a:pt x="0" y="6469380"/>
                  </a:moveTo>
                  <a:lnTo>
                    <a:pt x="11224260" y="6469380"/>
                  </a:lnTo>
                  <a:lnTo>
                    <a:pt x="11224260" y="0"/>
                  </a:lnTo>
                  <a:lnTo>
                    <a:pt x="0" y="0"/>
                  </a:lnTo>
                  <a:lnTo>
                    <a:pt x="0" y="646938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Strike</a:t>
            </a:r>
            <a:r>
              <a:rPr dirty="0" spc="-195"/>
              <a:t> </a:t>
            </a:r>
            <a:r>
              <a:rPr dirty="0" spc="200"/>
              <a:t>a</a:t>
            </a:r>
            <a:r>
              <a:rPr dirty="0" spc="-160"/>
              <a:t> </a:t>
            </a:r>
            <a:r>
              <a:rPr dirty="0" spc="-20"/>
              <a:t>pose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9729" y="269746"/>
            <a:ext cx="11945620" cy="6486525"/>
            <a:chOff x="109729" y="269746"/>
            <a:chExt cx="11945620" cy="6486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29" y="269746"/>
              <a:ext cx="11945112" cy="64861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735" y="333756"/>
              <a:ext cx="11762232" cy="630326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54685" y="314706"/>
              <a:ext cx="11800840" cy="6341745"/>
            </a:xfrm>
            <a:custGeom>
              <a:avLst/>
              <a:gdLst/>
              <a:ahLst/>
              <a:cxnLst/>
              <a:rect l="l" t="t" r="r" b="b"/>
              <a:pathLst>
                <a:path w="11800840" h="6341745">
                  <a:moveTo>
                    <a:pt x="0" y="6341364"/>
                  </a:moveTo>
                  <a:lnTo>
                    <a:pt x="11800332" y="6341364"/>
                  </a:lnTo>
                  <a:lnTo>
                    <a:pt x="11800332" y="0"/>
                  </a:lnTo>
                  <a:lnTo>
                    <a:pt x="0" y="0"/>
                  </a:lnTo>
                  <a:lnTo>
                    <a:pt x="0" y="634136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Year5</dc:creator>
  <dc:title>PowerPoint Presentation</dc:title>
  <dcterms:created xsi:type="dcterms:W3CDTF">2024-02-08T03:32:07Z</dcterms:created>
  <dcterms:modified xsi:type="dcterms:W3CDTF">2024-02-08T03:32:07Z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2024-02-08T00:00:00Z</vt:filetime>
  </property>
  <property fmtid="{D5CDD505-2E9C-101B-9397-08002B2CF9AE}" pid="5" name="Producer">
    <vt:lpwstr>3-Heights(TM) PDF Security Shell 4.8.25.2 (http://www.pdf-tools.com)</vt:lpwstr>
  </property>
</Properties>
</file>