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0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CCCCFF"/>
    <a:srgbClr val="FF3300"/>
    <a:srgbClr val="CC00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75387-BBC2-43EA-98FA-4D1B8C15D5B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912F9-9BFC-4845-A4DB-E73E51F4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02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912F9-9BFC-4845-A4DB-E73E51F46A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0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8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3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6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2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8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1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9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02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9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F3540-174E-45FE-B0E7-FC676FE6C144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9E4F5-7C31-4DDE-AEEE-AAB241124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0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895" y="128403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Algerian" panose="04020705040A02060702" pitchFamily="82" charset="0"/>
              </a:rPr>
              <a:t>Flamingo class</a:t>
            </a:r>
            <a:br>
              <a:rPr lang="en-US" b="1" dirty="0" smtClean="0">
                <a:solidFill>
                  <a:srgbClr val="7030A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7030A0"/>
                </a:solidFill>
                <a:latin typeface="Algerian" panose="04020705040A02060702" pitchFamily="82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January 2024</a:t>
            </a:r>
            <a:endParaRPr lang="en-US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6032" y="5202238"/>
            <a:ext cx="9144000" cy="1655762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A picture is worth a thousand words, but a memory is priceless!</a:t>
            </a:r>
            <a:endParaRPr lang="en-US" sz="4400" b="1" dirty="0">
              <a:solidFill>
                <a:srgbClr val="7030A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576" y="1431464"/>
            <a:ext cx="3494171" cy="20927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" y="890337"/>
            <a:ext cx="2681278" cy="394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756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10" y="-205874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3300"/>
                </a:solidFill>
                <a:latin typeface="Algerian" panose="04020705040A02060702" pitchFamily="82" charset="0"/>
              </a:rPr>
              <a:t>The playground is where children can be themselves and shine.</a:t>
            </a:r>
            <a:endParaRPr lang="en-US" sz="2400" dirty="0">
              <a:solidFill>
                <a:srgbClr val="FF330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5852"/>
            <a:ext cx="4105275" cy="27953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17"/>
          <a:stretch/>
        </p:blipFill>
        <p:spPr>
          <a:xfrm>
            <a:off x="4105276" y="705852"/>
            <a:ext cx="4232608" cy="2795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883" y="705852"/>
            <a:ext cx="3854117" cy="2795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17" y="3501188"/>
            <a:ext cx="4338052" cy="3356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35" y="3501189"/>
            <a:ext cx="4018549" cy="33568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883" y="3501186"/>
            <a:ext cx="3854117" cy="33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48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412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What a blessing it is to love books!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5034"/>
            <a:ext cx="3835730" cy="25056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60" y="1235034"/>
            <a:ext cx="3824844" cy="25791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595" y="1235034"/>
            <a:ext cx="3669475" cy="2579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/>
          <a:stretch/>
        </p:blipFill>
        <p:spPr>
          <a:xfrm>
            <a:off x="4013860" y="3814174"/>
            <a:ext cx="3824844" cy="30438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0727"/>
            <a:ext cx="3835730" cy="3117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595" y="3814174"/>
            <a:ext cx="3669475" cy="304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5280" y="-109263"/>
            <a:ext cx="10515600" cy="1325563"/>
          </a:xfrm>
        </p:spPr>
        <p:txBody>
          <a:bodyPr/>
          <a:lstStyle/>
          <a:p>
            <a:r>
              <a:rPr lang="en-US" b="1" dirty="0">
                <a:latin typeface="Algerian" panose="04020705040A02060702" pitchFamily="82" charset="0"/>
              </a:rPr>
              <a:t>Life cycle of a plant</a:t>
            </a:r>
            <a:r>
              <a:rPr lang="en-US" b="1" dirty="0" smtClean="0">
                <a:latin typeface="Algerian" panose="04020705040A02060702" pitchFamily="82" charset="0"/>
              </a:rPr>
              <a:t>.</a:t>
            </a:r>
            <a:endParaRPr lang="en-US" b="1" dirty="0"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6" y="1027906"/>
            <a:ext cx="5343896" cy="28303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2" y="1027906"/>
            <a:ext cx="5912592" cy="28303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6" y="3858252"/>
            <a:ext cx="5343896" cy="2999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2" y="3801842"/>
            <a:ext cx="5912592" cy="311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4665" y="-229481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FF3300"/>
                </a:solidFill>
                <a:latin typeface="Algerian" panose="04020705040A02060702" pitchFamily="82" charset="0"/>
              </a:rPr>
              <a:t>Life is art, Art is life.</a:t>
            </a:r>
            <a:endParaRPr lang="en-US" dirty="0">
              <a:solidFill>
                <a:srgbClr val="FF330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9776"/>
            <a:ext cx="5898077" cy="2950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760" y="849776"/>
            <a:ext cx="5692240" cy="2950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761" y="3800475"/>
            <a:ext cx="5692240" cy="3057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/>
          <a:stretch/>
        </p:blipFill>
        <p:spPr>
          <a:xfrm>
            <a:off x="-1" y="3800475"/>
            <a:ext cx="5898076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372" y="585152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Thank you for the yummy cupcakes!</a:t>
            </a:r>
            <a:endParaRPr lang="en-US" sz="4000" dirty="0"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5778"/>
            <a:ext cx="6268452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/>
          <a:stretch/>
        </p:blipFill>
        <p:spPr>
          <a:xfrm>
            <a:off x="6268452" y="1445778"/>
            <a:ext cx="5923547" cy="45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" b="35116"/>
          <a:stretch/>
        </p:blipFill>
        <p:spPr>
          <a:xfrm>
            <a:off x="2743200" y="0"/>
            <a:ext cx="6328611" cy="144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7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151" y="-33086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We love dancing !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/>
          <a:stretch/>
        </p:blipFill>
        <p:spPr>
          <a:xfrm>
            <a:off x="0" y="625642"/>
            <a:ext cx="4367461" cy="31763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63" y="625642"/>
            <a:ext cx="4138864" cy="3176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325" y="649707"/>
            <a:ext cx="3685673" cy="3160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62" y="3801978"/>
            <a:ext cx="4138865" cy="30560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978"/>
            <a:ext cx="4367461" cy="304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8"/>
          <a:stretch/>
        </p:blipFill>
        <p:spPr>
          <a:xfrm>
            <a:off x="8506327" y="3793956"/>
            <a:ext cx="3685673" cy="30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63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36293" cy="1443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34089"/>
            <a:ext cx="182880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9" y="5197642"/>
            <a:ext cx="1628276" cy="1540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820" y="5413208"/>
            <a:ext cx="1507958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" t="8472" r="4752" b="14722"/>
          <a:stretch/>
        </p:blipFill>
        <p:spPr>
          <a:xfrm>
            <a:off x="1865896" y="850733"/>
            <a:ext cx="8267700" cy="526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8693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62</Words>
  <Application>Microsoft Office PowerPoint</Application>
  <PresentationFormat>Widescreen</PresentationFormat>
  <Paragraphs>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</vt:lpstr>
      <vt:lpstr>Arial Black</vt:lpstr>
      <vt:lpstr>Bahnschrift SemiBold Condensed</vt:lpstr>
      <vt:lpstr>Calibri</vt:lpstr>
      <vt:lpstr>Calibri Light</vt:lpstr>
      <vt:lpstr>Office Theme</vt:lpstr>
      <vt:lpstr>Flamingo class  January 2024</vt:lpstr>
      <vt:lpstr>The playground is where children can be themselves and shine.</vt:lpstr>
      <vt:lpstr>What a blessing it is to love books!</vt:lpstr>
      <vt:lpstr>Life cycle of a plant.</vt:lpstr>
      <vt:lpstr>Life is art, Art is life.</vt:lpstr>
      <vt:lpstr>Thank you for the yummy cupcakes!</vt:lpstr>
      <vt:lpstr>We love dancing !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Flamingo class  January 2024</dc:title>
  <dc:creator>ADMIN</dc:creator>
  <cp:lastModifiedBy>ADMIN</cp:lastModifiedBy>
  <cp:revision>16</cp:revision>
  <dcterms:created xsi:type="dcterms:W3CDTF">2024-01-29T07:29:07Z</dcterms:created>
  <dcterms:modified xsi:type="dcterms:W3CDTF">2024-02-07T04:42:20Z</dcterms:modified>
</cp:coreProperties>
</file>