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65" r:id="rId4"/>
    <p:sldId id="264" r:id="rId5"/>
    <p:sldId id="261" r:id="rId6"/>
    <p:sldId id="268" r:id="rId7"/>
    <p:sldId id="269" r:id="rId8"/>
    <p:sldId id="271" r:id="rId9"/>
    <p:sldId id="270" r:id="rId10"/>
    <p:sldId id="272" r:id="rId11"/>
    <p:sldId id="275" r:id="rId12"/>
    <p:sldId id="273" r:id="rId13"/>
    <p:sldId id="276" r:id="rId14"/>
    <p:sldId id="277" r:id="rId15"/>
    <p:sldId id="279" r:id="rId16"/>
    <p:sldId id="27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5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01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57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02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68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60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79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27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78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82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44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0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249C5-0312-470A-9D8B-BD048BA66085}" type="datetimeFigureOut">
              <a:rPr lang="en-US" smtClean="0"/>
              <a:t>08/02/2024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9EEEC-F13A-4914-AC83-E4FB01C19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85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4367605"/>
            <a:ext cx="10515600" cy="180935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Year 1  Butterfly class </a:t>
            </a:r>
          </a:p>
          <a:p>
            <a:pPr marL="0" indent="0">
              <a:buNone/>
            </a:pPr>
            <a:r>
              <a:rPr lang="en-US" dirty="0" smtClean="0"/>
              <a:t>Days spent well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Miss </a:t>
            </a:r>
            <a:r>
              <a:rPr lang="en-US" dirty="0" err="1" smtClean="0"/>
              <a:t>Divya</a:t>
            </a:r>
            <a:r>
              <a:rPr lang="en-US" dirty="0" smtClean="0"/>
              <a:t> &amp; Miss </a:t>
            </a:r>
            <a:r>
              <a:rPr lang="en-US" dirty="0" err="1" smtClean="0"/>
              <a:t>Alexendra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3500" y="1452282"/>
            <a:ext cx="54541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  <a:latin typeface="Algerian" panose="04020705040A02060702" pitchFamily="82" charset="0"/>
              </a:rPr>
              <a:t>Days well spent </a:t>
            </a:r>
            <a:endParaRPr lang="en-US" sz="4400" dirty="0">
              <a:solidFill>
                <a:schemeClr val="accent5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3501" y="3259566"/>
            <a:ext cx="8503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</a:rPr>
              <a:t>     Butterfly class (Year1)</a:t>
            </a:r>
          </a:p>
          <a:p>
            <a:r>
              <a:rPr lang="en-US" sz="4800" dirty="0"/>
              <a:t> 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Miss </a:t>
            </a:r>
            <a:r>
              <a:rPr lang="en-US" sz="4800" dirty="0" err="1" smtClean="0">
                <a:solidFill>
                  <a:schemeClr val="accent2">
                    <a:lumMod val="75000"/>
                  </a:schemeClr>
                </a:solidFill>
              </a:rPr>
              <a:t>Divya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 &amp; Miss </a:t>
            </a:r>
            <a:r>
              <a:rPr lang="en-US" sz="4800" dirty="0" err="1" smtClean="0">
                <a:solidFill>
                  <a:schemeClr val="accent2">
                    <a:lumMod val="75000"/>
                  </a:schemeClr>
                </a:solidFill>
              </a:rPr>
              <a:t>Alexendra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6060" y="107473"/>
            <a:ext cx="3191993" cy="20441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366" y="2979290"/>
            <a:ext cx="1807135" cy="15624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6494" y="4297642"/>
            <a:ext cx="1804572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01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44"/>
            <a:ext cx="12192000" cy="6867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3" b="1934"/>
          <a:stretch/>
        </p:blipFill>
        <p:spPr>
          <a:xfrm>
            <a:off x="229422" y="183653"/>
            <a:ext cx="3517749" cy="23022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796" y="694714"/>
            <a:ext cx="3965025" cy="545942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1" y="3754682"/>
            <a:ext cx="5191030" cy="28072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22076" y="4547876"/>
            <a:ext cx="2732442" cy="149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5476" y="2678655"/>
            <a:ext cx="71391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“The </a:t>
            </a:r>
            <a:r>
              <a:rPr lang="en-US" sz="2400" dirty="0"/>
              <a:t>beautiful thing about learning is that nobody can take it away from you.”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3294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90" y="598915"/>
            <a:ext cx="4503570" cy="56601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9888" y="1277140"/>
            <a:ext cx="4996313" cy="5376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74860" y="375248"/>
            <a:ext cx="2764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Dance class with Ms. Ruth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68859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70" y="365125"/>
            <a:ext cx="3203018" cy="59926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73" y="365124"/>
            <a:ext cx="3260127" cy="61232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0" y="365124"/>
            <a:ext cx="3843101" cy="61232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8461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96819"/>
            <a:ext cx="12192000" cy="731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3697473" cy="2749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291" y="4122793"/>
            <a:ext cx="4059656" cy="27985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3" r="19205"/>
          <a:stretch/>
        </p:blipFill>
        <p:spPr>
          <a:xfrm>
            <a:off x="7467720" y="3915784"/>
            <a:ext cx="4454314" cy="30615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877" y="156925"/>
            <a:ext cx="4145023" cy="23675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495" y="1434777"/>
            <a:ext cx="3040637" cy="254831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2825" y="4518409"/>
            <a:ext cx="2693307" cy="202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2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36" y="264588"/>
            <a:ext cx="4301295" cy="42728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946" y="2316318"/>
            <a:ext cx="2694261" cy="36649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513" y="625833"/>
            <a:ext cx="3287718" cy="56057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91576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70" y="333174"/>
            <a:ext cx="4238910" cy="317918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987" y="2264894"/>
            <a:ext cx="5405859" cy="432954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903642" y="5357308"/>
            <a:ext cx="455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Learning long vowels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325640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752" y="4012"/>
            <a:ext cx="12193057" cy="68585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50" b="30359"/>
          <a:stretch/>
        </p:blipFill>
        <p:spPr>
          <a:xfrm rot="5400000">
            <a:off x="-568620" y="1432306"/>
            <a:ext cx="5361404" cy="315558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23784" y="2510343"/>
            <a:ext cx="3301204" cy="334466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3" t="8542" r="2570" b="19912"/>
          <a:stretch/>
        </p:blipFill>
        <p:spPr>
          <a:xfrm rot="5400000">
            <a:off x="7691226" y="2288235"/>
            <a:ext cx="5397376" cy="28722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5421854" y="548640"/>
            <a:ext cx="3786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Class display for living and non living things</a:t>
            </a:r>
          </a:p>
        </p:txBody>
      </p:sp>
    </p:spTree>
    <p:extLst>
      <p:ext uri="{BB962C8B-B14F-4D97-AF65-F5344CB8AC3E}">
        <p14:creationId xmlns:p14="http://schemas.microsoft.com/office/powerpoint/2010/main" val="3468043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r="3653"/>
          <a:stretch/>
        </p:blipFill>
        <p:spPr>
          <a:xfrm>
            <a:off x="344244" y="796066"/>
            <a:ext cx="5389582" cy="36791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032" y="1624405"/>
            <a:ext cx="5400339" cy="49538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02924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262"/>
            <a:ext cx="12193057" cy="6858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1689" r="2442"/>
          <a:stretch/>
        </p:blipFill>
        <p:spPr>
          <a:xfrm>
            <a:off x="6761408" y="2009723"/>
            <a:ext cx="4958367" cy="41399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9" y="309094"/>
            <a:ext cx="4705080" cy="352881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43944" y="4906850"/>
            <a:ext cx="4997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Every </a:t>
            </a:r>
            <a:r>
              <a:rPr lang="en-US" sz="2800" b="1" dirty="0" smtClean="0"/>
              <a:t>child </a:t>
            </a:r>
            <a:r>
              <a:rPr lang="en-US" sz="2800" b="1" dirty="0"/>
              <a:t>is an artist. ...</a:t>
            </a:r>
          </a:p>
        </p:txBody>
      </p:sp>
    </p:spTree>
    <p:extLst>
      <p:ext uri="{BB962C8B-B14F-4D97-AF65-F5344CB8AC3E}">
        <p14:creationId xmlns:p14="http://schemas.microsoft.com/office/powerpoint/2010/main" val="781043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76" y="178450"/>
            <a:ext cx="3028378" cy="25539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74" y="3526348"/>
            <a:ext cx="3194581" cy="31580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901" y="202032"/>
            <a:ext cx="3554276" cy="25539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2325" y="3739727"/>
            <a:ext cx="3596952" cy="29202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2325" y="72099"/>
            <a:ext cx="3375271" cy="30425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5609" y="3550734"/>
            <a:ext cx="3554276" cy="31336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16829" y="2929970"/>
            <a:ext cx="516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</a:t>
            </a:r>
            <a:r>
              <a:rPr lang="en-US" sz="2000" b="1" dirty="0" smtClean="0"/>
              <a:t>Nothing lights up a child’s brain like play”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4519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07873"/>
            <a:ext cx="12193057" cy="685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3" y="300042"/>
            <a:ext cx="10531735" cy="58706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8746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3243"/>
            <a:ext cx="12193057" cy="70089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2024" r="28358"/>
          <a:stretch/>
        </p:blipFill>
        <p:spPr>
          <a:xfrm rot="5400000">
            <a:off x="-832990" y="1432114"/>
            <a:ext cx="5747983" cy="328108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8" r="19206"/>
          <a:stretch/>
        </p:blipFill>
        <p:spPr>
          <a:xfrm rot="5400000">
            <a:off x="4481283" y="476111"/>
            <a:ext cx="2690324" cy="23505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87" r="31327"/>
          <a:stretch/>
        </p:blipFill>
        <p:spPr>
          <a:xfrm rot="5400000">
            <a:off x="7857425" y="1082201"/>
            <a:ext cx="4201213" cy="29816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79" r="21843"/>
          <a:stretch/>
        </p:blipFill>
        <p:spPr>
          <a:xfrm rot="5400000">
            <a:off x="4539428" y="3485675"/>
            <a:ext cx="2770652" cy="3145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8627633" y="5497158"/>
            <a:ext cx="322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PE  class with lots of fun games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97599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3333" t="14483" r="3608"/>
          <a:stretch/>
        </p:blipFill>
        <p:spPr>
          <a:xfrm>
            <a:off x="489221" y="570154"/>
            <a:ext cx="3351259" cy="523030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9701" y="498978"/>
            <a:ext cx="3961424" cy="26863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4973" r="3706" b="40847"/>
          <a:stretch/>
        </p:blipFill>
        <p:spPr>
          <a:xfrm>
            <a:off x="7906870" y="3440279"/>
            <a:ext cx="4055633" cy="31627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4797911" y="4281544"/>
            <a:ext cx="2302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Swimming is fun!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6518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590" y="-594"/>
            <a:ext cx="12193057" cy="685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45" y="404819"/>
            <a:ext cx="3248809" cy="34975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935" y="1893347"/>
            <a:ext cx="3234877" cy="46126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3693" y="954842"/>
            <a:ext cx="3392774" cy="52714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4535935" y="404819"/>
            <a:ext cx="3234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Computer class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55561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32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</TotalTime>
  <Words>91</Words>
  <Application>Microsoft Office PowerPoint</Application>
  <PresentationFormat>Widescreen</PresentationFormat>
  <Paragraphs>15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55</cp:revision>
  <dcterms:created xsi:type="dcterms:W3CDTF">2024-01-10T04:42:04Z</dcterms:created>
  <dcterms:modified xsi:type="dcterms:W3CDTF">2024-02-08T03:55:05Z</dcterms:modified>
</cp:coreProperties>
</file>