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9" r:id="rId3"/>
    <p:sldId id="269" r:id="rId4"/>
    <p:sldId id="270" r:id="rId5"/>
    <p:sldId id="261" r:id="rId6"/>
    <p:sldId id="262" r:id="rId7"/>
    <p:sldId id="267" r:id="rId8"/>
    <p:sldId id="268" r:id="rId9"/>
    <p:sldId id="263" r:id="rId10"/>
    <p:sldId id="264" r:id="rId11"/>
    <p:sldId id="265" r:id="rId12"/>
    <p:sldId id="272" r:id="rId13"/>
    <p:sldId id="271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5501" autoAdjust="0"/>
  </p:normalViewPr>
  <p:slideViewPr>
    <p:cSldViewPr snapToGrid="0">
      <p:cViewPr varScale="1">
        <p:scale>
          <a:sx n="88" d="100"/>
          <a:sy n="88" d="100"/>
        </p:scale>
        <p:origin x="6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60DE0-5177-43B0-AFE8-1D35C32BAA84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4FC37-D4C6-4413-9A58-504E94218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66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4FC37-D4C6-4413-9A58-504E942182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40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89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5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2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1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69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156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05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150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22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6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7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BC24A-C3F3-40EE-B8A0-E5ABBB01D000}" type="datetimeFigureOut">
              <a:rPr lang="en-US" smtClean="0"/>
              <a:t>15/12/2023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F0047-B018-4550-ABBF-E276B05BB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5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G"/><Relationship Id="rId4" Type="http://schemas.openxmlformats.org/officeDocument/2006/relationships/image" Target="../media/image5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png"/><Relationship Id="rId3" Type="http://schemas.openxmlformats.org/officeDocument/2006/relationships/image" Target="../media/image57.jpeg"/><Relationship Id="rId7" Type="http://schemas.openxmlformats.org/officeDocument/2006/relationships/image" Target="../media/image61.JP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11" Type="http://schemas.openxmlformats.org/officeDocument/2006/relationships/image" Target="../media/image65.png"/><Relationship Id="rId5" Type="http://schemas.openxmlformats.org/officeDocument/2006/relationships/image" Target="../media/image59.jpeg"/><Relationship Id="rId15" Type="http://schemas.openxmlformats.org/officeDocument/2006/relationships/image" Target="../media/image69.jpeg"/><Relationship Id="rId10" Type="http://schemas.openxmlformats.org/officeDocument/2006/relationships/image" Target="../media/image64.png"/><Relationship Id="rId4" Type="http://schemas.openxmlformats.org/officeDocument/2006/relationships/image" Target="../media/image58.jpe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7"/>
          <a:stretch/>
        </p:blipFill>
        <p:spPr>
          <a:xfrm>
            <a:off x="0" y="0"/>
            <a:ext cx="1228205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92382" y="2182091"/>
            <a:ext cx="46135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lgerian" panose="04020705040A02060702" pitchFamily="82" charset="0"/>
              </a:rPr>
              <a:t>RECEPTION 2 – CLASS PHOTOS FOR THE MONTH OF NOVEMBER AND DECEMBER 2023.</a:t>
            </a:r>
            <a:endParaRPr lang="en-US" sz="4000" b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98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rthday Blue Color Background Blue Balloons Flags Stock Vector by  ©mygraphicstock@gmail.com 5136137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4" y="0"/>
            <a:ext cx="12192000" cy="734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19718" y="201706"/>
            <a:ext cx="6656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HAPPY BIRTHDAY TO MATTEO</a:t>
            </a:r>
            <a:endParaRPr lang="en-US" sz="4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058" y="1111298"/>
            <a:ext cx="5671456" cy="2698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86" y="3810000"/>
            <a:ext cx="4789714" cy="22968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58" y="3565391"/>
            <a:ext cx="5138057" cy="23698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183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386" y="2340428"/>
            <a:ext cx="3646714" cy="3799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685" y="2471057"/>
            <a:ext cx="3831772" cy="3450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1981201" y="653143"/>
            <a:ext cx="88174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Malia’s 6</a:t>
            </a:r>
            <a:r>
              <a:rPr lang="en-US" sz="5400" b="0" cap="none" spc="0" baseline="30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th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 Birthday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850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244" y="1845127"/>
            <a:ext cx="4486956" cy="4071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190" y="1926768"/>
            <a:ext cx="4710112" cy="3989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1413167" y="213249"/>
            <a:ext cx="100623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Happy Birthday Haripadma</a:t>
            </a:r>
            <a:endParaRPr lang="en-US" sz="54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303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ky Green Grass Background. hop background backdrops, Grass background,  Green grass background HD wallpaper | Pxfu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855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56314" y="58724"/>
            <a:ext cx="6954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lgerian" panose="04020705040A02060702" pitchFamily="82" charset="0"/>
              </a:rPr>
              <a:t>OUTDOOR </a:t>
            </a:r>
            <a:r>
              <a:rPr lang="en-US" sz="4000" b="1" dirty="0" smtClean="0">
                <a:latin typeface="Algerian" panose="04020705040A02060702" pitchFamily="82" charset="0"/>
              </a:rPr>
              <a:t>GAMEs</a:t>
            </a:r>
            <a:endParaRPr lang="en-US" sz="4000" b="1" dirty="0">
              <a:latin typeface="Algerian" panose="04020705040A02060702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69" y="727363"/>
            <a:ext cx="2867891" cy="2732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504" y="716972"/>
            <a:ext cx="2743199" cy="2732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98" y="3826739"/>
            <a:ext cx="5220688" cy="3031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32" y="706581"/>
            <a:ext cx="3366656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188" y="727363"/>
            <a:ext cx="2526844" cy="2636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189" y="3948544"/>
            <a:ext cx="4566158" cy="2719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929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y Green Grass Background. hop background backdrops, Grass background,  Green grass background HD wallpaper | Pxfu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6350"/>
            <a:ext cx="12191999" cy="813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49" y="-370113"/>
            <a:ext cx="3221182" cy="2989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765" y="-283029"/>
            <a:ext cx="3709554" cy="2697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85" y="-163285"/>
            <a:ext cx="3316747" cy="2577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5" y="3441865"/>
            <a:ext cx="4135582" cy="2784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591" y="3571008"/>
            <a:ext cx="3667664" cy="2526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85" y="3713511"/>
            <a:ext cx="3652685" cy="2329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511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ky Green Grass Background. hop background backdrops, Grass background,  Green grass background HD wallpaper | Pxfu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27" y="0"/>
            <a:ext cx="122751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37709" y="249382"/>
            <a:ext cx="8354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ENJOYING READING OUTSIDE 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74" y="834157"/>
            <a:ext cx="3962400" cy="41534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416" y="834158"/>
            <a:ext cx="4094017" cy="41534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91" y="2473036"/>
            <a:ext cx="3633358" cy="417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15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 : BELECO 7x5ft Fabric Indian Backdrop Festival of Lights Diwali  Backdrop Green Banana Leaf Marigold Garlands India Pooja Traditional  Backdrop Indian Theme Party Decorations Holiday Photo Props : Electron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7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97" y="1034848"/>
            <a:ext cx="3526973" cy="25356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366" y="1034848"/>
            <a:ext cx="3260748" cy="26989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285" y="1034848"/>
            <a:ext cx="2939143" cy="28078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22" y="3733802"/>
            <a:ext cx="4926263" cy="29609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314" y="3943175"/>
            <a:ext cx="4561114" cy="29231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01686" y="185057"/>
            <a:ext cx="722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lgerian" panose="04020705040A02060702" pitchFamily="82" charset="0"/>
              </a:rPr>
              <a:t>HAPPY DIWALI   </a:t>
            </a:r>
            <a:endParaRPr lang="en-US" sz="36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316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80"/>
          <a:stretch/>
        </p:blipFill>
        <p:spPr>
          <a:xfrm>
            <a:off x="3907971" y="1583870"/>
            <a:ext cx="3276600" cy="2699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7"/>
          <a:stretch/>
        </p:blipFill>
        <p:spPr>
          <a:xfrm>
            <a:off x="8147956" y="4199163"/>
            <a:ext cx="3145972" cy="2340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8" t="-261" r="7907" b="261"/>
          <a:stretch/>
        </p:blipFill>
        <p:spPr>
          <a:xfrm>
            <a:off x="5687783" y="4385581"/>
            <a:ext cx="2710543" cy="2286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71"/>
          <a:stretch/>
        </p:blipFill>
        <p:spPr>
          <a:xfrm>
            <a:off x="7043055" y="1989363"/>
            <a:ext cx="3352801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2309045" y="330270"/>
            <a:ext cx="9272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gerian" panose="04020705040A02060702" pitchFamily="82" charset="0"/>
              </a:rPr>
              <a:t>Christmas art and craft</a:t>
            </a:r>
            <a:endParaRPr lang="en-US" sz="54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85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42" y="2536371"/>
            <a:ext cx="3235604" cy="1785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583" y="2447090"/>
            <a:ext cx="3002680" cy="1959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955" y="4412638"/>
            <a:ext cx="2423190" cy="2066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369" y="2417473"/>
            <a:ext cx="2070425" cy="2018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92178" y="4023721"/>
            <a:ext cx="2012993" cy="2897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7204" y="4465753"/>
            <a:ext cx="2901948" cy="18777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7567" y="2447090"/>
            <a:ext cx="2505673" cy="1882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643" y="656535"/>
            <a:ext cx="3646714" cy="1837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932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29" y="3373209"/>
            <a:ext cx="5431971" cy="34847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5"/>
          <a:stretch/>
        </p:blipFill>
        <p:spPr>
          <a:xfrm>
            <a:off x="6542944" y="3429000"/>
            <a:ext cx="5532665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2405199" y="390248"/>
            <a:ext cx="78377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gerian" panose="04020705040A02060702" pitchFamily="82" charset="0"/>
              </a:rPr>
              <a:t>Christmas show </a:t>
            </a:r>
            <a:endParaRPr lang="en-US" sz="54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386" y="1199278"/>
            <a:ext cx="5727073" cy="27669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320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942" y="1285518"/>
            <a:ext cx="6629400" cy="2603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182" y="4007465"/>
            <a:ext cx="4560569" cy="2694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17" y="4007465"/>
            <a:ext cx="4972049" cy="2731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3751447" y="177522"/>
            <a:ext cx="468910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i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gerian" panose="04020705040A02060702" pitchFamily="82" charset="0"/>
              </a:rPr>
              <a:t>Exhibition</a:t>
            </a:r>
            <a:endParaRPr lang="en-US" sz="66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835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62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219" y="1126619"/>
            <a:ext cx="2758440" cy="1794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15069" y="3626170"/>
            <a:ext cx="1765934" cy="2186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27991" y="4933949"/>
            <a:ext cx="1623061" cy="222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06460" y="2102779"/>
            <a:ext cx="1631446" cy="2502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67"/>
          <a:stretch/>
        </p:blipFill>
        <p:spPr>
          <a:xfrm rot="20599347">
            <a:off x="639703" y="1882802"/>
            <a:ext cx="3366373" cy="16423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1015" y="5022899"/>
            <a:ext cx="1727154" cy="1950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9658" y="5296259"/>
            <a:ext cx="2664183" cy="162167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0279" y="3868056"/>
            <a:ext cx="2353260" cy="15911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3872" y="5326742"/>
            <a:ext cx="2584928" cy="160948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03439" y="2532035"/>
            <a:ext cx="2450804" cy="16094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22250" y="3825091"/>
            <a:ext cx="2670279" cy="161558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26305" y="5290163"/>
            <a:ext cx="2469094" cy="162777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9343">
            <a:off x="9079911" y="2006620"/>
            <a:ext cx="3073551" cy="18290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Rectangle 22"/>
          <p:cNvSpPr/>
          <p:nvPr/>
        </p:nvSpPr>
        <p:spPr>
          <a:xfrm>
            <a:off x="3210279" y="153270"/>
            <a:ext cx="62651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gerian" panose="04020705040A02060702" pitchFamily="82" charset="0"/>
              </a:rPr>
              <a:t>Christmas Party</a:t>
            </a:r>
            <a:endParaRPr lang="en-US" sz="54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653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4312"/>
            <a:ext cx="12192000" cy="68580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74470" y="1157197"/>
            <a:ext cx="875538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lgerian" panose="04020705040A02060702" pitchFamily="82" charset="0"/>
              </a:rPr>
              <a:t>Merry Christmas</a:t>
            </a:r>
          </a:p>
          <a:p>
            <a:pPr algn="ctr"/>
            <a:r>
              <a:rPr lang="en-US" sz="6600" b="1" i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lgerian" panose="04020705040A02060702" pitchFamily="82" charset="0"/>
              </a:rPr>
              <a:t>And </a:t>
            </a:r>
          </a:p>
          <a:p>
            <a:pPr algn="ctr"/>
            <a:r>
              <a:rPr lang="en-US" sz="6600" b="1" i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lgerian" panose="04020705040A02060702" pitchFamily="82" charset="0"/>
              </a:rPr>
              <a:t>A Happy New Year</a:t>
            </a:r>
          </a:p>
          <a:p>
            <a:pPr algn="ctr"/>
            <a:r>
              <a:rPr lang="en-US" sz="6600" b="1" i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lgerian" panose="04020705040A02060702" pitchFamily="82" charset="0"/>
              </a:rPr>
              <a:t>To You All </a:t>
            </a:r>
            <a:endParaRPr lang="en-US" sz="66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2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52</Words>
  <Application>Microsoft Office PowerPoint</Application>
  <PresentationFormat>Widescreen</PresentationFormat>
  <Paragraphs>16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41</cp:revision>
  <dcterms:created xsi:type="dcterms:W3CDTF">2023-11-03T11:11:18Z</dcterms:created>
  <dcterms:modified xsi:type="dcterms:W3CDTF">2023-12-15T05:58:00Z</dcterms:modified>
</cp:coreProperties>
</file>