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3" r:id="rId1"/>
  </p:sldMasterIdLst>
  <p:notesMasterIdLst>
    <p:notesMasterId r:id="rId10"/>
  </p:notesMasterIdLst>
  <p:handoutMasterIdLst>
    <p:handoutMasterId r:id="rId11"/>
  </p:handoutMasterIdLst>
  <p:sldIdLst>
    <p:sldId id="256" r:id="rId2"/>
    <p:sldId id="282" r:id="rId3"/>
    <p:sldId id="280" r:id="rId4"/>
    <p:sldId id="285" r:id="rId5"/>
    <p:sldId id="286" r:id="rId6"/>
    <p:sldId id="288" r:id="rId7"/>
    <p:sldId id="287" r:id="rId8"/>
    <p:sldId id="277" r:id="rId9"/>
  </p:sldIdLst>
  <p:sldSz cx="9144000" cy="5143500" type="screen16x9"/>
  <p:notesSz cx="6858000" cy="9144000"/>
  <p:embeddedFontLst>
    <p:embeddedFont>
      <p:font typeface="Chango" panose="020B0604020202020204" charset="0"/>
      <p:regular r:id="rId12"/>
    </p:embeddedFont>
    <p:embeddedFont>
      <p:font typeface="Anton" panose="020B0604020202020204" charset="0"/>
      <p:regular r:id="rId13"/>
    </p:embeddedFont>
    <p:embeddedFont>
      <p:font typeface="Albert Sans" panose="020B0604020202020204" charset="0"/>
      <p:regular r:id="rId14"/>
      <p:bold r:id="rId15"/>
      <p:italic r:id="rId16"/>
      <p:boldItalic r:id="rId1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CA7157FE-45BE-4A2A-A233-5F127D77D132}">
  <a:tblStyle styleId="{CA7157FE-45BE-4A2A-A233-5F127D77D132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27" d="100"/>
          <a:sy n="127" d="100"/>
        </p:scale>
        <p:origin x="354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2" d="100"/>
          <a:sy n="62" d="100"/>
        </p:scale>
        <p:origin x="2371" y="77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font" Target="fonts/font2.fntdata"/><Relationship Id="rId18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font" Target="fonts/font1.fntdata"/><Relationship Id="rId17" Type="http://schemas.openxmlformats.org/officeDocument/2006/relationships/font" Target="fonts/font6.fntdata"/><Relationship Id="rId2" Type="http://schemas.openxmlformats.org/officeDocument/2006/relationships/slide" Target="slides/slide1.xml"/><Relationship Id="rId16" Type="http://schemas.openxmlformats.org/officeDocument/2006/relationships/font" Target="fonts/font5.fntdata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handoutMaster" Target="handoutMasters/handoutMaster1.xml"/><Relationship Id="rId5" Type="http://schemas.openxmlformats.org/officeDocument/2006/relationships/slide" Target="slides/slide4.xml"/><Relationship Id="rId15" Type="http://schemas.openxmlformats.org/officeDocument/2006/relationships/font" Target="fonts/font4.fntdata"/><Relationship Id="rId10" Type="http://schemas.openxmlformats.org/officeDocument/2006/relationships/notesMaster" Target="notesMasters/notesMaster1.xml"/><Relationship Id="rId19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font" Target="fonts/font3.fntdata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xmlns="" id="{4DDDF793-3EB3-C171-94CD-EE63B0B09F2F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xmlns="" id="{E23360F9-BCC8-36C7-52BC-90FBC3331219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A2EEB49-F908-4386-ABF3-E174B10AFAA5}" type="datetimeFigureOut">
              <a:rPr lang="en-GB" smtClean="0"/>
              <a:t>15/12/2023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xmlns="" id="{B696DA10-90F1-E614-553F-72F1293FF82B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xmlns="" id="{B1A4C99B-3A01-4D6A-A40A-015C01AA51D7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C774257-3FC2-4347-B6AB-3C15EF82664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49870438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48066107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5" name="Google Shape;6835;g13c2bc466c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36" name="Google Shape;6836;g13c2bc466c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0279053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6" name="Google Shape;8316;g20f6916cf39_0_7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17" name="Google Shape;8317;g20f6916cf39_0_7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5508374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567105" y="-7"/>
            <a:ext cx="10278209" cy="5143466"/>
            <a:chOff x="-29" y="-7"/>
            <a:chExt cx="10278209" cy="5143466"/>
          </a:xfrm>
        </p:grpSpPr>
        <p:grpSp>
          <p:nvGrpSpPr>
            <p:cNvPr id="10" name="Google Shape;10;p2"/>
            <p:cNvGrpSpPr/>
            <p:nvPr/>
          </p:nvGrpSpPr>
          <p:grpSpPr>
            <a:xfrm>
              <a:off x="-29" y="-7"/>
              <a:ext cx="5139109" cy="5143416"/>
              <a:chOff x="1040100" y="267325"/>
              <a:chExt cx="2982825" cy="2985325"/>
            </a:xfrm>
          </p:grpSpPr>
          <p:sp>
            <p:nvSpPr>
              <p:cNvPr id="11" name="Google Shape;11;p2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" name="Google Shape;12;p2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8" name="Google Shape;138;p2"/>
            <p:cNvGrpSpPr/>
            <p:nvPr/>
          </p:nvGrpSpPr>
          <p:grpSpPr>
            <a:xfrm>
              <a:off x="5139071" y="43"/>
              <a:ext cx="5139109" cy="5143416"/>
              <a:chOff x="1040100" y="267325"/>
              <a:chExt cx="2982825" cy="2985325"/>
            </a:xfrm>
          </p:grpSpPr>
          <p:sp>
            <p:nvSpPr>
              <p:cNvPr id="139" name="Google Shape;139;p2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66" name="Google Shape;266;p2"/>
          <p:cNvGrpSpPr/>
          <p:nvPr/>
        </p:nvGrpSpPr>
        <p:grpSpPr>
          <a:xfrm>
            <a:off x="30732" y="25530"/>
            <a:ext cx="9082536" cy="5092441"/>
            <a:chOff x="61450" y="51200"/>
            <a:chExt cx="9082536" cy="5092441"/>
          </a:xfrm>
        </p:grpSpPr>
        <p:sp>
          <p:nvSpPr>
            <p:cNvPr id="267" name="Google Shape;267;p2"/>
            <p:cNvSpPr/>
            <p:nvPr/>
          </p:nvSpPr>
          <p:spPr>
            <a:xfrm>
              <a:off x="8700500" y="51200"/>
              <a:ext cx="192950" cy="5092441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61450" y="215500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69" name="Google Shape;269;p2"/>
            <p:cNvGrpSpPr/>
            <p:nvPr/>
          </p:nvGrpSpPr>
          <p:grpSpPr>
            <a:xfrm>
              <a:off x="295544" y="215500"/>
              <a:ext cx="187625" cy="141325"/>
              <a:chOff x="295544" y="215500"/>
              <a:chExt cx="187625" cy="141325"/>
            </a:xfrm>
          </p:grpSpPr>
          <p:sp>
            <p:nvSpPr>
              <p:cNvPr id="270" name="Google Shape;270;p2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2" name="Google Shape;272;p2"/>
            <p:cNvSpPr/>
            <p:nvPr/>
          </p:nvSpPr>
          <p:spPr>
            <a:xfrm>
              <a:off x="8680838" y="215500"/>
              <a:ext cx="239850" cy="190600"/>
            </a:xfrm>
            <a:custGeom>
              <a:avLst/>
              <a:gdLst/>
              <a:ahLst/>
              <a:cxnLst/>
              <a:rect l="l" t="t" r="r" b="b"/>
              <a:pathLst>
                <a:path w="9594" h="7624" extrusionOk="0">
                  <a:moveTo>
                    <a:pt x="618" y="1"/>
                  </a:moveTo>
                  <a:lnTo>
                    <a:pt x="1" y="7481"/>
                  </a:lnTo>
                  <a:lnTo>
                    <a:pt x="9594" y="7623"/>
                  </a:lnTo>
                  <a:lnTo>
                    <a:pt x="88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744963" y="251725"/>
              <a:ext cx="92625" cy="92625"/>
            </a:xfrm>
            <a:custGeom>
              <a:avLst/>
              <a:gdLst/>
              <a:ahLst/>
              <a:cxnLst/>
              <a:rect l="l" t="t" r="r" b="b"/>
              <a:pathLst>
                <a:path w="3705" h="3705" extrusionOk="0">
                  <a:moveTo>
                    <a:pt x="1663" y="0"/>
                  </a:moveTo>
                  <a:lnTo>
                    <a:pt x="1496" y="24"/>
                  </a:lnTo>
                  <a:lnTo>
                    <a:pt x="1306" y="72"/>
                  </a:lnTo>
                  <a:lnTo>
                    <a:pt x="1140" y="143"/>
                  </a:lnTo>
                  <a:lnTo>
                    <a:pt x="974" y="214"/>
                  </a:lnTo>
                  <a:lnTo>
                    <a:pt x="831" y="309"/>
                  </a:lnTo>
                  <a:lnTo>
                    <a:pt x="689" y="428"/>
                  </a:lnTo>
                  <a:lnTo>
                    <a:pt x="547" y="546"/>
                  </a:lnTo>
                  <a:lnTo>
                    <a:pt x="428" y="665"/>
                  </a:lnTo>
                  <a:lnTo>
                    <a:pt x="309" y="831"/>
                  </a:lnTo>
                  <a:lnTo>
                    <a:pt x="214" y="974"/>
                  </a:lnTo>
                  <a:lnTo>
                    <a:pt x="143" y="1140"/>
                  </a:lnTo>
                  <a:lnTo>
                    <a:pt x="72" y="1306"/>
                  </a:lnTo>
                  <a:lnTo>
                    <a:pt x="24" y="1496"/>
                  </a:lnTo>
                  <a:lnTo>
                    <a:pt x="0" y="1662"/>
                  </a:lnTo>
                  <a:lnTo>
                    <a:pt x="0" y="1852"/>
                  </a:lnTo>
                  <a:lnTo>
                    <a:pt x="0" y="2042"/>
                  </a:lnTo>
                  <a:lnTo>
                    <a:pt x="24" y="2232"/>
                  </a:lnTo>
                  <a:lnTo>
                    <a:pt x="72" y="2399"/>
                  </a:lnTo>
                  <a:lnTo>
                    <a:pt x="143" y="2565"/>
                  </a:lnTo>
                  <a:lnTo>
                    <a:pt x="214" y="2731"/>
                  </a:lnTo>
                  <a:lnTo>
                    <a:pt x="309" y="2897"/>
                  </a:lnTo>
                  <a:lnTo>
                    <a:pt x="428" y="3040"/>
                  </a:lnTo>
                  <a:lnTo>
                    <a:pt x="547" y="3158"/>
                  </a:lnTo>
                  <a:lnTo>
                    <a:pt x="665" y="3277"/>
                  </a:lnTo>
                  <a:lnTo>
                    <a:pt x="808" y="3396"/>
                  </a:lnTo>
                  <a:lnTo>
                    <a:pt x="974" y="3491"/>
                  </a:lnTo>
                  <a:lnTo>
                    <a:pt x="1140" y="3562"/>
                  </a:lnTo>
                  <a:lnTo>
                    <a:pt x="1306" y="3633"/>
                  </a:lnTo>
                  <a:lnTo>
                    <a:pt x="1473" y="3681"/>
                  </a:lnTo>
                  <a:lnTo>
                    <a:pt x="1663" y="3705"/>
                  </a:lnTo>
                  <a:lnTo>
                    <a:pt x="2042" y="3705"/>
                  </a:lnTo>
                  <a:lnTo>
                    <a:pt x="2232" y="3681"/>
                  </a:lnTo>
                  <a:lnTo>
                    <a:pt x="2399" y="3633"/>
                  </a:lnTo>
                  <a:lnTo>
                    <a:pt x="2565" y="3562"/>
                  </a:lnTo>
                  <a:lnTo>
                    <a:pt x="2731" y="3491"/>
                  </a:lnTo>
                  <a:lnTo>
                    <a:pt x="2897" y="3396"/>
                  </a:lnTo>
                  <a:lnTo>
                    <a:pt x="3040" y="3277"/>
                  </a:lnTo>
                  <a:lnTo>
                    <a:pt x="3158" y="3158"/>
                  </a:lnTo>
                  <a:lnTo>
                    <a:pt x="3277" y="3040"/>
                  </a:lnTo>
                  <a:lnTo>
                    <a:pt x="3396" y="2897"/>
                  </a:lnTo>
                  <a:lnTo>
                    <a:pt x="3491" y="2731"/>
                  </a:lnTo>
                  <a:lnTo>
                    <a:pt x="3562" y="2565"/>
                  </a:lnTo>
                  <a:lnTo>
                    <a:pt x="3633" y="2399"/>
                  </a:lnTo>
                  <a:lnTo>
                    <a:pt x="3681" y="2232"/>
                  </a:lnTo>
                  <a:lnTo>
                    <a:pt x="3705" y="2042"/>
                  </a:lnTo>
                  <a:lnTo>
                    <a:pt x="3705" y="1852"/>
                  </a:lnTo>
                  <a:lnTo>
                    <a:pt x="3705" y="1662"/>
                  </a:lnTo>
                  <a:lnTo>
                    <a:pt x="3681" y="1473"/>
                  </a:lnTo>
                  <a:lnTo>
                    <a:pt x="3633" y="1306"/>
                  </a:lnTo>
                  <a:lnTo>
                    <a:pt x="3562" y="1140"/>
                  </a:lnTo>
                  <a:lnTo>
                    <a:pt x="3491" y="974"/>
                  </a:lnTo>
                  <a:lnTo>
                    <a:pt x="3396" y="808"/>
                  </a:lnTo>
                  <a:lnTo>
                    <a:pt x="3277" y="665"/>
                  </a:lnTo>
                  <a:lnTo>
                    <a:pt x="3158" y="546"/>
                  </a:lnTo>
                  <a:lnTo>
                    <a:pt x="3040" y="428"/>
                  </a:lnTo>
                  <a:lnTo>
                    <a:pt x="2897" y="309"/>
                  </a:lnTo>
                  <a:lnTo>
                    <a:pt x="2731" y="214"/>
                  </a:lnTo>
                  <a:lnTo>
                    <a:pt x="2565" y="143"/>
                  </a:lnTo>
                  <a:lnTo>
                    <a:pt x="2399" y="72"/>
                  </a:lnTo>
                  <a:lnTo>
                    <a:pt x="2232" y="24"/>
                  </a:lnTo>
                  <a:lnTo>
                    <a:pt x="20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1858900" y="282600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 rot="-5400000">
              <a:off x="4320513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 rot="-5400000">
              <a:off x="5965956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 rot="-5400000">
              <a:off x="7611400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 rot="-5400000">
              <a:off x="1029625" y="25566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 rot="-5400000">
              <a:off x="2675069" y="2675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0" name="Google Shape;280;p2"/>
            <p:cNvGrpSpPr/>
            <p:nvPr/>
          </p:nvGrpSpPr>
          <p:grpSpPr>
            <a:xfrm>
              <a:off x="2825789" y="352702"/>
              <a:ext cx="645544" cy="365699"/>
              <a:chOff x="2825789" y="371752"/>
              <a:chExt cx="645544" cy="365699"/>
            </a:xfrm>
          </p:grpSpPr>
          <p:sp>
            <p:nvSpPr>
              <p:cNvPr id="281" name="Google Shape;281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84" name="Google Shape;284;p2"/>
            <p:cNvSpPr/>
            <p:nvPr/>
          </p:nvSpPr>
          <p:spPr>
            <a:xfrm flipH="1">
              <a:off x="214847" y="9981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285;p2"/>
            <p:cNvGrpSpPr/>
            <p:nvPr/>
          </p:nvGrpSpPr>
          <p:grpSpPr>
            <a:xfrm rot="-9157976">
              <a:off x="8210525" y="1114771"/>
              <a:ext cx="645558" cy="365708"/>
              <a:chOff x="2825789" y="371752"/>
              <a:chExt cx="645544" cy="365699"/>
            </a:xfrm>
          </p:grpSpPr>
          <p:sp>
            <p:nvSpPr>
              <p:cNvPr id="286" name="Google Shape;286;p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9" name="Google Shape;289;p2"/>
            <p:cNvGrpSpPr/>
            <p:nvPr/>
          </p:nvGrpSpPr>
          <p:grpSpPr>
            <a:xfrm>
              <a:off x="298763" y="1260563"/>
              <a:ext cx="159175" cy="2277900"/>
              <a:chOff x="298763" y="1260563"/>
              <a:chExt cx="159175" cy="2277900"/>
            </a:xfrm>
          </p:grpSpPr>
          <p:sp>
            <p:nvSpPr>
              <p:cNvPr id="290" name="Google Shape;290;p2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3" name="Google Shape;293;p2"/>
            <p:cNvGrpSpPr/>
            <p:nvPr/>
          </p:nvGrpSpPr>
          <p:grpSpPr>
            <a:xfrm>
              <a:off x="8724750" y="1260563"/>
              <a:ext cx="159175" cy="2277900"/>
              <a:chOff x="298763" y="1260563"/>
              <a:chExt cx="159175" cy="2277900"/>
            </a:xfrm>
          </p:grpSpPr>
          <p:sp>
            <p:nvSpPr>
              <p:cNvPr id="294" name="Google Shape;294;p2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7" name="Google Shape;297;p2"/>
            <p:cNvGrpSpPr/>
            <p:nvPr/>
          </p:nvGrpSpPr>
          <p:grpSpPr>
            <a:xfrm rot="-4963016">
              <a:off x="386660" y="1860804"/>
              <a:ext cx="348305" cy="197314"/>
              <a:chOff x="2825789" y="371752"/>
              <a:chExt cx="645544" cy="365699"/>
            </a:xfrm>
          </p:grpSpPr>
          <p:sp>
            <p:nvSpPr>
              <p:cNvPr id="298" name="Google Shape;298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1" name="Google Shape;301;p2"/>
            <p:cNvSpPr/>
            <p:nvPr/>
          </p:nvSpPr>
          <p:spPr>
            <a:xfrm>
              <a:off x="8792500" y="2117575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2" name="Google Shape;302;p2"/>
            <p:cNvGrpSpPr/>
            <p:nvPr/>
          </p:nvGrpSpPr>
          <p:grpSpPr>
            <a:xfrm rot="-4963016">
              <a:off x="8829835" y="2719529"/>
              <a:ext cx="348305" cy="197314"/>
              <a:chOff x="2825789" y="371752"/>
              <a:chExt cx="645544" cy="365699"/>
            </a:xfrm>
          </p:grpSpPr>
          <p:sp>
            <p:nvSpPr>
              <p:cNvPr id="303" name="Google Shape;303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6" name="Google Shape;306;p2"/>
            <p:cNvSpPr/>
            <p:nvPr/>
          </p:nvSpPr>
          <p:spPr>
            <a:xfrm rot="10800000" flipH="1">
              <a:off x="362875" y="1877014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 flipH="1">
              <a:off x="167222" y="38937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8" name="Google Shape;308;p2"/>
            <p:cNvGrpSpPr/>
            <p:nvPr/>
          </p:nvGrpSpPr>
          <p:grpSpPr>
            <a:xfrm rot="10800000" flipH="1">
              <a:off x="1456214" y="4445152"/>
              <a:ext cx="645544" cy="365699"/>
              <a:chOff x="2825789" y="371752"/>
              <a:chExt cx="645544" cy="365699"/>
            </a:xfrm>
          </p:grpSpPr>
          <p:sp>
            <p:nvSpPr>
              <p:cNvPr id="309" name="Google Shape;309;p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12" name="Google Shape;312;p2"/>
            <p:cNvGrpSpPr/>
            <p:nvPr/>
          </p:nvGrpSpPr>
          <p:grpSpPr>
            <a:xfrm rot="-3303663">
              <a:off x="7667837" y="4605623"/>
              <a:ext cx="348301" cy="197312"/>
              <a:chOff x="2825789" y="371752"/>
              <a:chExt cx="645544" cy="365699"/>
            </a:xfrm>
          </p:grpSpPr>
          <p:sp>
            <p:nvSpPr>
              <p:cNvPr id="313" name="Google Shape;313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16" name="Google Shape;316;p2"/>
            <p:cNvSpPr/>
            <p:nvPr/>
          </p:nvSpPr>
          <p:spPr>
            <a:xfrm rot="4734777" flipH="1">
              <a:off x="5681280" y="4500409"/>
              <a:ext cx="112080" cy="445859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17" name="Google Shape;317;p2"/>
            <p:cNvGrpSpPr/>
            <p:nvPr/>
          </p:nvGrpSpPr>
          <p:grpSpPr>
            <a:xfrm rot="10800000">
              <a:off x="8744975" y="4758933"/>
              <a:ext cx="187625" cy="184895"/>
              <a:chOff x="295550" y="171909"/>
              <a:chExt cx="187625" cy="184895"/>
            </a:xfrm>
          </p:grpSpPr>
          <p:sp>
            <p:nvSpPr>
              <p:cNvPr id="318" name="Google Shape;318;p2"/>
              <p:cNvSpPr/>
              <p:nvPr/>
            </p:nvSpPr>
            <p:spPr>
              <a:xfrm>
                <a:off x="343044" y="214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295550" y="171909"/>
                <a:ext cx="187625" cy="18489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20" name="Google Shape;320;p2"/>
            <p:cNvSpPr/>
            <p:nvPr/>
          </p:nvSpPr>
          <p:spPr>
            <a:xfrm rot="10800000" flipH="1">
              <a:off x="6126100" y="4861075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1" name="Google Shape;321;p2"/>
            <p:cNvGrpSpPr/>
            <p:nvPr/>
          </p:nvGrpSpPr>
          <p:grpSpPr>
            <a:xfrm rot="10800000" flipH="1">
              <a:off x="275913" y="4810550"/>
              <a:ext cx="187625" cy="141325"/>
              <a:chOff x="295544" y="215500"/>
              <a:chExt cx="187625" cy="141325"/>
            </a:xfrm>
          </p:grpSpPr>
          <p:sp>
            <p:nvSpPr>
              <p:cNvPr id="322" name="Google Shape;322;p2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24" name="Google Shape;324;p2"/>
            <p:cNvSpPr/>
            <p:nvPr/>
          </p:nvSpPr>
          <p:spPr>
            <a:xfrm rot="-5400000">
              <a:off x="4320513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 rot="-5400000">
              <a:off x="5965956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 rot="-5400000">
              <a:off x="7611400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 rot="-5400000">
              <a:off x="1029625" y="484671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 rot="10800000" flipH="1">
              <a:off x="61450" y="4758925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 rot="-5400000">
              <a:off x="2675069" y="48586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 rot="10800000" flipH="1">
              <a:off x="270875" y="60820"/>
              <a:ext cx="192950" cy="5019405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1" name="Google Shape;331;p2"/>
          <p:cNvSpPr txBox="1">
            <a:spLocks noGrp="1"/>
          </p:cNvSpPr>
          <p:nvPr>
            <p:ph type="ctrTitle"/>
          </p:nvPr>
        </p:nvSpPr>
        <p:spPr>
          <a:xfrm>
            <a:off x="3308548" y="1221900"/>
            <a:ext cx="5154900" cy="1978500"/>
          </a:xfrm>
          <a:prstGeom prst="rect">
            <a:avLst/>
          </a:prstGeom>
          <a:noFill/>
          <a:effectLst>
            <a:outerShdw dist="47625" dir="36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500"/>
              <a:buFont typeface="Loved by the King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32" name="Google Shape;332;p2"/>
          <p:cNvSpPr txBox="1">
            <a:spLocks noGrp="1"/>
          </p:cNvSpPr>
          <p:nvPr>
            <p:ph type="subTitle" idx="1"/>
          </p:nvPr>
        </p:nvSpPr>
        <p:spPr>
          <a:xfrm>
            <a:off x="3308425" y="3333800"/>
            <a:ext cx="51552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ircle: Hollow 2">
            <a:extLst>
              <a:ext uri="{FF2B5EF4-FFF2-40B4-BE49-F238E27FC236}">
                <a16:creationId xmlns:a16="http://schemas.microsoft.com/office/drawing/2014/main" xmlns="" id="{8F297D38-EDD9-8B78-F109-76B1A9F404AA}"/>
              </a:ext>
            </a:extLst>
          </p:cNvPr>
          <p:cNvSpPr/>
          <p:nvPr userDrawn="1"/>
        </p:nvSpPr>
        <p:spPr>
          <a:xfrm>
            <a:off x="713797" y="1669843"/>
            <a:ext cx="2281049" cy="2282400"/>
          </a:xfrm>
          <a:prstGeom prst="donut">
            <a:avLst>
              <a:gd name="adj" fmla="val 3833"/>
            </a:avLst>
          </a:prstGeom>
          <a:solidFill>
            <a:schemeClr val="accent5"/>
          </a:solidFill>
          <a:ln w="190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solidFill>
                <a:schemeClr val="tx1"/>
              </a:solidFill>
            </a:endParaRPr>
          </a:p>
        </p:txBody>
      </p:sp>
      <p:sp>
        <p:nvSpPr>
          <p:cNvPr id="4" name="Google Shape;7064;p33">
            <a:extLst>
              <a:ext uri="{FF2B5EF4-FFF2-40B4-BE49-F238E27FC236}">
                <a16:creationId xmlns:a16="http://schemas.microsoft.com/office/drawing/2014/main" xmlns="" id="{617A8973-7A80-B413-A8E1-3130AB6372C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521208"/>
            <a:ext cx="7704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 slide title goes here!</a:t>
            </a:r>
            <a:endParaRPr dirty="0"/>
          </a:p>
        </p:txBody>
      </p:sp>
      <p:grpSp>
        <p:nvGrpSpPr>
          <p:cNvPr id="5" name="Google Shape;7067;p33">
            <a:extLst>
              <a:ext uri="{FF2B5EF4-FFF2-40B4-BE49-F238E27FC236}">
                <a16:creationId xmlns:a16="http://schemas.microsoft.com/office/drawing/2014/main" xmlns="" id="{25F28C90-1C3C-9198-AB3A-54680DFB9AB7}"/>
              </a:ext>
            </a:extLst>
          </p:cNvPr>
          <p:cNvGrpSpPr/>
          <p:nvPr userDrawn="1"/>
        </p:nvGrpSpPr>
        <p:grpSpPr>
          <a:xfrm rot="542285">
            <a:off x="896172" y="1527636"/>
            <a:ext cx="681893" cy="731574"/>
            <a:chOff x="2423600" y="-1786450"/>
            <a:chExt cx="1547885" cy="1665834"/>
          </a:xfrm>
        </p:grpSpPr>
        <p:sp>
          <p:nvSpPr>
            <p:cNvPr id="6" name="Google Shape;7068;p33">
              <a:extLst>
                <a:ext uri="{FF2B5EF4-FFF2-40B4-BE49-F238E27FC236}">
                  <a16:creationId xmlns:a16="http://schemas.microsoft.com/office/drawing/2014/main" xmlns="" id="{1B57FFC5-2731-BBFC-EDE5-E795DA6E6AE4}"/>
                </a:ext>
              </a:extLst>
            </p:cNvPr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7069;p33">
              <a:extLst>
                <a:ext uri="{FF2B5EF4-FFF2-40B4-BE49-F238E27FC236}">
                  <a16:creationId xmlns:a16="http://schemas.microsoft.com/office/drawing/2014/main" xmlns="" id="{E8DFC506-07BA-017E-B253-B2939251C867}"/>
                </a:ext>
              </a:extLst>
            </p:cNvPr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7070;p33">
              <a:extLst>
                <a:ext uri="{FF2B5EF4-FFF2-40B4-BE49-F238E27FC236}">
                  <a16:creationId xmlns:a16="http://schemas.microsoft.com/office/drawing/2014/main" xmlns="" id="{3AC455B4-ABC8-78CA-6EC4-E1186DF27D42}"/>
                </a:ext>
              </a:extLst>
            </p:cNvPr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7071;p33">
              <a:extLst>
                <a:ext uri="{FF2B5EF4-FFF2-40B4-BE49-F238E27FC236}">
                  <a16:creationId xmlns:a16="http://schemas.microsoft.com/office/drawing/2014/main" xmlns="" id="{645406FE-7375-347C-8D33-88D9019878F0}"/>
                </a:ext>
              </a:extLst>
            </p:cNvPr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7072;p33">
              <a:extLst>
                <a:ext uri="{FF2B5EF4-FFF2-40B4-BE49-F238E27FC236}">
                  <a16:creationId xmlns:a16="http://schemas.microsoft.com/office/drawing/2014/main" xmlns="" id="{3EEBC4B4-57D7-510C-8A66-60C91BFC0D50}"/>
                </a:ext>
              </a:extLst>
            </p:cNvPr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7073;p33">
              <a:extLst>
                <a:ext uri="{FF2B5EF4-FFF2-40B4-BE49-F238E27FC236}">
                  <a16:creationId xmlns:a16="http://schemas.microsoft.com/office/drawing/2014/main" xmlns="" id="{225DC047-D82D-4486-5626-1476592B568F}"/>
                </a:ext>
              </a:extLst>
            </p:cNvPr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7074;p33">
              <a:extLst>
                <a:ext uri="{FF2B5EF4-FFF2-40B4-BE49-F238E27FC236}">
                  <a16:creationId xmlns:a16="http://schemas.microsoft.com/office/drawing/2014/main" xmlns="" id="{4E67393D-E488-1A92-BF36-F289833F0FE6}"/>
                </a:ext>
              </a:extLst>
            </p:cNvPr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7075;p33">
              <a:extLst>
                <a:ext uri="{FF2B5EF4-FFF2-40B4-BE49-F238E27FC236}">
                  <a16:creationId xmlns:a16="http://schemas.microsoft.com/office/drawing/2014/main" xmlns="" id="{D67D96C9-C1D5-DF35-7CAA-04237C89BEBE}"/>
                </a:ext>
              </a:extLst>
            </p:cNvPr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7076;p33">
              <a:extLst>
                <a:ext uri="{FF2B5EF4-FFF2-40B4-BE49-F238E27FC236}">
                  <a16:creationId xmlns:a16="http://schemas.microsoft.com/office/drawing/2014/main" xmlns="" id="{FD1C2719-2036-EBA9-AEED-7DA0F9CA4610}"/>
                </a:ext>
              </a:extLst>
            </p:cNvPr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7077;p33">
              <a:extLst>
                <a:ext uri="{FF2B5EF4-FFF2-40B4-BE49-F238E27FC236}">
                  <a16:creationId xmlns:a16="http://schemas.microsoft.com/office/drawing/2014/main" xmlns="" id="{CFD7E65D-EFA4-FA54-4A65-CBE506069D8C}"/>
                </a:ext>
              </a:extLst>
            </p:cNvPr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7078;p33">
              <a:extLst>
                <a:ext uri="{FF2B5EF4-FFF2-40B4-BE49-F238E27FC236}">
                  <a16:creationId xmlns:a16="http://schemas.microsoft.com/office/drawing/2014/main" xmlns="" id="{CC5140E9-1654-5CC3-170E-E455678336B1}"/>
                </a:ext>
              </a:extLst>
            </p:cNvPr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7079;p33">
              <a:extLst>
                <a:ext uri="{FF2B5EF4-FFF2-40B4-BE49-F238E27FC236}">
                  <a16:creationId xmlns:a16="http://schemas.microsoft.com/office/drawing/2014/main" xmlns="" id="{1751765D-3F39-29CC-7212-9BF10E5E057C}"/>
                </a:ext>
              </a:extLst>
            </p:cNvPr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7080;p33">
              <a:extLst>
                <a:ext uri="{FF2B5EF4-FFF2-40B4-BE49-F238E27FC236}">
                  <a16:creationId xmlns:a16="http://schemas.microsoft.com/office/drawing/2014/main" xmlns="" id="{A163E62D-8B84-1918-B5DB-3D38AD2750F2}"/>
                </a:ext>
              </a:extLst>
            </p:cNvPr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7081;p33">
              <a:extLst>
                <a:ext uri="{FF2B5EF4-FFF2-40B4-BE49-F238E27FC236}">
                  <a16:creationId xmlns:a16="http://schemas.microsoft.com/office/drawing/2014/main" xmlns="" id="{B8242D35-E1C5-8B32-9820-B75C0AD2D9D6}"/>
                </a:ext>
              </a:extLst>
            </p:cNvPr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7082;p33">
              <a:extLst>
                <a:ext uri="{FF2B5EF4-FFF2-40B4-BE49-F238E27FC236}">
                  <a16:creationId xmlns:a16="http://schemas.microsoft.com/office/drawing/2014/main" xmlns="" id="{A32CB9F9-6CB8-D2C4-6E99-238863BA8F7B}"/>
                </a:ext>
              </a:extLst>
            </p:cNvPr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7083;p33">
              <a:extLst>
                <a:ext uri="{FF2B5EF4-FFF2-40B4-BE49-F238E27FC236}">
                  <a16:creationId xmlns:a16="http://schemas.microsoft.com/office/drawing/2014/main" xmlns="" id="{76D3153F-BD6A-5F3F-5B74-151C338340D9}"/>
                </a:ext>
              </a:extLst>
            </p:cNvPr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7084;p33">
              <a:extLst>
                <a:ext uri="{FF2B5EF4-FFF2-40B4-BE49-F238E27FC236}">
                  <a16:creationId xmlns:a16="http://schemas.microsoft.com/office/drawing/2014/main" xmlns="" id="{2EA8144B-00E8-CFE0-F307-B434DBCFC355}"/>
                </a:ext>
              </a:extLst>
            </p:cNvPr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7085;p33">
              <a:extLst>
                <a:ext uri="{FF2B5EF4-FFF2-40B4-BE49-F238E27FC236}">
                  <a16:creationId xmlns:a16="http://schemas.microsoft.com/office/drawing/2014/main" xmlns="" id="{B9113344-8C74-F4AB-A137-459B79A0CA8D}"/>
                </a:ext>
              </a:extLst>
            </p:cNvPr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7086;p33">
              <a:extLst>
                <a:ext uri="{FF2B5EF4-FFF2-40B4-BE49-F238E27FC236}">
                  <a16:creationId xmlns:a16="http://schemas.microsoft.com/office/drawing/2014/main" xmlns="" id="{E7122F22-B01C-5FC6-C42A-97B46B87EF37}"/>
                </a:ext>
              </a:extLst>
            </p:cNvPr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" name="Google Shape;7087;p33">
            <a:extLst>
              <a:ext uri="{FF2B5EF4-FFF2-40B4-BE49-F238E27FC236}">
                <a16:creationId xmlns:a16="http://schemas.microsoft.com/office/drawing/2014/main" xmlns="" id="{F635B35A-6430-742A-A28A-817EA9211AFF}"/>
              </a:ext>
            </a:extLst>
          </p:cNvPr>
          <p:cNvGrpSpPr/>
          <p:nvPr userDrawn="1"/>
        </p:nvGrpSpPr>
        <p:grpSpPr>
          <a:xfrm rot="20699748" flipH="1">
            <a:off x="2275491" y="3230417"/>
            <a:ext cx="685748" cy="735967"/>
            <a:chOff x="3114650" y="-1211075"/>
            <a:chExt cx="1550698" cy="1664259"/>
          </a:xfrm>
        </p:grpSpPr>
        <p:sp>
          <p:nvSpPr>
            <p:cNvPr id="26" name="Google Shape;7088;p33">
              <a:extLst>
                <a:ext uri="{FF2B5EF4-FFF2-40B4-BE49-F238E27FC236}">
                  <a16:creationId xmlns:a16="http://schemas.microsoft.com/office/drawing/2014/main" xmlns="" id="{4D294753-0C36-272D-D381-5197E62D5E33}"/>
                </a:ext>
              </a:extLst>
            </p:cNvPr>
            <p:cNvSpPr/>
            <p:nvPr/>
          </p:nvSpPr>
          <p:spPr>
            <a:xfrm>
              <a:off x="3114650" y="-1211075"/>
              <a:ext cx="1550698" cy="1664259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1" y="84"/>
                  </a:lnTo>
                  <a:lnTo>
                    <a:pt x="22685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307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71" y="2610"/>
                  </a:lnTo>
                  <a:lnTo>
                    <a:pt x="19802" y="1852"/>
                  </a:lnTo>
                  <a:lnTo>
                    <a:pt x="19823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3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19" y="84"/>
                  </a:lnTo>
                  <a:lnTo>
                    <a:pt x="18287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4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2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2" y="23927"/>
                  </a:lnTo>
                  <a:lnTo>
                    <a:pt x="1621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4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42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6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886" y="48358"/>
                  </a:lnTo>
                  <a:lnTo>
                    <a:pt x="23043" y="48421"/>
                  </a:lnTo>
                  <a:lnTo>
                    <a:pt x="24179" y="48442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88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0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03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66" y="4924"/>
                  </a:lnTo>
                  <a:lnTo>
                    <a:pt x="31545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8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8" y="4020"/>
                  </a:lnTo>
                  <a:lnTo>
                    <a:pt x="27525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7089;p33">
              <a:extLst>
                <a:ext uri="{FF2B5EF4-FFF2-40B4-BE49-F238E27FC236}">
                  <a16:creationId xmlns:a16="http://schemas.microsoft.com/office/drawing/2014/main" xmlns="" id="{962645AB-8B38-279F-F07C-EAE4A75BA919}"/>
                </a:ext>
              </a:extLst>
            </p:cNvPr>
            <p:cNvSpPr/>
            <p:nvPr/>
          </p:nvSpPr>
          <p:spPr>
            <a:xfrm>
              <a:off x="3208184" y="-1141680"/>
              <a:ext cx="1377414" cy="1507360"/>
            </a:xfrm>
            <a:custGeom>
              <a:avLst/>
              <a:gdLst/>
              <a:ahLst/>
              <a:cxnLst/>
              <a:rect l="l" t="t" r="r" b="b"/>
              <a:pathLst>
                <a:path w="39983" h="43876" extrusionOk="0">
                  <a:moveTo>
                    <a:pt x="20496" y="0"/>
                  </a:moveTo>
                  <a:lnTo>
                    <a:pt x="20118" y="232"/>
                  </a:lnTo>
                  <a:lnTo>
                    <a:pt x="19760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92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82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72" y="5303"/>
                  </a:lnTo>
                  <a:lnTo>
                    <a:pt x="15909" y="5324"/>
                  </a:lnTo>
                  <a:lnTo>
                    <a:pt x="15846" y="5345"/>
                  </a:lnTo>
                  <a:lnTo>
                    <a:pt x="15783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78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41" y="4483"/>
                  </a:lnTo>
                  <a:lnTo>
                    <a:pt x="15215" y="4209"/>
                  </a:lnTo>
                  <a:lnTo>
                    <a:pt x="15109" y="3914"/>
                  </a:lnTo>
                  <a:lnTo>
                    <a:pt x="15025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99" y="2378"/>
                  </a:lnTo>
                  <a:lnTo>
                    <a:pt x="14899" y="2063"/>
                  </a:lnTo>
                  <a:lnTo>
                    <a:pt x="14962" y="1452"/>
                  </a:lnTo>
                  <a:lnTo>
                    <a:pt x="15067" y="821"/>
                  </a:lnTo>
                  <a:lnTo>
                    <a:pt x="15194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94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53" y="3115"/>
                  </a:lnTo>
                  <a:lnTo>
                    <a:pt x="12479" y="3620"/>
                  </a:lnTo>
                  <a:lnTo>
                    <a:pt x="12332" y="3872"/>
                  </a:lnTo>
                  <a:lnTo>
                    <a:pt x="12226" y="4125"/>
                  </a:lnTo>
                  <a:lnTo>
                    <a:pt x="12016" y="4630"/>
                  </a:lnTo>
                  <a:lnTo>
                    <a:pt x="11848" y="5156"/>
                  </a:lnTo>
                  <a:lnTo>
                    <a:pt x="11700" y="5682"/>
                  </a:lnTo>
                  <a:lnTo>
                    <a:pt x="11469" y="6713"/>
                  </a:lnTo>
                  <a:lnTo>
                    <a:pt x="11343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5" y="5893"/>
                  </a:lnTo>
                  <a:lnTo>
                    <a:pt x="13258" y="5914"/>
                  </a:lnTo>
                  <a:lnTo>
                    <a:pt x="13279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38" y="8586"/>
                  </a:lnTo>
                  <a:lnTo>
                    <a:pt x="10753" y="8607"/>
                  </a:lnTo>
                  <a:lnTo>
                    <a:pt x="9806" y="9596"/>
                  </a:lnTo>
                  <a:lnTo>
                    <a:pt x="8881" y="10627"/>
                  </a:lnTo>
                  <a:lnTo>
                    <a:pt x="8860" y="10712"/>
                  </a:lnTo>
                  <a:lnTo>
                    <a:pt x="8838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81" y="12942"/>
                  </a:lnTo>
                  <a:lnTo>
                    <a:pt x="5998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99" y="18119"/>
                  </a:lnTo>
                  <a:lnTo>
                    <a:pt x="2841" y="18729"/>
                  </a:lnTo>
                  <a:lnTo>
                    <a:pt x="2525" y="19339"/>
                  </a:lnTo>
                  <a:lnTo>
                    <a:pt x="2210" y="19950"/>
                  </a:lnTo>
                  <a:lnTo>
                    <a:pt x="1915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37" y="22496"/>
                  </a:lnTo>
                  <a:lnTo>
                    <a:pt x="905" y="23148"/>
                  </a:lnTo>
                  <a:lnTo>
                    <a:pt x="716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84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21" y="29335"/>
                  </a:lnTo>
                  <a:lnTo>
                    <a:pt x="63" y="30050"/>
                  </a:lnTo>
                  <a:lnTo>
                    <a:pt x="127" y="30787"/>
                  </a:lnTo>
                  <a:lnTo>
                    <a:pt x="190" y="31250"/>
                  </a:lnTo>
                  <a:lnTo>
                    <a:pt x="274" y="31734"/>
                  </a:lnTo>
                  <a:lnTo>
                    <a:pt x="358" y="32176"/>
                  </a:lnTo>
                  <a:lnTo>
                    <a:pt x="484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116" y="34322"/>
                  </a:lnTo>
                  <a:lnTo>
                    <a:pt x="1305" y="34701"/>
                  </a:lnTo>
                  <a:lnTo>
                    <a:pt x="1515" y="35101"/>
                  </a:lnTo>
                  <a:lnTo>
                    <a:pt x="1726" y="35480"/>
                  </a:lnTo>
                  <a:lnTo>
                    <a:pt x="1978" y="35858"/>
                  </a:lnTo>
                  <a:lnTo>
                    <a:pt x="2231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98" y="38194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30" y="39057"/>
                  </a:lnTo>
                  <a:lnTo>
                    <a:pt x="5766" y="39583"/>
                  </a:lnTo>
                  <a:lnTo>
                    <a:pt x="6524" y="40088"/>
                  </a:lnTo>
                  <a:lnTo>
                    <a:pt x="7344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912" y="41772"/>
                  </a:lnTo>
                  <a:lnTo>
                    <a:pt x="10795" y="42108"/>
                  </a:lnTo>
                  <a:lnTo>
                    <a:pt x="11721" y="42403"/>
                  </a:lnTo>
                  <a:lnTo>
                    <a:pt x="12647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414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213" y="43813"/>
                  </a:lnTo>
                  <a:lnTo>
                    <a:pt x="20118" y="43855"/>
                  </a:lnTo>
                  <a:lnTo>
                    <a:pt x="21023" y="43876"/>
                  </a:lnTo>
                  <a:lnTo>
                    <a:pt x="21885" y="43876"/>
                  </a:lnTo>
                  <a:lnTo>
                    <a:pt x="22748" y="43855"/>
                  </a:lnTo>
                  <a:lnTo>
                    <a:pt x="23569" y="43792"/>
                  </a:lnTo>
                  <a:lnTo>
                    <a:pt x="24453" y="43708"/>
                  </a:lnTo>
                  <a:lnTo>
                    <a:pt x="25336" y="43581"/>
                  </a:lnTo>
                  <a:lnTo>
                    <a:pt x="26220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92" y="42445"/>
                  </a:lnTo>
                  <a:lnTo>
                    <a:pt x="30534" y="42129"/>
                  </a:lnTo>
                  <a:lnTo>
                    <a:pt x="31355" y="41772"/>
                  </a:lnTo>
                  <a:lnTo>
                    <a:pt x="32154" y="41372"/>
                  </a:lnTo>
                  <a:lnTo>
                    <a:pt x="32933" y="40951"/>
                  </a:lnTo>
                  <a:lnTo>
                    <a:pt x="33691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73" y="37794"/>
                  </a:lnTo>
                  <a:lnTo>
                    <a:pt x="37247" y="37479"/>
                  </a:lnTo>
                  <a:lnTo>
                    <a:pt x="37499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36" y="36174"/>
                  </a:lnTo>
                  <a:lnTo>
                    <a:pt x="38446" y="35816"/>
                  </a:lnTo>
                  <a:lnTo>
                    <a:pt x="38657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78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56" y="32007"/>
                  </a:lnTo>
                  <a:lnTo>
                    <a:pt x="3991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83" y="30303"/>
                  </a:lnTo>
                  <a:lnTo>
                    <a:pt x="39962" y="29861"/>
                  </a:lnTo>
                  <a:lnTo>
                    <a:pt x="39941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30" y="28030"/>
                  </a:lnTo>
                  <a:lnTo>
                    <a:pt x="39625" y="27546"/>
                  </a:lnTo>
                  <a:lnTo>
                    <a:pt x="39499" y="27083"/>
                  </a:lnTo>
                  <a:lnTo>
                    <a:pt x="39351" y="26599"/>
                  </a:lnTo>
                  <a:lnTo>
                    <a:pt x="39183" y="26094"/>
                  </a:lnTo>
                  <a:lnTo>
                    <a:pt x="38994" y="25610"/>
                  </a:lnTo>
                  <a:lnTo>
                    <a:pt x="38594" y="24705"/>
                  </a:lnTo>
                  <a:lnTo>
                    <a:pt x="38173" y="23843"/>
                  </a:lnTo>
                  <a:lnTo>
                    <a:pt x="37710" y="23001"/>
                  </a:lnTo>
                  <a:lnTo>
                    <a:pt x="37226" y="22201"/>
                  </a:lnTo>
                  <a:lnTo>
                    <a:pt x="36700" y="21423"/>
                  </a:lnTo>
                  <a:lnTo>
                    <a:pt x="36132" y="20665"/>
                  </a:lnTo>
                  <a:lnTo>
                    <a:pt x="35564" y="19929"/>
                  </a:lnTo>
                  <a:lnTo>
                    <a:pt x="34953" y="19234"/>
                  </a:lnTo>
                  <a:lnTo>
                    <a:pt x="34806" y="19487"/>
                  </a:lnTo>
                  <a:lnTo>
                    <a:pt x="34659" y="19718"/>
                  </a:lnTo>
                  <a:lnTo>
                    <a:pt x="34469" y="19929"/>
                  </a:lnTo>
                  <a:lnTo>
                    <a:pt x="34259" y="20118"/>
                  </a:lnTo>
                  <a:lnTo>
                    <a:pt x="34027" y="20307"/>
                  </a:lnTo>
                  <a:lnTo>
                    <a:pt x="33796" y="20476"/>
                  </a:lnTo>
                  <a:lnTo>
                    <a:pt x="33543" y="20623"/>
                  </a:lnTo>
                  <a:lnTo>
                    <a:pt x="33270" y="20770"/>
                  </a:lnTo>
                  <a:lnTo>
                    <a:pt x="32996" y="20897"/>
                  </a:lnTo>
                  <a:lnTo>
                    <a:pt x="32723" y="21002"/>
                  </a:lnTo>
                  <a:lnTo>
                    <a:pt x="32428" y="21107"/>
                  </a:lnTo>
                  <a:lnTo>
                    <a:pt x="32133" y="21191"/>
                  </a:lnTo>
                  <a:lnTo>
                    <a:pt x="31565" y="21317"/>
                  </a:lnTo>
                  <a:lnTo>
                    <a:pt x="31018" y="21402"/>
                  </a:lnTo>
                  <a:lnTo>
                    <a:pt x="30513" y="21444"/>
                  </a:lnTo>
                  <a:lnTo>
                    <a:pt x="30008" y="21444"/>
                  </a:lnTo>
                  <a:lnTo>
                    <a:pt x="29524" y="21402"/>
                  </a:lnTo>
                  <a:lnTo>
                    <a:pt x="29019" y="21317"/>
                  </a:lnTo>
                  <a:lnTo>
                    <a:pt x="28535" y="21191"/>
                  </a:lnTo>
                  <a:lnTo>
                    <a:pt x="28072" y="21023"/>
                  </a:lnTo>
                  <a:lnTo>
                    <a:pt x="27609" y="20833"/>
                  </a:lnTo>
                  <a:lnTo>
                    <a:pt x="27146" y="20602"/>
                  </a:lnTo>
                  <a:lnTo>
                    <a:pt x="26704" y="20349"/>
                  </a:lnTo>
                  <a:lnTo>
                    <a:pt x="26283" y="20076"/>
                  </a:lnTo>
                  <a:lnTo>
                    <a:pt x="25863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26" y="18771"/>
                  </a:lnTo>
                  <a:lnTo>
                    <a:pt x="24389" y="18392"/>
                  </a:lnTo>
                  <a:lnTo>
                    <a:pt x="24074" y="18014"/>
                  </a:lnTo>
                  <a:lnTo>
                    <a:pt x="23548" y="17361"/>
                  </a:lnTo>
                  <a:lnTo>
                    <a:pt x="23295" y="17003"/>
                  </a:lnTo>
                  <a:lnTo>
                    <a:pt x="23064" y="16646"/>
                  </a:lnTo>
                  <a:lnTo>
                    <a:pt x="22832" y="16267"/>
                  </a:lnTo>
                  <a:lnTo>
                    <a:pt x="22601" y="15888"/>
                  </a:lnTo>
                  <a:lnTo>
                    <a:pt x="22411" y="15509"/>
                  </a:lnTo>
                  <a:lnTo>
                    <a:pt x="22222" y="15110"/>
                  </a:lnTo>
                  <a:lnTo>
                    <a:pt x="22075" y="14710"/>
                  </a:lnTo>
                  <a:lnTo>
                    <a:pt x="21948" y="14289"/>
                  </a:lnTo>
                  <a:lnTo>
                    <a:pt x="21843" y="13889"/>
                  </a:lnTo>
                  <a:lnTo>
                    <a:pt x="21780" y="13468"/>
                  </a:lnTo>
                  <a:lnTo>
                    <a:pt x="21738" y="13047"/>
                  </a:lnTo>
                  <a:lnTo>
                    <a:pt x="21738" y="12626"/>
                  </a:lnTo>
                  <a:lnTo>
                    <a:pt x="21780" y="12185"/>
                  </a:lnTo>
                  <a:lnTo>
                    <a:pt x="21885" y="11764"/>
                  </a:lnTo>
                  <a:lnTo>
                    <a:pt x="21906" y="11637"/>
                  </a:lnTo>
                  <a:lnTo>
                    <a:pt x="21970" y="11511"/>
                  </a:lnTo>
                  <a:lnTo>
                    <a:pt x="22117" y="11280"/>
                  </a:lnTo>
                  <a:lnTo>
                    <a:pt x="22285" y="11069"/>
                  </a:lnTo>
                  <a:lnTo>
                    <a:pt x="22517" y="10880"/>
                  </a:lnTo>
                  <a:lnTo>
                    <a:pt x="22748" y="10712"/>
                  </a:lnTo>
                  <a:lnTo>
                    <a:pt x="23022" y="10564"/>
                  </a:lnTo>
                  <a:lnTo>
                    <a:pt x="23295" y="10459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39" y="8102"/>
                  </a:lnTo>
                  <a:lnTo>
                    <a:pt x="20139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75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96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69" y="4398"/>
                  </a:lnTo>
                  <a:lnTo>
                    <a:pt x="22874" y="3010"/>
                  </a:lnTo>
                  <a:lnTo>
                    <a:pt x="22580" y="3157"/>
                  </a:lnTo>
                  <a:lnTo>
                    <a:pt x="22306" y="3346"/>
                  </a:lnTo>
                  <a:lnTo>
                    <a:pt x="22075" y="3536"/>
                  </a:lnTo>
                  <a:lnTo>
                    <a:pt x="21843" y="3767"/>
                  </a:lnTo>
                  <a:lnTo>
                    <a:pt x="21633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65" y="5261"/>
                  </a:lnTo>
                  <a:lnTo>
                    <a:pt x="20454" y="5514"/>
                  </a:lnTo>
                  <a:lnTo>
                    <a:pt x="20244" y="5745"/>
                  </a:lnTo>
                  <a:lnTo>
                    <a:pt x="2001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92" y="6482"/>
                  </a:lnTo>
                  <a:lnTo>
                    <a:pt x="19150" y="6503"/>
                  </a:lnTo>
                  <a:lnTo>
                    <a:pt x="19108" y="6482"/>
                  </a:lnTo>
                  <a:lnTo>
                    <a:pt x="19066" y="6461"/>
                  </a:lnTo>
                  <a:lnTo>
                    <a:pt x="19023" y="6440"/>
                  </a:lnTo>
                  <a:lnTo>
                    <a:pt x="19002" y="6356"/>
                  </a:lnTo>
                  <a:lnTo>
                    <a:pt x="19002" y="6313"/>
                  </a:lnTo>
                  <a:lnTo>
                    <a:pt x="19023" y="6271"/>
                  </a:lnTo>
                  <a:lnTo>
                    <a:pt x="19108" y="6124"/>
                  </a:lnTo>
                  <a:lnTo>
                    <a:pt x="19023" y="5766"/>
                  </a:lnTo>
                  <a:lnTo>
                    <a:pt x="18939" y="5388"/>
                  </a:lnTo>
                  <a:lnTo>
                    <a:pt x="18876" y="5009"/>
                  </a:lnTo>
                  <a:lnTo>
                    <a:pt x="18834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9002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50" y="1957"/>
                  </a:lnTo>
                  <a:lnTo>
                    <a:pt x="19760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49" y="421"/>
                  </a:lnTo>
                  <a:lnTo>
                    <a:pt x="204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7090;p33">
              <a:extLst>
                <a:ext uri="{FF2B5EF4-FFF2-40B4-BE49-F238E27FC236}">
                  <a16:creationId xmlns:a16="http://schemas.microsoft.com/office/drawing/2014/main" xmlns="" id="{3AA879AE-4C1C-8D7C-FD42-202C4DA3952F}"/>
                </a:ext>
              </a:extLst>
            </p:cNvPr>
            <p:cNvSpPr/>
            <p:nvPr/>
          </p:nvSpPr>
          <p:spPr>
            <a:xfrm>
              <a:off x="3208184" y="-1075171"/>
              <a:ext cx="826455" cy="1440849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5" y="400"/>
                  </a:lnTo>
                  <a:lnTo>
                    <a:pt x="12963" y="821"/>
                  </a:lnTo>
                  <a:lnTo>
                    <a:pt x="12479" y="1684"/>
                  </a:lnTo>
                  <a:lnTo>
                    <a:pt x="12332" y="1936"/>
                  </a:lnTo>
                  <a:lnTo>
                    <a:pt x="12226" y="2189"/>
                  </a:lnTo>
                  <a:lnTo>
                    <a:pt x="12016" y="2694"/>
                  </a:lnTo>
                  <a:lnTo>
                    <a:pt x="11848" y="3220"/>
                  </a:lnTo>
                  <a:lnTo>
                    <a:pt x="11700" y="3746"/>
                  </a:lnTo>
                  <a:lnTo>
                    <a:pt x="11469" y="4777"/>
                  </a:lnTo>
                  <a:lnTo>
                    <a:pt x="11343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5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38" y="6650"/>
                  </a:lnTo>
                  <a:lnTo>
                    <a:pt x="10753" y="6671"/>
                  </a:lnTo>
                  <a:lnTo>
                    <a:pt x="9806" y="7660"/>
                  </a:lnTo>
                  <a:lnTo>
                    <a:pt x="8881" y="8691"/>
                  </a:lnTo>
                  <a:lnTo>
                    <a:pt x="8860" y="8776"/>
                  </a:lnTo>
                  <a:lnTo>
                    <a:pt x="8838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81" y="11006"/>
                  </a:lnTo>
                  <a:lnTo>
                    <a:pt x="5998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99" y="16183"/>
                  </a:lnTo>
                  <a:lnTo>
                    <a:pt x="2841" y="16793"/>
                  </a:lnTo>
                  <a:lnTo>
                    <a:pt x="2525" y="17403"/>
                  </a:lnTo>
                  <a:lnTo>
                    <a:pt x="2210" y="18014"/>
                  </a:lnTo>
                  <a:lnTo>
                    <a:pt x="1915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37" y="20560"/>
                  </a:lnTo>
                  <a:lnTo>
                    <a:pt x="905" y="21212"/>
                  </a:lnTo>
                  <a:lnTo>
                    <a:pt x="716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84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21" y="27399"/>
                  </a:lnTo>
                  <a:lnTo>
                    <a:pt x="63" y="28114"/>
                  </a:lnTo>
                  <a:lnTo>
                    <a:pt x="127" y="28851"/>
                  </a:lnTo>
                  <a:lnTo>
                    <a:pt x="190" y="29314"/>
                  </a:lnTo>
                  <a:lnTo>
                    <a:pt x="274" y="29798"/>
                  </a:lnTo>
                  <a:lnTo>
                    <a:pt x="358" y="30240"/>
                  </a:lnTo>
                  <a:lnTo>
                    <a:pt x="484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116" y="32386"/>
                  </a:lnTo>
                  <a:lnTo>
                    <a:pt x="1305" y="32765"/>
                  </a:lnTo>
                  <a:lnTo>
                    <a:pt x="1515" y="33165"/>
                  </a:lnTo>
                  <a:lnTo>
                    <a:pt x="1726" y="33544"/>
                  </a:lnTo>
                  <a:lnTo>
                    <a:pt x="1978" y="33922"/>
                  </a:lnTo>
                  <a:lnTo>
                    <a:pt x="2231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9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30" y="37121"/>
                  </a:lnTo>
                  <a:lnTo>
                    <a:pt x="5766" y="37647"/>
                  </a:lnTo>
                  <a:lnTo>
                    <a:pt x="6524" y="38152"/>
                  </a:lnTo>
                  <a:lnTo>
                    <a:pt x="7344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912" y="39836"/>
                  </a:lnTo>
                  <a:lnTo>
                    <a:pt x="10795" y="40172"/>
                  </a:lnTo>
                  <a:lnTo>
                    <a:pt x="11721" y="40467"/>
                  </a:lnTo>
                  <a:lnTo>
                    <a:pt x="12647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414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213" y="41877"/>
                  </a:lnTo>
                  <a:lnTo>
                    <a:pt x="20118" y="41919"/>
                  </a:lnTo>
                  <a:lnTo>
                    <a:pt x="21023" y="41940"/>
                  </a:lnTo>
                  <a:lnTo>
                    <a:pt x="21885" y="41940"/>
                  </a:lnTo>
                  <a:lnTo>
                    <a:pt x="22748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45" y="41035"/>
                  </a:lnTo>
                  <a:lnTo>
                    <a:pt x="17340" y="40804"/>
                  </a:lnTo>
                  <a:lnTo>
                    <a:pt x="16435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21" y="38720"/>
                  </a:lnTo>
                  <a:lnTo>
                    <a:pt x="11322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806" y="37163"/>
                  </a:lnTo>
                  <a:lnTo>
                    <a:pt x="9449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39" y="35900"/>
                  </a:lnTo>
                  <a:lnTo>
                    <a:pt x="8123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39" y="34448"/>
                  </a:lnTo>
                  <a:lnTo>
                    <a:pt x="6776" y="33775"/>
                  </a:lnTo>
                  <a:lnTo>
                    <a:pt x="6355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51" y="30092"/>
                  </a:lnTo>
                  <a:lnTo>
                    <a:pt x="4819" y="29314"/>
                  </a:lnTo>
                  <a:lnTo>
                    <a:pt x="4630" y="28535"/>
                  </a:lnTo>
                  <a:lnTo>
                    <a:pt x="4461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61" y="22054"/>
                  </a:lnTo>
                  <a:lnTo>
                    <a:pt x="4630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103" y="16498"/>
                  </a:lnTo>
                  <a:lnTo>
                    <a:pt x="6503" y="15615"/>
                  </a:lnTo>
                  <a:lnTo>
                    <a:pt x="6924" y="14752"/>
                  </a:lnTo>
                  <a:lnTo>
                    <a:pt x="7386" y="13910"/>
                  </a:lnTo>
                  <a:lnTo>
                    <a:pt x="7892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43" y="8397"/>
                  </a:lnTo>
                  <a:lnTo>
                    <a:pt x="11658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52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78" y="6440"/>
                  </a:lnTo>
                  <a:lnTo>
                    <a:pt x="13699" y="6356"/>
                  </a:lnTo>
                  <a:lnTo>
                    <a:pt x="13742" y="5998"/>
                  </a:lnTo>
                  <a:lnTo>
                    <a:pt x="13742" y="5619"/>
                  </a:lnTo>
                  <a:lnTo>
                    <a:pt x="13699" y="5261"/>
                  </a:lnTo>
                  <a:lnTo>
                    <a:pt x="13657" y="4882"/>
                  </a:lnTo>
                  <a:lnTo>
                    <a:pt x="13510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37" y="2568"/>
                  </a:lnTo>
                  <a:lnTo>
                    <a:pt x="13194" y="2126"/>
                  </a:lnTo>
                  <a:lnTo>
                    <a:pt x="13215" y="1705"/>
                  </a:lnTo>
                  <a:lnTo>
                    <a:pt x="13237" y="1263"/>
                  </a:lnTo>
                  <a:lnTo>
                    <a:pt x="13300" y="842"/>
                  </a:lnTo>
                  <a:lnTo>
                    <a:pt x="13384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7091;p33">
              <a:extLst>
                <a:ext uri="{FF2B5EF4-FFF2-40B4-BE49-F238E27FC236}">
                  <a16:creationId xmlns:a16="http://schemas.microsoft.com/office/drawing/2014/main" xmlns="" id="{DE72456A-B225-312E-3EAC-8FF357972B0C}"/>
                </a:ext>
              </a:extLst>
            </p:cNvPr>
            <p:cNvSpPr/>
            <p:nvPr/>
          </p:nvSpPr>
          <p:spPr>
            <a:xfrm>
              <a:off x="3792506" y="-397058"/>
              <a:ext cx="360313" cy="213276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4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75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27" y="1936"/>
                  </a:lnTo>
                  <a:lnTo>
                    <a:pt x="9912" y="2083"/>
                  </a:lnTo>
                  <a:lnTo>
                    <a:pt x="9933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43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386" y="2904"/>
                  </a:lnTo>
                  <a:lnTo>
                    <a:pt x="9028" y="3072"/>
                  </a:lnTo>
                  <a:lnTo>
                    <a:pt x="9070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07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33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02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797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18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55" y="3514"/>
                  </a:lnTo>
                  <a:lnTo>
                    <a:pt x="5829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41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35" y="3683"/>
                  </a:lnTo>
                  <a:lnTo>
                    <a:pt x="3557" y="3809"/>
                  </a:lnTo>
                  <a:lnTo>
                    <a:pt x="3578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36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19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293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69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0" y="3157"/>
                  </a:lnTo>
                  <a:lnTo>
                    <a:pt x="21" y="3304"/>
                  </a:lnTo>
                  <a:lnTo>
                    <a:pt x="63" y="3451"/>
                  </a:lnTo>
                  <a:lnTo>
                    <a:pt x="126" y="3577"/>
                  </a:lnTo>
                  <a:lnTo>
                    <a:pt x="211" y="3704"/>
                  </a:lnTo>
                  <a:lnTo>
                    <a:pt x="295" y="3830"/>
                  </a:lnTo>
                  <a:lnTo>
                    <a:pt x="421" y="3935"/>
                  </a:lnTo>
                  <a:lnTo>
                    <a:pt x="526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31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46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14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30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14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5998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587" y="6208"/>
                  </a:lnTo>
                  <a:lnTo>
                    <a:pt x="6734" y="6208"/>
                  </a:lnTo>
                  <a:lnTo>
                    <a:pt x="6944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60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291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49" y="2673"/>
                  </a:lnTo>
                  <a:lnTo>
                    <a:pt x="8733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0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8986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01" y="3115"/>
                  </a:lnTo>
                  <a:lnTo>
                    <a:pt x="9891" y="2988"/>
                  </a:lnTo>
                  <a:lnTo>
                    <a:pt x="10038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17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7092;p33">
              <a:extLst>
                <a:ext uri="{FF2B5EF4-FFF2-40B4-BE49-F238E27FC236}">
                  <a16:creationId xmlns:a16="http://schemas.microsoft.com/office/drawing/2014/main" xmlns="" id="{C54B8084-9339-1F1D-5A21-53B2FC2586CF}"/>
                </a:ext>
              </a:extLst>
            </p:cNvPr>
            <p:cNvSpPr/>
            <p:nvPr/>
          </p:nvSpPr>
          <p:spPr>
            <a:xfrm>
              <a:off x="3692461" y="-218521"/>
              <a:ext cx="572008" cy="338397"/>
            </a:xfrm>
            <a:custGeom>
              <a:avLst/>
              <a:gdLst/>
              <a:ahLst/>
              <a:cxnLst/>
              <a:rect l="l" t="t" r="r" b="b"/>
              <a:pathLst>
                <a:path w="16604" h="9850" extrusionOk="0">
                  <a:moveTo>
                    <a:pt x="10122" y="3199"/>
                  </a:moveTo>
                  <a:lnTo>
                    <a:pt x="10375" y="3389"/>
                  </a:lnTo>
                  <a:lnTo>
                    <a:pt x="10648" y="3578"/>
                  </a:lnTo>
                  <a:lnTo>
                    <a:pt x="10943" y="3747"/>
                  </a:lnTo>
                  <a:lnTo>
                    <a:pt x="11216" y="3894"/>
                  </a:lnTo>
                  <a:lnTo>
                    <a:pt x="11511" y="3999"/>
                  </a:lnTo>
                  <a:lnTo>
                    <a:pt x="11784" y="4104"/>
                  </a:lnTo>
                  <a:lnTo>
                    <a:pt x="12016" y="4167"/>
                  </a:lnTo>
                  <a:lnTo>
                    <a:pt x="12226" y="4210"/>
                  </a:lnTo>
                  <a:lnTo>
                    <a:pt x="12395" y="4210"/>
                  </a:lnTo>
                  <a:lnTo>
                    <a:pt x="12016" y="5199"/>
                  </a:lnTo>
                  <a:lnTo>
                    <a:pt x="11637" y="6167"/>
                  </a:lnTo>
                  <a:lnTo>
                    <a:pt x="11195" y="7113"/>
                  </a:lnTo>
                  <a:lnTo>
                    <a:pt x="10964" y="7576"/>
                  </a:lnTo>
                  <a:lnTo>
                    <a:pt x="10732" y="8039"/>
                  </a:lnTo>
                  <a:lnTo>
                    <a:pt x="10543" y="8313"/>
                  </a:lnTo>
                  <a:lnTo>
                    <a:pt x="10332" y="8565"/>
                  </a:lnTo>
                  <a:lnTo>
                    <a:pt x="10101" y="8797"/>
                  </a:lnTo>
                  <a:lnTo>
                    <a:pt x="9848" y="9007"/>
                  </a:lnTo>
                  <a:lnTo>
                    <a:pt x="9701" y="9113"/>
                  </a:lnTo>
                  <a:lnTo>
                    <a:pt x="9554" y="9155"/>
                  </a:lnTo>
                  <a:lnTo>
                    <a:pt x="9428" y="9176"/>
                  </a:lnTo>
                  <a:lnTo>
                    <a:pt x="9280" y="9176"/>
                  </a:lnTo>
                  <a:lnTo>
                    <a:pt x="9154" y="9155"/>
                  </a:lnTo>
                  <a:lnTo>
                    <a:pt x="9007" y="9092"/>
                  </a:lnTo>
                  <a:lnTo>
                    <a:pt x="8881" y="9028"/>
                  </a:lnTo>
                  <a:lnTo>
                    <a:pt x="8775" y="8944"/>
                  </a:lnTo>
                  <a:lnTo>
                    <a:pt x="8544" y="8734"/>
                  </a:lnTo>
                  <a:lnTo>
                    <a:pt x="8354" y="8502"/>
                  </a:lnTo>
                  <a:lnTo>
                    <a:pt x="8186" y="8271"/>
                  </a:lnTo>
                  <a:lnTo>
                    <a:pt x="8039" y="8081"/>
                  </a:lnTo>
                  <a:lnTo>
                    <a:pt x="7681" y="7555"/>
                  </a:lnTo>
                  <a:lnTo>
                    <a:pt x="7513" y="7261"/>
                  </a:lnTo>
                  <a:lnTo>
                    <a:pt x="7344" y="6987"/>
                  </a:lnTo>
                  <a:lnTo>
                    <a:pt x="7197" y="6693"/>
                  </a:lnTo>
                  <a:lnTo>
                    <a:pt x="7071" y="6398"/>
                  </a:lnTo>
                  <a:lnTo>
                    <a:pt x="6966" y="6082"/>
                  </a:lnTo>
                  <a:lnTo>
                    <a:pt x="6881" y="5788"/>
                  </a:lnTo>
                  <a:lnTo>
                    <a:pt x="7386" y="5619"/>
                  </a:lnTo>
                  <a:lnTo>
                    <a:pt x="7891" y="5388"/>
                  </a:lnTo>
                  <a:lnTo>
                    <a:pt x="8397" y="5135"/>
                  </a:lnTo>
                  <a:lnTo>
                    <a:pt x="8628" y="4967"/>
                  </a:lnTo>
                  <a:lnTo>
                    <a:pt x="8859" y="4820"/>
                  </a:lnTo>
                  <a:lnTo>
                    <a:pt x="9091" y="4630"/>
                  </a:lnTo>
                  <a:lnTo>
                    <a:pt x="9280" y="4462"/>
                  </a:lnTo>
                  <a:lnTo>
                    <a:pt x="9491" y="4273"/>
                  </a:lnTo>
                  <a:lnTo>
                    <a:pt x="9659" y="4062"/>
                  </a:lnTo>
                  <a:lnTo>
                    <a:pt x="9806" y="3852"/>
                  </a:lnTo>
                  <a:lnTo>
                    <a:pt x="9933" y="3641"/>
                  </a:lnTo>
                  <a:lnTo>
                    <a:pt x="10038" y="3431"/>
                  </a:lnTo>
                  <a:lnTo>
                    <a:pt x="10122" y="3199"/>
                  </a:lnTo>
                  <a:close/>
                  <a:moveTo>
                    <a:pt x="16056" y="1"/>
                  </a:moveTo>
                  <a:lnTo>
                    <a:pt x="15930" y="43"/>
                  </a:lnTo>
                  <a:lnTo>
                    <a:pt x="15846" y="106"/>
                  </a:lnTo>
                  <a:lnTo>
                    <a:pt x="15804" y="148"/>
                  </a:lnTo>
                  <a:lnTo>
                    <a:pt x="15783" y="211"/>
                  </a:lnTo>
                  <a:lnTo>
                    <a:pt x="15762" y="274"/>
                  </a:lnTo>
                  <a:lnTo>
                    <a:pt x="15762" y="338"/>
                  </a:lnTo>
                  <a:lnTo>
                    <a:pt x="15762" y="674"/>
                  </a:lnTo>
                  <a:lnTo>
                    <a:pt x="15720" y="969"/>
                  </a:lnTo>
                  <a:lnTo>
                    <a:pt x="15656" y="1242"/>
                  </a:lnTo>
                  <a:lnTo>
                    <a:pt x="15593" y="1495"/>
                  </a:lnTo>
                  <a:lnTo>
                    <a:pt x="15488" y="1747"/>
                  </a:lnTo>
                  <a:lnTo>
                    <a:pt x="15362" y="1958"/>
                  </a:lnTo>
                  <a:lnTo>
                    <a:pt x="15236" y="2168"/>
                  </a:lnTo>
                  <a:lnTo>
                    <a:pt x="15067" y="2358"/>
                  </a:lnTo>
                  <a:lnTo>
                    <a:pt x="14878" y="2526"/>
                  </a:lnTo>
                  <a:lnTo>
                    <a:pt x="14688" y="2673"/>
                  </a:lnTo>
                  <a:lnTo>
                    <a:pt x="14457" y="2800"/>
                  </a:lnTo>
                  <a:lnTo>
                    <a:pt x="14226" y="2926"/>
                  </a:lnTo>
                  <a:lnTo>
                    <a:pt x="13973" y="3031"/>
                  </a:lnTo>
                  <a:lnTo>
                    <a:pt x="13699" y="3136"/>
                  </a:lnTo>
                  <a:lnTo>
                    <a:pt x="13405" y="3220"/>
                  </a:lnTo>
                  <a:lnTo>
                    <a:pt x="13110" y="3284"/>
                  </a:lnTo>
                  <a:lnTo>
                    <a:pt x="12963" y="3305"/>
                  </a:lnTo>
                  <a:lnTo>
                    <a:pt x="12816" y="3305"/>
                  </a:lnTo>
                  <a:lnTo>
                    <a:pt x="12416" y="3284"/>
                  </a:lnTo>
                  <a:lnTo>
                    <a:pt x="11953" y="3199"/>
                  </a:lnTo>
                  <a:lnTo>
                    <a:pt x="11469" y="3094"/>
                  </a:lnTo>
                  <a:lnTo>
                    <a:pt x="11237" y="3010"/>
                  </a:lnTo>
                  <a:lnTo>
                    <a:pt x="11006" y="2926"/>
                  </a:lnTo>
                  <a:lnTo>
                    <a:pt x="10795" y="2842"/>
                  </a:lnTo>
                  <a:lnTo>
                    <a:pt x="10606" y="2736"/>
                  </a:lnTo>
                  <a:lnTo>
                    <a:pt x="10459" y="2610"/>
                  </a:lnTo>
                  <a:lnTo>
                    <a:pt x="10311" y="2484"/>
                  </a:lnTo>
                  <a:lnTo>
                    <a:pt x="10227" y="2337"/>
                  </a:lnTo>
                  <a:lnTo>
                    <a:pt x="10164" y="2189"/>
                  </a:lnTo>
                  <a:lnTo>
                    <a:pt x="10017" y="1895"/>
                  </a:lnTo>
                  <a:lnTo>
                    <a:pt x="9912" y="1747"/>
                  </a:lnTo>
                  <a:lnTo>
                    <a:pt x="9827" y="1579"/>
                  </a:lnTo>
                  <a:lnTo>
                    <a:pt x="9827" y="1558"/>
                  </a:lnTo>
                  <a:lnTo>
                    <a:pt x="9701" y="1705"/>
                  </a:lnTo>
                  <a:lnTo>
                    <a:pt x="9596" y="1726"/>
                  </a:lnTo>
                  <a:lnTo>
                    <a:pt x="9533" y="1790"/>
                  </a:lnTo>
                  <a:lnTo>
                    <a:pt x="9491" y="1874"/>
                  </a:lnTo>
                  <a:lnTo>
                    <a:pt x="9470" y="1979"/>
                  </a:lnTo>
                  <a:lnTo>
                    <a:pt x="9491" y="2168"/>
                  </a:lnTo>
                  <a:lnTo>
                    <a:pt x="9512" y="2337"/>
                  </a:lnTo>
                  <a:lnTo>
                    <a:pt x="9491" y="2505"/>
                  </a:lnTo>
                  <a:lnTo>
                    <a:pt x="9470" y="2652"/>
                  </a:lnTo>
                  <a:lnTo>
                    <a:pt x="9428" y="2821"/>
                  </a:lnTo>
                  <a:lnTo>
                    <a:pt x="9365" y="2968"/>
                  </a:lnTo>
                  <a:lnTo>
                    <a:pt x="9301" y="3115"/>
                  </a:lnTo>
                  <a:lnTo>
                    <a:pt x="9217" y="3242"/>
                  </a:lnTo>
                  <a:lnTo>
                    <a:pt x="9028" y="3515"/>
                  </a:lnTo>
                  <a:lnTo>
                    <a:pt x="8796" y="3768"/>
                  </a:lnTo>
                  <a:lnTo>
                    <a:pt x="8523" y="3999"/>
                  </a:lnTo>
                  <a:lnTo>
                    <a:pt x="8228" y="4210"/>
                  </a:lnTo>
                  <a:lnTo>
                    <a:pt x="7913" y="4378"/>
                  </a:lnTo>
                  <a:lnTo>
                    <a:pt x="7576" y="4546"/>
                  </a:lnTo>
                  <a:lnTo>
                    <a:pt x="7218" y="4693"/>
                  </a:lnTo>
                  <a:lnTo>
                    <a:pt x="6881" y="4799"/>
                  </a:lnTo>
                  <a:lnTo>
                    <a:pt x="6524" y="4883"/>
                  </a:lnTo>
                  <a:lnTo>
                    <a:pt x="6166" y="4946"/>
                  </a:lnTo>
                  <a:lnTo>
                    <a:pt x="5850" y="4967"/>
                  </a:lnTo>
                  <a:lnTo>
                    <a:pt x="5514" y="4988"/>
                  </a:lnTo>
                  <a:lnTo>
                    <a:pt x="5219" y="4946"/>
                  </a:lnTo>
                  <a:lnTo>
                    <a:pt x="4819" y="4883"/>
                  </a:lnTo>
                  <a:lnTo>
                    <a:pt x="4440" y="4778"/>
                  </a:lnTo>
                  <a:lnTo>
                    <a:pt x="4062" y="4651"/>
                  </a:lnTo>
                  <a:lnTo>
                    <a:pt x="3683" y="4504"/>
                  </a:lnTo>
                  <a:lnTo>
                    <a:pt x="3304" y="4315"/>
                  </a:lnTo>
                  <a:lnTo>
                    <a:pt x="2946" y="4125"/>
                  </a:lnTo>
                  <a:lnTo>
                    <a:pt x="2610" y="3894"/>
                  </a:lnTo>
                  <a:lnTo>
                    <a:pt x="2294" y="3662"/>
                  </a:lnTo>
                  <a:lnTo>
                    <a:pt x="1978" y="3389"/>
                  </a:lnTo>
                  <a:lnTo>
                    <a:pt x="1684" y="3115"/>
                  </a:lnTo>
                  <a:lnTo>
                    <a:pt x="1410" y="2800"/>
                  </a:lnTo>
                  <a:lnTo>
                    <a:pt x="1158" y="2484"/>
                  </a:lnTo>
                  <a:lnTo>
                    <a:pt x="947" y="2147"/>
                  </a:lnTo>
                  <a:lnTo>
                    <a:pt x="737" y="1811"/>
                  </a:lnTo>
                  <a:lnTo>
                    <a:pt x="568" y="1453"/>
                  </a:lnTo>
                  <a:lnTo>
                    <a:pt x="421" y="1074"/>
                  </a:lnTo>
                  <a:lnTo>
                    <a:pt x="379" y="1011"/>
                  </a:lnTo>
                  <a:lnTo>
                    <a:pt x="316" y="969"/>
                  </a:lnTo>
                  <a:lnTo>
                    <a:pt x="253" y="927"/>
                  </a:lnTo>
                  <a:lnTo>
                    <a:pt x="190" y="927"/>
                  </a:lnTo>
                  <a:lnTo>
                    <a:pt x="105" y="948"/>
                  </a:lnTo>
                  <a:lnTo>
                    <a:pt x="63" y="990"/>
                  </a:lnTo>
                  <a:lnTo>
                    <a:pt x="21" y="1053"/>
                  </a:lnTo>
                  <a:lnTo>
                    <a:pt x="0" y="1137"/>
                  </a:lnTo>
                  <a:lnTo>
                    <a:pt x="42" y="1390"/>
                  </a:lnTo>
                  <a:lnTo>
                    <a:pt x="84" y="1621"/>
                  </a:lnTo>
                  <a:lnTo>
                    <a:pt x="148" y="1874"/>
                  </a:lnTo>
                  <a:lnTo>
                    <a:pt x="211" y="2105"/>
                  </a:lnTo>
                  <a:lnTo>
                    <a:pt x="316" y="2358"/>
                  </a:lnTo>
                  <a:lnTo>
                    <a:pt x="421" y="2589"/>
                  </a:lnTo>
                  <a:lnTo>
                    <a:pt x="547" y="2821"/>
                  </a:lnTo>
                  <a:lnTo>
                    <a:pt x="674" y="3031"/>
                  </a:lnTo>
                  <a:lnTo>
                    <a:pt x="821" y="3263"/>
                  </a:lnTo>
                  <a:lnTo>
                    <a:pt x="989" y="3473"/>
                  </a:lnTo>
                  <a:lnTo>
                    <a:pt x="1347" y="3873"/>
                  </a:lnTo>
                  <a:lnTo>
                    <a:pt x="1747" y="4273"/>
                  </a:lnTo>
                  <a:lnTo>
                    <a:pt x="2189" y="4609"/>
                  </a:lnTo>
                  <a:lnTo>
                    <a:pt x="2631" y="4925"/>
                  </a:lnTo>
                  <a:lnTo>
                    <a:pt x="3115" y="5220"/>
                  </a:lnTo>
                  <a:lnTo>
                    <a:pt x="3620" y="5451"/>
                  </a:lnTo>
                  <a:lnTo>
                    <a:pt x="4125" y="5661"/>
                  </a:lnTo>
                  <a:lnTo>
                    <a:pt x="4630" y="5809"/>
                  </a:lnTo>
                  <a:lnTo>
                    <a:pt x="4882" y="5851"/>
                  </a:lnTo>
                  <a:lnTo>
                    <a:pt x="5156" y="5914"/>
                  </a:lnTo>
                  <a:lnTo>
                    <a:pt x="5408" y="5935"/>
                  </a:lnTo>
                  <a:lnTo>
                    <a:pt x="5640" y="5956"/>
                  </a:lnTo>
                  <a:lnTo>
                    <a:pt x="5892" y="5956"/>
                  </a:lnTo>
                  <a:lnTo>
                    <a:pt x="6145" y="5935"/>
                  </a:lnTo>
                  <a:lnTo>
                    <a:pt x="6376" y="5914"/>
                  </a:lnTo>
                  <a:lnTo>
                    <a:pt x="6439" y="6230"/>
                  </a:lnTo>
                  <a:lnTo>
                    <a:pt x="6545" y="6566"/>
                  </a:lnTo>
                  <a:lnTo>
                    <a:pt x="6671" y="6924"/>
                  </a:lnTo>
                  <a:lnTo>
                    <a:pt x="6818" y="7282"/>
                  </a:lnTo>
                  <a:lnTo>
                    <a:pt x="7008" y="7640"/>
                  </a:lnTo>
                  <a:lnTo>
                    <a:pt x="7197" y="7997"/>
                  </a:lnTo>
                  <a:lnTo>
                    <a:pt x="7429" y="8355"/>
                  </a:lnTo>
                  <a:lnTo>
                    <a:pt x="7660" y="8671"/>
                  </a:lnTo>
                  <a:lnTo>
                    <a:pt x="7934" y="8965"/>
                  </a:lnTo>
                  <a:lnTo>
                    <a:pt x="8207" y="9239"/>
                  </a:lnTo>
                  <a:lnTo>
                    <a:pt x="8502" y="9470"/>
                  </a:lnTo>
                  <a:lnTo>
                    <a:pt x="8649" y="9555"/>
                  </a:lnTo>
                  <a:lnTo>
                    <a:pt x="8796" y="9639"/>
                  </a:lnTo>
                  <a:lnTo>
                    <a:pt x="8965" y="9723"/>
                  </a:lnTo>
                  <a:lnTo>
                    <a:pt x="9133" y="9765"/>
                  </a:lnTo>
                  <a:lnTo>
                    <a:pt x="9301" y="9807"/>
                  </a:lnTo>
                  <a:lnTo>
                    <a:pt x="9470" y="9828"/>
                  </a:lnTo>
                  <a:lnTo>
                    <a:pt x="9638" y="9849"/>
                  </a:lnTo>
                  <a:lnTo>
                    <a:pt x="9806" y="9828"/>
                  </a:lnTo>
                  <a:lnTo>
                    <a:pt x="9996" y="9807"/>
                  </a:lnTo>
                  <a:lnTo>
                    <a:pt x="10164" y="9765"/>
                  </a:lnTo>
                  <a:lnTo>
                    <a:pt x="10332" y="9702"/>
                  </a:lnTo>
                  <a:lnTo>
                    <a:pt x="10480" y="9618"/>
                  </a:lnTo>
                  <a:lnTo>
                    <a:pt x="10627" y="9512"/>
                  </a:lnTo>
                  <a:lnTo>
                    <a:pt x="10753" y="9407"/>
                  </a:lnTo>
                  <a:lnTo>
                    <a:pt x="10880" y="9281"/>
                  </a:lnTo>
                  <a:lnTo>
                    <a:pt x="11006" y="9155"/>
                  </a:lnTo>
                  <a:lnTo>
                    <a:pt x="11237" y="8860"/>
                  </a:lnTo>
                  <a:lnTo>
                    <a:pt x="11427" y="8565"/>
                  </a:lnTo>
                  <a:lnTo>
                    <a:pt x="11616" y="8229"/>
                  </a:lnTo>
                  <a:lnTo>
                    <a:pt x="11911" y="7619"/>
                  </a:lnTo>
                  <a:lnTo>
                    <a:pt x="12290" y="6798"/>
                  </a:lnTo>
                  <a:lnTo>
                    <a:pt x="12437" y="6377"/>
                  </a:lnTo>
                  <a:lnTo>
                    <a:pt x="12584" y="5956"/>
                  </a:lnTo>
                  <a:lnTo>
                    <a:pt x="12710" y="5535"/>
                  </a:lnTo>
                  <a:lnTo>
                    <a:pt x="12816" y="5114"/>
                  </a:lnTo>
                  <a:lnTo>
                    <a:pt x="12858" y="4672"/>
                  </a:lnTo>
                  <a:lnTo>
                    <a:pt x="12879" y="4210"/>
                  </a:lnTo>
                  <a:lnTo>
                    <a:pt x="13279" y="4188"/>
                  </a:lnTo>
                  <a:lnTo>
                    <a:pt x="13657" y="4104"/>
                  </a:lnTo>
                  <a:lnTo>
                    <a:pt x="14057" y="3999"/>
                  </a:lnTo>
                  <a:lnTo>
                    <a:pt x="14436" y="3873"/>
                  </a:lnTo>
                  <a:lnTo>
                    <a:pt x="14794" y="3704"/>
                  </a:lnTo>
                  <a:lnTo>
                    <a:pt x="15130" y="3515"/>
                  </a:lnTo>
                  <a:lnTo>
                    <a:pt x="15446" y="3284"/>
                  </a:lnTo>
                  <a:lnTo>
                    <a:pt x="15741" y="3052"/>
                  </a:lnTo>
                  <a:lnTo>
                    <a:pt x="15993" y="2779"/>
                  </a:lnTo>
                  <a:lnTo>
                    <a:pt x="16225" y="2484"/>
                  </a:lnTo>
                  <a:lnTo>
                    <a:pt x="16309" y="2316"/>
                  </a:lnTo>
                  <a:lnTo>
                    <a:pt x="16393" y="2147"/>
                  </a:lnTo>
                  <a:lnTo>
                    <a:pt x="16456" y="1979"/>
                  </a:lnTo>
                  <a:lnTo>
                    <a:pt x="16519" y="1811"/>
                  </a:lnTo>
                  <a:lnTo>
                    <a:pt x="16561" y="1642"/>
                  </a:lnTo>
                  <a:lnTo>
                    <a:pt x="16582" y="1453"/>
                  </a:lnTo>
                  <a:lnTo>
                    <a:pt x="16603" y="1263"/>
                  </a:lnTo>
                  <a:lnTo>
                    <a:pt x="16603" y="1074"/>
                  </a:lnTo>
                  <a:lnTo>
                    <a:pt x="16582" y="864"/>
                  </a:lnTo>
                  <a:lnTo>
                    <a:pt x="16561" y="674"/>
                  </a:lnTo>
                  <a:lnTo>
                    <a:pt x="16519" y="464"/>
                  </a:lnTo>
                  <a:lnTo>
                    <a:pt x="16456" y="253"/>
                  </a:lnTo>
                  <a:lnTo>
                    <a:pt x="16414" y="190"/>
                  </a:lnTo>
                  <a:lnTo>
                    <a:pt x="16372" y="127"/>
                  </a:lnTo>
                  <a:lnTo>
                    <a:pt x="16288" y="43"/>
                  </a:lnTo>
                  <a:lnTo>
                    <a:pt x="161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7093;p33">
              <a:extLst>
                <a:ext uri="{FF2B5EF4-FFF2-40B4-BE49-F238E27FC236}">
                  <a16:creationId xmlns:a16="http://schemas.microsoft.com/office/drawing/2014/main" xmlns="" id="{C287B74A-6E6D-0E67-DB44-8A8674AD71B9}"/>
                </a:ext>
              </a:extLst>
            </p:cNvPr>
            <p:cNvSpPr/>
            <p:nvPr/>
          </p:nvSpPr>
          <p:spPr>
            <a:xfrm>
              <a:off x="3408275" y="-770108"/>
              <a:ext cx="451674" cy="48657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40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1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04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63" y="3999"/>
                  </a:lnTo>
                  <a:lnTo>
                    <a:pt x="1473" y="4315"/>
                  </a:lnTo>
                  <a:lnTo>
                    <a:pt x="1263" y="4651"/>
                  </a:lnTo>
                  <a:lnTo>
                    <a:pt x="1094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0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42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599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58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7094;p33">
              <a:extLst>
                <a:ext uri="{FF2B5EF4-FFF2-40B4-BE49-F238E27FC236}">
                  <a16:creationId xmlns:a16="http://schemas.microsoft.com/office/drawing/2014/main" xmlns="" id="{444B09B0-B0E2-993A-E457-AE4094254197}"/>
                </a:ext>
              </a:extLst>
            </p:cNvPr>
            <p:cNvSpPr/>
            <p:nvPr/>
          </p:nvSpPr>
          <p:spPr>
            <a:xfrm>
              <a:off x="3975200" y="-767222"/>
              <a:ext cx="418326" cy="336232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295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74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51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71" y="9428"/>
                  </a:lnTo>
                  <a:lnTo>
                    <a:pt x="6839" y="9576"/>
                  </a:lnTo>
                  <a:lnTo>
                    <a:pt x="7407" y="9681"/>
                  </a:lnTo>
                  <a:lnTo>
                    <a:pt x="7997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48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385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890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12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31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7095;p33">
              <a:extLst>
                <a:ext uri="{FF2B5EF4-FFF2-40B4-BE49-F238E27FC236}">
                  <a16:creationId xmlns:a16="http://schemas.microsoft.com/office/drawing/2014/main" xmlns="" id="{E2A8FC3F-5642-C3B3-F46E-57BC52F62103}"/>
                </a:ext>
              </a:extLst>
            </p:cNvPr>
            <p:cNvSpPr/>
            <p:nvPr/>
          </p:nvSpPr>
          <p:spPr>
            <a:xfrm>
              <a:off x="3151616" y="-1174213"/>
              <a:ext cx="1477492" cy="1590499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02" y="13321"/>
                  </a:lnTo>
                  <a:lnTo>
                    <a:pt x="32723" y="13510"/>
                  </a:lnTo>
                  <a:lnTo>
                    <a:pt x="32723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61" y="14773"/>
                  </a:lnTo>
                  <a:lnTo>
                    <a:pt x="30724" y="14226"/>
                  </a:lnTo>
                  <a:lnTo>
                    <a:pt x="29967" y="13700"/>
                  </a:lnTo>
                  <a:lnTo>
                    <a:pt x="29209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5" y="11911"/>
                  </a:lnTo>
                  <a:lnTo>
                    <a:pt x="28935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67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7997" y="10564"/>
                  </a:lnTo>
                  <a:lnTo>
                    <a:pt x="8208" y="10775"/>
                  </a:lnTo>
                  <a:lnTo>
                    <a:pt x="8587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397" y="13068"/>
                  </a:lnTo>
                  <a:lnTo>
                    <a:pt x="7492" y="14036"/>
                  </a:lnTo>
                  <a:lnTo>
                    <a:pt x="6608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0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40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6" y="10480"/>
                  </a:lnTo>
                  <a:lnTo>
                    <a:pt x="7787" y="10375"/>
                  </a:lnTo>
                  <a:close/>
                  <a:moveTo>
                    <a:pt x="5704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19" y="6819"/>
                  </a:lnTo>
                  <a:lnTo>
                    <a:pt x="7092" y="6903"/>
                  </a:lnTo>
                  <a:lnTo>
                    <a:pt x="7366" y="7008"/>
                  </a:lnTo>
                  <a:lnTo>
                    <a:pt x="7619" y="7113"/>
                  </a:lnTo>
                  <a:lnTo>
                    <a:pt x="7892" y="7239"/>
                  </a:lnTo>
                  <a:lnTo>
                    <a:pt x="8124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76" y="8755"/>
                  </a:lnTo>
                  <a:lnTo>
                    <a:pt x="9744" y="8986"/>
                  </a:lnTo>
                  <a:lnTo>
                    <a:pt x="9870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49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34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34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66" y="8923"/>
                  </a:lnTo>
                  <a:lnTo>
                    <a:pt x="6672" y="8818"/>
                  </a:lnTo>
                  <a:lnTo>
                    <a:pt x="6356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6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20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05" y="10543"/>
                  </a:lnTo>
                  <a:lnTo>
                    <a:pt x="2947" y="10606"/>
                  </a:lnTo>
                  <a:lnTo>
                    <a:pt x="2968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199" y="10627"/>
                  </a:lnTo>
                  <a:lnTo>
                    <a:pt x="3473" y="10417"/>
                  </a:lnTo>
                  <a:lnTo>
                    <a:pt x="3747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20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09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31" y="10922"/>
                  </a:lnTo>
                  <a:lnTo>
                    <a:pt x="3705" y="11153"/>
                  </a:lnTo>
                  <a:lnTo>
                    <a:pt x="3641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31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15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78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30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62" y="12058"/>
                  </a:lnTo>
                  <a:lnTo>
                    <a:pt x="5156" y="12353"/>
                  </a:lnTo>
                  <a:lnTo>
                    <a:pt x="5072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25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25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6" y="16877"/>
                  </a:lnTo>
                  <a:lnTo>
                    <a:pt x="4778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68" y="16772"/>
                  </a:lnTo>
                  <a:lnTo>
                    <a:pt x="2758" y="16625"/>
                  </a:lnTo>
                  <a:lnTo>
                    <a:pt x="2526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05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06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74" y="12795"/>
                  </a:lnTo>
                  <a:lnTo>
                    <a:pt x="1116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7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63" y="7913"/>
                  </a:lnTo>
                  <a:lnTo>
                    <a:pt x="3031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588" y="6819"/>
                  </a:lnTo>
                  <a:lnTo>
                    <a:pt x="4883" y="6734"/>
                  </a:lnTo>
                  <a:lnTo>
                    <a:pt x="5156" y="6692"/>
                  </a:lnTo>
                  <a:lnTo>
                    <a:pt x="5430" y="6671"/>
                  </a:lnTo>
                  <a:lnTo>
                    <a:pt x="5704" y="6650"/>
                  </a:lnTo>
                  <a:close/>
                  <a:moveTo>
                    <a:pt x="30072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01" y="8691"/>
                  </a:lnTo>
                  <a:lnTo>
                    <a:pt x="34912" y="8923"/>
                  </a:lnTo>
                  <a:lnTo>
                    <a:pt x="35101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785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11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8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60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23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8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03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8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586" y="11175"/>
                  </a:lnTo>
                  <a:lnTo>
                    <a:pt x="33607" y="11111"/>
                  </a:lnTo>
                  <a:lnTo>
                    <a:pt x="33586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40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29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19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788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68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21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26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21" y="7113"/>
                  </a:lnTo>
                  <a:lnTo>
                    <a:pt x="27189" y="6966"/>
                  </a:lnTo>
                  <a:lnTo>
                    <a:pt x="27336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19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37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18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796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291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54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03" y="21612"/>
                  </a:lnTo>
                  <a:lnTo>
                    <a:pt x="31313" y="21528"/>
                  </a:lnTo>
                  <a:lnTo>
                    <a:pt x="30745" y="21423"/>
                  </a:lnTo>
                  <a:lnTo>
                    <a:pt x="30177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57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580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01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8" y="947"/>
                  </a:moveTo>
                  <a:lnTo>
                    <a:pt x="21991" y="1368"/>
                  </a:lnTo>
                  <a:lnTo>
                    <a:pt x="21802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50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4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380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75" y="8818"/>
                  </a:lnTo>
                  <a:lnTo>
                    <a:pt x="23317" y="9175"/>
                  </a:lnTo>
                  <a:lnTo>
                    <a:pt x="23359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27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48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1" y="19339"/>
                  </a:lnTo>
                  <a:lnTo>
                    <a:pt x="26368" y="19718"/>
                  </a:lnTo>
                  <a:lnTo>
                    <a:pt x="26726" y="20055"/>
                  </a:lnTo>
                  <a:lnTo>
                    <a:pt x="27105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74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04" y="31671"/>
                  </a:lnTo>
                  <a:lnTo>
                    <a:pt x="41583" y="32113"/>
                  </a:lnTo>
                  <a:lnTo>
                    <a:pt x="41561" y="32534"/>
                  </a:lnTo>
                  <a:lnTo>
                    <a:pt x="41498" y="32954"/>
                  </a:lnTo>
                  <a:lnTo>
                    <a:pt x="41414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394" y="37794"/>
                  </a:lnTo>
                  <a:lnTo>
                    <a:pt x="39141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395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6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25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8982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37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66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56" y="39436"/>
                  </a:lnTo>
                  <a:lnTo>
                    <a:pt x="5640" y="39141"/>
                  </a:lnTo>
                  <a:lnTo>
                    <a:pt x="5304" y="38826"/>
                  </a:lnTo>
                  <a:lnTo>
                    <a:pt x="4988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68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42" y="29566"/>
                  </a:lnTo>
                  <a:lnTo>
                    <a:pt x="1663" y="28851"/>
                  </a:lnTo>
                  <a:lnTo>
                    <a:pt x="1726" y="28135"/>
                  </a:lnTo>
                  <a:lnTo>
                    <a:pt x="1790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68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483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56" y="17277"/>
                  </a:lnTo>
                  <a:lnTo>
                    <a:pt x="6356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28" y="12795"/>
                  </a:lnTo>
                  <a:lnTo>
                    <a:pt x="10375" y="11743"/>
                  </a:lnTo>
                  <a:lnTo>
                    <a:pt x="10438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48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69" y="9260"/>
                  </a:lnTo>
                  <a:lnTo>
                    <a:pt x="14900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57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78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20" y="6061"/>
                  </a:lnTo>
                  <a:lnTo>
                    <a:pt x="17299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087" y="4020"/>
                  </a:lnTo>
                  <a:lnTo>
                    <a:pt x="19592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44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8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09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62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41" y="4567"/>
                  </a:lnTo>
                  <a:lnTo>
                    <a:pt x="16920" y="4230"/>
                  </a:lnTo>
                  <a:lnTo>
                    <a:pt x="16920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77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62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74" y="5893"/>
                  </a:lnTo>
                  <a:lnTo>
                    <a:pt x="12585" y="6566"/>
                  </a:lnTo>
                  <a:lnTo>
                    <a:pt x="12437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12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07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587" y="6398"/>
                  </a:lnTo>
                  <a:lnTo>
                    <a:pt x="8250" y="6166"/>
                  </a:lnTo>
                  <a:lnTo>
                    <a:pt x="7871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73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79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69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53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10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69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79" y="27041"/>
                  </a:lnTo>
                  <a:lnTo>
                    <a:pt x="653" y="27841"/>
                  </a:lnTo>
                  <a:lnTo>
                    <a:pt x="569" y="28619"/>
                  </a:lnTo>
                  <a:lnTo>
                    <a:pt x="485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485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74" y="33270"/>
                  </a:lnTo>
                  <a:lnTo>
                    <a:pt x="779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3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4988" y="40341"/>
                  </a:lnTo>
                  <a:lnTo>
                    <a:pt x="5619" y="40867"/>
                  </a:lnTo>
                  <a:lnTo>
                    <a:pt x="6272" y="41351"/>
                  </a:lnTo>
                  <a:lnTo>
                    <a:pt x="6966" y="41814"/>
                  </a:lnTo>
                  <a:lnTo>
                    <a:pt x="7661" y="42256"/>
                  </a:lnTo>
                  <a:lnTo>
                    <a:pt x="8397" y="42655"/>
                  </a:lnTo>
                  <a:lnTo>
                    <a:pt x="9134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89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30" y="45686"/>
                  </a:lnTo>
                  <a:lnTo>
                    <a:pt x="17951" y="45833"/>
                  </a:lnTo>
                  <a:lnTo>
                    <a:pt x="18729" y="45980"/>
                  </a:lnTo>
                  <a:lnTo>
                    <a:pt x="19508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28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385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25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03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5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51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1" y="22285"/>
                  </a:lnTo>
                  <a:lnTo>
                    <a:pt x="38784" y="21801"/>
                  </a:lnTo>
                  <a:lnTo>
                    <a:pt x="38384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58" y="14226"/>
                  </a:lnTo>
                  <a:lnTo>
                    <a:pt x="37900" y="13826"/>
                  </a:lnTo>
                  <a:lnTo>
                    <a:pt x="37900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42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6995" y="9996"/>
                  </a:lnTo>
                  <a:lnTo>
                    <a:pt x="36764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23" y="6776"/>
                  </a:lnTo>
                  <a:lnTo>
                    <a:pt x="33965" y="6482"/>
                  </a:lnTo>
                  <a:lnTo>
                    <a:pt x="33607" y="6229"/>
                  </a:lnTo>
                  <a:lnTo>
                    <a:pt x="33228" y="5977"/>
                  </a:lnTo>
                  <a:lnTo>
                    <a:pt x="32828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19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20" y="4840"/>
                  </a:lnTo>
                  <a:lnTo>
                    <a:pt x="28809" y="4883"/>
                  </a:lnTo>
                  <a:lnTo>
                    <a:pt x="28578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789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1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69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7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780" y="9365"/>
                  </a:lnTo>
                  <a:lnTo>
                    <a:pt x="23801" y="8944"/>
                  </a:lnTo>
                  <a:lnTo>
                    <a:pt x="23843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42" y="3157"/>
                  </a:lnTo>
                  <a:lnTo>
                    <a:pt x="25379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06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43" y="3788"/>
                  </a:lnTo>
                  <a:lnTo>
                    <a:pt x="23191" y="3999"/>
                  </a:lnTo>
                  <a:lnTo>
                    <a:pt x="22917" y="4251"/>
                  </a:lnTo>
                  <a:lnTo>
                    <a:pt x="22686" y="4504"/>
                  </a:lnTo>
                  <a:lnTo>
                    <a:pt x="22433" y="4756"/>
                  </a:lnTo>
                  <a:lnTo>
                    <a:pt x="22202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54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59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7096;p33">
              <a:extLst>
                <a:ext uri="{FF2B5EF4-FFF2-40B4-BE49-F238E27FC236}">
                  <a16:creationId xmlns:a16="http://schemas.microsoft.com/office/drawing/2014/main" xmlns="" id="{651CE52F-8EE7-4876-04BA-19794141B918}"/>
                </a:ext>
              </a:extLst>
            </p:cNvPr>
            <p:cNvSpPr/>
            <p:nvPr/>
          </p:nvSpPr>
          <p:spPr>
            <a:xfrm>
              <a:off x="3385779" y="-798278"/>
              <a:ext cx="495184" cy="541504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33" y="842"/>
                  </a:lnTo>
                  <a:lnTo>
                    <a:pt x="10691" y="905"/>
                  </a:lnTo>
                  <a:lnTo>
                    <a:pt x="11028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32" y="2231"/>
                  </a:lnTo>
                  <a:lnTo>
                    <a:pt x="12943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679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490" y="7639"/>
                  </a:lnTo>
                  <a:lnTo>
                    <a:pt x="13342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11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491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33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35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52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695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3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7" y="5808"/>
                  </a:lnTo>
                  <a:lnTo>
                    <a:pt x="1916" y="5471"/>
                  </a:lnTo>
                  <a:lnTo>
                    <a:pt x="2126" y="5135"/>
                  </a:lnTo>
                  <a:lnTo>
                    <a:pt x="2316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57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4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61" y="1305"/>
                  </a:lnTo>
                  <a:lnTo>
                    <a:pt x="7661" y="1157"/>
                  </a:lnTo>
                  <a:lnTo>
                    <a:pt x="8060" y="1052"/>
                  </a:lnTo>
                  <a:lnTo>
                    <a:pt x="8439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50" y="274"/>
                  </a:lnTo>
                  <a:lnTo>
                    <a:pt x="7429" y="442"/>
                  </a:lnTo>
                  <a:lnTo>
                    <a:pt x="6987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779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43" y="8586"/>
                  </a:lnTo>
                  <a:lnTo>
                    <a:pt x="1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22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5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599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61" y="15677"/>
                  </a:lnTo>
                  <a:lnTo>
                    <a:pt x="6819" y="15593"/>
                  </a:lnTo>
                  <a:lnTo>
                    <a:pt x="7177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29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02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89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289" y="7365"/>
                  </a:lnTo>
                  <a:lnTo>
                    <a:pt x="14352" y="6902"/>
                  </a:lnTo>
                  <a:lnTo>
                    <a:pt x="14373" y="6439"/>
                  </a:lnTo>
                  <a:lnTo>
                    <a:pt x="14373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63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879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11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06" y="505"/>
                  </a:lnTo>
                  <a:lnTo>
                    <a:pt x="10922" y="295"/>
                  </a:lnTo>
                  <a:lnTo>
                    <a:pt x="10396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7097;p33">
              <a:extLst>
                <a:ext uri="{FF2B5EF4-FFF2-40B4-BE49-F238E27FC236}">
                  <a16:creationId xmlns:a16="http://schemas.microsoft.com/office/drawing/2014/main" xmlns="" id="{679B3A76-5275-5884-C25A-4BD39B711087}"/>
                </a:ext>
              </a:extLst>
            </p:cNvPr>
            <p:cNvSpPr/>
            <p:nvPr/>
          </p:nvSpPr>
          <p:spPr>
            <a:xfrm>
              <a:off x="3841082" y="-366002"/>
              <a:ext cx="294341" cy="163427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09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26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68" y="3031"/>
                  </a:lnTo>
                  <a:lnTo>
                    <a:pt x="2147" y="2905"/>
                  </a:lnTo>
                  <a:lnTo>
                    <a:pt x="2125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31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19" y="2484"/>
                  </a:lnTo>
                  <a:lnTo>
                    <a:pt x="4545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08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387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692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23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597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60" y="1958"/>
                  </a:lnTo>
                  <a:lnTo>
                    <a:pt x="7618" y="2168"/>
                  </a:lnTo>
                  <a:lnTo>
                    <a:pt x="7976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33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23" y="1264"/>
                  </a:lnTo>
                  <a:lnTo>
                    <a:pt x="8502" y="1179"/>
                  </a:lnTo>
                  <a:lnTo>
                    <a:pt x="8417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65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4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7098;p33">
              <a:extLst>
                <a:ext uri="{FF2B5EF4-FFF2-40B4-BE49-F238E27FC236}">
                  <a16:creationId xmlns:a16="http://schemas.microsoft.com/office/drawing/2014/main" xmlns="" id="{E7F952EC-8525-DFD0-436F-DFAC85CE2DFF}"/>
                </a:ext>
              </a:extLst>
            </p:cNvPr>
            <p:cNvSpPr/>
            <p:nvPr/>
          </p:nvSpPr>
          <p:spPr>
            <a:xfrm>
              <a:off x="3188616" y="-945760"/>
              <a:ext cx="319007" cy="368732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82" y="42"/>
                  </a:lnTo>
                  <a:lnTo>
                    <a:pt x="3809" y="84"/>
                  </a:lnTo>
                  <a:lnTo>
                    <a:pt x="3514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31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84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8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51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2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04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67" y="4630"/>
                  </a:lnTo>
                  <a:lnTo>
                    <a:pt x="2631" y="4503"/>
                  </a:lnTo>
                  <a:lnTo>
                    <a:pt x="2757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5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73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2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796" y="2567"/>
                  </a:lnTo>
                  <a:lnTo>
                    <a:pt x="8670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50" y="737"/>
                  </a:lnTo>
                  <a:lnTo>
                    <a:pt x="6818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8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7099;p33">
              <a:extLst>
                <a:ext uri="{FF2B5EF4-FFF2-40B4-BE49-F238E27FC236}">
                  <a16:creationId xmlns:a16="http://schemas.microsoft.com/office/drawing/2014/main" xmlns="" id="{0B6D759F-5661-9152-4D24-463A0DB4D9C9}"/>
                </a:ext>
              </a:extLst>
            </p:cNvPr>
            <p:cNvSpPr/>
            <p:nvPr/>
          </p:nvSpPr>
          <p:spPr>
            <a:xfrm>
              <a:off x="3343025" y="-817825"/>
              <a:ext cx="130531" cy="195961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0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4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2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7100;p33">
              <a:extLst>
                <a:ext uri="{FF2B5EF4-FFF2-40B4-BE49-F238E27FC236}">
                  <a16:creationId xmlns:a16="http://schemas.microsoft.com/office/drawing/2014/main" xmlns="" id="{80792CC9-5596-96ED-AA2B-9F6739A3FE69}"/>
                </a:ext>
              </a:extLst>
            </p:cNvPr>
            <p:cNvSpPr/>
            <p:nvPr/>
          </p:nvSpPr>
          <p:spPr>
            <a:xfrm>
              <a:off x="4054919" y="-971078"/>
              <a:ext cx="364688" cy="400545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199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69" y="1053"/>
                  </a:lnTo>
                  <a:lnTo>
                    <a:pt x="801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48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199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8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283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8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40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8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7101;p33">
              <a:extLst>
                <a:ext uri="{FF2B5EF4-FFF2-40B4-BE49-F238E27FC236}">
                  <a16:creationId xmlns:a16="http://schemas.microsoft.com/office/drawing/2014/main" xmlns="" id="{719C1329-A0C1-5AE7-5D9E-ABED780A4550}"/>
                </a:ext>
              </a:extLst>
            </p:cNvPr>
            <p:cNvSpPr/>
            <p:nvPr/>
          </p:nvSpPr>
          <p:spPr>
            <a:xfrm>
              <a:off x="4148453" y="-814184"/>
              <a:ext cx="130531" cy="167034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32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0" y="1115"/>
                  </a:lnTo>
                  <a:lnTo>
                    <a:pt x="0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74" y="2694"/>
                  </a:lnTo>
                  <a:lnTo>
                    <a:pt x="1032" y="3220"/>
                  </a:lnTo>
                  <a:lnTo>
                    <a:pt x="1789" y="3746"/>
                  </a:lnTo>
                  <a:lnTo>
                    <a:pt x="2526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788" y="3220"/>
                  </a:lnTo>
                  <a:lnTo>
                    <a:pt x="3788" y="3030"/>
                  </a:lnTo>
                  <a:lnTo>
                    <a:pt x="3767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7102;p33">
              <a:extLst>
                <a:ext uri="{FF2B5EF4-FFF2-40B4-BE49-F238E27FC236}">
                  <a16:creationId xmlns:a16="http://schemas.microsoft.com/office/drawing/2014/main" xmlns="" id="{8D5D5221-A021-AFED-1CB2-1D91DE9690CC}"/>
                </a:ext>
              </a:extLst>
            </p:cNvPr>
            <p:cNvSpPr/>
            <p:nvPr/>
          </p:nvSpPr>
          <p:spPr>
            <a:xfrm>
              <a:off x="3517726" y="-608163"/>
              <a:ext cx="243630" cy="115708"/>
            </a:xfrm>
            <a:custGeom>
              <a:avLst/>
              <a:gdLst/>
              <a:ahLst/>
              <a:cxnLst/>
              <a:rect l="l" t="t" r="r" b="b"/>
              <a:pathLst>
                <a:path w="7072" h="3368" extrusionOk="0">
                  <a:moveTo>
                    <a:pt x="3873" y="0"/>
                  </a:moveTo>
                  <a:lnTo>
                    <a:pt x="3494" y="43"/>
                  </a:lnTo>
                  <a:lnTo>
                    <a:pt x="3115" y="106"/>
                  </a:lnTo>
                  <a:lnTo>
                    <a:pt x="2757" y="232"/>
                  </a:lnTo>
                  <a:lnTo>
                    <a:pt x="2421" y="379"/>
                  </a:lnTo>
                  <a:lnTo>
                    <a:pt x="2084" y="548"/>
                  </a:lnTo>
                  <a:lnTo>
                    <a:pt x="1768" y="779"/>
                  </a:lnTo>
                  <a:lnTo>
                    <a:pt x="1474" y="1011"/>
                  </a:lnTo>
                  <a:lnTo>
                    <a:pt x="1200" y="1284"/>
                  </a:lnTo>
                  <a:lnTo>
                    <a:pt x="948" y="1579"/>
                  </a:lnTo>
                  <a:lnTo>
                    <a:pt x="695" y="1873"/>
                  </a:lnTo>
                  <a:lnTo>
                    <a:pt x="485" y="2210"/>
                  </a:lnTo>
                  <a:lnTo>
                    <a:pt x="316" y="2547"/>
                  </a:lnTo>
                  <a:lnTo>
                    <a:pt x="148" y="2883"/>
                  </a:lnTo>
                  <a:lnTo>
                    <a:pt x="22" y="3241"/>
                  </a:lnTo>
                  <a:lnTo>
                    <a:pt x="1" y="3283"/>
                  </a:lnTo>
                  <a:lnTo>
                    <a:pt x="22" y="3304"/>
                  </a:lnTo>
                  <a:lnTo>
                    <a:pt x="64" y="3367"/>
                  </a:lnTo>
                  <a:lnTo>
                    <a:pt x="127" y="3367"/>
                  </a:lnTo>
                  <a:lnTo>
                    <a:pt x="190" y="3346"/>
                  </a:lnTo>
                  <a:lnTo>
                    <a:pt x="590" y="3010"/>
                  </a:lnTo>
                  <a:lnTo>
                    <a:pt x="990" y="2694"/>
                  </a:lnTo>
                  <a:lnTo>
                    <a:pt x="1411" y="2420"/>
                  </a:lnTo>
                  <a:lnTo>
                    <a:pt x="1810" y="2189"/>
                  </a:lnTo>
                  <a:lnTo>
                    <a:pt x="2252" y="1979"/>
                  </a:lnTo>
                  <a:lnTo>
                    <a:pt x="2694" y="1831"/>
                  </a:lnTo>
                  <a:lnTo>
                    <a:pt x="2947" y="1747"/>
                  </a:lnTo>
                  <a:lnTo>
                    <a:pt x="3199" y="1705"/>
                  </a:lnTo>
                  <a:lnTo>
                    <a:pt x="3452" y="1663"/>
                  </a:lnTo>
                  <a:lnTo>
                    <a:pt x="3725" y="1621"/>
                  </a:lnTo>
                  <a:lnTo>
                    <a:pt x="3936" y="1600"/>
                  </a:lnTo>
                  <a:lnTo>
                    <a:pt x="4146" y="1621"/>
                  </a:lnTo>
                  <a:lnTo>
                    <a:pt x="4357" y="1642"/>
                  </a:lnTo>
                  <a:lnTo>
                    <a:pt x="4567" y="1684"/>
                  </a:lnTo>
                  <a:lnTo>
                    <a:pt x="4757" y="1726"/>
                  </a:lnTo>
                  <a:lnTo>
                    <a:pt x="4967" y="1789"/>
                  </a:lnTo>
                  <a:lnTo>
                    <a:pt x="5156" y="1873"/>
                  </a:lnTo>
                  <a:lnTo>
                    <a:pt x="5346" y="1979"/>
                  </a:lnTo>
                  <a:lnTo>
                    <a:pt x="5535" y="2084"/>
                  </a:lnTo>
                  <a:lnTo>
                    <a:pt x="5725" y="2189"/>
                  </a:lnTo>
                  <a:lnTo>
                    <a:pt x="5893" y="2315"/>
                  </a:lnTo>
                  <a:lnTo>
                    <a:pt x="6040" y="2463"/>
                  </a:lnTo>
                  <a:lnTo>
                    <a:pt x="6209" y="2610"/>
                  </a:lnTo>
                  <a:lnTo>
                    <a:pt x="6335" y="2778"/>
                  </a:lnTo>
                  <a:lnTo>
                    <a:pt x="6482" y="2925"/>
                  </a:lnTo>
                  <a:lnTo>
                    <a:pt x="6587" y="3115"/>
                  </a:lnTo>
                  <a:lnTo>
                    <a:pt x="6650" y="3157"/>
                  </a:lnTo>
                  <a:lnTo>
                    <a:pt x="6735" y="3178"/>
                  </a:lnTo>
                  <a:lnTo>
                    <a:pt x="6819" y="3157"/>
                  </a:lnTo>
                  <a:lnTo>
                    <a:pt x="6882" y="3115"/>
                  </a:lnTo>
                  <a:lnTo>
                    <a:pt x="6945" y="2989"/>
                  </a:lnTo>
                  <a:lnTo>
                    <a:pt x="6987" y="2841"/>
                  </a:lnTo>
                  <a:lnTo>
                    <a:pt x="7029" y="2715"/>
                  </a:lnTo>
                  <a:lnTo>
                    <a:pt x="7050" y="2589"/>
                  </a:lnTo>
                  <a:lnTo>
                    <a:pt x="7071" y="2463"/>
                  </a:lnTo>
                  <a:lnTo>
                    <a:pt x="7071" y="2336"/>
                  </a:lnTo>
                  <a:lnTo>
                    <a:pt x="7029" y="2105"/>
                  </a:lnTo>
                  <a:lnTo>
                    <a:pt x="6945" y="1852"/>
                  </a:lnTo>
                  <a:lnTo>
                    <a:pt x="6819" y="1621"/>
                  </a:lnTo>
                  <a:lnTo>
                    <a:pt x="6672" y="1389"/>
                  </a:lnTo>
                  <a:lnTo>
                    <a:pt x="6503" y="1179"/>
                  </a:lnTo>
                  <a:lnTo>
                    <a:pt x="6293" y="989"/>
                  </a:lnTo>
                  <a:lnTo>
                    <a:pt x="6082" y="800"/>
                  </a:lnTo>
                  <a:lnTo>
                    <a:pt x="5851" y="632"/>
                  </a:lnTo>
                  <a:lnTo>
                    <a:pt x="5598" y="484"/>
                  </a:lnTo>
                  <a:lnTo>
                    <a:pt x="5367" y="358"/>
                  </a:lnTo>
                  <a:lnTo>
                    <a:pt x="5135" y="232"/>
                  </a:lnTo>
                  <a:lnTo>
                    <a:pt x="4883" y="148"/>
                  </a:lnTo>
                  <a:lnTo>
                    <a:pt x="4672" y="85"/>
                  </a:lnTo>
                  <a:lnTo>
                    <a:pt x="4273" y="21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7103;p33">
              <a:extLst>
                <a:ext uri="{FF2B5EF4-FFF2-40B4-BE49-F238E27FC236}">
                  <a16:creationId xmlns:a16="http://schemas.microsoft.com/office/drawing/2014/main" xmlns="" id="{AB57CAC1-45CB-1BE5-9726-32452318DB95}"/>
                </a:ext>
              </a:extLst>
            </p:cNvPr>
            <p:cNvSpPr/>
            <p:nvPr/>
          </p:nvSpPr>
          <p:spPr>
            <a:xfrm>
              <a:off x="4080309" y="-656602"/>
              <a:ext cx="187787" cy="128007"/>
            </a:xfrm>
            <a:custGeom>
              <a:avLst/>
              <a:gdLst/>
              <a:ahLst/>
              <a:cxnLst/>
              <a:rect l="l" t="t" r="r" b="b"/>
              <a:pathLst>
                <a:path w="5451" h="3726" extrusionOk="0">
                  <a:moveTo>
                    <a:pt x="1831" y="1"/>
                  </a:moveTo>
                  <a:lnTo>
                    <a:pt x="1516" y="22"/>
                  </a:lnTo>
                  <a:lnTo>
                    <a:pt x="1368" y="43"/>
                  </a:lnTo>
                  <a:lnTo>
                    <a:pt x="1242" y="85"/>
                  </a:lnTo>
                  <a:lnTo>
                    <a:pt x="947" y="232"/>
                  </a:lnTo>
                  <a:lnTo>
                    <a:pt x="695" y="379"/>
                  </a:lnTo>
                  <a:lnTo>
                    <a:pt x="484" y="569"/>
                  </a:lnTo>
                  <a:lnTo>
                    <a:pt x="316" y="800"/>
                  </a:lnTo>
                  <a:lnTo>
                    <a:pt x="190" y="1032"/>
                  </a:lnTo>
                  <a:lnTo>
                    <a:pt x="85" y="1284"/>
                  </a:lnTo>
                  <a:lnTo>
                    <a:pt x="42" y="1537"/>
                  </a:lnTo>
                  <a:lnTo>
                    <a:pt x="0" y="1810"/>
                  </a:lnTo>
                  <a:lnTo>
                    <a:pt x="21" y="2084"/>
                  </a:lnTo>
                  <a:lnTo>
                    <a:pt x="64" y="2357"/>
                  </a:lnTo>
                  <a:lnTo>
                    <a:pt x="148" y="2631"/>
                  </a:lnTo>
                  <a:lnTo>
                    <a:pt x="274" y="2883"/>
                  </a:lnTo>
                  <a:lnTo>
                    <a:pt x="421" y="3115"/>
                  </a:lnTo>
                  <a:lnTo>
                    <a:pt x="590" y="3346"/>
                  </a:lnTo>
                  <a:lnTo>
                    <a:pt x="800" y="3536"/>
                  </a:lnTo>
                  <a:lnTo>
                    <a:pt x="1053" y="3704"/>
                  </a:lnTo>
                  <a:lnTo>
                    <a:pt x="1095" y="3725"/>
                  </a:lnTo>
                  <a:lnTo>
                    <a:pt x="1137" y="3725"/>
                  </a:lnTo>
                  <a:lnTo>
                    <a:pt x="1200" y="3683"/>
                  </a:lnTo>
                  <a:lnTo>
                    <a:pt x="1221" y="3620"/>
                  </a:lnTo>
                  <a:lnTo>
                    <a:pt x="1221" y="3578"/>
                  </a:lnTo>
                  <a:lnTo>
                    <a:pt x="1221" y="3536"/>
                  </a:lnTo>
                  <a:lnTo>
                    <a:pt x="1137" y="3367"/>
                  </a:lnTo>
                  <a:lnTo>
                    <a:pt x="1074" y="3199"/>
                  </a:lnTo>
                  <a:lnTo>
                    <a:pt x="1010" y="3031"/>
                  </a:lnTo>
                  <a:lnTo>
                    <a:pt x="968" y="2841"/>
                  </a:lnTo>
                  <a:lnTo>
                    <a:pt x="947" y="2652"/>
                  </a:lnTo>
                  <a:lnTo>
                    <a:pt x="926" y="2484"/>
                  </a:lnTo>
                  <a:lnTo>
                    <a:pt x="926" y="2294"/>
                  </a:lnTo>
                  <a:lnTo>
                    <a:pt x="947" y="2126"/>
                  </a:lnTo>
                  <a:lnTo>
                    <a:pt x="989" y="1958"/>
                  </a:lnTo>
                  <a:lnTo>
                    <a:pt x="1053" y="1789"/>
                  </a:lnTo>
                  <a:lnTo>
                    <a:pt x="1137" y="1642"/>
                  </a:lnTo>
                  <a:lnTo>
                    <a:pt x="1242" y="1516"/>
                  </a:lnTo>
                  <a:lnTo>
                    <a:pt x="1368" y="1389"/>
                  </a:lnTo>
                  <a:lnTo>
                    <a:pt x="1516" y="1305"/>
                  </a:lnTo>
                  <a:lnTo>
                    <a:pt x="1684" y="1221"/>
                  </a:lnTo>
                  <a:lnTo>
                    <a:pt x="1873" y="1158"/>
                  </a:lnTo>
                  <a:lnTo>
                    <a:pt x="2126" y="1116"/>
                  </a:lnTo>
                  <a:lnTo>
                    <a:pt x="2610" y="1116"/>
                  </a:lnTo>
                  <a:lnTo>
                    <a:pt x="2862" y="1179"/>
                  </a:lnTo>
                  <a:lnTo>
                    <a:pt x="3094" y="1242"/>
                  </a:lnTo>
                  <a:lnTo>
                    <a:pt x="3325" y="1326"/>
                  </a:lnTo>
                  <a:lnTo>
                    <a:pt x="3557" y="1431"/>
                  </a:lnTo>
                  <a:lnTo>
                    <a:pt x="3767" y="1558"/>
                  </a:lnTo>
                  <a:lnTo>
                    <a:pt x="3978" y="1705"/>
                  </a:lnTo>
                  <a:lnTo>
                    <a:pt x="4188" y="1852"/>
                  </a:lnTo>
                  <a:lnTo>
                    <a:pt x="4377" y="2021"/>
                  </a:lnTo>
                  <a:lnTo>
                    <a:pt x="4567" y="2210"/>
                  </a:lnTo>
                  <a:lnTo>
                    <a:pt x="4904" y="2568"/>
                  </a:lnTo>
                  <a:lnTo>
                    <a:pt x="5177" y="2926"/>
                  </a:lnTo>
                  <a:lnTo>
                    <a:pt x="5219" y="2968"/>
                  </a:lnTo>
                  <a:lnTo>
                    <a:pt x="5261" y="2989"/>
                  </a:lnTo>
                  <a:lnTo>
                    <a:pt x="5345" y="2989"/>
                  </a:lnTo>
                  <a:lnTo>
                    <a:pt x="5387" y="2968"/>
                  </a:lnTo>
                  <a:lnTo>
                    <a:pt x="5409" y="2947"/>
                  </a:lnTo>
                  <a:lnTo>
                    <a:pt x="5430" y="2905"/>
                  </a:lnTo>
                  <a:lnTo>
                    <a:pt x="5451" y="2862"/>
                  </a:lnTo>
                  <a:lnTo>
                    <a:pt x="5451" y="2694"/>
                  </a:lnTo>
                  <a:lnTo>
                    <a:pt x="5430" y="2547"/>
                  </a:lnTo>
                  <a:lnTo>
                    <a:pt x="5409" y="2378"/>
                  </a:lnTo>
                  <a:lnTo>
                    <a:pt x="5366" y="2231"/>
                  </a:lnTo>
                  <a:lnTo>
                    <a:pt x="5303" y="2084"/>
                  </a:lnTo>
                  <a:lnTo>
                    <a:pt x="5219" y="1937"/>
                  </a:lnTo>
                  <a:lnTo>
                    <a:pt x="5030" y="1642"/>
                  </a:lnTo>
                  <a:lnTo>
                    <a:pt x="4819" y="1368"/>
                  </a:lnTo>
                  <a:lnTo>
                    <a:pt x="4546" y="1116"/>
                  </a:lnTo>
                  <a:lnTo>
                    <a:pt x="4251" y="863"/>
                  </a:lnTo>
                  <a:lnTo>
                    <a:pt x="3914" y="653"/>
                  </a:lnTo>
                  <a:lnTo>
                    <a:pt x="3578" y="463"/>
                  </a:lnTo>
                  <a:lnTo>
                    <a:pt x="3220" y="295"/>
                  </a:lnTo>
                  <a:lnTo>
                    <a:pt x="2862" y="169"/>
                  </a:lnTo>
                  <a:lnTo>
                    <a:pt x="2505" y="85"/>
                  </a:lnTo>
                  <a:lnTo>
                    <a:pt x="2168" y="22"/>
                  </a:lnTo>
                  <a:lnTo>
                    <a:pt x="18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7104;p33">
              <a:extLst>
                <a:ext uri="{FF2B5EF4-FFF2-40B4-BE49-F238E27FC236}">
                  <a16:creationId xmlns:a16="http://schemas.microsoft.com/office/drawing/2014/main" xmlns="" id="{7F3C1EF8-F84D-8429-2214-DF8A2DEDB4D2}"/>
                </a:ext>
              </a:extLst>
            </p:cNvPr>
            <p:cNvSpPr/>
            <p:nvPr/>
          </p:nvSpPr>
          <p:spPr>
            <a:xfrm>
              <a:off x="3513385" y="-552510"/>
              <a:ext cx="229850" cy="73795"/>
            </a:xfrm>
            <a:custGeom>
              <a:avLst/>
              <a:gdLst/>
              <a:ahLst/>
              <a:cxnLst/>
              <a:rect l="l" t="t" r="r" b="b"/>
              <a:pathLst>
                <a:path w="6672" h="2148" extrusionOk="0">
                  <a:moveTo>
                    <a:pt x="3662" y="1"/>
                  </a:moveTo>
                  <a:lnTo>
                    <a:pt x="3388" y="22"/>
                  </a:lnTo>
                  <a:lnTo>
                    <a:pt x="3115" y="22"/>
                  </a:lnTo>
                  <a:lnTo>
                    <a:pt x="2841" y="64"/>
                  </a:lnTo>
                  <a:lnTo>
                    <a:pt x="2568" y="106"/>
                  </a:lnTo>
                  <a:lnTo>
                    <a:pt x="2294" y="169"/>
                  </a:lnTo>
                  <a:lnTo>
                    <a:pt x="2042" y="253"/>
                  </a:lnTo>
                  <a:lnTo>
                    <a:pt x="1789" y="359"/>
                  </a:lnTo>
                  <a:lnTo>
                    <a:pt x="1537" y="464"/>
                  </a:lnTo>
                  <a:lnTo>
                    <a:pt x="1305" y="590"/>
                  </a:lnTo>
                  <a:lnTo>
                    <a:pt x="1095" y="716"/>
                  </a:lnTo>
                  <a:lnTo>
                    <a:pt x="884" y="885"/>
                  </a:lnTo>
                  <a:lnTo>
                    <a:pt x="695" y="1032"/>
                  </a:lnTo>
                  <a:lnTo>
                    <a:pt x="506" y="1221"/>
                  </a:lnTo>
                  <a:lnTo>
                    <a:pt x="358" y="1411"/>
                  </a:lnTo>
                  <a:lnTo>
                    <a:pt x="211" y="1621"/>
                  </a:lnTo>
                  <a:lnTo>
                    <a:pt x="106" y="1853"/>
                  </a:lnTo>
                  <a:lnTo>
                    <a:pt x="1" y="2084"/>
                  </a:lnTo>
                  <a:lnTo>
                    <a:pt x="1" y="2105"/>
                  </a:lnTo>
                  <a:lnTo>
                    <a:pt x="22" y="2126"/>
                  </a:lnTo>
                  <a:lnTo>
                    <a:pt x="64" y="2147"/>
                  </a:lnTo>
                  <a:lnTo>
                    <a:pt x="85" y="2126"/>
                  </a:lnTo>
                  <a:lnTo>
                    <a:pt x="232" y="1958"/>
                  </a:lnTo>
                  <a:lnTo>
                    <a:pt x="400" y="1789"/>
                  </a:lnTo>
                  <a:lnTo>
                    <a:pt x="569" y="1621"/>
                  </a:lnTo>
                  <a:lnTo>
                    <a:pt x="758" y="1474"/>
                  </a:lnTo>
                  <a:lnTo>
                    <a:pt x="1137" y="1200"/>
                  </a:lnTo>
                  <a:lnTo>
                    <a:pt x="1558" y="969"/>
                  </a:lnTo>
                  <a:lnTo>
                    <a:pt x="2021" y="758"/>
                  </a:lnTo>
                  <a:lnTo>
                    <a:pt x="2484" y="611"/>
                  </a:lnTo>
                  <a:lnTo>
                    <a:pt x="2947" y="506"/>
                  </a:lnTo>
                  <a:lnTo>
                    <a:pt x="3431" y="443"/>
                  </a:lnTo>
                  <a:lnTo>
                    <a:pt x="3915" y="443"/>
                  </a:lnTo>
                  <a:lnTo>
                    <a:pt x="4146" y="464"/>
                  </a:lnTo>
                  <a:lnTo>
                    <a:pt x="4378" y="485"/>
                  </a:lnTo>
                  <a:lnTo>
                    <a:pt x="4609" y="527"/>
                  </a:lnTo>
                  <a:lnTo>
                    <a:pt x="4840" y="590"/>
                  </a:lnTo>
                  <a:lnTo>
                    <a:pt x="5051" y="653"/>
                  </a:lnTo>
                  <a:lnTo>
                    <a:pt x="5261" y="737"/>
                  </a:lnTo>
                  <a:lnTo>
                    <a:pt x="5472" y="843"/>
                  </a:lnTo>
                  <a:lnTo>
                    <a:pt x="5661" y="969"/>
                  </a:lnTo>
                  <a:lnTo>
                    <a:pt x="5851" y="1095"/>
                  </a:lnTo>
                  <a:lnTo>
                    <a:pt x="6040" y="1242"/>
                  </a:lnTo>
                  <a:lnTo>
                    <a:pt x="6208" y="1411"/>
                  </a:lnTo>
                  <a:lnTo>
                    <a:pt x="6377" y="1600"/>
                  </a:lnTo>
                  <a:lnTo>
                    <a:pt x="6524" y="1789"/>
                  </a:lnTo>
                  <a:lnTo>
                    <a:pt x="6650" y="2000"/>
                  </a:lnTo>
                  <a:lnTo>
                    <a:pt x="6671" y="2000"/>
                  </a:lnTo>
                  <a:lnTo>
                    <a:pt x="6587" y="1747"/>
                  </a:lnTo>
                  <a:lnTo>
                    <a:pt x="6482" y="1495"/>
                  </a:lnTo>
                  <a:lnTo>
                    <a:pt x="6356" y="1284"/>
                  </a:lnTo>
                  <a:lnTo>
                    <a:pt x="6208" y="1074"/>
                  </a:lnTo>
                  <a:lnTo>
                    <a:pt x="6040" y="906"/>
                  </a:lnTo>
                  <a:lnTo>
                    <a:pt x="5851" y="737"/>
                  </a:lnTo>
                  <a:lnTo>
                    <a:pt x="5661" y="590"/>
                  </a:lnTo>
                  <a:lnTo>
                    <a:pt x="5430" y="464"/>
                  </a:lnTo>
                  <a:lnTo>
                    <a:pt x="5219" y="337"/>
                  </a:lnTo>
                  <a:lnTo>
                    <a:pt x="4967" y="253"/>
                  </a:lnTo>
                  <a:lnTo>
                    <a:pt x="4714" y="169"/>
                  </a:lnTo>
                  <a:lnTo>
                    <a:pt x="4462" y="106"/>
                  </a:lnTo>
                  <a:lnTo>
                    <a:pt x="4209" y="64"/>
                  </a:lnTo>
                  <a:lnTo>
                    <a:pt x="3936" y="22"/>
                  </a:lnTo>
                  <a:lnTo>
                    <a:pt x="3662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7105;p33">
              <a:extLst>
                <a:ext uri="{FF2B5EF4-FFF2-40B4-BE49-F238E27FC236}">
                  <a16:creationId xmlns:a16="http://schemas.microsoft.com/office/drawing/2014/main" xmlns="" id="{17B97B48-6846-3577-5D64-E27C61B3F5CB}"/>
                </a:ext>
              </a:extLst>
            </p:cNvPr>
            <p:cNvSpPr/>
            <p:nvPr/>
          </p:nvSpPr>
          <p:spPr>
            <a:xfrm>
              <a:off x="4114381" y="-623348"/>
              <a:ext cx="146481" cy="96194"/>
            </a:xfrm>
            <a:custGeom>
              <a:avLst/>
              <a:gdLst/>
              <a:ahLst/>
              <a:cxnLst/>
              <a:rect l="l" t="t" r="r" b="b"/>
              <a:pathLst>
                <a:path w="4252" h="2800" extrusionOk="0">
                  <a:moveTo>
                    <a:pt x="1431" y="1"/>
                  </a:moveTo>
                  <a:lnTo>
                    <a:pt x="1200" y="43"/>
                  </a:lnTo>
                  <a:lnTo>
                    <a:pt x="968" y="127"/>
                  </a:lnTo>
                  <a:lnTo>
                    <a:pt x="779" y="232"/>
                  </a:lnTo>
                  <a:lnTo>
                    <a:pt x="611" y="358"/>
                  </a:lnTo>
                  <a:lnTo>
                    <a:pt x="463" y="485"/>
                  </a:lnTo>
                  <a:lnTo>
                    <a:pt x="337" y="632"/>
                  </a:lnTo>
                  <a:lnTo>
                    <a:pt x="232" y="800"/>
                  </a:lnTo>
                  <a:lnTo>
                    <a:pt x="148" y="969"/>
                  </a:lnTo>
                  <a:lnTo>
                    <a:pt x="64" y="1158"/>
                  </a:lnTo>
                  <a:lnTo>
                    <a:pt x="21" y="1347"/>
                  </a:lnTo>
                  <a:lnTo>
                    <a:pt x="0" y="1537"/>
                  </a:lnTo>
                  <a:lnTo>
                    <a:pt x="0" y="1726"/>
                  </a:lnTo>
                  <a:lnTo>
                    <a:pt x="21" y="1915"/>
                  </a:lnTo>
                  <a:lnTo>
                    <a:pt x="64" y="2105"/>
                  </a:lnTo>
                  <a:lnTo>
                    <a:pt x="127" y="2294"/>
                  </a:lnTo>
                  <a:lnTo>
                    <a:pt x="232" y="2463"/>
                  </a:lnTo>
                  <a:lnTo>
                    <a:pt x="337" y="2631"/>
                  </a:lnTo>
                  <a:lnTo>
                    <a:pt x="484" y="2799"/>
                  </a:lnTo>
                  <a:lnTo>
                    <a:pt x="527" y="2799"/>
                  </a:lnTo>
                  <a:lnTo>
                    <a:pt x="527" y="2778"/>
                  </a:lnTo>
                  <a:lnTo>
                    <a:pt x="527" y="2757"/>
                  </a:lnTo>
                  <a:lnTo>
                    <a:pt x="421" y="2589"/>
                  </a:lnTo>
                  <a:lnTo>
                    <a:pt x="337" y="2421"/>
                  </a:lnTo>
                  <a:lnTo>
                    <a:pt x="274" y="2231"/>
                  </a:lnTo>
                  <a:lnTo>
                    <a:pt x="253" y="2042"/>
                  </a:lnTo>
                  <a:lnTo>
                    <a:pt x="253" y="1873"/>
                  </a:lnTo>
                  <a:lnTo>
                    <a:pt x="274" y="1684"/>
                  </a:lnTo>
                  <a:lnTo>
                    <a:pt x="337" y="1516"/>
                  </a:lnTo>
                  <a:lnTo>
                    <a:pt x="400" y="1347"/>
                  </a:lnTo>
                  <a:lnTo>
                    <a:pt x="484" y="1179"/>
                  </a:lnTo>
                  <a:lnTo>
                    <a:pt x="611" y="1032"/>
                  </a:lnTo>
                  <a:lnTo>
                    <a:pt x="737" y="905"/>
                  </a:lnTo>
                  <a:lnTo>
                    <a:pt x="884" y="779"/>
                  </a:lnTo>
                  <a:lnTo>
                    <a:pt x="1032" y="695"/>
                  </a:lnTo>
                  <a:lnTo>
                    <a:pt x="1200" y="611"/>
                  </a:lnTo>
                  <a:lnTo>
                    <a:pt x="1389" y="569"/>
                  </a:lnTo>
                  <a:lnTo>
                    <a:pt x="1579" y="548"/>
                  </a:lnTo>
                  <a:lnTo>
                    <a:pt x="1789" y="548"/>
                  </a:lnTo>
                  <a:lnTo>
                    <a:pt x="2000" y="569"/>
                  </a:lnTo>
                  <a:lnTo>
                    <a:pt x="2189" y="632"/>
                  </a:lnTo>
                  <a:lnTo>
                    <a:pt x="2378" y="716"/>
                  </a:lnTo>
                  <a:lnTo>
                    <a:pt x="2547" y="800"/>
                  </a:lnTo>
                  <a:lnTo>
                    <a:pt x="2736" y="926"/>
                  </a:lnTo>
                  <a:lnTo>
                    <a:pt x="2883" y="1053"/>
                  </a:lnTo>
                  <a:lnTo>
                    <a:pt x="3052" y="1179"/>
                  </a:lnTo>
                  <a:lnTo>
                    <a:pt x="3346" y="1495"/>
                  </a:lnTo>
                  <a:lnTo>
                    <a:pt x="3641" y="1789"/>
                  </a:lnTo>
                  <a:lnTo>
                    <a:pt x="3915" y="2105"/>
                  </a:lnTo>
                  <a:lnTo>
                    <a:pt x="4188" y="2378"/>
                  </a:lnTo>
                  <a:lnTo>
                    <a:pt x="4209" y="2399"/>
                  </a:lnTo>
                  <a:lnTo>
                    <a:pt x="4251" y="2378"/>
                  </a:lnTo>
                  <a:lnTo>
                    <a:pt x="4251" y="2357"/>
                  </a:lnTo>
                  <a:lnTo>
                    <a:pt x="4251" y="2315"/>
                  </a:lnTo>
                  <a:lnTo>
                    <a:pt x="3978" y="1768"/>
                  </a:lnTo>
                  <a:lnTo>
                    <a:pt x="3830" y="1516"/>
                  </a:lnTo>
                  <a:lnTo>
                    <a:pt x="3683" y="1284"/>
                  </a:lnTo>
                  <a:lnTo>
                    <a:pt x="3515" y="1053"/>
                  </a:lnTo>
                  <a:lnTo>
                    <a:pt x="3304" y="842"/>
                  </a:lnTo>
                  <a:lnTo>
                    <a:pt x="3094" y="653"/>
                  </a:lnTo>
                  <a:lnTo>
                    <a:pt x="2841" y="442"/>
                  </a:lnTo>
                  <a:lnTo>
                    <a:pt x="2631" y="316"/>
                  </a:lnTo>
                  <a:lnTo>
                    <a:pt x="2420" y="211"/>
                  </a:lnTo>
                  <a:lnTo>
                    <a:pt x="2168" y="127"/>
                  </a:lnTo>
                  <a:lnTo>
                    <a:pt x="1936" y="43"/>
                  </a:lnTo>
                  <a:lnTo>
                    <a:pt x="1684" y="22"/>
                  </a:lnTo>
                  <a:lnTo>
                    <a:pt x="1431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7106;p33">
              <a:extLst>
                <a:ext uri="{FF2B5EF4-FFF2-40B4-BE49-F238E27FC236}">
                  <a16:creationId xmlns:a16="http://schemas.microsoft.com/office/drawing/2014/main" xmlns="" id="{FD917049-39A2-434D-DFAC-E0CE8961498A}"/>
                </a:ext>
              </a:extLst>
            </p:cNvPr>
            <p:cNvSpPr/>
            <p:nvPr/>
          </p:nvSpPr>
          <p:spPr>
            <a:xfrm>
              <a:off x="3929518" y="-108623"/>
              <a:ext cx="189957" cy="205340"/>
            </a:xfrm>
            <a:custGeom>
              <a:avLst/>
              <a:gdLst/>
              <a:ahLst/>
              <a:cxnLst/>
              <a:rect l="l" t="t" r="r" b="b"/>
              <a:pathLst>
                <a:path w="5514" h="5977" extrusionOk="0">
                  <a:moveTo>
                    <a:pt x="3241" y="0"/>
                  </a:moveTo>
                  <a:lnTo>
                    <a:pt x="3157" y="232"/>
                  </a:lnTo>
                  <a:lnTo>
                    <a:pt x="3052" y="442"/>
                  </a:lnTo>
                  <a:lnTo>
                    <a:pt x="2925" y="653"/>
                  </a:lnTo>
                  <a:lnTo>
                    <a:pt x="2778" y="863"/>
                  </a:lnTo>
                  <a:lnTo>
                    <a:pt x="2610" y="1074"/>
                  </a:lnTo>
                  <a:lnTo>
                    <a:pt x="2399" y="1263"/>
                  </a:lnTo>
                  <a:lnTo>
                    <a:pt x="2210" y="1431"/>
                  </a:lnTo>
                  <a:lnTo>
                    <a:pt x="1978" y="1621"/>
                  </a:lnTo>
                  <a:lnTo>
                    <a:pt x="1747" y="1768"/>
                  </a:lnTo>
                  <a:lnTo>
                    <a:pt x="1516" y="1936"/>
                  </a:lnTo>
                  <a:lnTo>
                    <a:pt x="1010" y="2189"/>
                  </a:lnTo>
                  <a:lnTo>
                    <a:pt x="505" y="2420"/>
                  </a:lnTo>
                  <a:lnTo>
                    <a:pt x="0" y="2589"/>
                  </a:lnTo>
                  <a:lnTo>
                    <a:pt x="85" y="2883"/>
                  </a:lnTo>
                  <a:lnTo>
                    <a:pt x="190" y="3199"/>
                  </a:lnTo>
                  <a:lnTo>
                    <a:pt x="316" y="3494"/>
                  </a:lnTo>
                  <a:lnTo>
                    <a:pt x="463" y="3788"/>
                  </a:lnTo>
                  <a:lnTo>
                    <a:pt x="632" y="4062"/>
                  </a:lnTo>
                  <a:lnTo>
                    <a:pt x="800" y="4356"/>
                  </a:lnTo>
                  <a:lnTo>
                    <a:pt x="1158" y="4882"/>
                  </a:lnTo>
                  <a:lnTo>
                    <a:pt x="1305" y="5072"/>
                  </a:lnTo>
                  <a:lnTo>
                    <a:pt x="1473" y="5303"/>
                  </a:lnTo>
                  <a:lnTo>
                    <a:pt x="1663" y="5535"/>
                  </a:lnTo>
                  <a:lnTo>
                    <a:pt x="1894" y="5745"/>
                  </a:lnTo>
                  <a:lnTo>
                    <a:pt x="2000" y="5829"/>
                  </a:lnTo>
                  <a:lnTo>
                    <a:pt x="2126" y="5893"/>
                  </a:lnTo>
                  <a:lnTo>
                    <a:pt x="2273" y="5956"/>
                  </a:lnTo>
                  <a:lnTo>
                    <a:pt x="2399" y="5977"/>
                  </a:lnTo>
                  <a:lnTo>
                    <a:pt x="2547" y="5977"/>
                  </a:lnTo>
                  <a:lnTo>
                    <a:pt x="2673" y="5956"/>
                  </a:lnTo>
                  <a:lnTo>
                    <a:pt x="2820" y="5914"/>
                  </a:lnTo>
                  <a:lnTo>
                    <a:pt x="2967" y="5808"/>
                  </a:lnTo>
                  <a:lnTo>
                    <a:pt x="3220" y="5598"/>
                  </a:lnTo>
                  <a:lnTo>
                    <a:pt x="3451" y="5366"/>
                  </a:lnTo>
                  <a:lnTo>
                    <a:pt x="3662" y="5114"/>
                  </a:lnTo>
                  <a:lnTo>
                    <a:pt x="3851" y="4840"/>
                  </a:lnTo>
                  <a:lnTo>
                    <a:pt x="4083" y="4377"/>
                  </a:lnTo>
                  <a:lnTo>
                    <a:pt x="4314" y="3914"/>
                  </a:lnTo>
                  <a:lnTo>
                    <a:pt x="4756" y="2968"/>
                  </a:lnTo>
                  <a:lnTo>
                    <a:pt x="5135" y="2000"/>
                  </a:lnTo>
                  <a:lnTo>
                    <a:pt x="5514" y="1011"/>
                  </a:lnTo>
                  <a:lnTo>
                    <a:pt x="5345" y="1011"/>
                  </a:lnTo>
                  <a:lnTo>
                    <a:pt x="5135" y="968"/>
                  </a:lnTo>
                  <a:lnTo>
                    <a:pt x="4903" y="905"/>
                  </a:lnTo>
                  <a:lnTo>
                    <a:pt x="4630" y="800"/>
                  </a:lnTo>
                  <a:lnTo>
                    <a:pt x="4335" y="695"/>
                  </a:lnTo>
                  <a:lnTo>
                    <a:pt x="4062" y="548"/>
                  </a:lnTo>
                  <a:lnTo>
                    <a:pt x="3767" y="379"/>
                  </a:lnTo>
                  <a:lnTo>
                    <a:pt x="3494" y="190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7107;p33">
              <a:extLst>
                <a:ext uri="{FF2B5EF4-FFF2-40B4-BE49-F238E27FC236}">
                  <a16:creationId xmlns:a16="http://schemas.microsoft.com/office/drawing/2014/main" xmlns="" id="{B8DFF6A9-F5E0-6CAB-301D-26D0C5382F06}"/>
                </a:ext>
              </a:extLst>
            </p:cNvPr>
            <p:cNvSpPr/>
            <p:nvPr/>
          </p:nvSpPr>
          <p:spPr>
            <a:xfrm>
              <a:off x="3854828" y="-339962"/>
              <a:ext cx="56601" cy="52082"/>
            </a:xfrm>
            <a:custGeom>
              <a:avLst/>
              <a:gdLst/>
              <a:ahLst/>
              <a:cxnLst/>
              <a:rect l="l" t="t" r="r" b="b"/>
              <a:pathLst>
                <a:path w="1643" h="1516" extrusionOk="0">
                  <a:moveTo>
                    <a:pt x="1621" y="1"/>
                  </a:moveTo>
                  <a:lnTo>
                    <a:pt x="1348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11" y="274"/>
                  </a:lnTo>
                  <a:lnTo>
                    <a:pt x="485" y="358"/>
                  </a:lnTo>
                  <a:lnTo>
                    <a:pt x="359" y="442"/>
                  </a:lnTo>
                  <a:lnTo>
                    <a:pt x="253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1" y="1074"/>
                  </a:lnTo>
                  <a:lnTo>
                    <a:pt x="1" y="1221"/>
                  </a:lnTo>
                  <a:lnTo>
                    <a:pt x="22" y="1389"/>
                  </a:lnTo>
                  <a:lnTo>
                    <a:pt x="43" y="1453"/>
                  </a:lnTo>
                  <a:lnTo>
                    <a:pt x="85" y="1495"/>
                  </a:lnTo>
                  <a:lnTo>
                    <a:pt x="148" y="1516"/>
                  </a:lnTo>
                  <a:lnTo>
                    <a:pt x="253" y="1516"/>
                  </a:lnTo>
                  <a:lnTo>
                    <a:pt x="317" y="1495"/>
                  </a:lnTo>
                  <a:lnTo>
                    <a:pt x="359" y="1453"/>
                  </a:lnTo>
                  <a:lnTo>
                    <a:pt x="380" y="1389"/>
                  </a:lnTo>
                  <a:lnTo>
                    <a:pt x="422" y="1137"/>
                  </a:lnTo>
                  <a:lnTo>
                    <a:pt x="464" y="926"/>
                  </a:lnTo>
                  <a:lnTo>
                    <a:pt x="506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7" y="358"/>
                  </a:lnTo>
                  <a:lnTo>
                    <a:pt x="1137" y="211"/>
                  </a:lnTo>
                  <a:lnTo>
                    <a:pt x="136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" name="Circle: Hollow 45">
            <a:extLst>
              <a:ext uri="{FF2B5EF4-FFF2-40B4-BE49-F238E27FC236}">
                <a16:creationId xmlns:a16="http://schemas.microsoft.com/office/drawing/2014/main" xmlns="" id="{CC1B954B-C385-E919-09EE-B885D0495C55}"/>
              </a:ext>
            </a:extLst>
          </p:cNvPr>
          <p:cNvSpPr/>
          <p:nvPr userDrawn="1"/>
        </p:nvSpPr>
        <p:spPr>
          <a:xfrm>
            <a:off x="3426805" y="1601327"/>
            <a:ext cx="2281049" cy="2282400"/>
          </a:xfrm>
          <a:prstGeom prst="donut">
            <a:avLst>
              <a:gd name="adj" fmla="val 3833"/>
            </a:avLst>
          </a:prstGeom>
          <a:solidFill>
            <a:schemeClr val="accent5"/>
          </a:solidFill>
          <a:ln w="190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solidFill>
                <a:schemeClr val="tx1"/>
              </a:solidFill>
            </a:endParaRPr>
          </a:p>
        </p:txBody>
      </p:sp>
      <p:grpSp>
        <p:nvGrpSpPr>
          <p:cNvPr id="47" name="Google Shape;7067;p33">
            <a:extLst>
              <a:ext uri="{FF2B5EF4-FFF2-40B4-BE49-F238E27FC236}">
                <a16:creationId xmlns:a16="http://schemas.microsoft.com/office/drawing/2014/main" xmlns="" id="{C5DA7C06-81F4-C559-B4AF-7478FBF9909C}"/>
              </a:ext>
            </a:extLst>
          </p:cNvPr>
          <p:cNvGrpSpPr/>
          <p:nvPr userDrawn="1"/>
        </p:nvGrpSpPr>
        <p:grpSpPr>
          <a:xfrm rot="542285">
            <a:off x="3609180" y="1459120"/>
            <a:ext cx="681893" cy="731574"/>
            <a:chOff x="2423600" y="-1786450"/>
            <a:chExt cx="1547885" cy="1665834"/>
          </a:xfrm>
        </p:grpSpPr>
        <p:sp>
          <p:nvSpPr>
            <p:cNvPr id="48" name="Google Shape;7068;p33">
              <a:extLst>
                <a:ext uri="{FF2B5EF4-FFF2-40B4-BE49-F238E27FC236}">
                  <a16:creationId xmlns:a16="http://schemas.microsoft.com/office/drawing/2014/main" xmlns="" id="{9590A928-E4F6-E950-4845-F6353273F4AF}"/>
                </a:ext>
              </a:extLst>
            </p:cNvPr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7069;p33">
              <a:extLst>
                <a:ext uri="{FF2B5EF4-FFF2-40B4-BE49-F238E27FC236}">
                  <a16:creationId xmlns:a16="http://schemas.microsoft.com/office/drawing/2014/main" xmlns="" id="{9AE7345F-C887-C99A-46CD-1DF2409B9CFD}"/>
                </a:ext>
              </a:extLst>
            </p:cNvPr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7070;p33">
              <a:extLst>
                <a:ext uri="{FF2B5EF4-FFF2-40B4-BE49-F238E27FC236}">
                  <a16:creationId xmlns:a16="http://schemas.microsoft.com/office/drawing/2014/main" xmlns="" id="{1D985CAE-F617-F3F3-CBA0-20F9B3987AAE}"/>
                </a:ext>
              </a:extLst>
            </p:cNvPr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7071;p33">
              <a:extLst>
                <a:ext uri="{FF2B5EF4-FFF2-40B4-BE49-F238E27FC236}">
                  <a16:creationId xmlns:a16="http://schemas.microsoft.com/office/drawing/2014/main" xmlns="" id="{D4C0339E-2F99-2576-0CE5-47BAC78030DB}"/>
                </a:ext>
              </a:extLst>
            </p:cNvPr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7072;p33">
              <a:extLst>
                <a:ext uri="{FF2B5EF4-FFF2-40B4-BE49-F238E27FC236}">
                  <a16:creationId xmlns:a16="http://schemas.microsoft.com/office/drawing/2014/main" xmlns="" id="{DB38C6CB-A246-10C5-A789-4E7FEDE74C33}"/>
                </a:ext>
              </a:extLst>
            </p:cNvPr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7073;p33">
              <a:extLst>
                <a:ext uri="{FF2B5EF4-FFF2-40B4-BE49-F238E27FC236}">
                  <a16:creationId xmlns:a16="http://schemas.microsoft.com/office/drawing/2014/main" xmlns="" id="{11E1B764-E3CD-5E86-BAA6-209E0CE47A29}"/>
                </a:ext>
              </a:extLst>
            </p:cNvPr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7074;p33">
              <a:extLst>
                <a:ext uri="{FF2B5EF4-FFF2-40B4-BE49-F238E27FC236}">
                  <a16:creationId xmlns:a16="http://schemas.microsoft.com/office/drawing/2014/main" xmlns="" id="{34E99A86-8456-389D-DD81-4056FA8093ED}"/>
                </a:ext>
              </a:extLst>
            </p:cNvPr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7075;p33">
              <a:extLst>
                <a:ext uri="{FF2B5EF4-FFF2-40B4-BE49-F238E27FC236}">
                  <a16:creationId xmlns:a16="http://schemas.microsoft.com/office/drawing/2014/main" xmlns="" id="{A4D260B9-5EA2-E6F1-DDE9-15A4DD8704FF}"/>
                </a:ext>
              </a:extLst>
            </p:cNvPr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7076;p33">
              <a:extLst>
                <a:ext uri="{FF2B5EF4-FFF2-40B4-BE49-F238E27FC236}">
                  <a16:creationId xmlns:a16="http://schemas.microsoft.com/office/drawing/2014/main" xmlns="" id="{64C572B7-365C-E581-9FA3-CF932ECF6E9A}"/>
                </a:ext>
              </a:extLst>
            </p:cNvPr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7077;p33">
              <a:extLst>
                <a:ext uri="{FF2B5EF4-FFF2-40B4-BE49-F238E27FC236}">
                  <a16:creationId xmlns:a16="http://schemas.microsoft.com/office/drawing/2014/main" xmlns="" id="{2D522BB5-BEDE-9155-1739-5988D061F778}"/>
                </a:ext>
              </a:extLst>
            </p:cNvPr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7078;p33">
              <a:extLst>
                <a:ext uri="{FF2B5EF4-FFF2-40B4-BE49-F238E27FC236}">
                  <a16:creationId xmlns:a16="http://schemas.microsoft.com/office/drawing/2014/main" xmlns="" id="{CFB2BCC2-A5F1-1C97-E3D2-E990BF49CBDA}"/>
                </a:ext>
              </a:extLst>
            </p:cNvPr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7079;p33">
              <a:extLst>
                <a:ext uri="{FF2B5EF4-FFF2-40B4-BE49-F238E27FC236}">
                  <a16:creationId xmlns:a16="http://schemas.microsoft.com/office/drawing/2014/main" xmlns="" id="{ED641DA8-8DD5-C203-B4D8-A52897A6658C}"/>
                </a:ext>
              </a:extLst>
            </p:cNvPr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7080;p33">
              <a:extLst>
                <a:ext uri="{FF2B5EF4-FFF2-40B4-BE49-F238E27FC236}">
                  <a16:creationId xmlns:a16="http://schemas.microsoft.com/office/drawing/2014/main" xmlns="" id="{AA42A2AB-7262-9654-F531-5EA63C801B0C}"/>
                </a:ext>
              </a:extLst>
            </p:cNvPr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7081;p33">
              <a:extLst>
                <a:ext uri="{FF2B5EF4-FFF2-40B4-BE49-F238E27FC236}">
                  <a16:creationId xmlns:a16="http://schemas.microsoft.com/office/drawing/2014/main" xmlns="" id="{BD9D4404-A87E-B3FC-BBC0-E98B82D3FB7C}"/>
                </a:ext>
              </a:extLst>
            </p:cNvPr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7082;p33">
              <a:extLst>
                <a:ext uri="{FF2B5EF4-FFF2-40B4-BE49-F238E27FC236}">
                  <a16:creationId xmlns:a16="http://schemas.microsoft.com/office/drawing/2014/main" xmlns="" id="{2869A15A-4CA2-136E-474F-228A803586CB}"/>
                </a:ext>
              </a:extLst>
            </p:cNvPr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7083;p33">
              <a:extLst>
                <a:ext uri="{FF2B5EF4-FFF2-40B4-BE49-F238E27FC236}">
                  <a16:creationId xmlns:a16="http://schemas.microsoft.com/office/drawing/2014/main" xmlns="" id="{A68F5F4E-18C9-FDAC-8A14-C93A7F38567B}"/>
                </a:ext>
              </a:extLst>
            </p:cNvPr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7084;p33">
              <a:extLst>
                <a:ext uri="{FF2B5EF4-FFF2-40B4-BE49-F238E27FC236}">
                  <a16:creationId xmlns:a16="http://schemas.microsoft.com/office/drawing/2014/main" xmlns="" id="{F58CDD58-6387-D28C-8784-1139CADCFC2E}"/>
                </a:ext>
              </a:extLst>
            </p:cNvPr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7085;p33">
              <a:extLst>
                <a:ext uri="{FF2B5EF4-FFF2-40B4-BE49-F238E27FC236}">
                  <a16:creationId xmlns:a16="http://schemas.microsoft.com/office/drawing/2014/main" xmlns="" id="{1BFA6A64-2EB4-1DCE-F7AF-426B3D0B985A}"/>
                </a:ext>
              </a:extLst>
            </p:cNvPr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7086;p33">
              <a:extLst>
                <a:ext uri="{FF2B5EF4-FFF2-40B4-BE49-F238E27FC236}">
                  <a16:creationId xmlns:a16="http://schemas.microsoft.com/office/drawing/2014/main" xmlns="" id="{77EB5E92-1475-74DE-AE39-45E61836193D}"/>
                </a:ext>
              </a:extLst>
            </p:cNvPr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" name="Google Shape;7087;p33">
            <a:extLst>
              <a:ext uri="{FF2B5EF4-FFF2-40B4-BE49-F238E27FC236}">
                <a16:creationId xmlns:a16="http://schemas.microsoft.com/office/drawing/2014/main" xmlns="" id="{7664CF9B-7B31-1239-53D2-28B153E23D2D}"/>
              </a:ext>
            </a:extLst>
          </p:cNvPr>
          <p:cNvGrpSpPr/>
          <p:nvPr userDrawn="1"/>
        </p:nvGrpSpPr>
        <p:grpSpPr>
          <a:xfrm rot="20699748" flipH="1">
            <a:off x="4988499" y="3161901"/>
            <a:ext cx="685748" cy="735967"/>
            <a:chOff x="3114650" y="-1211075"/>
            <a:chExt cx="1550698" cy="1664259"/>
          </a:xfrm>
        </p:grpSpPr>
        <p:sp>
          <p:nvSpPr>
            <p:cNvPr id="68" name="Google Shape;7088;p33">
              <a:extLst>
                <a:ext uri="{FF2B5EF4-FFF2-40B4-BE49-F238E27FC236}">
                  <a16:creationId xmlns:a16="http://schemas.microsoft.com/office/drawing/2014/main" xmlns="" id="{8F842CB0-66EE-D0EC-6CC3-D29C3854AB2F}"/>
                </a:ext>
              </a:extLst>
            </p:cNvPr>
            <p:cNvSpPr/>
            <p:nvPr/>
          </p:nvSpPr>
          <p:spPr>
            <a:xfrm>
              <a:off x="3114650" y="-1211075"/>
              <a:ext cx="1550698" cy="1664259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1" y="84"/>
                  </a:lnTo>
                  <a:lnTo>
                    <a:pt x="22685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307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71" y="2610"/>
                  </a:lnTo>
                  <a:lnTo>
                    <a:pt x="19802" y="1852"/>
                  </a:lnTo>
                  <a:lnTo>
                    <a:pt x="19823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3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19" y="84"/>
                  </a:lnTo>
                  <a:lnTo>
                    <a:pt x="18287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4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2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2" y="23927"/>
                  </a:lnTo>
                  <a:lnTo>
                    <a:pt x="1621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4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42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6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886" y="48358"/>
                  </a:lnTo>
                  <a:lnTo>
                    <a:pt x="23043" y="48421"/>
                  </a:lnTo>
                  <a:lnTo>
                    <a:pt x="24179" y="48442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88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0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03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66" y="4924"/>
                  </a:lnTo>
                  <a:lnTo>
                    <a:pt x="31545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8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8" y="4020"/>
                  </a:lnTo>
                  <a:lnTo>
                    <a:pt x="27525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7089;p33">
              <a:extLst>
                <a:ext uri="{FF2B5EF4-FFF2-40B4-BE49-F238E27FC236}">
                  <a16:creationId xmlns:a16="http://schemas.microsoft.com/office/drawing/2014/main" xmlns="" id="{9558B636-31E1-9CFF-63D6-1D70FE1CE60E}"/>
                </a:ext>
              </a:extLst>
            </p:cNvPr>
            <p:cNvSpPr/>
            <p:nvPr/>
          </p:nvSpPr>
          <p:spPr>
            <a:xfrm>
              <a:off x="3208184" y="-1141680"/>
              <a:ext cx="1377414" cy="1507360"/>
            </a:xfrm>
            <a:custGeom>
              <a:avLst/>
              <a:gdLst/>
              <a:ahLst/>
              <a:cxnLst/>
              <a:rect l="l" t="t" r="r" b="b"/>
              <a:pathLst>
                <a:path w="39983" h="43876" extrusionOk="0">
                  <a:moveTo>
                    <a:pt x="20496" y="0"/>
                  </a:moveTo>
                  <a:lnTo>
                    <a:pt x="20118" y="232"/>
                  </a:lnTo>
                  <a:lnTo>
                    <a:pt x="19760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92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82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72" y="5303"/>
                  </a:lnTo>
                  <a:lnTo>
                    <a:pt x="15909" y="5324"/>
                  </a:lnTo>
                  <a:lnTo>
                    <a:pt x="15846" y="5345"/>
                  </a:lnTo>
                  <a:lnTo>
                    <a:pt x="15783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78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41" y="4483"/>
                  </a:lnTo>
                  <a:lnTo>
                    <a:pt x="15215" y="4209"/>
                  </a:lnTo>
                  <a:lnTo>
                    <a:pt x="15109" y="3914"/>
                  </a:lnTo>
                  <a:lnTo>
                    <a:pt x="15025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99" y="2378"/>
                  </a:lnTo>
                  <a:lnTo>
                    <a:pt x="14899" y="2063"/>
                  </a:lnTo>
                  <a:lnTo>
                    <a:pt x="14962" y="1452"/>
                  </a:lnTo>
                  <a:lnTo>
                    <a:pt x="15067" y="821"/>
                  </a:lnTo>
                  <a:lnTo>
                    <a:pt x="15194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94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53" y="3115"/>
                  </a:lnTo>
                  <a:lnTo>
                    <a:pt x="12479" y="3620"/>
                  </a:lnTo>
                  <a:lnTo>
                    <a:pt x="12332" y="3872"/>
                  </a:lnTo>
                  <a:lnTo>
                    <a:pt x="12226" y="4125"/>
                  </a:lnTo>
                  <a:lnTo>
                    <a:pt x="12016" y="4630"/>
                  </a:lnTo>
                  <a:lnTo>
                    <a:pt x="11848" y="5156"/>
                  </a:lnTo>
                  <a:lnTo>
                    <a:pt x="11700" y="5682"/>
                  </a:lnTo>
                  <a:lnTo>
                    <a:pt x="11469" y="6713"/>
                  </a:lnTo>
                  <a:lnTo>
                    <a:pt x="11343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5" y="5893"/>
                  </a:lnTo>
                  <a:lnTo>
                    <a:pt x="13258" y="5914"/>
                  </a:lnTo>
                  <a:lnTo>
                    <a:pt x="13279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38" y="8586"/>
                  </a:lnTo>
                  <a:lnTo>
                    <a:pt x="10753" y="8607"/>
                  </a:lnTo>
                  <a:lnTo>
                    <a:pt x="9806" y="9596"/>
                  </a:lnTo>
                  <a:lnTo>
                    <a:pt x="8881" y="10627"/>
                  </a:lnTo>
                  <a:lnTo>
                    <a:pt x="8860" y="10712"/>
                  </a:lnTo>
                  <a:lnTo>
                    <a:pt x="8838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81" y="12942"/>
                  </a:lnTo>
                  <a:lnTo>
                    <a:pt x="5998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99" y="18119"/>
                  </a:lnTo>
                  <a:lnTo>
                    <a:pt x="2841" y="18729"/>
                  </a:lnTo>
                  <a:lnTo>
                    <a:pt x="2525" y="19339"/>
                  </a:lnTo>
                  <a:lnTo>
                    <a:pt x="2210" y="19950"/>
                  </a:lnTo>
                  <a:lnTo>
                    <a:pt x="1915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37" y="22496"/>
                  </a:lnTo>
                  <a:lnTo>
                    <a:pt x="905" y="23148"/>
                  </a:lnTo>
                  <a:lnTo>
                    <a:pt x="716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84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21" y="29335"/>
                  </a:lnTo>
                  <a:lnTo>
                    <a:pt x="63" y="30050"/>
                  </a:lnTo>
                  <a:lnTo>
                    <a:pt x="127" y="30787"/>
                  </a:lnTo>
                  <a:lnTo>
                    <a:pt x="190" y="31250"/>
                  </a:lnTo>
                  <a:lnTo>
                    <a:pt x="274" y="31734"/>
                  </a:lnTo>
                  <a:lnTo>
                    <a:pt x="358" y="32176"/>
                  </a:lnTo>
                  <a:lnTo>
                    <a:pt x="484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116" y="34322"/>
                  </a:lnTo>
                  <a:lnTo>
                    <a:pt x="1305" y="34701"/>
                  </a:lnTo>
                  <a:lnTo>
                    <a:pt x="1515" y="35101"/>
                  </a:lnTo>
                  <a:lnTo>
                    <a:pt x="1726" y="35480"/>
                  </a:lnTo>
                  <a:lnTo>
                    <a:pt x="1978" y="35858"/>
                  </a:lnTo>
                  <a:lnTo>
                    <a:pt x="2231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98" y="38194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30" y="39057"/>
                  </a:lnTo>
                  <a:lnTo>
                    <a:pt x="5766" y="39583"/>
                  </a:lnTo>
                  <a:lnTo>
                    <a:pt x="6524" y="40088"/>
                  </a:lnTo>
                  <a:lnTo>
                    <a:pt x="7344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912" y="41772"/>
                  </a:lnTo>
                  <a:lnTo>
                    <a:pt x="10795" y="42108"/>
                  </a:lnTo>
                  <a:lnTo>
                    <a:pt x="11721" y="42403"/>
                  </a:lnTo>
                  <a:lnTo>
                    <a:pt x="12647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414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213" y="43813"/>
                  </a:lnTo>
                  <a:lnTo>
                    <a:pt x="20118" y="43855"/>
                  </a:lnTo>
                  <a:lnTo>
                    <a:pt x="21023" y="43876"/>
                  </a:lnTo>
                  <a:lnTo>
                    <a:pt x="21885" y="43876"/>
                  </a:lnTo>
                  <a:lnTo>
                    <a:pt x="22748" y="43855"/>
                  </a:lnTo>
                  <a:lnTo>
                    <a:pt x="23569" y="43792"/>
                  </a:lnTo>
                  <a:lnTo>
                    <a:pt x="24453" y="43708"/>
                  </a:lnTo>
                  <a:lnTo>
                    <a:pt x="25336" y="43581"/>
                  </a:lnTo>
                  <a:lnTo>
                    <a:pt x="26220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92" y="42445"/>
                  </a:lnTo>
                  <a:lnTo>
                    <a:pt x="30534" y="42129"/>
                  </a:lnTo>
                  <a:lnTo>
                    <a:pt x="31355" y="41772"/>
                  </a:lnTo>
                  <a:lnTo>
                    <a:pt x="32154" y="41372"/>
                  </a:lnTo>
                  <a:lnTo>
                    <a:pt x="32933" y="40951"/>
                  </a:lnTo>
                  <a:lnTo>
                    <a:pt x="33691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73" y="37794"/>
                  </a:lnTo>
                  <a:lnTo>
                    <a:pt x="37247" y="37479"/>
                  </a:lnTo>
                  <a:lnTo>
                    <a:pt x="37499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36" y="36174"/>
                  </a:lnTo>
                  <a:lnTo>
                    <a:pt x="38446" y="35816"/>
                  </a:lnTo>
                  <a:lnTo>
                    <a:pt x="38657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78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56" y="32007"/>
                  </a:lnTo>
                  <a:lnTo>
                    <a:pt x="3991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83" y="30303"/>
                  </a:lnTo>
                  <a:lnTo>
                    <a:pt x="39962" y="29861"/>
                  </a:lnTo>
                  <a:lnTo>
                    <a:pt x="39941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30" y="28030"/>
                  </a:lnTo>
                  <a:lnTo>
                    <a:pt x="39625" y="27546"/>
                  </a:lnTo>
                  <a:lnTo>
                    <a:pt x="39499" y="27083"/>
                  </a:lnTo>
                  <a:lnTo>
                    <a:pt x="39351" y="26599"/>
                  </a:lnTo>
                  <a:lnTo>
                    <a:pt x="39183" y="26094"/>
                  </a:lnTo>
                  <a:lnTo>
                    <a:pt x="38994" y="25610"/>
                  </a:lnTo>
                  <a:lnTo>
                    <a:pt x="38594" y="24705"/>
                  </a:lnTo>
                  <a:lnTo>
                    <a:pt x="38173" y="23843"/>
                  </a:lnTo>
                  <a:lnTo>
                    <a:pt x="37710" y="23001"/>
                  </a:lnTo>
                  <a:lnTo>
                    <a:pt x="37226" y="22201"/>
                  </a:lnTo>
                  <a:lnTo>
                    <a:pt x="36700" y="21423"/>
                  </a:lnTo>
                  <a:lnTo>
                    <a:pt x="36132" y="20665"/>
                  </a:lnTo>
                  <a:lnTo>
                    <a:pt x="35564" y="19929"/>
                  </a:lnTo>
                  <a:lnTo>
                    <a:pt x="34953" y="19234"/>
                  </a:lnTo>
                  <a:lnTo>
                    <a:pt x="34806" y="19487"/>
                  </a:lnTo>
                  <a:lnTo>
                    <a:pt x="34659" y="19718"/>
                  </a:lnTo>
                  <a:lnTo>
                    <a:pt x="34469" y="19929"/>
                  </a:lnTo>
                  <a:lnTo>
                    <a:pt x="34259" y="20118"/>
                  </a:lnTo>
                  <a:lnTo>
                    <a:pt x="34027" y="20307"/>
                  </a:lnTo>
                  <a:lnTo>
                    <a:pt x="33796" y="20476"/>
                  </a:lnTo>
                  <a:lnTo>
                    <a:pt x="33543" y="20623"/>
                  </a:lnTo>
                  <a:lnTo>
                    <a:pt x="33270" y="20770"/>
                  </a:lnTo>
                  <a:lnTo>
                    <a:pt x="32996" y="20897"/>
                  </a:lnTo>
                  <a:lnTo>
                    <a:pt x="32723" y="21002"/>
                  </a:lnTo>
                  <a:lnTo>
                    <a:pt x="32428" y="21107"/>
                  </a:lnTo>
                  <a:lnTo>
                    <a:pt x="32133" y="21191"/>
                  </a:lnTo>
                  <a:lnTo>
                    <a:pt x="31565" y="21317"/>
                  </a:lnTo>
                  <a:lnTo>
                    <a:pt x="31018" y="21402"/>
                  </a:lnTo>
                  <a:lnTo>
                    <a:pt x="30513" y="21444"/>
                  </a:lnTo>
                  <a:lnTo>
                    <a:pt x="30008" y="21444"/>
                  </a:lnTo>
                  <a:lnTo>
                    <a:pt x="29524" y="21402"/>
                  </a:lnTo>
                  <a:lnTo>
                    <a:pt x="29019" y="21317"/>
                  </a:lnTo>
                  <a:lnTo>
                    <a:pt x="28535" y="21191"/>
                  </a:lnTo>
                  <a:lnTo>
                    <a:pt x="28072" y="21023"/>
                  </a:lnTo>
                  <a:lnTo>
                    <a:pt x="27609" y="20833"/>
                  </a:lnTo>
                  <a:lnTo>
                    <a:pt x="27146" y="20602"/>
                  </a:lnTo>
                  <a:lnTo>
                    <a:pt x="26704" y="20349"/>
                  </a:lnTo>
                  <a:lnTo>
                    <a:pt x="26283" y="20076"/>
                  </a:lnTo>
                  <a:lnTo>
                    <a:pt x="25863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26" y="18771"/>
                  </a:lnTo>
                  <a:lnTo>
                    <a:pt x="24389" y="18392"/>
                  </a:lnTo>
                  <a:lnTo>
                    <a:pt x="24074" y="18014"/>
                  </a:lnTo>
                  <a:lnTo>
                    <a:pt x="23548" y="17361"/>
                  </a:lnTo>
                  <a:lnTo>
                    <a:pt x="23295" y="17003"/>
                  </a:lnTo>
                  <a:lnTo>
                    <a:pt x="23064" y="16646"/>
                  </a:lnTo>
                  <a:lnTo>
                    <a:pt x="22832" y="16267"/>
                  </a:lnTo>
                  <a:lnTo>
                    <a:pt x="22601" y="15888"/>
                  </a:lnTo>
                  <a:lnTo>
                    <a:pt x="22411" y="15509"/>
                  </a:lnTo>
                  <a:lnTo>
                    <a:pt x="22222" y="15110"/>
                  </a:lnTo>
                  <a:lnTo>
                    <a:pt x="22075" y="14710"/>
                  </a:lnTo>
                  <a:lnTo>
                    <a:pt x="21948" y="14289"/>
                  </a:lnTo>
                  <a:lnTo>
                    <a:pt x="21843" y="13889"/>
                  </a:lnTo>
                  <a:lnTo>
                    <a:pt x="21780" y="13468"/>
                  </a:lnTo>
                  <a:lnTo>
                    <a:pt x="21738" y="13047"/>
                  </a:lnTo>
                  <a:lnTo>
                    <a:pt x="21738" y="12626"/>
                  </a:lnTo>
                  <a:lnTo>
                    <a:pt x="21780" y="12185"/>
                  </a:lnTo>
                  <a:lnTo>
                    <a:pt x="21885" y="11764"/>
                  </a:lnTo>
                  <a:lnTo>
                    <a:pt x="21906" y="11637"/>
                  </a:lnTo>
                  <a:lnTo>
                    <a:pt x="21970" y="11511"/>
                  </a:lnTo>
                  <a:lnTo>
                    <a:pt x="22117" y="11280"/>
                  </a:lnTo>
                  <a:lnTo>
                    <a:pt x="22285" y="11069"/>
                  </a:lnTo>
                  <a:lnTo>
                    <a:pt x="22517" y="10880"/>
                  </a:lnTo>
                  <a:lnTo>
                    <a:pt x="22748" y="10712"/>
                  </a:lnTo>
                  <a:lnTo>
                    <a:pt x="23022" y="10564"/>
                  </a:lnTo>
                  <a:lnTo>
                    <a:pt x="23295" y="10459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39" y="8102"/>
                  </a:lnTo>
                  <a:lnTo>
                    <a:pt x="20139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75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96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69" y="4398"/>
                  </a:lnTo>
                  <a:lnTo>
                    <a:pt x="22874" y="3010"/>
                  </a:lnTo>
                  <a:lnTo>
                    <a:pt x="22580" y="3157"/>
                  </a:lnTo>
                  <a:lnTo>
                    <a:pt x="22306" y="3346"/>
                  </a:lnTo>
                  <a:lnTo>
                    <a:pt x="22075" y="3536"/>
                  </a:lnTo>
                  <a:lnTo>
                    <a:pt x="21843" y="3767"/>
                  </a:lnTo>
                  <a:lnTo>
                    <a:pt x="21633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65" y="5261"/>
                  </a:lnTo>
                  <a:lnTo>
                    <a:pt x="20454" y="5514"/>
                  </a:lnTo>
                  <a:lnTo>
                    <a:pt x="20244" y="5745"/>
                  </a:lnTo>
                  <a:lnTo>
                    <a:pt x="2001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92" y="6482"/>
                  </a:lnTo>
                  <a:lnTo>
                    <a:pt x="19150" y="6503"/>
                  </a:lnTo>
                  <a:lnTo>
                    <a:pt x="19108" y="6482"/>
                  </a:lnTo>
                  <a:lnTo>
                    <a:pt x="19066" y="6461"/>
                  </a:lnTo>
                  <a:lnTo>
                    <a:pt x="19023" y="6440"/>
                  </a:lnTo>
                  <a:lnTo>
                    <a:pt x="19002" y="6356"/>
                  </a:lnTo>
                  <a:lnTo>
                    <a:pt x="19002" y="6313"/>
                  </a:lnTo>
                  <a:lnTo>
                    <a:pt x="19023" y="6271"/>
                  </a:lnTo>
                  <a:lnTo>
                    <a:pt x="19108" y="6124"/>
                  </a:lnTo>
                  <a:lnTo>
                    <a:pt x="19023" y="5766"/>
                  </a:lnTo>
                  <a:lnTo>
                    <a:pt x="18939" y="5388"/>
                  </a:lnTo>
                  <a:lnTo>
                    <a:pt x="18876" y="5009"/>
                  </a:lnTo>
                  <a:lnTo>
                    <a:pt x="18834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9002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50" y="1957"/>
                  </a:lnTo>
                  <a:lnTo>
                    <a:pt x="19760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49" y="421"/>
                  </a:lnTo>
                  <a:lnTo>
                    <a:pt x="204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90;p33">
              <a:extLst>
                <a:ext uri="{FF2B5EF4-FFF2-40B4-BE49-F238E27FC236}">
                  <a16:creationId xmlns:a16="http://schemas.microsoft.com/office/drawing/2014/main" xmlns="" id="{621728A2-0156-A0F2-7A5E-FF2C20CC48B2}"/>
                </a:ext>
              </a:extLst>
            </p:cNvPr>
            <p:cNvSpPr/>
            <p:nvPr/>
          </p:nvSpPr>
          <p:spPr>
            <a:xfrm>
              <a:off x="3208184" y="-1075171"/>
              <a:ext cx="826455" cy="1440849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5" y="400"/>
                  </a:lnTo>
                  <a:lnTo>
                    <a:pt x="12963" y="821"/>
                  </a:lnTo>
                  <a:lnTo>
                    <a:pt x="12479" y="1684"/>
                  </a:lnTo>
                  <a:lnTo>
                    <a:pt x="12332" y="1936"/>
                  </a:lnTo>
                  <a:lnTo>
                    <a:pt x="12226" y="2189"/>
                  </a:lnTo>
                  <a:lnTo>
                    <a:pt x="12016" y="2694"/>
                  </a:lnTo>
                  <a:lnTo>
                    <a:pt x="11848" y="3220"/>
                  </a:lnTo>
                  <a:lnTo>
                    <a:pt x="11700" y="3746"/>
                  </a:lnTo>
                  <a:lnTo>
                    <a:pt x="11469" y="4777"/>
                  </a:lnTo>
                  <a:lnTo>
                    <a:pt x="11343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5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38" y="6650"/>
                  </a:lnTo>
                  <a:lnTo>
                    <a:pt x="10753" y="6671"/>
                  </a:lnTo>
                  <a:lnTo>
                    <a:pt x="9806" y="7660"/>
                  </a:lnTo>
                  <a:lnTo>
                    <a:pt x="8881" y="8691"/>
                  </a:lnTo>
                  <a:lnTo>
                    <a:pt x="8860" y="8776"/>
                  </a:lnTo>
                  <a:lnTo>
                    <a:pt x="8838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81" y="11006"/>
                  </a:lnTo>
                  <a:lnTo>
                    <a:pt x="5998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99" y="16183"/>
                  </a:lnTo>
                  <a:lnTo>
                    <a:pt x="2841" y="16793"/>
                  </a:lnTo>
                  <a:lnTo>
                    <a:pt x="2525" y="17403"/>
                  </a:lnTo>
                  <a:lnTo>
                    <a:pt x="2210" y="18014"/>
                  </a:lnTo>
                  <a:lnTo>
                    <a:pt x="1915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37" y="20560"/>
                  </a:lnTo>
                  <a:lnTo>
                    <a:pt x="905" y="21212"/>
                  </a:lnTo>
                  <a:lnTo>
                    <a:pt x="716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84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21" y="27399"/>
                  </a:lnTo>
                  <a:lnTo>
                    <a:pt x="63" y="28114"/>
                  </a:lnTo>
                  <a:lnTo>
                    <a:pt x="127" y="28851"/>
                  </a:lnTo>
                  <a:lnTo>
                    <a:pt x="190" y="29314"/>
                  </a:lnTo>
                  <a:lnTo>
                    <a:pt x="274" y="29798"/>
                  </a:lnTo>
                  <a:lnTo>
                    <a:pt x="358" y="30240"/>
                  </a:lnTo>
                  <a:lnTo>
                    <a:pt x="484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116" y="32386"/>
                  </a:lnTo>
                  <a:lnTo>
                    <a:pt x="1305" y="32765"/>
                  </a:lnTo>
                  <a:lnTo>
                    <a:pt x="1515" y="33165"/>
                  </a:lnTo>
                  <a:lnTo>
                    <a:pt x="1726" y="33544"/>
                  </a:lnTo>
                  <a:lnTo>
                    <a:pt x="1978" y="33922"/>
                  </a:lnTo>
                  <a:lnTo>
                    <a:pt x="2231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9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30" y="37121"/>
                  </a:lnTo>
                  <a:lnTo>
                    <a:pt x="5766" y="37647"/>
                  </a:lnTo>
                  <a:lnTo>
                    <a:pt x="6524" y="38152"/>
                  </a:lnTo>
                  <a:lnTo>
                    <a:pt x="7344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912" y="39836"/>
                  </a:lnTo>
                  <a:lnTo>
                    <a:pt x="10795" y="40172"/>
                  </a:lnTo>
                  <a:lnTo>
                    <a:pt x="11721" y="40467"/>
                  </a:lnTo>
                  <a:lnTo>
                    <a:pt x="12647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414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213" y="41877"/>
                  </a:lnTo>
                  <a:lnTo>
                    <a:pt x="20118" y="41919"/>
                  </a:lnTo>
                  <a:lnTo>
                    <a:pt x="21023" y="41940"/>
                  </a:lnTo>
                  <a:lnTo>
                    <a:pt x="21885" y="41940"/>
                  </a:lnTo>
                  <a:lnTo>
                    <a:pt x="22748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45" y="41035"/>
                  </a:lnTo>
                  <a:lnTo>
                    <a:pt x="17340" y="40804"/>
                  </a:lnTo>
                  <a:lnTo>
                    <a:pt x="16435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21" y="38720"/>
                  </a:lnTo>
                  <a:lnTo>
                    <a:pt x="11322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806" y="37163"/>
                  </a:lnTo>
                  <a:lnTo>
                    <a:pt x="9449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39" y="35900"/>
                  </a:lnTo>
                  <a:lnTo>
                    <a:pt x="8123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39" y="34448"/>
                  </a:lnTo>
                  <a:lnTo>
                    <a:pt x="6776" y="33775"/>
                  </a:lnTo>
                  <a:lnTo>
                    <a:pt x="6355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51" y="30092"/>
                  </a:lnTo>
                  <a:lnTo>
                    <a:pt x="4819" y="29314"/>
                  </a:lnTo>
                  <a:lnTo>
                    <a:pt x="4630" y="28535"/>
                  </a:lnTo>
                  <a:lnTo>
                    <a:pt x="4461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61" y="22054"/>
                  </a:lnTo>
                  <a:lnTo>
                    <a:pt x="4630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103" y="16498"/>
                  </a:lnTo>
                  <a:lnTo>
                    <a:pt x="6503" y="15615"/>
                  </a:lnTo>
                  <a:lnTo>
                    <a:pt x="6924" y="14752"/>
                  </a:lnTo>
                  <a:lnTo>
                    <a:pt x="7386" y="13910"/>
                  </a:lnTo>
                  <a:lnTo>
                    <a:pt x="7892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43" y="8397"/>
                  </a:lnTo>
                  <a:lnTo>
                    <a:pt x="11658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52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78" y="6440"/>
                  </a:lnTo>
                  <a:lnTo>
                    <a:pt x="13699" y="6356"/>
                  </a:lnTo>
                  <a:lnTo>
                    <a:pt x="13742" y="5998"/>
                  </a:lnTo>
                  <a:lnTo>
                    <a:pt x="13742" y="5619"/>
                  </a:lnTo>
                  <a:lnTo>
                    <a:pt x="13699" y="5261"/>
                  </a:lnTo>
                  <a:lnTo>
                    <a:pt x="13657" y="4882"/>
                  </a:lnTo>
                  <a:lnTo>
                    <a:pt x="13510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37" y="2568"/>
                  </a:lnTo>
                  <a:lnTo>
                    <a:pt x="13194" y="2126"/>
                  </a:lnTo>
                  <a:lnTo>
                    <a:pt x="13215" y="1705"/>
                  </a:lnTo>
                  <a:lnTo>
                    <a:pt x="13237" y="1263"/>
                  </a:lnTo>
                  <a:lnTo>
                    <a:pt x="13300" y="842"/>
                  </a:lnTo>
                  <a:lnTo>
                    <a:pt x="13384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091;p33">
              <a:extLst>
                <a:ext uri="{FF2B5EF4-FFF2-40B4-BE49-F238E27FC236}">
                  <a16:creationId xmlns:a16="http://schemas.microsoft.com/office/drawing/2014/main" xmlns="" id="{910A5F05-0CEF-2B3C-B2A8-82B032E1DDC1}"/>
                </a:ext>
              </a:extLst>
            </p:cNvPr>
            <p:cNvSpPr/>
            <p:nvPr/>
          </p:nvSpPr>
          <p:spPr>
            <a:xfrm>
              <a:off x="3792506" y="-397058"/>
              <a:ext cx="360313" cy="213276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4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75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27" y="1936"/>
                  </a:lnTo>
                  <a:lnTo>
                    <a:pt x="9912" y="2083"/>
                  </a:lnTo>
                  <a:lnTo>
                    <a:pt x="9933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43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386" y="2904"/>
                  </a:lnTo>
                  <a:lnTo>
                    <a:pt x="9028" y="3072"/>
                  </a:lnTo>
                  <a:lnTo>
                    <a:pt x="9070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07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33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02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797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18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55" y="3514"/>
                  </a:lnTo>
                  <a:lnTo>
                    <a:pt x="5829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41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35" y="3683"/>
                  </a:lnTo>
                  <a:lnTo>
                    <a:pt x="3557" y="3809"/>
                  </a:lnTo>
                  <a:lnTo>
                    <a:pt x="3578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36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19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293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69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0" y="3157"/>
                  </a:lnTo>
                  <a:lnTo>
                    <a:pt x="21" y="3304"/>
                  </a:lnTo>
                  <a:lnTo>
                    <a:pt x="63" y="3451"/>
                  </a:lnTo>
                  <a:lnTo>
                    <a:pt x="126" y="3577"/>
                  </a:lnTo>
                  <a:lnTo>
                    <a:pt x="211" y="3704"/>
                  </a:lnTo>
                  <a:lnTo>
                    <a:pt x="295" y="3830"/>
                  </a:lnTo>
                  <a:lnTo>
                    <a:pt x="421" y="3935"/>
                  </a:lnTo>
                  <a:lnTo>
                    <a:pt x="526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31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46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14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30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14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5998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587" y="6208"/>
                  </a:lnTo>
                  <a:lnTo>
                    <a:pt x="6734" y="6208"/>
                  </a:lnTo>
                  <a:lnTo>
                    <a:pt x="6944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60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291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49" y="2673"/>
                  </a:lnTo>
                  <a:lnTo>
                    <a:pt x="8733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0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8986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01" y="3115"/>
                  </a:lnTo>
                  <a:lnTo>
                    <a:pt x="9891" y="2988"/>
                  </a:lnTo>
                  <a:lnTo>
                    <a:pt x="10038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17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092;p33">
              <a:extLst>
                <a:ext uri="{FF2B5EF4-FFF2-40B4-BE49-F238E27FC236}">
                  <a16:creationId xmlns:a16="http://schemas.microsoft.com/office/drawing/2014/main" xmlns="" id="{49C9C695-CB85-6AF9-9706-B472FC61635A}"/>
                </a:ext>
              </a:extLst>
            </p:cNvPr>
            <p:cNvSpPr/>
            <p:nvPr/>
          </p:nvSpPr>
          <p:spPr>
            <a:xfrm>
              <a:off x="3692461" y="-218521"/>
              <a:ext cx="572008" cy="338397"/>
            </a:xfrm>
            <a:custGeom>
              <a:avLst/>
              <a:gdLst/>
              <a:ahLst/>
              <a:cxnLst/>
              <a:rect l="l" t="t" r="r" b="b"/>
              <a:pathLst>
                <a:path w="16604" h="9850" extrusionOk="0">
                  <a:moveTo>
                    <a:pt x="10122" y="3199"/>
                  </a:moveTo>
                  <a:lnTo>
                    <a:pt x="10375" y="3389"/>
                  </a:lnTo>
                  <a:lnTo>
                    <a:pt x="10648" y="3578"/>
                  </a:lnTo>
                  <a:lnTo>
                    <a:pt x="10943" y="3747"/>
                  </a:lnTo>
                  <a:lnTo>
                    <a:pt x="11216" y="3894"/>
                  </a:lnTo>
                  <a:lnTo>
                    <a:pt x="11511" y="3999"/>
                  </a:lnTo>
                  <a:lnTo>
                    <a:pt x="11784" y="4104"/>
                  </a:lnTo>
                  <a:lnTo>
                    <a:pt x="12016" y="4167"/>
                  </a:lnTo>
                  <a:lnTo>
                    <a:pt x="12226" y="4210"/>
                  </a:lnTo>
                  <a:lnTo>
                    <a:pt x="12395" y="4210"/>
                  </a:lnTo>
                  <a:lnTo>
                    <a:pt x="12016" y="5199"/>
                  </a:lnTo>
                  <a:lnTo>
                    <a:pt x="11637" y="6167"/>
                  </a:lnTo>
                  <a:lnTo>
                    <a:pt x="11195" y="7113"/>
                  </a:lnTo>
                  <a:lnTo>
                    <a:pt x="10964" y="7576"/>
                  </a:lnTo>
                  <a:lnTo>
                    <a:pt x="10732" y="8039"/>
                  </a:lnTo>
                  <a:lnTo>
                    <a:pt x="10543" y="8313"/>
                  </a:lnTo>
                  <a:lnTo>
                    <a:pt x="10332" y="8565"/>
                  </a:lnTo>
                  <a:lnTo>
                    <a:pt x="10101" y="8797"/>
                  </a:lnTo>
                  <a:lnTo>
                    <a:pt x="9848" y="9007"/>
                  </a:lnTo>
                  <a:lnTo>
                    <a:pt x="9701" y="9113"/>
                  </a:lnTo>
                  <a:lnTo>
                    <a:pt x="9554" y="9155"/>
                  </a:lnTo>
                  <a:lnTo>
                    <a:pt x="9428" y="9176"/>
                  </a:lnTo>
                  <a:lnTo>
                    <a:pt x="9280" y="9176"/>
                  </a:lnTo>
                  <a:lnTo>
                    <a:pt x="9154" y="9155"/>
                  </a:lnTo>
                  <a:lnTo>
                    <a:pt x="9007" y="9092"/>
                  </a:lnTo>
                  <a:lnTo>
                    <a:pt x="8881" y="9028"/>
                  </a:lnTo>
                  <a:lnTo>
                    <a:pt x="8775" y="8944"/>
                  </a:lnTo>
                  <a:lnTo>
                    <a:pt x="8544" y="8734"/>
                  </a:lnTo>
                  <a:lnTo>
                    <a:pt x="8354" y="8502"/>
                  </a:lnTo>
                  <a:lnTo>
                    <a:pt x="8186" y="8271"/>
                  </a:lnTo>
                  <a:lnTo>
                    <a:pt x="8039" y="8081"/>
                  </a:lnTo>
                  <a:lnTo>
                    <a:pt x="7681" y="7555"/>
                  </a:lnTo>
                  <a:lnTo>
                    <a:pt x="7513" y="7261"/>
                  </a:lnTo>
                  <a:lnTo>
                    <a:pt x="7344" y="6987"/>
                  </a:lnTo>
                  <a:lnTo>
                    <a:pt x="7197" y="6693"/>
                  </a:lnTo>
                  <a:lnTo>
                    <a:pt x="7071" y="6398"/>
                  </a:lnTo>
                  <a:lnTo>
                    <a:pt x="6966" y="6082"/>
                  </a:lnTo>
                  <a:lnTo>
                    <a:pt x="6881" y="5788"/>
                  </a:lnTo>
                  <a:lnTo>
                    <a:pt x="7386" y="5619"/>
                  </a:lnTo>
                  <a:lnTo>
                    <a:pt x="7891" y="5388"/>
                  </a:lnTo>
                  <a:lnTo>
                    <a:pt x="8397" y="5135"/>
                  </a:lnTo>
                  <a:lnTo>
                    <a:pt x="8628" y="4967"/>
                  </a:lnTo>
                  <a:lnTo>
                    <a:pt x="8859" y="4820"/>
                  </a:lnTo>
                  <a:lnTo>
                    <a:pt x="9091" y="4630"/>
                  </a:lnTo>
                  <a:lnTo>
                    <a:pt x="9280" y="4462"/>
                  </a:lnTo>
                  <a:lnTo>
                    <a:pt x="9491" y="4273"/>
                  </a:lnTo>
                  <a:lnTo>
                    <a:pt x="9659" y="4062"/>
                  </a:lnTo>
                  <a:lnTo>
                    <a:pt x="9806" y="3852"/>
                  </a:lnTo>
                  <a:lnTo>
                    <a:pt x="9933" y="3641"/>
                  </a:lnTo>
                  <a:lnTo>
                    <a:pt x="10038" y="3431"/>
                  </a:lnTo>
                  <a:lnTo>
                    <a:pt x="10122" y="3199"/>
                  </a:lnTo>
                  <a:close/>
                  <a:moveTo>
                    <a:pt x="16056" y="1"/>
                  </a:moveTo>
                  <a:lnTo>
                    <a:pt x="15930" y="43"/>
                  </a:lnTo>
                  <a:lnTo>
                    <a:pt x="15846" y="106"/>
                  </a:lnTo>
                  <a:lnTo>
                    <a:pt x="15804" y="148"/>
                  </a:lnTo>
                  <a:lnTo>
                    <a:pt x="15783" y="211"/>
                  </a:lnTo>
                  <a:lnTo>
                    <a:pt x="15762" y="274"/>
                  </a:lnTo>
                  <a:lnTo>
                    <a:pt x="15762" y="338"/>
                  </a:lnTo>
                  <a:lnTo>
                    <a:pt x="15762" y="674"/>
                  </a:lnTo>
                  <a:lnTo>
                    <a:pt x="15720" y="969"/>
                  </a:lnTo>
                  <a:lnTo>
                    <a:pt x="15656" y="1242"/>
                  </a:lnTo>
                  <a:lnTo>
                    <a:pt x="15593" y="1495"/>
                  </a:lnTo>
                  <a:lnTo>
                    <a:pt x="15488" y="1747"/>
                  </a:lnTo>
                  <a:lnTo>
                    <a:pt x="15362" y="1958"/>
                  </a:lnTo>
                  <a:lnTo>
                    <a:pt x="15236" y="2168"/>
                  </a:lnTo>
                  <a:lnTo>
                    <a:pt x="15067" y="2358"/>
                  </a:lnTo>
                  <a:lnTo>
                    <a:pt x="14878" y="2526"/>
                  </a:lnTo>
                  <a:lnTo>
                    <a:pt x="14688" y="2673"/>
                  </a:lnTo>
                  <a:lnTo>
                    <a:pt x="14457" y="2800"/>
                  </a:lnTo>
                  <a:lnTo>
                    <a:pt x="14226" y="2926"/>
                  </a:lnTo>
                  <a:lnTo>
                    <a:pt x="13973" y="3031"/>
                  </a:lnTo>
                  <a:lnTo>
                    <a:pt x="13699" y="3136"/>
                  </a:lnTo>
                  <a:lnTo>
                    <a:pt x="13405" y="3220"/>
                  </a:lnTo>
                  <a:lnTo>
                    <a:pt x="13110" y="3284"/>
                  </a:lnTo>
                  <a:lnTo>
                    <a:pt x="12963" y="3305"/>
                  </a:lnTo>
                  <a:lnTo>
                    <a:pt x="12816" y="3305"/>
                  </a:lnTo>
                  <a:lnTo>
                    <a:pt x="12416" y="3284"/>
                  </a:lnTo>
                  <a:lnTo>
                    <a:pt x="11953" y="3199"/>
                  </a:lnTo>
                  <a:lnTo>
                    <a:pt x="11469" y="3094"/>
                  </a:lnTo>
                  <a:lnTo>
                    <a:pt x="11237" y="3010"/>
                  </a:lnTo>
                  <a:lnTo>
                    <a:pt x="11006" y="2926"/>
                  </a:lnTo>
                  <a:lnTo>
                    <a:pt x="10795" y="2842"/>
                  </a:lnTo>
                  <a:lnTo>
                    <a:pt x="10606" y="2736"/>
                  </a:lnTo>
                  <a:lnTo>
                    <a:pt x="10459" y="2610"/>
                  </a:lnTo>
                  <a:lnTo>
                    <a:pt x="10311" y="2484"/>
                  </a:lnTo>
                  <a:lnTo>
                    <a:pt x="10227" y="2337"/>
                  </a:lnTo>
                  <a:lnTo>
                    <a:pt x="10164" y="2189"/>
                  </a:lnTo>
                  <a:lnTo>
                    <a:pt x="10017" y="1895"/>
                  </a:lnTo>
                  <a:lnTo>
                    <a:pt x="9912" y="1747"/>
                  </a:lnTo>
                  <a:lnTo>
                    <a:pt x="9827" y="1579"/>
                  </a:lnTo>
                  <a:lnTo>
                    <a:pt x="9827" y="1558"/>
                  </a:lnTo>
                  <a:lnTo>
                    <a:pt x="9701" y="1705"/>
                  </a:lnTo>
                  <a:lnTo>
                    <a:pt x="9596" y="1726"/>
                  </a:lnTo>
                  <a:lnTo>
                    <a:pt x="9533" y="1790"/>
                  </a:lnTo>
                  <a:lnTo>
                    <a:pt x="9491" y="1874"/>
                  </a:lnTo>
                  <a:lnTo>
                    <a:pt x="9470" y="1979"/>
                  </a:lnTo>
                  <a:lnTo>
                    <a:pt x="9491" y="2168"/>
                  </a:lnTo>
                  <a:lnTo>
                    <a:pt x="9512" y="2337"/>
                  </a:lnTo>
                  <a:lnTo>
                    <a:pt x="9491" y="2505"/>
                  </a:lnTo>
                  <a:lnTo>
                    <a:pt x="9470" y="2652"/>
                  </a:lnTo>
                  <a:lnTo>
                    <a:pt x="9428" y="2821"/>
                  </a:lnTo>
                  <a:lnTo>
                    <a:pt x="9365" y="2968"/>
                  </a:lnTo>
                  <a:lnTo>
                    <a:pt x="9301" y="3115"/>
                  </a:lnTo>
                  <a:lnTo>
                    <a:pt x="9217" y="3242"/>
                  </a:lnTo>
                  <a:lnTo>
                    <a:pt x="9028" y="3515"/>
                  </a:lnTo>
                  <a:lnTo>
                    <a:pt x="8796" y="3768"/>
                  </a:lnTo>
                  <a:lnTo>
                    <a:pt x="8523" y="3999"/>
                  </a:lnTo>
                  <a:lnTo>
                    <a:pt x="8228" y="4210"/>
                  </a:lnTo>
                  <a:lnTo>
                    <a:pt x="7913" y="4378"/>
                  </a:lnTo>
                  <a:lnTo>
                    <a:pt x="7576" y="4546"/>
                  </a:lnTo>
                  <a:lnTo>
                    <a:pt x="7218" y="4693"/>
                  </a:lnTo>
                  <a:lnTo>
                    <a:pt x="6881" y="4799"/>
                  </a:lnTo>
                  <a:lnTo>
                    <a:pt x="6524" y="4883"/>
                  </a:lnTo>
                  <a:lnTo>
                    <a:pt x="6166" y="4946"/>
                  </a:lnTo>
                  <a:lnTo>
                    <a:pt x="5850" y="4967"/>
                  </a:lnTo>
                  <a:lnTo>
                    <a:pt x="5514" y="4988"/>
                  </a:lnTo>
                  <a:lnTo>
                    <a:pt x="5219" y="4946"/>
                  </a:lnTo>
                  <a:lnTo>
                    <a:pt x="4819" y="4883"/>
                  </a:lnTo>
                  <a:lnTo>
                    <a:pt x="4440" y="4778"/>
                  </a:lnTo>
                  <a:lnTo>
                    <a:pt x="4062" y="4651"/>
                  </a:lnTo>
                  <a:lnTo>
                    <a:pt x="3683" y="4504"/>
                  </a:lnTo>
                  <a:lnTo>
                    <a:pt x="3304" y="4315"/>
                  </a:lnTo>
                  <a:lnTo>
                    <a:pt x="2946" y="4125"/>
                  </a:lnTo>
                  <a:lnTo>
                    <a:pt x="2610" y="3894"/>
                  </a:lnTo>
                  <a:lnTo>
                    <a:pt x="2294" y="3662"/>
                  </a:lnTo>
                  <a:lnTo>
                    <a:pt x="1978" y="3389"/>
                  </a:lnTo>
                  <a:lnTo>
                    <a:pt x="1684" y="3115"/>
                  </a:lnTo>
                  <a:lnTo>
                    <a:pt x="1410" y="2800"/>
                  </a:lnTo>
                  <a:lnTo>
                    <a:pt x="1158" y="2484"/>
                  </a:lnTo>
                  <a:lnTo>
                    <a:pt x="947" y="2147"/>
                  </a:lnTo>
                  <a:lnTo>
                    <a:pt x="737" y="1811"/>
                  </a:lnTo>
                  <a:lnTo>
                    <a:pt x="568" y="1453"/>
                  </a:lnTo>
                  <a:lnTo>
                    <a:pt x="421" y="1074"/>
                  </a:lnTo>
                  <a:lnTo>
                    <a:pt x="379" y="1011"/>
                  </a:lnTo>
                  <a:lnTo>
                    <a:pt x="316" y="969"/>
                  </a:lnTo>
                  <a:lnTo>
                    <a:pt x="253" y="927"/>
                  </a:lnTo>
                  <a:lnTo>
                    <a:pt x="190" y="927"/>
                  </a:lnTo>
                  <a:lnTo>
                    <a:pt x="105" y="948"/>
                  </a:lnTo>
                  <a:lnTo>
                    <a:pt x="63" y="990"/>
                  </a:lnTo>
                  <a:lnTo>
                    <a:pt x="21" y="1053"/>
                  </a:lnTo>
                  <a:lnTo>
                    <a:pt x="0" y="1137"/>
                  </a:lnTo>
                  <a:lnTo>
                    <a:pt x="42" y="1390"/>
                  </a:lnTo>
                  <a:lnTo>
                    <a:pt x="84" y="1621"/>
                  </a:lnTo>
                  <a:lnTo>
                    <a:pt x="148" y="1874"/>
                  </a:lnTo>
                  <a:lnTo>
                    <a:pt x="211" y="2105"/>
                  </a:lnTo>
                  <a:lnTo>
                    <a:pt x="316" y="2358"/>
                  </a:lnTo>
                  <a:lnTo>
                    <a:pt x="421" y="2589"/>
                  </a:lnTo>
                  <a:lnTo>
                    <a:pt x="547" y="2821"/>
                  </a:lnTo>
                  <a:lnTo>
                    <a:pt x="674" y="3031"/>
                  </a:lnTo>
                  <a:lnTo>
                    <a:pt x="821" y="3263"/>
                  </a:lnTo>
                  <a:lnTo>
                    <a:pt x="989" y="3473"/>
                  </a:lnTo>
                  <a:lnTo>
                    <a:pt x="1347" y="3873"/>
                  </a:lnTo>
                  <a:lnTo>
                    <a:pt x="1747" y="4273"/>
                  </a:lnTo>
                  <a:lnTo>
                    <a:pt x="2189" y="4609"/>
                  </a:lnTo>
                  <a:lnTo>
                    <a:pt x="2631" y="4925"/>
                  </a:lnTo>
                  <a:lnTo>
                    <a:pt x="3115" y="5220"/>
                  </a:lnTo>
                  <a:lnTo>
                    <a:pt x="3620" y="5451"/>
                  </a:lnTo>
                  <a:lnTo>
                    <a:pt x="4125" y="5661"/>
                  </a:lnTo>
                  <a:lnTo>
                    <a:pt x="4630" y="5809"/>
                  </a:lnTo>
                  <a:lnTo>
                    <a:pt x="4882" y="5851"/>
                  </a:lnTo>
                  <a:lnTo>
                    <a:pt x="5156" y="5914"/>
                  </a:lnTo>
                  <a:lnTo>
                    <a:pt x="5408" y="5935"/>
                  </a:lnTo>
                  <a:lnTo>
                    <a:pt x="5640" y="5956"/>
                  </a:lnTo>
                  <a:lnTo>
                    <a:pt x="5892" y="5956"/>
                  </a:lnTo>
                  <a:lnTo>
                    <a:pt x="6145" y="5935"/>
                  </a:lnTo>
                  <a:lnTo>
                    <a:pt x="6376" y="5914"/>
                  </a:lnTo>
                  <a:lnTo>
                    <a:pt x="6439" y="6230"/>
                  </a:lnTo>
                  <a:lnTo>
                    <a:pt x="6545" y="6566"/>
                  </a:lnTo>
                  <a:lnTo>
                    <a:pt x="6671" y="6924"/>
                  </a:lnTo>
                  <a:lnTo>
                    <a:pt x="6818" y="7282"/>
                  </a:lnTo>
                  <a:lnTo>
                    <a:pt x="7008" y="7640"/>
                  </a:lnTo>
                  <a:lnTo>
                    <a:pt x="7197" y="7997"/>
                  </a:lnTo>
                  <a:lnTo>
                    <a:pt x="7429" y="8355"/>
                  </a:lnTo>
                  <a:lnTo>
                    <a:pt x="7660" y="8671"/>
                  </a:lnTo>
                  <a:lnTo>
                    <a:pt x="7934" y="8965"/>
                  </a:lnTo>
                  <a:lnTo>
                    <a:pt x="8207" y="9239"/>
                  </a:lnTo>
                  <a:lnTo>
                    <a:pt x="8502" y="9470"/>
                  </a:lnTo>
                  <a:lnTo>
                    <a:pt x="8649" y="9555"/>
                  </a:lnTo>
                  <a:lnTo>
                    <a:pt x="8796" y="9639"/>
                  </a:lnTo>
                  <a:lnTo>
                    <a:pt x="8965" y="9723"/>
                  </a:lnTo>
                  <a:lnTo>
                    <a:pt x="9133" y="9765"/>
                  </a:lnTo>
                  <a:lnTo>
                    <a:pt x="9301" y="9807"/>
                  </a:lnTo>
                  <a:lnTo>
                    <a:pt x="9470" y="9828"/>
                  </a:lnTo>
                  <a:lnTo>
                    <a:pt x="9638" y="9849"/>
                  </a:lnTo>
                  <a:lnTo>
                    <a:pt x="9806" y="9828"/>
                  </a:lnTo>
                  <a:lnTo>
                    <a:pt x="9996" y="9807"/>
                  </a:lnTo>
                  <a:lnTo>
                    <a:pt x="10164" y="9765"/>
                  </a:lnTo>
                  <a:lnTo>
                    <a:pt x="10332" y="9702"/>
                  </a:lnTo>
                  <a:lnTo>
                    <a:pt x="10480" y="9618"/>
                  </a:lnTo>
                  <a:lnTo>
                    <a:pt x="10627" y="9512"/>
                  </a:lnTo>
                  <a:lnTo>
                    <a:pt x="10753" y="9407"/>
                  </a:lnTo>
                  <a:lnTo>
                    <a:pt x="10880" y="9281"/>
                  </a:lnTo>
                  <a:lnTo>
                    <a:pt x="11006" y="9155"/>
                  </a:lnTo>
                  <a:lnTo>
                    <a:pt x="11237" y="8860"/>
                  </a:lnTo>
                  <a:lnTo>
                    <a:pt x="11427" y="8565"/>
                  </a:lnTo>
                  <a:lnTo>
                    <a:pt x="11616" y="8229"/>
                  </a:lnTo>
                  <a:lnTo>
                    <a:pt x="11911" y="7619"/>
                  </a:lnTo>
                  <a:lnTo>
                    <a:pt x="12290" y="6798"/>
                  </a:lnTo>
                  <a:lnTo>
                    <a:pt x="12437" y="6377"/>
                  </a:lnTo>
                  <a:lnTo>
                    <a:pt x="12584" y="5956"/>
                  </a:lnTo>
                  <a:lnTo>
                    <a:pt x="12710" y="5535"/>
                  </a:lnTo>
                  <a:lnTo>
                    <a:pt x="12816" y="5114"/>
                  </a:lnTo>
                  <a:lnTo>
                    <a:pt x="12858" y="4672"/>
                  </a:lnTo>
                  <a:lnTo>
                    <a:pt x="12879" y="4210"/>
                  </a:lnTo>
                  <a:lnTo>
                    <a:pt x="13279" y="4188"/>
                  </a:lnTo>
                  <a:lnTo>
                    <a:pt x="13657" y="4104"/>
                  </a:lnTo>
                  <a:lnTo>
                    <a:pt x="14057" y="3999"/>
                  </a:lnTo>
                  <a:lnTo>
                    <a:pt x="14436" y="3873"/>
                  </a:lnTo>
                  <a:lnTo>
                    <a:pt x="14794" y="3704"/>
                  </a:lnTo>
                  <a:lnTo>
                    <a:pt x="15130" y="3515"/>
                  </a:lnTo>
                  <a:lnTo>
                    <a:pt x="15446" y="3284"/>
                  </a:lnTo>
                  <a:lnTo>
                    <a:pt x="15741" y="3052"/>
                  </a:lnTo>
                  <a:lnTo>
                    <a:pt x="15993" y="2779"/>
                  </a:lnTo>
                  <a:lnTo>
                    <a:pt x="16225" y="2484"/>
                  </a:lnTo>
                  <a:lnTo>
                    <a:pt x="16309" y="2316"/>
                  </a:lnTo>
                  <a:lnTo>
                    <a:pt x="16393" y="2147"/>
                  </a:lnTo>
                  <a:lnTo>
                    <a:pt x="16456" y="1979"/>
                  </a:lnTo>
                  <a:lnTo>
                    <a:pt x="16519" y="1811"/>
                  </a:lnTo>
                  <a:lnTo>
                    <a:pt x="16561" y="1642"/>
                  </a:lnTo>
                  <a:lnTo>
                    <a:pt x="16582" y="1453"/>
                  </a:lnTo>
                  <a:lnTo>
                    <a:pt x="16603" y="1263"/>
                  </a:lnTo>
                  <a:lnTo>
                    <a:pt x="16603" y="1074"/>
                  </a:lnTo>
                  <a:lnTo>
                    <a:pt x="16582" y="864"/>
                  </a:lnTo>
                  <a:lnTo>
                    <a:pt x="16561" y="674"/>
                  </a:lnTo>
                  <a:lnTo>
                    <a:pt x="16519" y="464"/>
                  </a:lnTo>
                  <a:lnTo>
                    <a:pt x="16456" y="253"/>
                  </a:lnTo>
                  <a:lnTo>
                    <a:pt x="16414" y="190"/>
                  </a:lnTo>
                  <a:lnTo>
                    <a:pt x="16372" y="127"/>
                  </a:lnTo>
                  <a:lnTo>
                    <a:pt x="16288" y="43"/>
                  </a:lnTo>
                  <a:lnTo>
                    <a:pt x="161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093;p33">
              <a:extLst>
                <a:ext uri="{FF2B5EF4-FFF2-40B4-BE49-F238E27FC236}">
                  <a16:creationId xmlns:a16="http://schemas.microsoft.com/office/drawing/2014/main" xmlns="" id="{125B7E6A-3255-24EB-40A7-7C46426B3805}"/>
                </a:ext>
              </a:extLst>
            </p:cNvPr>
            <p:cNvSpPr/>
            <p:nvPr/>
          </p:nvSpPr>
          <p:spPr>
            <a:xfrm>
              <a:off x="3408275" y="-770108"/>
              <a:ext cx="451674" cy="48657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40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1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04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63" y="3999"/>
                  </a:lnTo>
                  <a:lnTo>
                    <a:pt x="1473" y="4315"/>
                  </a:lnTo>
                  <a:lnTo>
                    <a:pt x="1263" y="4651"/>
                  </a:lnTo>
                  <a:lnTo>
                    <a:pt x="1094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0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42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599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58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094;p33">
              <a:extLst>
                <a:ext uri="{FF2B5EF4-FFF2-40B4-BE49-F238E27FC236}">
                  <a16:creationId xmlns:a16="http://schemas.microsoft.com/office/drawing/2014/main" xmlns="" id="{C2402BF9-E721-311D-9C5E-F83E005C170A}"/>
                </a:ext>
              </a:extLst>
            </p:cNvPr>
            <p:cNvSpPr/>
            <p:nvPr/>
          </p:nvSpPr>
          <p:spPr>
            <a:xfrm>
              <a:off x="3975200" y="-767222"/>
              <a:ext cx="418326" cy="336232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295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74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51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71" y="9428"/>
                  </a:lnTo>
                  <a:lnTo>
                    <a:pt x="6839" y="9576"/>
                  </a:lnTo>
                  <a:lnTo>
                    <a:pt x="7407" y="9681"/>
                  </a:lnTo>
                  <a:lnTo>
                    <a:pt x="7997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48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385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890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12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31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095;p33">
              <a:extLst>
                <a:ext uri="{FF2B5EF4-FFF2-40B4-BE49-F238E27FC236}">
                  <a16:creationId xmlns:a16="http://schemas.microsoft.com/office/drawing/2014/main" xmlns="" id="{C9D667BB-A868-3A9D-7D8E-D353EA4A8CFD}"/>
                </a:ext>
              </a:extLst>
            </p:cNvPr>
            <p:cNvSpPr/>
            <p:nvPr/>
          </p:nvSpPr>
          <p:spPr>
            <a:xfrm>
              <a:off x="3151616" y="-1174213"/>
              <a:ext cx="1477492" cy="1590499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02" y="13321"/>
                  </a:lnTo>
                  <a:lnTo>
                    <a:pt x="32723" y="13510"/>
                  </a:lnTo>
                  <a:lnTo>
                    <a:pt x="32723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61" y="14773"/>
                  </a:lnTo>
                  <a:lnTo>
                    <a:pt x="30724" y="14226"/>
                  </a:lnTo>
                  <a:lnTo>
                    <a:pt x="29967" y="13700"/>
                  </a:lnTo>
                  <a:lnTo>
                    <a:pt x="29209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5" y="11911"/>
                  </a:lnTo>
                  <a:lnTo>
                    <a:pt x="28935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67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7997" y="10564"/>
                  </a:lnTo>
                  <a:lnTo>
                    <a:pt x="8208" y="10775"/>
                  </a:lnTo>
                  <a:lnTo>
                    <a:pt x="8587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397" y="13068"/>
                  </a:lnTo>
                  <a:lnTo>
                    <a:pt x="7492" y="14036"/>
                  </a:lnTo>
                  <a:lnTo>
                    <a:pt x="6608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0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40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6" y="10480"/>
                  </a:lnTo>
                  <a:lnTo>
                    <a:pt x="7787" y="10375"/>
                  </a:lnTo>
                  <a:close/>
                  <a:moveTo>
                    <a:pt x="5704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19" y="6819"/>
                  </a:lnTo>
                  <a:lnTo>
                    <a:pt x="7092" y="6903"/>
                  </a:lnTo>
                  <a:lnTo>
                    <a:pt x="7366" y="7008"/>
                  </a:lnTo>
                  <a:lnTo>
                    <a:pt x="7619" y="7113"/>
                  </a:lnTo>
                  <a:lnTo>
                    <a:pt x="7892" y="7239"/>
                  </a:lnTo>
                  <a:lnTo>
                    <a:pt x="8124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76" y="8755"/>
                  </a:lnTo>
                  <a:lnTo>
                    <a:pt x="9744" y="8986"/>
                  </a:lnTo>
                  <a:lnTo>
                    <a:pt x="9870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49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34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34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66" y="8923"/>
                  </a:lnTo>
                  <a:lnTo>
                    <a:pt x="6672" y="8818"/>
                  </a:lnTo>
                  <a:lnTo>
                    <a:pt x="6356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6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20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05" y="10543"/>
                  </a:lnTo>
                  <a:lnTo>
                    <a:pt x="2947" y="10606"/>
                  </a:lnTo>
                  <a:lnTo>
                    <a:pt x="2968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199" y="10627"/>
                  </a:lnTo>
                  <a:lnTo>
                    <a:pt x="3473" y="10417"/>
                  </a:lnTo>
                  <a:lnTo>
                    <a:pt x="3747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20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09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31" y="10922"/>
                  </a:lnTo>
                  <a:lnTo>
                    <a:pt x="3705" y="11153"/>
                  </a:lnTo>
                  <a:lnTo>
                    <a:pt x="3641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31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15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78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30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62" y="12058"/>
                  </a:lnTo>
                  <a:lnTo>
                    <a:pt x="5156" y="12353"/>
                  </a:lnTo>
                  <a:lnTo>
                    <a:pt x="5072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25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25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6" y="16877"/>
                  </a:lnTo>
                  <a:lnTo>
                    <a:pt x="4778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68" y="16772"/>
                  </a:lnTo>
                  <a:lnTo>
                    <a:pt x="2758" y="16625"/>
                  </a:lnTo>
                  <a:lnTo>
                    <a:pt x="2526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05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06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74" y="12795"/>
                  </a:lnTo>
                  <a:lnTo>
                    <a:pt x="1116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7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63" y="7913"/>
                  </a:lnTo>
                  <a:lnTo>
                    <a:pt x="3031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588" y="6819"/>
                  </a:lnTo>
                  <a:lnTo>
                    <a:pt x="4883" y="6734"/>
                  </a:lnTo>
                  <a:lnTo>
                    <a:pt x="5156" y="6692"/>
                  </a:lnTo>
                  <a:lnTo>
                    <a:pt x="5430" y="6671"/>
                  </a:lnTo>
                  <a:lnTo>
                    <a:pt x="5704" y="6650"/>
                  </a:lnTo>
                  <a:close/>
                  <a:moveTo>
                    <a:pt x="30072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01" y="8691"/>
                  </a:lnTo>
                  <a:lnTo>
                    <a:pt x="34912" y="8923"/>
                  </a:lnTo>
                  <a:lnTo>
                    <a:pt x="35101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785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11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8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60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23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8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03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8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586" y="11175"/>
                  </a:lnTo>
                  <a:lnTo>
                    <a:pt x="33607" y="11111"/>
                  </a:lnTo>
                  <a:lnTo>
                    <a:pt x="33586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40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29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19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788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68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21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26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21" y="7113"/>
                  </a:lnTo>
                  <a:lnTo>
                    <a:pt x="27189" y="6966"/>
                  </a:lnTo>
                  <a:lnTo>
                    <a:pt x="27336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19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37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18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796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291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54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03" y="21612"/>
                  </a:lnTo>
                  <a:lnTo>
                    <a:pt x="31313" y="21528"/>
                  </a:lnTo>
                  <a:lnTo>
                    <a:pt x="30745" y="21423"/>
                  </a:lnTo>
                  <a:lnTo>
                    <a:pt x="30177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57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580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01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8" y="947"/>
                  </a:moveTo>
                  <a:lnTo>
                    <a:pt x="21991" y="1368"/>
                  </a:lnTo>
                  <a:lnTo>
                    <a:pt x="21802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50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4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380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75" y="8818"/>
                  </a:lnTo>
                  <a:lnTo>
                    <a:pt x="23317" y="9175"/>
                  </a:lnTo>
                  <a:lnTo>
                    <a:pt x="23359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27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48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1" y="19339"/>
                  </a:lnTo>
                  <a:lnTo>
                    <a:pt x="26368" y="19718"/>
                  </a:lnTo>
                  <a:lnTo>
                    <a:pt x="26726" y="20055"/>
                  </a:lnTo>
                  <a:lnTo>
                    <a:pt x="27105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74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04" y="31671"/>
                  </a:lnTo>
                  <a:lnTo>
                    <a:pt x="41583" y="32113"/>
                  </a:lnTo>
                  <a:lnTo>
                    <a:pt x="41561" y="32534"/>
                  </a:lnTo>
                  <a:lnTo>
                    <a:pt x="41498" y="32954"/>
                  </a:lnTo>
                  <a:lnTo>
                    <a:pt x="41414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394" y="37794"/>
                  </a:lnTo>
                  <a:lnTo>
                    <a:pt x="39141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395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6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25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8982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37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66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56" y="39436"/>
                  </a:lnTo>
                  <a:lnTo>
                    <a:pt x="5640" y="39141"/>
                  </a:lnTo>
                  <a:lnTo>
                    <a:pt x="5304" y="38826"/>
                  </a:lnTo>
                  <a:lnTo>
                    <a:pt x="4988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68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42" y="29566"/>
                  </a:lnTo>
                  <a:lnTo>
                    <a:pt x="1663" y="28851"/>
                  </a:lnTo>
                  <a:lnTo>
                    <a:pt x="1726" y="28135"/>
                  </a:lnTo>
                  <a:lnTo>
                    <a:pt x="1790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68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483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56" y="17277"/>
                  </a:lnTo>
                  <a:lnTo>
                    <a:pt x="6356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28" y="12795"/>
                  </a:lnTo>
                  <a:lnTo>
                    <a:pt x="10375" y="11743"/>
                  </a:lnTo>
                  <a:lnTo>
                    <a:pt x="10438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48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69" y="9260"/>
                  </a:lnTo>
                  <a:lnTo>
                    <a:pt x="14900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57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78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20" y="6061"/>
                  </a:lnTo>
                  <a:lnTo>
                    <a:pt x="17299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087" y="4020"/>
                  </a:lnTo>
                  <a:lnTo>
                    <a:pt x="19592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44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8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09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62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41" y="4567"/>
                  </a:lnTo>
                  <a:lnTo>
                    <a:pt x="16920" y="4230"/>
                  </a:lnTo>
                  <a:lnTo>
                    <a:pt x="16920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77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62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74" y="5893"/>
                  </a:lnTo>
                  <a:lnTo>
                    <a:pt x="12585" y="6566"/>
                  </a:lnTo>
                  <a:lnTo>
                    <a:pt x="12437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12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07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587" y="6398"/>
                  </a:lnTo>
                  <a:lnTo>
                    <a:pt x="8250" y="6166"/>
                  </a:lnTo>
                  <a:lnTo>
                    <a:pt x="7871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73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79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69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53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10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69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79" y="27041"/>
                  </a:lnTo>
                  <a:lnTo>
                    <a:pt x="653" y="27841"/>
                  </a:lnTo>
                  <a:lnTo>
                    <a:pt x="569" y="28619"/>
                  </a:lnTo>
                  <a:lnTo>
                    <a:pt x="485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485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74" y="33270"/>
                  </a:lnTo>
                  <a:lnTo>
                    <a:pt x="779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3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4988" y="40341"/>
                  </a:lnTo>
                  <a:lnTo>
                    <a:pt x="5619" y="40867"/>
                  </a:lnTo>
                  <a:lnTo>
                    <a:pt x="6272" y="41351"/>
                  </a:lnTo>
                  <a:lnTo>
                    <a:pt x="6966" y="41814"/>
                  </a:lnTo>
                  <a:lnTo>
                    <a:pt x="7661" y="42256"/>
                  </a:lnTo>
                  <a:lnTo>
                    <a:pt x="8397" y="42655"/>
                  </a:lnTo>
                  <a:lnTo>
                    <a:pt x="9134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89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30" y="45686"/>
                  </a:lnTo>
                  <a:lnTo>
                    <a:pt x="17951" y="45833"/>
                  </a:lnTo>
                  <a:lnTo>
                    <a:pt x="18729" y="45980"/>
                  </a:lnTo>
                  <a:lnTo>
                    <a:pt x="19508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28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385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25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03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5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51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1" y="22285"/>
                  </a:lnTo>
                  <a:lnTo>
                    <a:pt x="38784" y="21801"/>
                  </a:lnTo>
                  <a:lnTo>
                    <a:pt x="38384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58" y="14226"/>
                  </a:lnTo>
                  <a:lnTo>
                    <a:pt x="37900" y="13826"/>
                  </a:lnTo>
                  <a:lnTo>
                    <a:pt x="37900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42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6995" y="9996"/>
                  </a:lnTo>
                  <a:lnTo>
                    <a:pt x="36764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23" y="6776"/>
                  </a:lnTo>
                  <a:lnTo>
                    <a:pt x="33965" y="6482"/>
                  </a:lnTo>
                  <a:lnTo>
                    <a:pt x="33607" y="6229"/>
                  </a:lnTo>
                  <a:lnTo>
                    <a:pt x="33228" y="5977"/>
                  </a:lnTo>
                  <a:lnTo>
                    <a:pt x="32828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19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20" y="4840"/>
                  </a:lnTo>
                  <a:lnTo>
                    <a:pt x="28809" y="4883"/>
                  </a:lnTo>
                  <a:lnTo>
                    <a:pt x="28578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789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1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69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7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780" y="9365"/>
                  </a:lnTo>
                  <a:lnTo>
                    <a:pt x="23801" y="8944"/>
                  </a:lnTo>
                  <a:lnTo>
                    <a:pt x="23843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42" y="3157"/>
                  </a:lnTo>
                  <a:lnTo>
                    <a:pt x="25379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06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43" y="3788"/>
                  </a:lnTo>
                  <a:lnTo>
                    <a:pt x="23191" y="3999"/>
                  </a:lnTo>
                  <a:lnTo>
                    <a:pt x="22917" y="4251"/>
                  </a:lnTo>
                  <a:lnTo>
                    <a:pt x="22686" y="4504"/>
                  </a:lnTo>
                  <a:lnTo>
                    <a:pt x="22433" y="4756"/>
                  </a:lnTo>
                  <a:lnTo>
                    <a:pt x="22202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54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59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096;p33">
              <a:extLst>
                <a:ext uri="{FF2B5EF4-FFF2-40B4-BE49-F238E27FC236}">
                  <a16:creationId xmlns:a16="http://schemas.microsoft.com/office/drawing/2014/main" xmlns="" id="{1872E2D3-9915-97FF-637E-1E628881CDDC}"/>
                </a:ext>
              </a:extLst>
            </p:cNvPr>
            <p:cNvSpPr/>
            <p:nvPr/>
          </p:nvSpPr>
          <p:spPr>
            <a:xfrm>
              <a:off x="3385779" y="-798278"/>
              <a:ext cx="495184" cy="541504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33" y="842"/>
                  </a:lnTo>
                  <a:lnTo>
                    <a:pt x="10691" y="905"/>
                  </a:lnTo>
                  <a:lnTo>
                    <a:pt x="11028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32" y="2231"/>
                  </a:lnTo>
                  <a:lnTo>
                    <a:pt x="12943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679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490" y="7639"/>
                  </a:lnTo>
                  <a:lnTo>
                    <a:pt x="13342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11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491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33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35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52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695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3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7" y="5808"/>
                  </a:lnTo>
                  <a:lnTo>
                    <a:pt x="1916" y="5471"/>
                  </a:lnTo>
                  <a:lnTo>
                    <a:pt x="2126" y="5135"/>
                  </a:lnTo>
                  <a:lnTo>
                    <a:pt x="2316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57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4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61" y="1305"/>
                  </a:lnTo>
                  <a:lnTo>
                    <a:pt x="7661" y="1157"/>
                  </a:lnTo>
                  <a:lnTo>
                    <a:pt x="8060" y="1052"/>
                  </a:lnTo>
                  <a:lnTo>
                    <a:pt x="8439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50" y="274"/>
                  </a:lnTo>
                  <a:lnTo>
                    <a:pt x="7429" y="442"/>
                  </a:lnTo>
                  <a:lnTo>
                    <a:pt x="6987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779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43" y="8586"/>
                  </a:lnTo>
                  <a:lnTo>
                    <a:pt x="1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22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5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599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61" y="15677"/>
                  </a:lnTo>
                  <a:lnTo>
                    <a:pt x="6819" y="15593"/>
                  </a:lnTo>
                  <a:lnTo>
                    <a:pt x="7177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29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02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89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289" y="7365"/>
                  </a:lnTo>
                  <a:lnTo>
                    <a:pt x="14352" y="6902"/>
                  </a:lnTo>
                  <a:lnTo>
                    <a:pt x="14373" y="6439"/>
                  </a:lnTo>
                  <a:lnTo>
                    <a:pt x="14373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63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879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11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06" y="505"/>
                  </a:lnTo>
                  <a:lnTo>
                    <a:pt x="10922" y="295"/>
                  </a:lnTo>
                  <a:lnTo>
                    <a:pt x="10396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097;p33">
              <a:extLst>
                <a:ext uri="{FF2B5EF4-FFF2-40B4-BE49-F238E27FC236}">
                  <a16:creationId xmlns:a16="http://schemas.microsoft.com/office/drawing/2014/main" xmlns="" id="{0EB99020-1F44-BC04-F036-EB6B5FD5B0C7}"/>
                </a:ext>
              </a:extLst>
            </p:cNvPr>
            <p:cNvSpPr/>
            <p:nvPr/>
          </p:nvSpPr>
          <p:spPr>
            <a:xfrm>
              <a:off x="3841082" y="-366002"/>
              <a:ext cx="294341" cy="163427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09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26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68" y="3031"/>
                  </a:lnTo>
                  <a:lnTo>
                    <a:pt x="2147" y="2905"/>
                  </a:lnTo>
                  <a:lnTo>
                    <a:pt x="2125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31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19" y="2484"/>
                  </a:lnTo>
                  <a:lnTo>
                    <a:pt x="4545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08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387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692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23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597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60" y="1958"/>
                  </a:lnTo>
                  <a:lnTo>
                    <a:pt x="7618" y="2168"/>
                  </a:lnTo>
                  <a:lnTo>
                    <a:pt x="7976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33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23" y="1264"/>
                  </a:lnTo>
                  <a:lnTo>
                    <a:pt x="8502" y="1179"/>
                  </a:lnTo>
                  <a:lnTo>
                    <a:pt x="8417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65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4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098;p33">
              <a:extLst>
                <a:ext uri="{FF2B5EF4-FFF2-40B4-BE49-F238E27FC236}">
                  <a16:creationId xmlns:a16="http://schemas.microsoft.com/office/drawing/2014/main" xmlns="" id="{CEE3E0F2-1501-7038-58E1-9743A049E3D5}"/>
                </a:ext>
              </a:extLst>
            </p:cNvPr>
            <p:cNvSpPr/>
            <p:nvPr/>
          </p:nvSpPr>
          <p:spPr>
            <a:xfrm>
              <a:off x="3188616" y="-945760"/>
              <a:ext cx="319007" cy="368732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82" y="42"/>
                  </a:lnTo>
                  <a:lnTo>
                    <a:pt x="3809" y="84"/>
                  </a:lnTo>
                  <a:lnTo>
                    <a:pt x="3514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31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84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8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51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2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04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67" y="4630"/>
                  </a:lnTo>
                  <a:lnTo>
                    <a:pt x="2631" y="4503"/>
                  </a:lnTo>
                  <a:lnTo>
                    <a:pt x="2757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5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73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2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796" y="2567"/>
                  </a:lnTo>
                  <a:lnTo>
                    <a:pt x="8670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50" y="737"/>
                  </a:lnTo>
                  <a:lnTo>
                    <a:pt x="6818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8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099;p33">
              <a:extLst>
                <a:ext uri="{FF2B5EF4-FFF2-40B4-BE49-F238E27FC236}">
                  <a16:creationId xmlns:a16="http://schemas.microsoft.com/office/drawing/2014/main" xmlns="" id="{87170CC3-B473-1269-DD69-4350FF7E8134}"/>
                </a:ext>
              </a:extLst>
            </p:cNvPr>
            <p:cNvSpPr/>
            <p:nvPr/>
          </p:nvSpPr>
          <p:spPr>
            <a:xfrm>
              <a:off x="3343025" y="-817825"/>
              <a:ext cx="130531" cy="195961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0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4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2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7100;p33">
              <a:extLst>
                <a:ext uri="{FF2B5EF4-FFF2-40B4-BE49-F238E27FC236}">
                  <a16:creationId xmlns:a16="http://schemas.microsoft.com/office/drawing/2014/main" xmlns="" id="{A7B47A3A-7625-DBFE-5728-3802442940B6}"/>
                </a:ext>
              </a:extLst>
            </p:cNvPr>
            <p:cNvSpPr/>
            <p:nvPr/>
          </p:nvSpPr>
          <p:spPr>
            <a:xfrm>
              <a:off x="4054919" y="-971078"/>
              <a:ext cx="364688" cy="400545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199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69" y="1053"/>
                  </a:lnTo>
                  <a:lnTo>
                    <a:pt x="801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48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199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8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283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8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40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8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7101;p33">
              <a:extLst>
                <a:ext uri="{FF2B5EF4-FFF2-40B4-BE49-F238E27FC236}">
                  <a16:creationId xmlns:a16="http://schemas.microsoft.com/office/drawing/2014/main" xmlns="" id="{0924CBBC-1D74-8739-462D-C8CC76B6BD4D}"/>
                </a:ext>
              </a:extLst>
            </p:cNvPr>
            <p:cNvSpPr/>
            <p:nvPr/>
          </p:nvSpPr>
          <p:spPr>
            <a:xfrm>
              <a:off x="4148453" y="-814184"/>
              <a:ext cx="130531" cy="167034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32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0" y="1115"/>
                  </a:lnTo>
                  <a:lnTo>
                    <a:pt x="0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74" y="2694"/>
                  </a:lnTo>
                  <a:lnTo>
                    <a:pt x="1032" y="3220"/>
                  </a:lnTo>
                  <a:lnTo>
                    <a:pt x="1789" y="3746"/>
                  </a:lnTo>
                  <a:lnTo>
                    <a:pt x="2526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788" y="3220"/>
                  </a:lnTo>
                  <a:lnTo>
                    <a:pt x="3788" y="3030"/>
                  </a:lnTo>
                  <a:lnTo>
                    <a:pt x="3767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7102;p33">
              <a:extLst>
                <a:ext uri="{FF2B5EF4-FFF2-40B4-BE49-F238E27FC236}">
                  <a16:creationId xmlns:a16="http://schemas.microsoft.com/office/drawing/2014/main" xmlns="" id="{2BE6D00B-677A-4867-2E97-31F2957F9E07}"/>
                </a:ext>
              </a:extLst>
            </p:cNvPr>
            <p:cNvSpPr/>
            <p:nvPr/>
          </p:nvSpPr>
          <p:spPr>
            <a:xfrm>
              <a:off x="3517726" y="-608163"/>
              <a:ext cx="243630" cy="115708"/>
            </a:xfrm>
            <a:custGeom>
              <a:avLst/>
              <a:gdLst/>
              <a:ahLst/>
              <a:cxnLst/>
              <a:rect l="l" t="t" r="r" b="b"/>
              <a:pathLst>
                <a:path w="7072" h="3368" extrusionOk="0">
                  <a:moveTo>
                    <a:pt x="3873" y="0"/>
                  </a:moveTo>
                  <a:lnTo>
                    <a:pt x="3494" y="43"/>
                  </a:lnTo>
                  <a:lnTo>
                    <a:pt x="3115" y="106"/>
                  </a:lnTo>
                  <a:lnTo>
                    <a:pt x="2757" y="232"/>
                  </a:lnTo>
                  <a:lnTo>
                    <a:pt x="2421" y="379"/>
                  </a:lnTo>
                  <a:lnTo>
                    <a:pt x="2084" y="548"/>
                  </a:lnTo>
                  <a:lnTo>
                    <a:pt x="1768" y="779"/>
                  </a:lnTo>
                  <a:lnTo>
                    <a:pt x="1474" y="1011"/>
                  </a:lnTo>
                  <a:lnTo>
                    <a:pt x="1200" y="1284"/>
                  </a:lnTo>
                  <a:lnTo>
                    <a:pt x="948" y="1579"/>
                  </a:lnTo>
                  <a:lnTo>
                    <a:pt x="695" y="1873"/>
                  </a:lnTo>
                  <a:lnTo>
                    <a:pt x="485" y="2210"/>
                  </a:lnTo>
                  <a:lnTo>
                    <a:pt x="316" y="2547"/>
                  </a:lnTo>
                  <a:lnTo>
                    <a:pt x="148" y="2883"/>
                  </a:lnTo>
                  <a:lnTo>
                    <a:pt x="22" y="3241"/>
                  </a:lnTo>
                  <a:lnTo>
                    <a:pt x="1" y="3283"/>
                  </a:lnTo>
                  <a:lnTo>
                    <a:pt x="22" y="3304"/>
                  </a:lnTo>
                  <a:lnTo>
                    <a:pt x="64" y="3367"/>
                  </a:lnTo>
                  <a:lnTo>
                    <a:pt x="127" y="3367"/>
                  </a:lnTo>
                  <a:lnTo>
                    <a:pt x="190" y="3346"/>
                  </a:lnTo>
                  <a:lnTo>
                    <a:pt x="590" y="3010"/>
                  </a:lnTo>
                  <a:lnTo>
                    <a:pt x="990" y="2694"/>
                  </a:lnTo>
                  <a:lnTo>
                    <a:pt x="1411" y="2420"/>
                  </a:lnTo>
                  <a:lnTo>
                    <a:pt x="1810" y="2189"/>
                  </a:lnTo>
                  <a:lnTo>
                    <a:pt x="2252" y="1979"/>
                  </a:lnTo>
                  <a:lnTo>
                    <a:pt x="2694" y="1831"/>
                  </a:lnTo>
                  <a:lnTo>
                    <a:pt x="2947" y="1747"/>
                  </a:lnTo>
                  <a:lnTo>
                    <a:pt x="3199" y="1705"/>
                  </a:lnTo>
                  <a:lnTo>
                    <a:pt x="3452" y="1663"/>
                  </a:lnTo>
                  <a:lnTo>
                    <a:pt x="3725" y="1621"/>
                  </a:lnTo>
                  <a:lnTo>
                    <a:pt x="3936" y="1600"/>
                  </a:lnTo>
                  <a:lnTo>
                    <a:pt x="4146" y="1621"/>
                  </a:lnTo>
                  <a:lnTo>
                    <a:pt x="4357" y="1642"/>
                  </a:lnTo>
                  <a:lnTo>
                    <a:pt x="4567" y="1684"/>
                  </a:lnTo>
                  <a:lnTo>
                    <a:pt x="4757" y="1726"/>
                  </a:lnTo>
                  <a:lnTo>
                    <a:pt x="4967" y="1789"/>
                  </a:lnTo>
                  <a:lnTo>
                    <a:pt x="5156" y="1873"/>
                  </a:lnTo>
                  <a:lnTo>
                    <a:pt x="5346" y="1979"/>
                  </a:lnTo>
                  <a:lnTo>
                    <a:pt x="5535" y="2084"/>
                  </a:lnTo>
                  <a:lnTo>
                    <a:pt x="5725" y="2189"/>
                  </a:lnTo>
                  <a:lnTo>
                    <a:pt x="5893" y="2315"/>
                  </a:lnTo>
                  <a:lnTo>
                    <a:pt x="6040" y="2463"/>
                  </a:lnTo>
                  <a:lnTo>
                    <a:pt x="6209" y="2610"/>
                  </a:lnTo>
                  <a:lnTo>
                    <a:pt x="6335" y="2778"/>
                  </a:lnTo>
                  <a:lnTo>
                    <a:pt x="6482" y="2925"/>
                  </a:lnTo>
                  <a:lnTo>
                    <a:pt x="6587" y="3115"/>
                  </a:lnTo>
                  <a:lnTo>
                    <a:pt x="6650" y="3157"/>
                  </a:lnTo>
                  <a:lnTo>
                    <a:pt x="6735" y="3178"/>
                  </a:lnTo>
                  <a:lnTo>
                    <a:pt x="6819" y="3157"/>
                  </a:lnTo>
                  <a:lnTo>
                    <a:pt x="6882" y="3115"/>
                  </a:lnTo>
                  <a:lnTo>
                    <a:pt x="6945" y="2989"/>
                  </a:lnTo>
                  <a:lnTo>
                    <a:pt x="6987" y="2841"/>
                  </a:lnTo>
                  <a:lnTo>
                    <a:pt x="7029" y="2715"/>
                  </a:lnTo>
                  <a:lnTo>
                    <a:pt x="7050" y="2589"/>
                  </a:lnTo>
                  <a:lnTo>
                    <a:pt x="7071" y="2463"/>
                  </a:lnTo>
                  <a:lnTo>
                    <a:pt x="7071" y="2336"/>
                  </a:lnTo>
                  <a:lnTo>
                    <a:pt x="7029" y="2105"/>
                  </a:lnTo>
                  <a:lnTo>
                    <a:pt x="6945" y="1852"/>
                  </a:lnTo>
                  <a:lnTo>
                    <a:pt x="6819" y="1621"/>
                  </a:lnTo>
                  <a:lnTo>
                    <a:pt x="6672" y="1389"/>
                  </a:lnTo>
                  <a:lnTo>
                    <a:pt x="6503" y="1179"/>
                  </a:lnTo>
                  <a:lnTo>
                    <a:pt x="6293" y="989"/>
                  </a:lnTo>
                  <a:lnTo>
                    <a:pt x="6082" y="800"/>
                  </a:lnTo>
                  <a:lnTo>
                    <a:pt x="5851" y="632"/>
                  </a:lnTo>
                  <a:lnTo>
                    <a:pt x="5598" y="484"/>
                  </a:lnTo>
                  <a:lnTo>
                    <a:pt x="5367" y="358"/>
                  </a:lnTo>
                  <a:lnTo>
                    <a:pt x="5135" y="232"/>
                  </a:lnTo>
                  <a:lnTo>
                    <a:pt x="4883" y="148"/>
                  </a:lnTo>
                  <a:lnTo>
                    <a:pt x="4672" y="85"/>
                  </a:lnTo>
                  <a:lnTo>
                    <a:pt x="4273" y="21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7103;p33">
              <a:extLst>
                <a:ext uri="{FF2B5EF4-FFF2-40B4-BE49-F238E27FC236}">
                  <a16:creationId xmlns:a16="http://schemas.microsoft.com/office/drawing/2014/main" xmlns="" id="{D263A4F7-4B57-89A4-5801-F02FB9C5B667}"/>
                </a:ext>
              </a:extLst>
            </p:cNvPr>
            <p:cNvSpPr/>
            <p:nvPr/>
          </p:nvSpPr>
          <p:spPr>
            <a:xfrm>
              <a:off x="4080309" y="-656602"/>
              <a:ext cx="187787" cy="128007"/>
            </a:xfrm>
            <a:custGeom>
              <a:avLst/>
              <a:gdLst/>
              <a:ahLst/>
              <a:cxnLst/>
              <a:rect l="l" t="t" r="r" b="b"/>
              <a:pathLst>
                <a:path w="5451" h="3726" extrusionOk="0">
                  <a:moveTo>
                    <a:pt x="1831" y="1"/>
                  </a:moveTo>
                  <a:lnTo>
                    <a:pt x="1516" y="22"/>
                  </a:lnTo>
                  <a:lnTo>
                    <a:pt x="1368" y="43"/>
                  </a:lnTo>
                  <a:lnTo>
                    <a:pt x="1242" y="85"/>
                  </a:lnTo>
                  <a:lnTo>
                    <a:pt x="947" y="232"/>
                  </a:lnTo>
                  <a:lnTo>
                    <a:pt x="695" y="379"/>
                  </a:lnTo>
                  <a:lnTo>
                    <a:pt x="484" y="569"/>
                  </a:lnTo>
                  <a:lnTo>
                    <a:pt x="316" y="800"/>
                  </a:lnTo>
                  <a:lnTo>
                    <a:pt x="190" y="1032"/>
                  </a:lnTo>
                  <a:lnTo>
                    <a:pt x="85" y="1284"/>
                  </a:lnTo>
                  <a:lnTo>
                    <a:pt x="42" y="1537"/>
                  </a:lnTo>
                  <a:lnTo>
                    <a:pt x="0" y="1810"/>
                  </a:lnTo>
                  <a:lnTo>
                    <a:pt x="21" y="2084"/>
                  </a:lnTo>
                  <a:lnTo>
                    <a:pt x="64" y="2357"/>
                  </a:lnTo>
                  <a:lnTo>
                    <a:pt x="148" y="2631"/>
                  </a:lnTo>
                  <a:lnTo>
                    <a:pt x="274" y="2883"/>
                  </a:lnTo>
                  <a:lnTo>
                    <a:pt x="421" y="3115"/>
                  </a:lnTo>
                  <a:lnTo>
                    <a:pt x="590" y="3346"/>
                  </a:lnTo>
                  <a:lnTo>
                    <a:pt x="800" y="3536"/>
                  </a:lnTo>
                  <a:lnTo>
                    <a:pt x="1053" y="3704"/>
                  </a:lnTo>
                  <a:lnTo>
                    <a:pt x="1095" y="3725"/>
                  </a:lnTo>
                  <a:lnTo>
                    <a:pt x="1137" y="3725"/>
                  </a:lnTo>
                  <a:lnTo>
                    <a:pt x="1200" y="3683"/>
                  </a:lnTo>
                  <a:lnTo>
                    <a:pt x="1221" y="3620"/>
                  </a:lnTo>
                  <a:lnTo>
                    <a:pt x="1221" y="3578"/>
                  </a:lnTo>
                  <a:lnTo>
                    <a:pt x="1221" y="3536"/>
                  </a:lnTo>
                  <a:lnTo>
                    <a:pt x="1137" y="3367"/>
                  </a:lnTo>
                  <a:lnTo>
                    <a:pt x="1074" y="3199"/>
                  </a:lnTo>
                  <a:lnTo>
                    <a:pt x="1010" y="3031"/>
                  </a:lnTo>
                  <a:lnTo>
                    <a:pt x="968" y="2841"/>
                  </a:lnTo>
                  <a:lnTo>
                    <a:pt x="947" y="2652"/>
                  </a:lnTo>
                  <a:lnTo>
                    <a:pt x="926" y="2484"/>
                  </a:lnTo>
                  <a:lnTo>
                    <a:pt x="926" y="2294"/>
                  </a:lnTo>
                  <a:lnTo>
                    <a:pt x="947" y="2126"/>
                  </a:lnTo>
                  <a:lnTo>
                    <a:pt x="989" y="1958"/>
                  </a:lnTo>
                  <a:lnTo>
                    <a:pt x="1053" y="1789"/>
                  </a:lnTo>
                  <a:lnTo>
                    <a:pt x="1137" y="1642"/>
                  </a:lnTo>
                  <a:lnTo>
                    <a:pt x="1242" y="1516"/>
                  </a:lnTo>
                  <a:lnTo>
                    <a:pt x="1368" y="1389"/>
                  </a:lnTo>
                  <a:lnTo>
                    <a:pt x="1516" y="1305"/>
                  </a:lnTo>
                  <a:lnTo>
                    <a:pt x="1684" y="1221"/>
                  </a:lnTo>
                  <a:lnTo>
                    <a:pt x="1873" y="1158"/>
                  </a:lnTo>
                  <a:lnTo>
                    <a:pt x="2126" y="1116"/>
                  </a:lnTo>
                  <a:lnTo>
                    <a:pt x="2610" y="1116"/>
                  </a:lnTo>
                  <a:lnTo>
                    <a:pt x="2862" y="1179"/>
                  </a:lnTo>
                  <a:lnTo>
                    <a:pt x="3094" y="1242"/>
                  </a:lnTo>
                  <a:lnTo>
                    <a:pt x="3325" y="1326"/>
                  </a:lnTo>
                  <a:lnTo>
                    <a:pt x="3557" y="1431"/>
                  </a:lnTo>
                  <a:lnTo>
                    <a:pt x="3767" y="1558"/>
                  </a:lnTo>
                  <a:lnTo>
                    <a:pt x="3978" y="1705"/>
                  </a:lnTo>
                  <a:lnTo>
                    <a:pt x="4188" y="1852"/>
                  </a:lnTo>
                  <a:lnTo>
                    <a:pt x="4377" y="2021"/>
                  </a:lnTo>
                  <a:lnTo>
                    <a:pt x="4567" y="2210"/>
                  </a:lnTo>
                  <a:lnTo>
                    <a:pt x="4904" y="2568"/>
                  </a:lnTo>
                  <a:lnTo>
                    <a:pt x="5177" y="2926"/>
                  </a:lnTo>
                  <a:lnTo>
                    <a:pt x="5219" y="2968"/>
                  </a:lnTo>
                  <a:lnTo>
                    <a:pt x="5261" y="2989"/>
                  </a:lnTo>
                  <a:lnTo>
                    <a:pt x="5345" y="2989"/>
                  </a:lnTo>
                  <a:lnTo>
                    <a:pt x="5387" y="2968"/>
                  </a:lnTo>
                  <a:lnTo>
                    <a:pt x="5409" y="2947"/>
                  </a:lnTo>
                  <a:lnTo>
                    <a:pt x="5430" y="2905"/>
                  </a:lnTo>
                  <a:lnTo>
                    <a:pt x="5451" y="2862"/>
                  </a:lnTo>
                  <a:lnTo>
                    <a:pt x="5451" y="2694"/>
                  </a:lnTo>
                  <a:lnTo>
                    <a:pt x="5430" y="2547"/>
                  </a:lnTo>
                  <a:lnTo>
                    <a:pt x="5409" y="2378"/>
                  </a:lnTo>
                  <a:lnTo>
                    <a:pt x="5366" y="2231"/>
                  </a:lnTo>
                  <a:lnTo>
                    <a:pt x="5303" y="2084"/>
                  </a:lnTo>
                  <a:lnTo>
                    <a:pt x="5219" y="1937"/>
                  </a:lnTo>
                  <a:lnTo>
                    <a:pt x="5030" y="1642"/>
                  </a:lnTo>
                  <a:lnTo>
                    <a:pt x="4819" y="1368"/>
                  </a:lnTo>
                  <a:lnTo>
                    <a:pt x="4546" y="1116"/>
                  </a:lnTo>
                  <a:lnTo>
                    <a:pt x="4251" y="863"/>
                  </a:lnTo>
                  <a:lnTo>
                    <a:pt x="3914" y="653"/>
                  </a:lnTo>
                  <a:lnTo>
                    <a:pt x="3578" y="463"/>
                  </a:lnTo>
                  <a:lnTo>
                    <a:pt x="3220" y="295"/>
                  </a:lnTo>
                  <a:lnTo>
                    <a:pt x="2862" y="169"/>
                  </a:lnTo>
                  <a:lnTo>
                    <a:pt x="2505" y="85"/>
                  </a:lnTo>
                  <a:lnTo>
                    <a:pt x="2168" y="22"/>
                  </a:lnTo>
                  <a:lnTo>
                    <a:pt x="18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7104;p33">
              <a:extLst>
                <a:ext uri="{FF2B5EF4-FFF2-40B4-BE49-F238E27FC236}">
                  <a16:creationId xmlns:a16="http://schemas.microsoft.com/office/drawing/2014/main" xmlns="" id="{1144C811-0389-5CBC-FBF0-221553ADC2B7}"/>
                </a:ext>
              </a:extLst>
            </p:cNvPr>
            <p:cNvSpPr/>
            <p:nvPr/>
          </p:nvSpPr>
          <p:spPr>
            <a:xfrm>
              <a:off x="3513385" y="-552510"/>
              <a:ext cx="229850" cy="73795"/>
            </a:xfrm>
            <a:custGeom>
              <a:avLst/>
              <a:gdLst/>
              <a:ahLst/>
              <a:cxnLst/>
              <a:rect l="l" t="t" r="r" b="b"/>
              <a:pathLst>
                <a:path w="6672" h="2148" extrusionOk="0">
                  <a:moveTo>
                    <a:pt x="3662" y="1"/>
                  </a:moveTo>
                  <a:lnTo>
                    <a:pt x="3388" y="22"/>
                  </a:lnTo>
                  <a:lnTo>
                    <a:pt x="3115" y="22"/>
                  </a:lnTo>
                  <a:lnTo>
                    <a:pt x="2841" y="64"/>
                  </a:lnTo>
                  <a:lnTo>
                    <a:pt x="2568" y="106"/>
                  </a:lnTo>
                  <a:lnTo>
                    <a:pt x="2294" y="169"/>
                  </a:lnTo>
                  <a:lnTo>
                    <a:pt x="2042" y="253"/>
                  </a:lnTo>
                  <a:lnTo>
                    <a:pt x="1789" y="359"/>
                  </a:lnTo>
                  <a:lnTo>
                    <a:pt x="1537" y="464"/>
                  </a:lnTo>
                  <a:lnTo>
                    <a:pt x="1305" y="590"/>
                  </a:lnTo>
                  <a:lnTo>
                    <a:pt x="1095" y="716"/>
                  </a:lnTo>
                  <a:lnTo>
                    <a:pt x="884" y="885"/>
                  </a:lnTo>
                  <a:lnTo>
                    <a:pt x="695" y="1032"/>
                  </a:lnTo>
                  <a:lnTo>
                    <a:pt x="506" y="1221"/>
                  </a:lnTo>
                  <a:lnTo>
                    <a:pt x="358" y="1411"/>
                  </a:lnTo>
                  <a:lnTo>
                    <a:pt x="211" y="1621"/>
                  </a:lnTo>
                  <a:lnTo>
                    <a:pt x="106" y="1853"/>
                  </a:lnTo>
                  <a:lnTo>
                    <a:pt x="1" y="2084"/>
                  </a:lnTo>
                  <a:lnTo>
                    <a:pt x="1" y="2105"/>
                  </a:lnTo>
                  <a:lnTo>
                    <a:pt x="22" y="2126"/>
                  </a:lnTo>
                  <a:lnTo>
                    <a:pt x="64" y="2147"/>
                  </a:lnTo>
                  <a:lnTo>
                    <a:pt x="85" y="2126"/>
                  </a:lnTo>
                  <a:lnTo>
                    <a:pt x="232" y="1958"/>
                  </a:lnTo>
                  <a:lnTo>
                    <a:pt x="400" y="1789"/>
                  </a:lnTo>
                  <a:lnTo>
                    <a:pt x="569" y="1621"/>
                  </a:lnTo>
                  <a:lnTo>
                    <a:pt x="758" y="1474"/>
                  </a:lnTo>
                  <a:lnTo>
                    <a:pt x="1137" y="1200"/>
                  </a:lnTo>
                  <a:lnTo>
                    <a:pt x="1558" y="969"/>
                  </a:lnTo>
                  <a:lnTo>
                    <a:pt x="2021" y="758"/>
                  </a:lnTo>
                  <a:lnTo>
                    <a:pt x="2484" y="611"/>
                  </a:lnTo>
                  <a:lnTo>
                    <a:pt x="2947" y="506"/>
                  </a:lnTo>
                  <a:lnTo>
                    <a:pt x="3431" y="443"/>
                  </a:lnTo>
                  <a:lnTo>
                    <a:pt x="3915" y="443"/>
                  </a:lnTo>
                  <a:lnTo>
                    <a:pt x="4146" y="464"/>
                  </a:lnTo>
                  <a:lnTo>
                    <a:pt x="4378" y="485"/>
                  </a:lnTo>
                  <a:lnTo>
                    <a:pt x="4609" y="527"/>
                  </a:lnTo>
                  <a:lnTo>
                    <a:pt x="4840" y="590"/>
                  </a:lnTo>
                  <a:lnTo>
                    <a:pt x="5051" y="653"/>
                  </a:lnTo>
                  <a:lnTo>
                    <a:pt x="5261" y="737"/>
                  </a:lnTo>
                  <a:lnTo>
                    <a:pt x="5472" y="843"/>
                  </a:lnTo>
                  <a:lnTo>
                    <a:pt x="5661" y="969"/>
                  </a:lnTo>
                  <a:lnTo>
                    <a:pt x="5851" y="1095"/>
                  </a:lnTo>
                  <a:lnTo>
                    <a:pt x="6040" y="1242"/>
                  </a:lnTo>
                  <a:lnTo>
                    <a:pt x="6208" y="1411"/>
                  </a:lnTo>
                  <a:lnTo>
                    <a:pt x="6377" y="1600"/>
                  </a:lnTo>
                  <a:lnTo>
                    <a:pt x="6524" y="1789"/>
                  </a:lnTo>
                  <a:lnTo>
                    <a:pt x="6650" y="2000"/>
                  </a:lnTo>
                  <a:lnTo>
                    <a:pt x="6671" y="2000"/>
                  </a:lnTo>
                  <a:lnTo>
                    <a:pt x="6587" y="1747"/>
                  </a:lnTo>
                  <a:lnTo>
                    <a:pt x="6482" y="1495"/>
                  </a:lnTo>
                  <a:lnTo>
                    <a:pt x="6356" y="1284"/>
                  </a:lnTo>
                  <a:lnTo>
                    <a:pt x="6208" y="1074"/>
                  </a:lnTo>
                  <a:lnTo>
                    <a:pt x="6040" y="906"/>
                  </a:lnTo>
                  <a:lnTo>
                    <a:pt x="5851" y="737"/>
                  </a:lnTo>
                  <a:lnTo>
                    <a:pt x="5661" y="590"/>
                  </a:lnTo>
                  <a:lnTo>
                    <a:pt x="5430" y="464"/>
                  </a:lnTo>
                  <a:lnTo>
                    <a:pt x="5219" y="337"/>
                  </a:lnTo>
                  <a:lnTo>
                    <a:pt x="4967" y="253"/>
                  </a:lnTo>
                  <a:lnTo>
                    <a:pt x="4714" y="169"/>
                  </a:lnTo>
                  <a:lnTo>
                    <a:pt x="4462" y="106"/>
                  </a:lnTo>
                  <a:lnTo>
                    <a:pt x="4209" y="64"/>
                  </a:lnTo>
                  <a:lnTo>
                    <a:pt x="3936" y="22"/>
                  </a:lnTo>
                  <a:lnTo>
                    <a:pt x="3662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7105;p33">
              <a:extLst>
                <a:ext uri="{FF2B5EF4-FFF2-40B4-BE49-F238E27FC236}">
                  <a16:creationId xmlns:a16="http://schemas.microsoft.com/office/drawing/2014/main" xmlns="" id="{9501CF77-82E0-1FA6-FCA6-2FF7D9EC38ED}"/>
                </a:ext>
              </a:extLst>
            </p:cNvPr>
            <p:cNvSpPr/>
            <p:nvPr/>
          </p:nvSpPr>
          <p:spPr>
            <a:xfrm>
              <a:off x="4114381" y="-623348"/>
              <a:ext cx="146481" cy="96194"/>
            </a:xfrm>
            <a:custGeom>
              <a:avLst/>
              <a:gdLst/>
              <a:ahLst/>
              <a:cxnLst/>
              <a:rect l="l" t="t" r="r" b="b"/>
              <a:pathLst>
                <a:path w="4252" h="2800" extrusionOk="0">
                  <a:moveTo>
                    <a:pt x="1431" y="1"/>
                  </a:moveTo>
                  <a:lnTo>
                    <a:pt x="1200" y="43"/>
                  </a:lnTo>
                  <a:lnTo>
                    <a:pt x="968" y="127"/>
                  </a:lnTo>
                  <a:lnTo>
                    <a:pt x="779" y="232"/>
                  </a:lnTo>
                  <a:lnTo>
                    <a:pt x="611" y="358"/>
                  </a:lnTo>
                  <a:lnTo>
                    <a:pt x="463" y="485"/>
                  </a:lnTo>
                  <a:lnTo>
                    <a:pt x="337" y="632"/>
                  </a:lnTo>
                  <a:lnTo>
                    <a:pt x="232" y="800"/>
                  </a:lnTo>
                  <a:lnTo>
                    <a:pt x="148" y="969"/>
                  </a:lnTo>
                  <a:lnTo>
                    <a:pt x="64" y="1158"/>
                  </a:lnTo>
                  <a:lnTo>
                    <a:pt x="21" y="1347"/>
                  </a:lnTo>
                  <a:lnTo>
                    <a:pt x="0" y="1537"/>
                  </a:lnTo>
                  <a:lnTo>
                    <a:pt x="0" y="1726"/>
                  </a:lnTo>
                  <a:lnTo>
                    <a:pt x="21" y="1915"/>
                  </a:lnTo>
                  <a:lnTo>
                    <a:pt x="64" y="2105"/>
                  </a:lnTo>
                  <a:lnTo>
                    <a:pt x="127" y="2294"/>
                  </a:lnTo>
                  <a:lnTo>
                    <a:pt x="232" y="2463"/>
                  </a:lnTo>
                  <a:lnTo>
                    <a:pt x="337" y="2631"/>
                  </a:lnTo>
                  <a:lnTo>
                    <a:pt x="484" y="2799"/>
                  </a:lnTo>
                  <a:lnTo>
                    <a:pt x="527" y="2799"/>
                  </a:lnTo>
                  <a:lnTo>
                    <a:pt x="527" y="2778"/>
                  </a:lnTo>
                  <a:lnTo>
                    <a:pt x="527" y="2757"/>
                  </a:lnTo>
                  <a:lnTo>
                    <a:pt x="421" y="2589"/>
                  </a:lnTo>
                  <a:lnTo>
                    <a:pt x="337" y="2421"/>
                  </a:lnTo>
                  <a:lnTo>
                    <a:pt x="274" y="2231"/>
                  </a:lnTo>
                  <a:lnTo>
                    <a:pt x="253" y="2042"/>
                  </a:lnTo>
                  <a:lnTo>
                    <a:pt x="253" y="1873"/>
                  </a:lnTo>
                  <a:lnTo>
                    <a:pt x="274" y="1684"/>
                  </a:lnTo>
                  <a:lnTo>
                    <a:pt x="337" y="1516"/>
                  </a:lnTo>
                  <a:lnTo>
                    <a:pt x="400" y="1347"/>
                  </a:lnTo>
                  <a:lnTo>
                    <a:pt x="484" y="1179"/>
                  </a:lnTo>
                  <a:lnTo>
                    <a:pt x="611" y="1032"/>
                  </a:lnTo>
                  <a:lnTo>
                    <a:pt x="737" y="905"/>
                  </a:lnTo>
                  <a:lnTo>
                    <a:pt x="884" y="779"/>
                  </a:lnTo>
                  <a:lnTo>
                    <a:pt x="1032" y="695"/>
                  </a:lnTo>
                  <a:lnTo>
                    <a:pt x="1200" y="611"/>
                  </a:lnTo>
                  <a:lnTo>
                    <a:pt x="1389" y="569"/>
                  </a:lnTo>
                  <a:lnTo>
                    <a:pt x="1579" y="548"/>
                  </a:lnTo>
                  <a:lnTo>
                    <a:pt x="1789" y="548"/>
                  </a:lnTo>
                  <a:lnTo>
                    <a:pt x="2000" y="569"/>
                  </a:lnTo>
                  <a:lnTo>
                    <a:pt x="2189" y="632"/>
                  </a:lnTo>
                  <a:lnTo>
                    <a:pt x="2378" y="716"/>
                  </a:lnTo>
                  <a:lnTo>
                    <a:pt x="2547" y="800"/>
                  </a:lnTo>
                  <a:lnTo>
                    <a:pt x="2736" y="926"/>
                  </a:lnTo>
                  <a:lnTo>
                    <a:pt x="2883" y="1053"/>
                  </a:lnTo>
                  <a:lnTo>
                    <a:pt x="3052" y="1179"/>
                  </a:lnTo>
                  <a:lnTo>
                    <a:pt x="3346" y="1495"/>
                  </a:lnTo>
                  <a:lnTo>
                    <a:pt x="3641" y="1789"/>
                  </a:lnTo>
                  <a:lnTo>
                    <a:pt x="3915" y="2105"/>
                  </a:lnTo>
                  <a:lnTo>
                    <a:pt x="4188" y="2378"/>
                  </a:lnTo>
                  <a:lnTo>
                    <a:pt x="4209" y="2399"/>
                  </a:lnTo>
                  <a:lnTo>
                    <a:pt x="4251" y="2378"/>
                  </a:lnTo>
                  <a:lnTo>
                    <a:pt x="4251" y="2357"/>
                  </a:lnTo>
                  <a:lnTo>
                    <a:pt x="4251" y="2315"/>
                  </a:lnTo>
                  <a:lnTo>
                    <a:pt x="3978" y="1768"/>
                  </a:lnTo>
                  <a:lnTo>
                    <a:pt x="3830" y="1516"/>
                  </a:lnTo>
                  <a:lnTo>
                    <a:pt x="3683" y="1284"/>
                  </a:lnTo>
                  <a:lnTo>
                    <a:pt x="3515" y="1053"/>
                  </a:lnTo>
                  <a:lnTo>
                    <a:pt x="3304" y="842"/>
                  </a:lnTo>
                  <a:lnTo>
                    <a:pt x="3094" y="653"/>
                  </a:lnTo>
                  <a:lnTo>
                    <a:pt x="2841" y="442"/>
                  </a:lnTo>
                  <a:lnTo>
                    <a:pt x="2631" y="316"/>
                  </a:lnTo>
                  <a:lnTo>
                    <a:pt x="2420" y="211"/>
                  </a:lnTo>
                  <a:lnTo>
                    <a:pt x="2168" y="127"/>
                  </a:lnTo>
                  <a:lnTo>
                    <a:pt x="1936" y="43"/>
                  </a:lnTo>
                  <a:lnTo>
                    <a:pt x="1684" y="22"/>
                  </a:lnTo>
                  <a:lnTo>
                    <a:pt x="1431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7106;p33">
              <a:extLst>
                <a:ext uri="{FF2B5EF4-FFF2-40B4-BE49-F238E27FC236}">
                  <a16:creationId xmlns:a16="http://schemas.microsoft.com/office/drawing/2014/main" xmlns="" id="{B5E9D08B-786B-3024-A63C-6A55EBBAF0F6}"/>
                </a:ext>
              </a:extLst>
            </p:cNvPr>
            <p:cNvSpPr/>
            <p:nvPr/>
          </p:nvSpPr>
          <p:spPr>
            <a:xfrm>
              <a:off x="3929518" y="-108623"/>
              <a:ext cx="189957" cy="205340"/>
            </a:xfrm>
            <a:custGeom>
              <a:avLst/>
              <a:gdLst/>
              <a:ahLst/>
              <a:cxnLst/>
              <a:rect l="l" t="t" r="r" b="b"/>
              <a:pathLst>
                <a:path w="5514" h="5977" extrusionOk="0">
                  <a:moveTo>
                    <a:pt x="3241" y="0"/>
                  </a:moveTo>
                  <a:lnTo>
                    <a:pt x="3157" y="232"/>
                  </a:lnTo>
                  <a:lnTo>
                    <a:pt x="3052" y="442"/>
                  </a:lnTo>
                  <a:lnTo>
                    <a:pt x="2925" y="653"/>
                  </a:lnTo>
                  <a:lnTo>
                    <a:pt x="2778" y="863"/>
                  </a:lnTo>
                  <a:lnTo>
                    <a:pt x="2610" y="1074"/>
                  </a:lnTo>
                  <a:lnTo>
                    <a:pt x="2399" y="1263"/>
                  </a:lnTo>
                  <a:lnTo>
                    <a:pt x="2210" y="1431"/>
                  </a:lnTo>
                  <a:lnTo>
                    <a:pt x="1978" y="1621"/>
                  </a:lnTo>
                  <a:lnTo>
                    <a:pt x="1747" y="1768"/>
                  </a:lnTo>
                  <a:lnTo>
                    <a:pt x="1516" y="1936"/>
                  </a:lnTo>
                  <a:lnTo>
                    <a:pt x="1010" y="2189"/>
                  </a:lnTo>
                  <a:lnTo>
                    <a:pt x="505" y="2420"/>
                  </a:lnTo>
                  <a:lnTo>
                    <a:pt x="0" y="2589"/>
                  </a:lnTo>
                  <a:lnTo>
                    <a:pt x="85" y="2883"/>
                  </a:lnTo>
                  <a:lnTo>
                    <a:pt x="190" y="3199"/>
                  </a:lnTo>
                  <a:lnTo>
                    <a:pt x="316" y="3494"/>
                  </a:lnTo>
                  <a:lnTo>
                    <a:pt x="463" y="3788"/>
                  </a:lnTo>
                  <a:lnTo>
                    <a:pt x="632" y="4062"/>
                  </a:lnTo>
                  <a:lnTo>
                    <a:pt x="800" y="4356"/>
                  </a:lnTo>
                  <a:lnTo>
                    <a:pt x="1158" y="4882"/>
                  </a:lnTo>
                  <a:lnTo>
                    <a:pt x="1305" y="5072"/>
                  </a:lnTo>
                  <a:lnTo>
                    <a:pt x="1473" y="5303"/>
                  </a:lnTo>
                  <a:lnTo>
                    <a:pt x="1663" y="5535"/>
                  </a:lnTo>
                  <a:lnTo>
                    <a:pt x="1894" y="5745"/>
                  </a:lnTo>
                  <a:lnTo>
                    <a:pt x="2000" y="5829"/>
                  </a:lnTo>
                  <a:lnTo>
                    <a:pt x="2126" y="5893"/>
                  </a:lnTo>
                  <a:lnTo>
                    <a:pt x="2273" y="5956"/>
                  </a:lnTo>
                  <a:lnTo>
                    <a:pt x="2399" y="5977"/>
                  </a:lnTo>
                  <a:lnTo>
                    <a:pt x="2547" y="5977"/>
                  </a:lnTo>
                  <a:lnTo>
                    <a:pt x="2673" y="5956"/>
                  </a:lnTo>
                  <a:lnTo>
                    <a:pt x="2820" y="5914"/>
                  </a:lnTo>
                  <a:lnTo>
                    <a:pt x="2967" y="5808"/>
                  </a:lnTo>
                  <a:lnTo>
                    <a:pt x="3220" y="5598"/>
                  </a:lnTo>
                  <a:lnTo>
                    <a:pt x="3451" y="5366"/>
                  </a:lnTo>
                  <a:lnTo>
                    <a:pt x="3662" y="5114"/>
                  </a:lnTo>
                  <a:lnTo>
                    <a:pt x="3851" y="4840"/>
                  </a:lnTo>
                  <a:lnTo>
                    <a:pt x="4083" y="4377"/>
                  </a:lnTo>
                  <a:lnTo>
                    <a:pt x="4314" y="3914"/>
                  </a:lnTo>
                  <a:lnTo>
                    <a:pt x="4756" y="2968"/>
                  </a:lnTo>
                  <a:lnTo>
                    <a:pt x="5135" y="2000"/>
                  </a:lnTo>
                  <a:lnTo>
                    <a:pt x="5514" y="1011"/>
                  </a:lnTo>
                  <a:lnTo>
                    <a:pt x="5345" y="1011"/>
                  </a:lnTo>
                  <a:lnTo>
                    <a:pt x="5135" y="968"/>
                  </a:lnTo>
                  <a:lnTo>
                    <a:pt x="4903" y="905"/>
                  </a:lnTo>
                  <a:lnTo>
                    <a:pt x="4630" y="800"/>
                  </a:lnTo>
                  <a:lnTo>
                    <a:pt x="4335" y="695"/>
                  </a:lnTo>
                  <a:lnTo>
                    <a:pt x="4062" y="548"/>
                  </a:lnTo>
                  <a:lnTo>
                    <a:pt x="3767" y="379"/>
                  </a:lnTo>
                  <a:lnTo>
                    <a:pt x="3494" y="190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7107;p33">
              <a:extLst>
                <a:ext uri="{FF2B5EF4-FFF2-40B4-BE49-F238E27FC236}">
                  <a16:creationId xmlns:a16="http://schemas.microsoft.com/office/drawing/2014/main" xmlns="" id="{043B2241-6C3E-BB67-5C20-944158656E02}"/>
                </a:ext>
              </a:extLst>
            </p:cNvPr>
            <p:cNvSpPr/>
            <p:nvPr/>
          </p:nvSpPr>
          <p:spPr>
            <a:xfrm>
              <a:off x="3854828" y="-339962"/>
              <a:ext cx="56601" cy="52082"/>
            </a:xfrm>
            <a:custGeom>
              <a:avLst/>
              <a:gdLst/>
              <a:ahLst/>
              <a:cxnLst/>
              <a:rect l="l" t="t" r="r" b="b"/>
              <a:pathLst>
                <a:path w="1643" h="1516" extrusionOk="0">
                  <a:moveTo>
                    <a:pt x="1621" y="1"/>
                  </a:moveTo>
                  <a:lnTo>
                    <a:pt x="1348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11" y="274"/>
                  </a:lnTo>
                  <a:lnTo>
                    <a:pt x="485" y="358"/>
                  </a:lnTo>
                  <a:lnTo>
                    <a:pt x="359" y="442"/>
                  </a:lnTo>
                  <a:lnTo>
                    <a:pt x="253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1" y="1074"/>
                  </a:lnTo>
                  <a:lnTo>
                    <a:pt x="1" y="1221"/>
                  </a:lnTo>
                  <a:lnTo>
                    <a:pt x="22" y="1389"/>
                  </a:lnTo>
                  <a:lnTo>
                    <a:pt x="43" y="1453"/>
                  </a:lnTo>
                  <a:lnTo>
                    <a:pt x="85" y="1495"/>
                  </a:lnTo>
                  <a:lnTo>
                    <a:pt x="148" y="1516"/>
                  </a:lnTo>
                  <a:lnTo>
                    <a:pt x="253" y="1516"/>
                  </a:lnTo>
                  <a:lnTo>
                    <a:pt x="317" y="1495"/>
                  </a:lnTo>
                  <a:lnTo>
                    <a:pt x="359" y="1453"/>
                  </a:lnTo>
                  <a:lnTo>
                    <a:pt x="380" y="1389"/>
                  </a:lnTo>
                  <a:lnTo>
                    <a:pt x="422" y="1137"/>
                  </a:lnTo>
                  <a:lnTo>
                    <a:pt x="464" y="926"/>
                  </a:lnTo>
                  <a:lnTo>
                    <a:pt x="506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7" y="358"/>
                  </a:lnTo>
                  <a:lnTo>
                    <a:pt x="1137" y="211"/>
                  </a:lnTo>
                  <a:lnTo>
                    <a:pt x="136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8" name="Circle: Hollow 87">
            <a:extLst>
              <a:ext uri="{FF2B5EF4-FFF2-40B4-BE49-F238E27FC236}">
                <a16:creationId xmlns:a16="http://schemas.microsoft.com/office/drawing/2014/main" xmlns="" id="{2A0228A4-A44E-958F-9765-DBD75E15323D}"/>
              </a:ext>
            </a:extLst>
          </p:cNvPr>
          <p:cNvSpPr/>
          <p:nvPr userDrawn="1"/>
        </p:nvSpPr>
        <p:spPr>
          <a:xfrm>
            <a:off x="6142951" y="1604223"/>
            <a:ext cx="2281049" cy="2282400"/>
          </a:xfrm>
          <a:prstGeom prst="donut">
            <a:avLst>
              <a:gd name="adj" fmla="val 3833"/>
            </a:avLst>
          </a:prstGeom>
          <a:solidFill>
            <a:schemeClr val="accent5"/>
          </a:solidFill>
          <a:ln w="190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solidFill>
                <a:schemeClr val="tx1"/>
              </a:solidFill>
            </a:endParaRPr>
          </a:p>
        </p:txBody>
      </p:sp>
      <p:grpSp>
        <p:nvGrpSpPr>
          <p:cNvPr id="89" name="Google Shape;7067;p33">
            <a:extLst>
              <a:ext uri="{FF2B5EF4-FFF2-40B4-BE49-F238E27FC236}">
                <a16:creationId xmlns:a16="http://schemas.microsoft.com/office/drawing/2014/main" xmlns="" id="{F2E377EB-B0A3-ED41-284C-2C3DB09C7EFE}"/>
              </a:ext>
            </a:extLst>
          </p:cNvPr>
          <p:cNvGrpSpPr/>
          <p:nvPr userDrawn="1"/>
        </p:nvGrpSpPr>
        <p:grpSpPr>
          <a:xfrm rot="542285">
            <a:off x="6325326" y="1462016"/>
            <a:ext cx="681893" cy="731574"/>
            <a:chOff x="2423600" y="-1786450"/>
            <a:chExt cx="1547885" cy="1665834"/>
          </a:xfrm>
        </p:grpSpPr>
        <p:sp>
          <p:nvSpPr>
            <p:cNvPr id="90" name="Google Shape;7068;p33">
              <a:extLst>
                <a:ext uri="{FF2B5EF4-FFF2-40B4-BE49-F238E27FC236}">
                  <a16:creationId xmlns:a16="http://schemas.microsoft.com/office/drawing/2014/main" xmlns="" id="{C644BE04-5164-15D4-A018-0A56D054F927}"/>
                </a:ext>
              </a:extLst>
            </p:cNvPr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069;p33">
              <a:extLst>
                <a:ext uri="{FF2B5EF4-FFF2-40B4-BE49-F238E27FC236}">
                  <a16:creationId xmlns:a16="http://schemas.microsoft.com/office/drawing/2014/main" xmlns="" id="{F397C750-EEA1-D038-A297-8470B1A95B51}"/>
                </a:ext>
              </a:extLst>
            </p:cNvPr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7070;p33">
              <a:extLst>
                <a:ext uri="{FF2B5EF4-FFF2-40B4-BE49-F238E27FC236}">
                  <a16:creationId xmlns:a16="http://schemas.microsoft.com/office/drawing/2014/main" xmlns="" id="{E2A51B7B-794F-2148-325B-C701E2DF3136}"/>
                </a:ext>
              </a:extLst>
            </p:cNvPr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7071;p33">
              <a:extLst>
                <a:ext uri="{FF2B5EF4-FFF2-40B4-BE49-F238E27FC236}">
                  <a16:creationId xmlns:a16="http://schemas.microsoft.com/office/drawing/2014/main" xmlns="" id="{E25AC75D-79EF-8B12-A806-BD754A4477BD}"/>
                </a:ext>
              </a:extLst>
            </p:cNvPr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7072;p33">
              <a:extLst>
                <a:ext uri="{FF2B5EF4-FFF2-40B4-BE49-F238E27FC236}">
                  <a16:creationId xmlns:a16="http://schemas.microsoft.com/office/drawing/2014/main" xmlns="" id="{ED9D5FB7-A927-6099-EC50-8E16CA7DE200}"/>
                </a:ext>
              </a:extLst>
            </p:cNvPr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7073;p33">
              <a:extLst>
                <a:ext uri="{FF2B5EF4-FFF2-40B4-BE49-F238E27FC236}">
                  <a16:creationId xmlns:a16="http://schemas.microsoft.com/office/drawing/2014/main" xmlns="" id="{DEF84B6C-52A6-2579-D636-30F126A64DA8}"/>
                </a:ext>
              </a:extLst>
            </p:cNvPr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7074;p33">
              <a:extLst>
                <a:ext uri="{FF2B5EF4-FFF2-40B4-BE49-F238E27FC236}">
                  <a16:creationId xmlns:a16="http://schemas.microsoft.com/office/drawing/2014/main" xmlns="" id="{A09CAD0A-F529-D272-6B91-75F28A9B7BBD}"/>
                </a:ext>
              </a:extLst>
            </p:cNvPr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7075;p33">
              <a:extLst>
                <a:ext uri="{FF2B5EF4-FFF2-40B4-BE49-F238E27FC236}">
                  <a16:creationId xmlns:a16="http://schemas.microsoft.com/office/drawing/2014/main" xmlns="" id="{D07B4F91-3790-2169-AF74-EED0BD437AC8}"/>
                </a:ext>
              </a:extLst>
            </p:cNvPr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7076;p33">
              <a:extLst>
                <a:ext uri="{FF2B5EF4-FFF2-40B4-BE49-F238E27FC236}">
                  <a16:creationId xmlns:a16="http://schemas.microsoft.com/office/drawing/2014/main" xmlns="" id="{D6B3AD8B-AD78-3F3A-7AF8-18EBA8BF2A4B}"/>
                </a:ext>
              </a:extLst>
            </p:cNvPr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7077;p33">
              <a:extLst>
                <a:ext uri="{FF2B5EF4-FFF2-40B4-BE49-F238E27FC236}">
                  <a16:creationId xmlns:a16="http://schemas.microsoft.com/office/drawing/2014/main" xmlns="" id="{A0AA876A-1E26-C108-8762-55FFD0EBE5E4}"/>
                </a:ext>
              </a:extLst>
            </p:cNvPr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7078;p33">
              <a:extLst>
                <a:ext uri="{FF2B5EF4-FFF2-40B4-BE49-F238E27FC236}">
                  <a16:creationId xmlns:a16="http://schemas.microsoft.com/office/drawing/2014/main" xmlns="" id="{F051C2F6-65D3-3D1B-4CCE-9366BF5B96C3}"/>
                </a:ext>
              </a:extLst>
            </p:cNvPr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7079;p33">
              <a:extLst>
                <a:ext uri="{FF2B5EF4-FFF2-40B4-BE49-F238E27FC236}">
                  <a16:creationId xmlns:a16="http://schemas.microsoft.com/office/drawing/2014/main" xmlns="" id="{3A393B86-473D-3D2B-FCCE-BF54724D9819}"/>
                </a:ext>
              </a:extLst>
            </p:cNvPr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7080;p33">
              <a:extLst>
                <a:ext uri="{FF2B5EF4-FFF2-40B4-BE49-F238E27FC236}">
                  <a16:creationId xmlns:a16="http://schemas.microsoft.com/office/drawing/2014/main" xmlns="" id="{FD569588-F988-8E5E-8D03-C602B503C213}"/>
                </a:ext>
              </a:extLst>
            </p:cNvPr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7081;p33">
              <a:extLst>
                <a:ext uri="{FF2B5EF4-FFF2-40B4-BE49-F238E27FC236}">
                  <a16:creationId xmlns:a16="http://schemas.microsoft.com/office/drawing/2014/main" xmlns="" id="{E0446605-04EA-3E3C-F44E-C59310884692}"/>
                </a:ext>
              </a:extLst>
            </p:cNvPr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7082;p33">
              <a:extLst>
                <a:ext uri="{FF2B5EF4-FFF2-40B4-BE49-F238E27FC236}">
                  <a16:creationId xmlns:a16="http://schemas.microsoft.com/office/drawing/2014/main" xmlns="" id="{8334F6F2-F7B4-6F2B-FB4C-1A6CC03E0594}"/>
                </a:ext>
              </a:extLst>
            </p:cNvPr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7083;p33">
              <a:extLst>
                <a:ext uri="{FF2B5EF4-FFF2-40B4-BE49-F238E27FC236}">
                  <a16:creationId xmlns:a16="http://schemas.microsoft.com/office/drawing/2014/main" xmlns="" id="{59A55310-F67E-C85C-2A27-679F8B3C085E}"/>
                </a:ext>
              </a:extLst>
            </p:cNvPr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7084;p33">
              <a:extLst>
                <a:ext uri="{FF2B5EF4-FFF2-40B4-BE49-F238E27FC236}">
                  <a16:creationId xmlns:a16="http://schemas.microsoft.com/office/drawing/2014/main" xmlns="" id="{EADEECE9-D33D-EC59-7CA0-C43F8896CA89}"/>
                </a:ext>
              </a:extLst>
            </p:cNvPr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7085;p33">
              <a:extLst>
                <a:ext uri="{FF2B5EF4-FFF2-40B4-BE49-F238E27FC236}">
                  <a16:creationId xmlns:a16="http://schemas.microsoft.com/office/drawing/2014/main" xmlns="" id="{88B356B4-B44D-1F70-DF6E-FD8F5DA90288}"/>
                </a:ext>
              </a:extLst>
            </p:cNvPr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086;p33">
              <a:extLst>
                <a:ext uri="{FF2B5EF4-FFF2-40B4-BE49-F238E27FC236}">
                  <a16:creationId xmlns:a16="http://schemas.microsoft.com/office/drawing/2014/main" xmlns="" id="{2475C6B3-3F5A-FA79-2F79-7BF9B18BCF15}"/>
                </a:ext>
              </a:extLst>
            </p:cNvPr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" name="Google Shape;7087;p33">
            <a:extLst>
              <a:ext uri="{FF2B5EF4-FFF2-40B4-BE49-F238E27FC236}">
                <a16:creationId xmlns:a16="http://schemas.microsoft.com/office/drawing/2014/main" xmlns="" id="{0F01EAC6-FA32-4ADA-E3D9-B092A0BBA7A3}"/>
              </a:ext>
            </a:extLst>
          </p:cNvPr>
          <p:cNvGrpSpPr/>
          <p:nvPr userDrawn="1"/>
        </p:nvGrpSpPr>
        <p:grpSpPr>
          <a:xfrm rot="20699748" flipH="1">
            <a:off x="7704645" y="3164797"/>
            <a:ext cx="685748" cy="735967"/>
            <a:chOff x="3114650" y="-1211075"/>
            <a:chExt cx="1550698" cy="1664259"/>
          </a:xfrm>
        </p:grpSpPr>
        <p:sp>
          <p:nvSpPr>
            <p:cNvPr id="110" name="Google Shape;7088;p33">
              <a:extLst>
                <a:ext uri="{FF2B5EF4-FFF2-40B4-BE49-F238E27FC236}">
                  <a16:creationId xmlns:a16="http://schemas.microsoft.com/office/drawing/2014/main" xmlns="" id="{1923CB3A-9FF7-B307-53B5-E369027659BB}"/>
                </a:ext>
              </a:extLst>
            </p:cNvPr>
            <p:cNvSpPr/>
            <p:nvPr/>
          </p:nvSpPr>
          <p:spPr>
            <a:xfrm>
              <a:off x="3114650" y="-1211075"/>
              <a:ext cx="1550698" cy="1664259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1" y="84"/>
                  </a:lnTo>
                  <a:lnTo>
                    <a:pt x="22685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307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71" y="2610"/>
                  </a:lnTo>
                  <a:lnTo>
                    <a:pt x="19802" y="1852"/>
                  </a:lnTo>
                  <a:lnTo>
                    <a:pt x="19823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3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19" y="84"/>
                  </a:lnTo>
                  <a:lnTo>
                    <a:pt x="18287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4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2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2" y="23927"/>
                  </a:lnTo>
                  <a:lnTo>
                    <a:pt x="1621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4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42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6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886" y="48358"/>
                  </a:lnTo>
                  <a:lnTo>
                    <a:pt x="23043" y="48421"/>
                  </a:lnTo>
                  <a:lnTo>
                    <a:pt x="24179" y="48442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88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0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03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66" y="4924"/>
                  </a:lnTo>
                  <a:lnTo>
                    <a:pt x="31545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8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8" y="4020"/>
                  </a:lnTo>
                  <a:lnTo>
                    <a:pt x="27525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089;p33">
              <a:extLst>
                <a:ext uri="{FF2B5EF4-FFF2-40B4-BE49-F238E27FC236}">
                  <a16:creationId xmlns:a16="http://schemas.microsoft.com/office/drawing/2014/main" xmlns="" id="{37A77B88-7C64-FECA-9D50-AB075C4DA470}"/>
                </a:ext>
              </a:extLst>
            </p:cNvPr>
            <p:cNvSpPr/>
            <p:nvPr/>
          </p:nvSpPr>
          <p:spPr>
            <a:xfrm>
              <a:off x="3208184" y="-1141680"/>
              <a:ext cx="1377414" cy="1507360"/>
            </a:xfrm>
            <a:custGeom>
              <a:avLst/>
              <a:gdLst/>
              <a:ahLst/>
              <a:cxnLst/>
              <a:rect l="l" t="t" r="r" b="b"/>
              <a:pathLst>
                <a:path w="39983" h="43876" extrusionOk="0">
                  <a:moveTo>
                    <a:pt x="20496" y="0"/>
                  </a:moveTo>
                  <a:lnTo>
                    <a:pt x="20118" y="232"/>
                  </a:lnTo>
                  <a:lnTo>
                    <a:pt x="19760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92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82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72" y="5303"/>
                  </a:lnTo>
                  <a:lnTo>
                    <a:pt x="15909" y="5324"/>
                  </a:lnTo>
                  <a:lnTo>
                    <a:pt x="15846" y="5345"/>
                  </a:lnTo>
                  <a:lnTo>
                    <a:pt x="15783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78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41" y="4483"/>
                  </a:lnTo>
                  <a:lnTo>
                    <a:pt x="15215" y="4209"/>
                  </a:lnTo>
                  <a:lnTo>
                    <a:pt x="15109" y="3914"/>
                  </a:lnTo>
                  <a:lnTo>
                    <a:pt x="15025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99" y="2378"/>
                  </a:lnTo>
                  <a:lnTo>
                    <a:pt x="14899" y="2063"/>
                  </a:lnTo>
                  <a:lnTo>
                    <a:pt x="14962" y="1452"/>
                  </a:lnTo>
                  <a:lnTo>
                    <a:pt x="15067" y="821"/>
                  </a:lnTo>
                  <a:lnTo>
                    <a:pt x="15194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94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53" y="3115"/>
                  </a:lnTo>
                  <a:lnTo>
                    <a:pt x="12479" y="3620"/>
                  </a:lnTo>
                  <a:lnTo>
                    <a:pt x="12332" y="3872"/>
                  </a:lnTo>
                  <a:lnTo>
                    <a:pt x="12226" y="4125"/>
                  </a:lnTo>
                  <a:lnTo>
                    <a:pt x="12016" y="4630"/>
                  </a:lnTo>
                  <a:lnTo>
                    <a:pt x="11848" y="5156"/>
                  </a:lnTo>
                  <a:lnTo>
                    <a:pt x="11700" y="5682"/>
                  </a:lnTo>
                  <a:lnTo>
                    <a:pt x="11469" y="6713"/>
                  </a:lnTo>
                  <a:lnTo>
                    <a:pt x="11343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5" y="5893"/>
                  </a:lnTo>
                  <a:lnTo>
                    <a:pt x="13258" y="5914"/>
                  </a:lnTo>
                  <a:lnTo>
                    <a:pt x="13279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38" y="8586"/>
                  </a:lnTo>
                  <a:lnTo>
                    <a:pt x="10753" y="8607"/>
                  </a:lnTo>
                  <a:lnTo>
                    <a:pt x="9806" y="9596"/>
                  </a:lnTo>
                  <a:lnTo>
                    <a:pt x="8881" y="10627"/>
                  </a:lnTo>
                  <a:lnTo>
                    <a:pt x="8860" y="10712"/>
                  </a:lnTo>
                  <a:lnTo>
                    <a:pt x="8838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81" y="12942"/>
                  </a:lnTo>
                  <a:lnTo>
                    <a:pt x="5998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99" y="18119"/>
                  </a:lnTo>
                  <a:lnTo>
                    <a:pt x="2841" y="18729"/>
                  </a:lnTo>
                  <a:lnTo>
                    <a:pt x="2525" y="19339"/>
                  </a:lnTo>
                  <a:lnTo>
                    <a:pt x="2210" y="19950"/>
                  </a:lnTo>
                  <a:lnTo>
                    <a:pt x="1915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37" y="22496"/>
                  </a:lnTo>
                  <a:lnTo>
                    <a:pt x="905" y="23148"/>
                  </a:lnTo>
                  <a:lnTo>
                    <a:pt x="716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84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21" y="29335"/>
                  </a:lnTo>
                  <a:lnTo>
                    <a:pt x="63" y="30050"/>
                  </a:lnTo>
                  <a:lnTo>
                    <a:pt x="127" y="30787"/>
                  </a:lnTo>
                  <a:lnTo>
                    <a:pt x="190" y="31250"/>
                  </a:lnTo>
                  <a:lnTo>
                    <a:pt x="274" y="31734"/>
                  </a:lnTo>
                  <a:lnTo>
                    <a:pt x="358" y="32176"/>
                  </a:lnTo>
                  <a:lnTo>
                    <a:pt x="484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116" y="34322"/>
                  </a:lnTo>
                  <a:lnTo>
                    <a:pt x="1305" y="34701"/>
                  </a:lnTo>
                  <a:lnTo>
                    <a:pt x="1515" y="35101"/>
                  </a:lnTo>
                  <a:lnTo>
                    <a:pt x="1726" y="35480"/>
                  </a:lnTo>
                  <a:lnTo>
                    <a:pt x="1978" y="35858"/>
                  </a:lnTo>
                  <a:lnTo>
                    <a:pt x="2231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98" y="38194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30" y="39057"/>
                  </a:lnTo>
                  <a:lnTo>
                    <a:pt x="5766" y="39583"/>
                  </a:lnTo>
                  <a:lnTo>
                    <a:pt x="6524" y="40088"/>
                  </a:lnTo>
                  <a:lnTo>
                    <a:pt x="7344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912" y="41772"/>
                  </a:lnTo>
                  <a:lnTo>
                    <a:pt x="10795" y="42108"/>
                  </a:lnTo>
                  <a:lnTo>
                    <a:pt x="11721" y="42403"/>
                  </a:lnTo>
                  <a:lnTo>
                    <a:pt x="12647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414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213" y="43813"/>
                  </a:lnTo>
                  <a:lnTo>
                    <a:pt x="20118" y="43855"/>
                  </a:lnTo>
                  <a:lnTo>
                    <a:pt x="21023" y="43876"/>
                  </a:lnTo>
                  <a:lnTo>
                    <a:pt x="21885" y="43876"/>
                  </a:lnTo>
                  <a:lnTo>
                    <a:pt x="22748" y="43855"/>
                  </a:lnTo>
                  <a:lnTo>
                    <a:pt x="23569" y="43792"/>
                  </a:lnTo>
                  <a:lnTo>
                    <a:pt x="24453" y="43708"/>
                  </a:lnTo>
                  <a:lnTo>
                    <a:pt x="25336" y="43581"/>
                  </a:lnTo>
                  <a:lnTo>
                    <a:pt x="26220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92" y="42445"/>
                  </a:lnTo>
                  <a:lnTo>
                    <a:pt x="30534" y="42129"/>
                  </a:lnTo>
                  <a:lnTo>
                    <a:pt x="31355" y="41772"/>
                  </a:lnTo>
                  <a:lnTo>
                    <a:pt x="32154" y="41372"/>
                  </a:lnTo>
                  <a:lnTo>
                    <a:pt x="32933" y="40951"/>
                  </a:lnTo>
                  <a:lnTo>
                    <a:pt x="33691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73" y="37794"/>
                  </a:lnTo>
                  <a:lnTo>
                    <a:pt x="37247" y="37479"/>
                  </a:lnTo>
                  <a:lnTo>
                    <a:pt x="37499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36" y="36174"/>
                  </a:lnTo>
                  <a:lnTo>
                    <a:pt x="38446" y="35816"/>
                  </a:lnTo>
                  <a:lnTo>
                    <a:pt x="38657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78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56" y="32007"/>
                  </a:lnTo>
                  <a:lnTo>
                    <a:pt x="3991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83" y="30303"/>
                  </a:lnTo>
                  <a:lnTo>
                    <a:pt x="39962" y="29861"/>
                  </a:lnTo>
                  <a:lnTo>
                    <a:pt x="39941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30" y="28030"/>
                  </a:lnTo>
                  <a:lnTo>
                    <a:pt x="39625" y="27546"/>
                  </a:lnTo>
                  <a:lnTo>
                    <a:pt x="39499" y="27083"/>
                  </a:lnTo>
                  <a:lnTo>
                    <a:pt x="39351" y="26599"/>
                  </a:lnTo>
                  <a:lnTo>
                    <a:pt x="39183" y="26094"/>
                  </a:lnTo>
                  <a:lnTo>
                    <a:pt x="38994" y="25610"/>
                  </a:lnTo>
                  <a:lnTo>
                    <a:pt x="38594" y="24705"/>
                  </a:lnTo>
                  <a:lnTo>
                    <a:pt x="38173" y="23843"/>
                  </a:lnTo>
                  <a:lnTo>
                    <a:pt x="37710" y="23001"/>
                  </a:lnTo>
                  <a:lnTo>
                    <a:pt x="37226" y="22201"/>
                  </a:lnTo>
                  <a:lnTo>
                    <a:pt x="36700" y="21423"/>
                  </a:lnTo>
                  <a:lnTo>
                    <a:pt x="36132" y="20665"/>
                  </a:lnTo>
                  <a:lnTo>
                    <a:pt x="35564" y="19929"/>
                  </a:lnTo>
                  <a:lnTo>
                    <a:pt x="34953" y="19234"/>
                  </a:lnTo>
                  <a:lnTo>
                    <a:pt x="34806" y="19487"/>
                  </a:lnTo>
                  <a:lnTo>
                    <a:pt x="34659" y="19718"/>
                  </a:lnTo>
                  <a:lnTo>
                    <a:pt x="34469" y="19929"/>
                  </a:lnTo>
                  <a:lnTo>
                    <a:pt x="34259" y="20118"/>
                  </a:lnTo>
                  <a:lnTo>
                    <a:pt x="34027" y="20307"/>
                  </a:lnTo>
                  <a:lnTo>
                    <a:pt x="33796" y="20476"/>
                  </a:lnTo>
                  <a:lnTo>
                    <a:pt x="33543" y="20623"/>
                  </a:lnTo>
                  <a:lnTo>
                    <a:pt x="33270" y="20770"/>
                  </a:lnTo>
                  <a:lnTo>
                    <a:pt x="32996" y="20897"/>
                  </a:lnTo>
                  <a:lnTo>
                    <a:pt x="32723" y="21002"/>
                  </a:lnTo>
                  <a:lnTo>
                    <a:pt x="32428" y="21107"/>
                  </a:lnTo>
                  <a:lnTo>
                    <a:pt x="32133" y="21191"/>
                  </a:lnTo>
                  <a:lnTo>
                    <a:pt x="31565" y="21317"/>
                  </a:lnTo>
                  <a:lnTo>
                    <a:pt x="31018" y="21402"/>
                  </a:lnTo>
                  <a:lnTo>
                    <a:pt x="30513" y="21444"/>
                  </a:lnTo>
                  <a:lnTo>
                    <a:pt x="30008" y="21444"/>
                  </a:lnTo>
                  <a:lnTo>
                    <a:pt x="29524" y="21402"/>
                  </a:lnTo>
                  <a:lnTo>
                    <a:pt x="29019" y="21317"/>
                  </a:lnTo>
                  <a:lnTo>
                    <a:pt x="28535" y="21191"/>
                  </a:lnTo>
                  <a:lnTo>
                    <a:pt x="28072" y="21023"/>
                  </a:lnTo>
                  <a:lnTo>
                    <a:pt x="27609" y="20833"/>
                  </a:lnTo>
                  <a:lnTo>
                    <a:pt x="27146" y="20602"/>
                  </a:lnTo>
                  <a:lnTo>
                    <a:pt x="26704" y="20349"/>
                  </a:lnTo>
                  <a:lnTo>
                    <a:pt x="26283" y="20076"/>
                  </a:lnTo>
                  <a:lnTo>
                    <a:pt x="25863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26" y="18771"/>
                  </a:lnTo>
                  <a:lnTo>
                    <a:pt x="24389" y="18392"/>
                  </a:lnTo>
                  <a:lnTo>
                    <a:pt x="24074" y="18014"/>
                  </a:lnTo>
                  <a:lnTo>
                    <a:pt x="23548" y="17361"/>
                  </a:lnTo>
                  <a:lnTo>
                    <a:pt x="23295" y="17003"/>
                  </a:lnTo>
                  <a:lnTo>
                    <a:pt x="23064" y="16646"/>
                  </a:lnTo>
                  <a:lnTo>
                    <a:pt x="22832" y="16267"/>
                  </a:lnTo>
                  <a:lnTo>
                    <a:pt x="22601" y="15888"/>
                  </a:lnTo>
                  <a:lnTo>
                    <a:pt x="22411" y="15509"/>
                  </a:lnTo>
                  <a:lnTo>
                    <a:pt x="22222" y="15110"/>
                  </a:lnTo>
                  <a:lnTo>
                    <a:pt x="22075" y="14710"/>
                  </a:lnTo>
                  <a:lnTo>
                    <a:pt x="21948" y="14289"/>
                  </a:lnTo>
                  <a:lnTo>
                    <a:pt x="21843" y="13889"/>
                  </a:lnTo>
                  <a:lnTo>
                    <a:pt x="21780" y="13468"/>
                  </a:lnTo>
                  <a:lnTo>
                    <a:pt x="21738" y="13047"/>
                  </a:lnTo>
                  <a:lnTo>
                    <a:pt x="21738" y="12626"/>
                  </a:lnTo>
                  <a:lnTo>
                    <a:pt x="21780" y="12185"/>
                  </a:lnTo>
                  <a:lnTo>
                    <a:pt x="21885" y="11764"/>
                  </a:lnTo>
                  <a:lnTo>
                    <a:pt x="21906" y="11637"/>
                  </a:lnTo>
                  <a:lnTo>
                    <a:pt x="21970" y="11511"/>
                  </a:lnTo>
                  <a:lnTo>
                    <a:pt x="22117" y="11280"/>
                  </a:lnTo>
                  <a:lnTo>
                    <a:pt x="22285" y="11069"/>
                  </a:lnTo>
                  <a:lnTo>
                    <a:pt x="22517" y="10880"/>
                  </a:lnTo>
                  <a:lnTo>
                    <a:pt x="22748" y="10712"/>
                  </a:lnTo>
                  <a:lnTo>
                    <a:pt x="23022" y="10564"/>
                  </a:lnTo>
                  <a:lnTo>
                    <a:pt x="23295" y="10459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39" y="8102"/>
                  </a:lnTo>
                  <a:lnTo>
                    <a:pt x="20139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75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96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69" y="4398"/>
                  </a:lnTo>
                  <a:lnTo>
                    <a:pt x="22874" y="3010"/>
                  </a:lnTo>
                  <a:lnTo>
                    <a:pt x="22580" y="3157"/>
                  </a:lnTo>
                  <a:lnTo>
                    <a:pt x="22306" y="3346"/>
                  </a:lnTo>
                  <a:lnTo>
                    <a:pt x="22075" y="3536"/>
                  </a:lnTo>
                  <a:lnTo>
                    <a:pt x="21843" y="3767"/>
                  </a:lnTo>
                  <a:lnTo>
                    <a:pt x="21633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65" y="5261"/>
                  </a:lnTo>
                  <a:lnTo>
                    <a:pt x="20454" y="5514"/>
                  </a:lnTo>
                  <a:lnTo>
                    <a:pt x="20244" y="5745"/>
                  </a:lnTo>
                  <a:lnTo>
                    <a:pt x="2001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92" y="6482"/>
                  </a:lnTo>
                  <a:lnTo>
                    <a:pt x="19150" y="6503"/>
                  </a:lnTo>
                  <a:lnTo>
                    <a:pt x="19108" y="6482"/>
                  </a:lnTo>
                  <a:lnTo>
                    <a:pt x="19066" y="6461"/>
                  </a:lnTo>
                  <a:lnTo>
                    <a:pt x="19023" y="6440"/>
                  </a:lnTo>
                  <a:lnTo>
                    <a:pt x="19002" y="6356"/>
                  </a:lnTo>
                  <a:lnTo>
                    <a:pt x="19002" y="6313"/>
                  </a:lnTo>
                  <a:lnTo>
                    <a:pt x="19023" y="6271"/>
                  </a:lnTo>
                  <a:lnTo>
                    <a:pt x="19108" y="6124"/>
                  </a:lnTo>
                  <a:lnTo>
                    <a:pt x="19023" y="5766"/>
                  </a:lnTo>
                  <a:lnTo>
                    <a:pt x="18939" y="5388"/>
                  </a:lnTo>
                  <a:lnTo>
                    <a:pt x="18876" y="5009"/>
                  </a:lnTo>
                  <a:lnTo>
                    <a:pt x="18834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9002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50" y="1957"/>
                  </a:lnTo>
                  <a:lnTo>
                    <a:pt x="19760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49" y="421"/>
                  </a:lnTo>
                  <a:lnTo>
                    <a:pt x="204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090;p33">
              <a:extLst>
                <a:ext uri="{FF2B5EF4-FFF2-40B4-BE49-F238E27FC236}">
                  <a16:creationId xmlns:a16="http://schemas.microsoft.com/office/drawing/2014/main" xmlns="" id="{36F7B2B5-F54A-4A4A-5101-CED5D97972DB}"/>
                </a:ext>
              </a:extLst>
            </p:cNvPr>
            <p:cNvSpPr/>
            <p:nvPr/>
          </p:nvSpPr>
          <p:spPr>
            <a:xfrm>
              <a:off x="3208184" y="-1075171"/>
              <a:ext cx="826455" cy="1440849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5" y="400"/>
                  </a:lnTo>
                  <a:lnTo>
                    <a:pt x="12963" y="821"/>
                  </a:lnTo>
                  <a:lnTo>
                    <a:pt x="12479" y="1684"/>
                  </a:lnTo>
                  <a:lnTo>
                    <a:pt x="12332" y="1936"/>
                  </a:lnTo>
                  <a:lnTo>
                    <a:pt x="12226" y="2189"/>
                  </a:lnTo>
                  <a:lnTo>
                    <a:pt x="12016" y="2694"/>
                  </a:lnTo>
                  <a:lnTo>
                    <a:pt x="11848" y="3220"/>
                  </a:lnTo>
                  <a:lnTo>
                    <a:pt x="11700" y="3746"/>
                  </a:lnTo>
                  <a:lnTo>
                    <a:pt x="11469" y="4777"/>
                  </a:lnTo>
                  <a:lnTo>
                    <a:pt x="11343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5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38" y="6650"/>
                  </a:lnTo>
                  <a:lnTo>
                    <a:pt x="10753" y="6671"/>
                  </a:lnTo>
                  <a:lnTo>
                    <a:pt x="9806" y="7660"/>
                  </a:lnTo>
                  <a:lnTo>
                    <a:pt x="8881" y="8691"/>
                  </a:lnTo>
                  <a:lnTo>
                    <a:pt x="8860" y="8776"/>
                  </a:lnTo>
                  <a:lnTo>
                    <a:pt x="8838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81" y="11006"/>
                  </a:lnTo>
                  <a:lnTo>
                    <a:pt x="5998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99" y="16183"/>
                  </a:lnTo>
                  <a:lnTo>
                    <a:pt x="2841" y="16793"/>
                  </a:lnTo>
                  <a:lnTo>
                    <a:pt x="2525" y="17403"/>
                  </a:lnTo>
                  <a:lnTo>
                    <a:pt x="2210" y="18014"/>
                  </a:lnTo>
                  <a:lnTo>
                    <a:pt x="1915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37" y="20560"/>
                  </a:lnTo>
                  <a:lnTo>
                    <a:pt x="905" y="21212"/>
                  </a:lnTo>
                  <a:lnTo>
                    <a:pt x="716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84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21" y="27399"/>
                  </a:lnTo>
                  <a:lnTo>
                    <a:pt x="63" y="28114"/>
                  </a:lnTo>
                  <a:lnTo>
                    <a:pt x="127" y="28851"/>
                  </a:lnTo>
                  <a:lnTo>
                    <a:pt x="190" y="29314"/>
                  </a:lnTo>
                  <a:lnTo>
                    <a:pt x="274" y="29798"/>
                  </a:lnTo>
                  <a:lnTo>
                    <a:pt x="358" y="30240"/>
                  </a:lnTo>
                  <a:lnTo>
                    <a:pt x="484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116" y="32386"/>
                  </a:lnTo>
                  <a:lnTo>
                    <a:pt x="1305" y="32765"/>
                  </a:lnTo>
                  <a:lnTo>
                    <a:pt x="1515" y="33165"/>
                  </a:lnTo>
                  <a:lnTo>
                    <a:pt x="1726" y="33544"/>
                  </a:lnTo>
                  <a:lnTo>
                    <a:pt x="1978" y="33922"/>
                  </a:lnTo>
                  <a:lnTo>
                    <a:pt x="2231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9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30" y="37121"/>
                  </a:lnTo>
                  <a:lnTo>
                    <a:pt x="5766" y="37647"/>
                  </a:lnTo>
                  <a:lnTo>
                    <a:pt x="6524" y="38152"/>
                  </a:lnTo>
                  <a:lnTo>
                    <a:pt x="7344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912" y="39836"/>
                  </a:lnTo>
                  <a:lnTo>
                    <a:pt x="10795" y="40172"/>
                  </a:lnTo>
                  <a:lnTo>
                    <a:pt x="11721" y="40467"/>
                  </a:lnTo>
                  <a:lnTo>
                    <a:pt x="12647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414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213" y="41877"/>
                  </a:lnTo>
                  <a:lnTo>
                    <a:pt x="20118" y="41919"/>
                  </a:lnTo>
                  <a:lnTo>
                    <a:pt x="21023" y="41940"/>
                  </a:lnTo>
                  <a:lnTo>
                    <a:pt x="21885" y="41940"/>
                  </a:lnTo>
                  <a:lnTo>
                    <a:pt x="22748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45" y="41035"/>
                  </a:lnTo>
                  <a:lnTo>
                    <a:pt x="17340" y="40804"/>
                  </a:lnTo>
                  <a:lnTo>
                    <a:pt x="16435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21" y="38720"/>
                  </a:lnTo>
                  <a:lnTo>
                    <a:pt x="11322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806" y="37163"/>
                  </a:lnTo>
                  <a:lnTo>
                    <a:pt x="9449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39" y="35900"/>
                  </a:lnTo>
                  <a:lnTo>
                    <a:pt x="8123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39" y="34448"/>
                  </a:lnTo>
                  <a:lnTo>
                    <a:pt x="6776" y="33775"/>
                  </a:lnTo>
                  <a:lnTo>
                    <a:pt x="6355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51" y="30092"/>
                  </a:lnTo>
                  <a:lnTo>
                    <a:pt x="4819" y="29314"/>
                  </a:lnTo>
                  <a:lnTo>
                    <a:pt x="4630" y="28535"/>
                  </a:lnTo>
                  <a:lnTo>
                    <a:pt x="4461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61" y="22054"/>
                  </a:lnTo>
                  <a:lnTo>
                    <a:pt x="4630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103" y="16498"/>
                  </a:lnTo>
                  <a:lnTo>
                    <a:pt x="6503" y="15615"/>
                  </a:lnTo>
                  <a:lnTo>
                    <a:pt x="6924" y="14752"/>
                  </a:lnTo>
                  <a:lnTo>
                    <a:pt x="7386" y="13910"/>
                  </a:lnTo>
                  <a:lnTo>
                    <a:pt x="7892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43" y="8397"/>
                  </a:lnTo>
                  <a:lnTo>
                    <a:pt x="11658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52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78" y="6440"/>
                  </a:lnTo>
                  <a:lnTo>
                    <a:pt x="13699" y="6356"/>
                  </a:lnTo>
                  <a:lnTo>
                    <a:pt x="13742" y="5998"/>
                  </a:lnTo>
                  <a:lnTo>
                    <a:pt x="13742" y="5619"/>
                  </a:lnTo>
                  <a:lnTo>
                    <a:pt x="13699" y="5261"/>
                  </a:lnTo>
                  <a:lnTo>
                    <a:pt x="13657" y="4882"/>
                  </a:lnTo>
                  <a:lnTo>
                    <a:pt x="13510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37" y="2568"/>
                  </a:lnTo>
                  <a:lnTo>
                    <a:pt x="13194" y="2126"/>
                  </a:lnTo>
                  <a:lnTo>
                    <a:pt x="13215" y="1705"/>
                  </a:lnTo>
                  <a:lnTo>
                    <a:pt x="13237" y="1263"/>
                  </a:lnTo>
                  <a:lnTo>
                    <a:pt x="13300" y="842"/>
                  </a:lnTo>
                  <a:lnTo>
                    <a:pt x="13384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091;p33">
              <a:extLst>
                <a:ext uri="{FF2B5EF4-FFF2-40B4-BE49-F238E27FC236}">
                  <a16:creationId xmlns:a16="http://schemas.microsoft.com/office/drawing/2014/main" xmlns="" id="{B0E89669-F730-EF41-D11A-5C29FBF3FFFB}"/>
                </a:ext>
              </a:extLst>
            </p:cNvPr>
            <p:cNvSpPr/>
            <p:nvPr/>
          </p:nvSpPr>
          <p:spPr>
            <a:xfrm>
              <a:off x="3792506" y="-397058"/>
              <a:ext cx="360313" cy="213276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4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75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27" y="1936"/>
                  </a:lnTo>
                  <a:lnTo>
                    <a:pt x="9912" y="2083"/>
                  </a:lnTo>
                  <a:lnTo>
                    <a:pt x="9933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43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386" y="2904"/>
                  </a:lnTo>
                  <a:lnTo>
                    <a:pt x="9028" y="3072"/>
                  </a:lnTo>
                  <a:lnTo>
                    <a:pt x="9070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07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33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02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797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18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55" y="3514"/>
                  </a:lnTo>
                  <a:lnTo>
                    <a:pt x="5829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41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35" y="3683"/>
                  </a:lnTo>
                  <a:lnTo>
                    <a:pt x="3557" y="3809"/>
                  </a:lnTo>
                  <a:lnTo>
                    <a:pt x="3578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36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19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293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69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0" y="3157"/>
                  </a:lnTo>
                  <a:lnTo>
                    <a:pt x="21" y="3304"/>
                  </a:lnTo>
                  <a:lnTo>
                    <a:pt x="63" y="3451"/>
                  </a:lnTo>
                  <a:lnTo>
                    <a:pt x="126" y="3577"/>
                  </a:lnTo>
                  <a:lnTo>
                    <a:pt x="211" y="3704"/>
                  </a:lnTo>
                  <a:lnTo>
                    <a:pt x="295" y="3830"/>
                  </a:lnTo>
                  <a:lnTo>
                    <a:pt x="421" y="3935"/>
                  </a:lnTo>
                  <a:lnTo>
                    <a:pt x="526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31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46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14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30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14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5998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587" y="6208"/>
                  </a:lnTo>
                  <a:lnTo>
                    <a:pt x="6734" y="6208"/>
                  </a:lnTo>
                  <a:lnTo>
                    <a:pt x="6944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60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291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49" y="2673"/>
                  </a:lnTo>
                  <a:lnTo>
                    <a:pt x="8733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0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8986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01" y="3115"/>
                  </a:lnTo>
                  <a:lnTo>
                    <a:pt x="9891" y="2988"/>
                  </a:lnTo>
                  <a:lnTo>
                    <a:pt x="10038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17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092;p33">
              <a:extLst>
                <a:ext uri="{FF2B5EF4-FFF2-40B4-BE49-F238E27FC236}">
                  <a16:creationId xmlns:a16="http://schemas.microsoft.com/office/drawing/2014/main" xmlns="" id="{F1E45A08-9AFE-ADFB-316B-93404CCA46FB}"/>
                </a:ext>
              </a:extLst>
            </p:cNvPr>
            <p:cNvSpPr/>
            <p:nvPr/>
          </p:nvSpPr>
          <p:spPr>
            <a:xfrm>
              <a:off x="3692461" y="-218521"/>
              <a:ext cx="572008" cy="338397"/>
            </a:xfrm>
            <a:custGeom>
              <a:avLst/>
              <a:gdLst/>
              <a:ahLst/>
              <a:cxnLst/>
              <a:rect l="l" t="t" r="r" b="b"/>
              <a:pathLst>
                <a:path w="16604" h="9850" extrusionOk="0">
                  <a:moveTo>
                    <a:pt x="10122" y="3199"/>
                  </a:moveTo>
                  <a:lnTo>
                    <a:pt x="10375" y="3389"/>
                  </a:lnTo>
                  <a:lnTo>
                    <a:pt x="10648" y="3578"/>
                  </a:lnTo>
                  <a:lnTo>
                    <a:pt x="10943" y="3747"/>
                  </a:lnTo>
                  <a:lnTo>
                    <a:pt x="11216" y="3894"/>
                  </a:lnTo>
                  <a:lnTo>
                    <a:pt x="11511" y="3999"/>
                  </a:lnTo>
                  <a:lnTo>
                    <a:pt x="11784" y="4104"/>
                  </a:lnTo>
                  <a:lnTo>
                    <a:pt x="12016" y="4167"/>
                  </a:lnTo>
                  <a:lnTo>
                    <a:pt x="12226" y="4210"/>
                  </a:lnTo>
                  <a:lnTo>
                    <a:pt x="12395" y="4210"/>
                  </a:lnTo>
                  <a:lnTo>
                    <a:pt x="12016" y="5199"/>
                  </a:lnTo>
                  <a:lnTo>
                    <a:pt x="11637" y="6167"/>
                  </a:lnTo>
                  <a:lnTo>
                    <a:pt x="11195" y="7113"/>
                  </a:lnTo>
                  <a:lnTo>
                    <a:pt x="10964" y="7576"/>
                  </a:lnTo>
                  <a:lnTo>
                    <a:pt x="10732" y="8039"/>
                  </a:lnTo>
                  <a:lnTo>
                    <a:pt x="10543" y="8313"/>
                  </a:lnTo>
                  <a:lnTo>
                    <a:pt x="10332" y="8565"/>
                  </a:lnTo>
                  <a:lnTo>
                    <a:pt x="10101" y="8797"/>
                  </a:lnTo>
                  <a:lnTo>
                    <a:pt x="9848" y="9007"/>
                  </a:lnTo>
                  <a:lnTo>
                    <a:pt x="9701" y="9113"/>
                  </a:lnTo>
                  <a:lnTo>
                    <a:pt x="9554" y="9155"/>
                  </a:lnTo>
                  <a:lnTo>
                    <a:pt x="9428" y="9176"/>
                  </a:lnTo>
                  <a:lnTo>
                    <a:pt x="9280" y="9176"/>
                  </a:lnTo>
                  <a:lnTo>
                    <a:pt x="9154" y="9155"/>
                  </a:lnTo>
                  <a:lnTo>
                    <a:pt x="9007" y="9092"/>
                  </a:lnTo>
                  <a:lnTo>
                    <a:pt x="8881" y="9028"/>
                  </a:lnTo>
                  <a:lnTo>
                    <a:pt x="8775" y="8944"/>
                  </a:lnTo>
                  <a:lnTo>
                    <a:pt x="8544" y="8734"/>
                  </a:lnTo>
                  <a:lnTo>
                    <a:pt x="8354" y="8502"/>
                  </a:lnTo>
                  <a:lnTo>
                    <a:pt x="8186" y="8271"/>
                  </a:lnTo>
                  <a:lnTo>
                    <a:pt x="8039" y="8081"/>
                  </a:lnTo>
                  <a:lnTo>
                    <a:pt x="7681" y="7555"/>
                  </a:lnTo>
                  <a:lnTo>
                    <a:pt x="7513" y="7261"/>
                  </a:lnTo>
                  <a:lnTo>
                    <a:pt x="7344" y="6987"/>
                  </a:lnTo>
                  <a:lnTo>
                    <a:pt x="7197" y="6693"/>
                  </a:lnTo>
                  <a:lnTo>
                    <a:pt x="7071" y="6398"/>
                  </a:lnTo>
                  <a:lnTo>
                    <a:pt x="6966" y="6082"/>
                  </a:lnTo>
                  <a:lnTo>
                    <a:pt x="6881" y="5788"/>
                  </a:lnTo>
                  <a:lnTo>
                    <a:pt x="7386" y="5619"/>
                  </a:lnTo>
                  <a:lnTo>
                    <a:pt x="7891" y="5388"/>
                  </a:lnTo>
                  <a:lnTo>
                    <a:pt x="8397" y="5135"/>
                  </a:lnTo>
                  <a:lnTo>
                    <a:pt x="8628" y="4967"/>
                  </a:lnTo>
                  <a:lnTo>
                    <a:pt x="8859" y="4820"/>
                  </a:lnTo>
                  <a:lnTo>
                    <a:pt x="9091" y="4630"/>
                  </a:lnTo>
                  <a:lnTo>
                    <a:pt x="9280" y="4462"/>
                  </a:lnTo>
                  <a:lnTo>
                    <a:pt x="9491" y="4273"/>
                  </a:lnTo>
                  <a:lnTo>
                    <a:pt x="9659" y="4062"/>
                  </a:lnTo>
                  <a:lnTo>
                    <a:pt x="9806" y="3852"/>
                  </a:lnTo>
                  <a:lnTo>
                    <a:pt x="9933" y="3641"/>
                  </a:lnTo>
                  <a:lnTo>
                    <a:pt x="10038" y="3431"/>
                  </a:lnTo>
                  <a:lnTo>
                    <a:pt x="10122" y="3199"/>
                  </a:lnTo>
                  <a:close/>
                  <a:moveTo>
                    <a:pt x="16056" y="1"/>
                  </a:moveTo>
                  <a:lnTo>
                    <a:pt x="15930" y="43"/>
                  </a:lnTo>
                  <a:lnTo>
                    <a:pt x="15846" y="106"/>
                  </a:lnTo>
                  <a:lnTo>
                    <a:pt x="15804" y="148"/>
                  </a:lnTo>
                  <a:lnTo>
                    <a:pt x="15783" y="211"/>
                  </a:lnTo>
                  <a:lnTo>
                    <a:pt x="15762" y="274"/>
                  </a:lnTo>
                  <a:lnTo>
                    <a:pt x="15762" y="338"/>
                  </a:lnTo>
                  <a:lnTo>
                    <a:pt x="15762" y="674"/>
                  </a:lnTo>
                  <a:lnTo>
                    <a:pt x="15720" y="969"/>
                  </a:lnTo>
                  <a:lnTo>
                    <a:pt x="15656" y="1242"/>
                  </a:lnTo>
                  <a:lnTo>
                    <a:pt x="15593" y="1495"/>
                  </a:lnTo>
                  <a:lnTo>
                    <a:pt x="15488" y="1747"/>
                  </a:lnTo>
                  <a:lnTo>
                    <a:pt x="15362" y="1958"/>
                  </a:lnTo>
                  <a:lnTo>
                    <a:pt x="15236" y="2168"/>
                  </a:lnTo>
                  <a:lnTo>
                    <a:pt x="15067" y="2358"/>
                  </a:lnTo>
                  <a:lnTo>
                    <a:pt x="14878" y="2526"/>
                  </a:lnTo>
                  <a:lnTo>
                    <a:pt x="14688" y="2673"/>
                  </a:lnTo>
                  <a:lnTo>
                    <a:pt x="14457" y="2800"/>
                  </a:lnTo>
                  <a:lnTo>
                    <a:pt x="14226" y="2926"/>
                  </a:lnTo>
                  <a:lnTo>
                    <a:pt x="13973" y="3031"/>
                  </a:lnTo>
                  <a:lnTo>
                    <a:pt x="13699" y="3136"/>
                  </a:lnTo>
                  <a:lnTo>
                    <a:pt x="13405" y="3220"/>
                  </a:lnTo>
                  <a:lnTo>
                    <a:pt x="13110" y="3284"/>
                  </a:lnTo>
                  <a:lnTo>
                    <a:pt x="12963" y="3305"/>
                  </a:lnTo>
                  <a:lnTo>
                    <a:pt x="12816" y="3305"/>
                  </a:lnTo>
                  <a:lnTo>
                    <a:pt x="12416" y="3284"/>
                  </a:lnTo>
                  <a:lnTo>
                    <a:pt x="11953" y="3199"/>
                  </a:lnTo>
                  <a:lnTo>
                    <a:pt x="11469" y="3094"/>
                  </a:lnTo>
                  <a:lnTo>
                    <a:pt x="11237" y="3010"/>
                  </a:lnTo>
                  <a:lnTo>
                    <a:pt x="11006" y="2926"/>
                  </a:lnTo>
                  <a:lnTo>
                    <a:pt x="10795" y="2842"/>
                  </a:lnTo>
                  <a:lnTo>
                    <a:pt x="10606" y="2736"/>
                  </a:lnTo>
                  <a:lnTo>
                    <a:pt x="10459" y="2610"/>
                  </a:lnTo>
                  <a:lnTo>
                    <a:pt x="10311" y="2484"/>
                  </a:lnTo>
                  <a:lnTo>
                    <a:pt x="10227" y="2337"/>
                  </a:lnTo>
                  <a:lnTo>
                    <a:pt x="10164" y="2189"/>
                  </a:lnTo>
                  <a:lnTo>
                    <a:pt x="10017" y="1895"/>
                  </a:lnTo>
                  <a:lnTo>
                    <a:pt x="9912" y="1747"/>
                  </a:lnTo>
                  <a:lnTo>
                    <a:pt x="9827" y="1579"/>
                  </a:lnTo>
                  <a:lnTo>
                    <a:pt x="9827" y="1558"/>
                  </a:lnTo>
                  <a:lnTo>
                    <a:pt x="9701" y="1705"/>
                  </a:lnTo>
                  <a:lnTo>
                    <a:pt x="9596" y="1726"/>
                  </a:lnTo>
                  <a:lnTo>
                    <a:pt x="9533" y="1790"/>
                  </a:lnTo>
                  <a:lnTo>
                    <a:pt x="9491" y="1874"/>
                  </a:lnTo>
                  <a:lnTo>
                    <a:pt x="9470" y="1979"/>
                  </a:lnTo>
                  <a:lnTo>
                    <a:pt x="9491" y="2168"/>
                  </a:lnTo>
                  <a:lnTo>
                    <a:pt x="9512" y="2337"/>
                  </a:lnTo>
                  <a:lnTo>
                    <a:pt x="9491" y="2505"/>
                  </a:lnTo>
                  <a:lnTo>
                    <a:pt x="9470" y="2652"/>
                  </a:lnTo>
                  <a:lnTo>
                    <a:pt x="9428" y="2821"/>
                  </a:lnTo>
                  <a:lnTo>
                    <a:pt x="9365" y="2968"/>
                  </a:lnTo>
                  <a:lnTo>
                    <a:pt x="9301" y="3115"/>
                  </a:lnTo>
                  <a:lnTo>
                    <a:pt x="9217" y="3242"/>
                  </a:lnTo>
                  <a:lnTo>
                    <a:pt x="9028" y="3515"/>
                  </a:lnTo>
                  <a:lnTo>
                    <a:pt x="8796" y="3768"/>
                  </a:lnTo>
                  <a:lnTo>
                    <a:pt x="8523" y="3999"/>
                  </a:lnTo>
                  <a:lnTo>
                    <a:pt x="8228" y="4210"/>
                  </a:lnTo>
                  <a:lnTo>
                    <a:pt x="7913" y="4378"/>
                  </a:lnTo>
                  <a:lnTo>
                    <a:pt x="7576" y="4546"/>
                  </a:lnTo>
                  <a:lnTo>
                    <a:pt x="7218" y="4693"/>
                  </a:lnTo>
                  <a:lnTo>
                    <a:pt x="6881" y="4799"/>
                  </a:lnTo>
                  <a:lnTo>
                    <a:pt x="6524" y="4883"/>
                  </a:lnTo>
                  <a:lnTo>
                    <a:pt x="6166" y="4946"/>
                  </a:lnTo>
                  <a:lnTo>
                    <a:pt x="5850" y="4967"/>
                  </a:lnTo>
                  <a:lnTo>
                    <a:pt x="5514" y="4988"/>
                  </a:lnTo>
                  <a:lnTo>
                    <a:pt x="5219" y="4946"/>
                  </a:lnTo>
                  <a:lnTo>
                    <a:pt x="4819" y="4883"/>
                  </a:lnTo>
                  <a:lnTo>
                    <a:pt x="4440" y="4778"/>
                  </a:lnTo>
                  <a:lnTo>
                    <a:pt x="4062" y="4651"/>
                  </a:lnTo>
                  <a:lnTo>
                    <a:pt x="3683" y="4504"/>
                  </a:lnTo>
                  <a:lnTo>
                    <a:pt x="3304" y="4315"/>
                  </a:lnTo>
                  <a:lnTo>
                    <a:pt x="2946" y="4125"/>
                  </a:lnTo>
                  <a:lnTo>
                    <a:pt x="2610" y="3894"/>
                  </a:lnTo>
                  <a:lnTo>
                    <a:pt x="2294" y="3662"/>
                  </a:lnTo>
                  <a:lnTo>
                    <a:pt x="1978" y="3389"/>
                  </a:lnTo>
                  <a:lnTo>
                    <a:pt x="1684" y="3115"/>
                  </a:lnTo>
                  <a:lnTo>
                    <a:pt x="1410" y="2800"/>
                  </a:lnTo>
                  <a:lnTo>
                    <a:pt x="1158" y="2484"/>
                  </a:lnTo>
                  <a:lnTo>
                    <a:pt x="947" y="2147"/>
                  </a:lnTo>
                  <a:lnTo>
                    <a:pt x="737" y="1811"/>
                  </a:lnTo>
                  <a:lnTo>
                    <a:pt x="568" y="1453"/>
                  </a:lnTo>
                  <a:lnTo>
                    <a:pt x="421" y="1074"/>
                  </a:lnTo>
                  <a:lnTo>
                    <a:pt x="379" y="1011"/>
                  </a:lnTo>
                  <a:lnTo>
                    <a:pt x="316" y="969"/>
                  </a:lnTo>
                  <a:lnTo>
                    <a:pt x="253" y="927"/>
                  </a:lnTo>
                  <a:lnTo>
                    <a:pt x="190" y="927"/>
                  </a:lnTo>
                  <a:lnTo>
                    <a:pt x="105" y="948"/>
                  </a:lnTo>
                  <a:lnTo>
                    <a:pt x="63" y="990"/>
                  </a:lnTo>
                  <a:lnTo>
                    <a:pt x="21" y="1053"/>
                  </a:lnTo>
                  <a:lnTo>
                    <a:pt x="0" y="1137"/>
                  </a:lnTo>
                  <a:lnTo>
                    <a:pt x="42" y="1390"/>
                  </a:lnTo>
                  <a:lnTo>
                    <a:pt x="84" y="1621"/>
                  </a:lnTo>
                  <a:lnTo>
                    <a:pt x="148" y="1874"/>
                  </a:lnTo>
                  <a:lnTo>
                    <a:pt x="211" y="2105"/>
                  </a:lnTo>
                  <a:lnTo>
                    <a:pt x="316" y="2358"/>
                  </a:lnTo>
                  <a:lnTo>
                    <a:pt x="421" y="2589"/>
                  </a:lnTo>
                  <a:lnTo>
                    <a:pt x="547" y="2821"/>
                  </a:lnTo>
                  <a:lnTo>
                    <a:pt x="674" y="3031"/>
                  </a:lnTo>
                  <a:lnTo>
                    <a:pt x="821" y="3263"/>
                  </a:lnTo>
                  <a:lnTo>
                    <a:pt x="989" y="3473"/>
                  </a:lnTo>
                  <a:lnTo>
                    <a:pt x="1347" y="3873"/>
                  </a:lnTo>
                  <a:lnTo>
                    <a:pt x="1747" y="4273"/>
                  </a:lnTo>
                  <a:lnTo>
                    <a:pt x="2189" y="4609"/>
                  </a:lnTo>
                  <a:lnTo>
                    <a:pt x="2631" y="4925"/>
                  </a:lnTo>
                  <a:lnTo>
                    <a:pt x="3115" y="5220"/>
                  </a:lnTo>
                  <a:lnTo>
                    <a:pt x="3620" y="5451"/>
                  </a:lnTo>
                  <a:lnTo>
                    <a:pt x="4125" y="5661"/>
                  </a:lnTo>
                  <a:lnTo>
                    <a:pt x="4630" y="5809"/>
                  </a:lnTo>
                  <a:lnTo>
                    <a:pt x="4882" y="5851"/>
                  </a:lnTo>
                  <a:lnTo>
                    <a:pt x="5156" y="5914"/>
                  </a:lnTo>
                  <a:lnTo>
                    <a:pt x="5408" y="5935"/>
                  </a:lnTo>
                  <a:lnTo>
                    <a:pt x="5640" y="5956"/>
                  </a:lnTo>
                  <a:lnTo>
                    <a:pt x="5892" y="5956"/>
                  </a:lnTo>
                  <a:lnTo>
                    <a:pt x="6145" y="5935"/>
                  </a:lnTo>
                  <a:lnTo>
                    <a:pt x="6376" y="5914"/>
                  </a:lnTo>
                  <a:lnTo>
                    <a:pt x="6439" y="6230"/>
                  </a:lnTo>
                  <a:lnTo>
                    <a:pt x="6545" y="6566"/>
                  </a:lnTo>
                  <a:lnTo>
                    <a:pt x="6671" y="6924"/>
                  </a:lnTo>
                  <a:lnTo>
                    <a:pt x="6818" y="7282"/>
                  </a:lnTo>
                  <a:lnTo>
                    <a:pt x="7008" y="7640"/>
                  </a:lnTo>
                  <a:lnTo>
                    <a:pt x="7197" y="7997"/>
                  </a:lnTo>
                  <a:lnTo>
                    <a:pt x="7429" y="8355"/>
                  </a:lnTo>
                  <a:lnTo>
                    <a:pt x="7660" y="8671"/>
                  </a:lnTo>
                  <a:lnTo>
                    <a:pt x="7934" y="8965"/>
                  </a:lnTo>
                  <a:lnTo>
                    <a:pt x="8207" y="9239"/>
                  </a:lnTo>
                  <a:lnTo>
                    <a:pt x="8502" y="9470"/>
                  </a:lnTo>
                  <a:lnTo>
                    <a:pt x="8649" y="9555"/>
                  </a:lnTo>
                  <a:lnTo>
                    <a:pt x="8796" y="9639"/>
                  </a:lnTo>
                  <a:lnTo>
                    <a:pt x="8965" y="9723"/>
                  </a:lnTo>
                  <a:lnTo>
                    <a:pt x="9133" y="9765"/>
                  </a:lnTo>
                  <a:lnTo>
                    <a:pt x="9301" y="9807"/>
                  </a:lnTo>
                  <a:lnTo>
                    <a:pt x="9470" y="9828"/>
                  </a:lnTo>
                  <a:lnTo>
                    <a:pt x="9638" y="9849"/>
                  </a:lnTo>
                  <a:lnTo>
                    <a:pt x="9806" y="9828"/>
                  </a:lnTo>
                  <a:lnTo>
                    <a:pt x="9996" y="9807"/>
                  </a:lnTo>
                  <a:lnTo>
                    <a:pt x="10164" y="9765"/>
                  </a:lnTo>
                  <a:lnTo>
                    <a:pt x="10332" y="9702"/>
                  </a:lnTo>
                  <a:lnTo>
                    <a:pt x="10480" y="9618"/>
                  </a:lnTo>
                  <a:lnTo>
                    <a:pt x="10627" y="9512"/>
                  </a:lnTo>
                  <a:lnTo>
                    <a:pt x="10753" y="9407"/>
                  </a:lnTo>
                  <a:lnTo>
                    <a:pt x="10880" y="9281"/>
                  </a:lnTo>
                  <a:lnTo>
                    <a:pt x="11006" y="9155"/>
                  </a:lnTo>
                  <a:lnTo>
                    <a:pt x="11237" y="8860"/>
                  </a:lnTo>
                  <a:lnTo>
                    <a:pt x="11427" y="8565"/>
                  </a:lnTo>
                  <a:lnTo>
                    <a:pt x="11616" y="8229"/>
                  </a:lnTo>
                  <a:lnTo>
                    <a:pt x="11911" y="7619"/>
                  </a:lnTo>
                  <a:lnTo>
                    <a:pt x="12290" y="6798"/>
                  </a:lnTo>
                  <a:lnTo>
                    <a:pt x="12437" y="6377"/>
                  </a:lnTo>
                  <a:lnTo>
                    <a:pt x="12584" y="5956"/>
                  </a:lnTo>
                  <a:lnTo>
                    <a:pt x="12710" y="5535"/>
                  </a:lnTo>
                  <a:lnTo>
                    <a:pt x="12816" y="5114"/>
                  </a:lnTo>
                  <a:lnTo>
                    <a:pt x="12858" y="4672"/>
                  </a:lnTo>
                  <a:lnTo>
                    <a:pt x="12879" y="4210"/>
                  </a:lnTo>
                  <a:lnTo>
                    <a:pt x="13279" y="4188"/>
                  </a:lnTo>
                  <a:lnTo>
                    <a:pt x="13657" y="4104"/>
                  </a:lnTo>
                  <a:lnTo>
                    <a:pt x="14057" y="3999"/>
                  </a:lnTo>
                  <a:lnTo>
                    <a:pt x="14436" y="3873"/>
                  </a:lnTo>
                  <a:lnTo>
                    <a:pt x="14794" y="3704"/>
                  </a:lnTo>
                  <a:lnTo>
                    <a:pt x="15130" y="3515"/>
                  </a:lnTo>
                  <a:lnTo>
                    <a:pt x="15446" y="3284"/>
                  </a:lnTo>
                  <a:lnTo>
                    <a:pt x="15741" y="3052"/>
                  </a:lnTo>
                  <a:lnTo>
                    <a:pt x="15993" y="2779"/>
                  </a:lnTo>
                  <a:lnTo>
                    <a:pt x="16225" y="2484"/>
                  </a:lnTo>
                  <a:lnTo>
                    <a:pt x="16309" y="2316"/>
                  </a:lnTo>
                  <a:lnTo>
                    <a:pt x="16393" y="2147"/>
                  </a:lnTo>
                  <a:lnTo>
                    <a:pt x="16456" y="1979"/>
                  </a:lnTo>
                  <a:lnTo>
                    <a:pt x="16519" y="1811"/>
                  </a:lnTo>
                  <a:lnTo>
                    <a:pt x="16561" y="1642"/>
                  </a:lnTo>
                  <a:lnTo>
                    <a:pt x="16582" y="1453"/>
                  </a:lnTo>
                  <a:lnTo>
                    <a:pt x="16603" y="1263"/>
                  </a:lnTo>
                  <a:lnTo>
                    <a:pt x="16603" y="1074"/>
                  </a:lnTo>
                  <a:lnTo>
                    <a:pt x="16582" y="864"/>
                  </a:lnTo>
                  <a:lnTo>
                    <a:pt x="16561" y="674"/>
                  </a:lnTo>
                  <a:lnTo>
                    <a:pt x="16519" y="464"/>
                  </a:lnTo>
                  <a:lnTo>
                    <a:pt x="16456" y="253"/>
                  </a:lnTo>
                  <a:lnTo>
                    <a:pt x="16414" y="190"/>
                  </a:lnTo>
                  <a:lnTo>
                    <a:pt x="16372" y="127"/>
                  </a:lnTo>
                  <a:lnTo>
                    <a:pt x="16288" y="43"/>
                  </a:lnTo>
                  <a:lnTo>
                    <a:pt x="161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093;p33">
              <a:extLst>
                <a:ext uri="{FF2B5EF4-FFF2-40B4-BE49-F238E27FC236}">
                  <a16:creationId xmlns:a16="http://schemas.microsoft.com/office/drawing/2014/main" xmlns="" id="{CBDA8929-E038-C9C3-CC62-E651EB6E9328}"/>
                </a:ext>
              </a:extLst>
            </p:cNvPr>
            <p:cNvSpPr/>
            <p:nvPr/>
          </p:nvSpPr>
          <p:spPr>
            <a:xfrm>
              <a:off x="3408275" y="-770108"/>
              <a:ext cx="451674" cy="48657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40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1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04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63" y="3999"/>
                  </a:lnTo>
                  <a:lnTo>
                    <a:pt x="1473" y="4315"/>
                  </a:lnTo>
                  <a:lnTo>
                    <a:pt x="1263" y="4651"/>
                  </a:lnTo>
                  <a:lnTo>
                    <a:pt x="1094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0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42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599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58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094;p33">
              <a:extLst>
                <a:ext uri="{FF2B5EF4-FFF2-40B4-BE49-F238E27FC236}">
                  <a16:creationId xmlns:a16="http://schemas.microsoft.com/office/drawing/2014/main" xmlns="" id="{2B78A6F2-AA5E-3A66-4626-453A2F601CEF}"/>
                </a:ext>
              </a:extLst>
            </p:cNvPr>
            <p:cNvSpPr/>
            <p:nvPr/>
          </p:nvSpPr>
          <p:spPr>
            <a:xfrm>
              <a:off x="3975200" y="-767222"/>
              <a:ext cx="418326" cy="336232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295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74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51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71" y="9428"/>
                  </a:lnTo>
                  <a:lnTo>
                    <a:pt x="6839" y="9576"/>
                  </a:lnTo>
                  <a:lnTo>
                    <a:pt x="7407" y="9681"/>
                  </a:lnTo>
                  <a:lnTo>
                    <a:pt x="7997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48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385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890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12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31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095;p33">
              <a:extLst>
                <a:ext uri="{FF2B5EF4-FFF2-40B4-BE49-F238E27FC236}">
                  <a16:creationId xmlns:a16="http://schemas.microsoft.com/office/drawing/2014/main" xmlns="" id="{18AED249-9147-A490-C88E-3C2CD0DB59DB}"/>
                </a:ext>
              </a:extLst>
            </p:cNvPr>
            <p:cNvSpPr/>
            <p:nvPr/>
          </p:nvSpPr>
          <p:spPr>
            <a:xfrm>
              <a:off x="3151616" y="-1174213"/>
              <a:ext cx="1477492" cy="1590499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02" y="13321"/>
                  </a:lnTo>
                  <a:lnTo>
                    <a:pt x="32723" y="13510"/>
                  </a:lnTo>
                  <a:lnTo>
                    <a:pt x="32723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61" y="14773"/>
                  </a:lnTo>
                  <a:lnTo>
                    <a:pt x="30724" y="14226"/>
                  </a:lnTo>
                  <a:lnTo>
                    <a:pt x="29967" y="13700"/>
                  </a:lnTo>
                  <a:lnTo>
                    <a:pt x="29209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5" y="11911"/>
                  </a:lnTo>
                  <a:lnTo>
                    <a:pt x="28935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67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7997" y="10564"/>
                  </a:lnTo>
                  <a:lnTo>
                    <a:pt x="8208" y="10775"/>
                  </a:lnTo>
                  <a:lnTo>
                    <a:pt x="8587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397" y="13068"/>
                  </a:lnTo>
                  <a:lnTo>
                    <a:pt x="7492" y="14036"/>
                  </a:lnTo>
                  <a:lnTo>
                    <a:pt x="6608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0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40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6" y="10480"/>
                  </a:lnTo>
                  <a:lnTo>
                    <a:pt x="7787" y="10375"/>
                  </a:lnTo>
                  <a:close/>
                  <a:moveTo>
                    <a:pt x="5704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19" y="6819"/>
                  </a:lnTo>
                  <a:lnTo>
                    <a:pt x="7092" y="6903"/>
                  </a:lnTo>
                  <a:lnTo>
                    <a:pt x="7366" y="7008"/>
                  </a:lnTo>
                  <a:lnTo>
                    <a:pt x="7619" y="7113"/>
                  </a:lnTo>
                  <a:lnTo>
                    <a:pt x="7892" y="7239"/>
                  </a:lnTo>
                  <a:lnTo>
                    <a:pt x="8124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76" y="8755"/>
                  </a:lnTo>
                  <a:lnTo>
                    <a:pt x="9744" y="8986"/>
                  </a:lnTo>
                  <a:lnTo>
                    <a:pt x="9870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49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34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34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66" y="8923"/>
                  </a:lnTo>
                  <a:lnTo>
                    <a:pt x="6672" y="8818"/>
                  </a:lnTo>
                  <a:lnTo>
                    <a:pt x="6356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6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20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05" y="10543"/>
                  </a:lnTo>
                  <a:lnTo>
                    <a:pt x="2947" y="10606"/>
                  </a:lnTo>
                  <a:lnTo>
                    <a:pt x="2968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199" y="10627"/>
                  </a:lnTo>
                  <a:lnTo>
                    <a:pt x="3473" y="10417"/>
                  </a:lnTo>
                  <a:lnTo>
                    <a:pt x="3747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20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09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31" y="10922"/>
                  </a:lnTo>
                  <a:lnTo>
                    <a:pt x="3705" y="11153"/>
                  </a:lnTo>
                  <a:lnTo>
                    <a:pt x="3641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31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15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78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30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62" y="12058"/>
                  </a:lnTo>
                  <a:lnTo>
                    <a:pt x="5156" y="12353"/>
                  </a:lnTo>
                  <a:lnTo>
                    <a:pt x="5072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25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25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6" y="16877"/>
                  </a:lnTo>
                  <a:lnTo>
                    <a:pt x="4778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68" y="16772"/>
                  </a:lnTo>
                  <a:lnTo>
                    <a:pt x="2758" y="16625"/>
                  </a:lnTo>
                  <a:lnTo>
                    <a:pt x="2526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05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06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74" y="12795"/>
                  </a:lnTo>
                  <a:lnTo>
                    <a:pt x="1116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7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63" y="7913"/>
                  </a:lnTo>
                  <a:lnTo>
                    <a:pt x="3031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588" y="6819"/>
                  </a:lnTo>
                  <a:lnTo>
                    <a:pt x="4883" y="6734"/>
                  </a:lnTo>
                  <a:lnTo>
                    <a:pt x="5156" y="6692"/>
                  </a:lnTo>
                  <a:lnTo>
                    <a:pt x="5430" y="6671"/>
                  </a:lnTo>
                  <a:lnTo>
                    <a:pt x="5704" y="6650"/>
                  </a:lnTo>
                  <a:close/>
                  <a:moveTo>
                    <a:pt x="30072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01" y="8691"/>
                  </a:lnTo>
                  <a:lnTo>
                    <a:pt x="34912" y="8923"/>
                  </a:lnTo>
                  <a:lnTo>
                    <a:pt x="35101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785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11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8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60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23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8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03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8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586" y="11175"/>
                  </a:lnTo>
                  <a:lnTo>
                    <a:pt x="33607" y="11111"/>
                  </a:lnTo>
                  <a:lnTo>
                    <a:pt x="33586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40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29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19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788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68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21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26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21" y="7113"/>
                  </a:lnTo>
                  <a:lnTo>
                    <a:pt x="27189" y="6966"/>
                  </a:lnTo>
                  <a:lnTo>
                    <a:pt x="27336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19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37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18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796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291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54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03" y="21612"/>
                  </a:lnTo>
                  <a:lnTo>
                    <a:pt x="31313" y="21528"/>
                  </a:lnTo>
                  <a:lnTo>
                    <a:pt x="30745" y="21423"/>
                  </a:lnTo>
                  <a:lnTo>
                    <a:pt x="30177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57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580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01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8" y="947"/>
                  </a:moveTo>
                  <a:lnTo>
                    <a:pt x="21991" y="1368"/>
                  </a:lnTo>
                  <a:lnTo>
                    <a:pt x="21802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50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4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380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75" y="8818"/>
                  </a:lnTo>
                  <a:lnTo>
                    <a:pt x="23317" y="9175"/>
                  </a:lnTo>
                  <a:lnTo>
                    <a:pt x="23359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27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48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1" y="19339"/>
                  </a:lnTo>
                  <a:lnTo>
                    <a:pt x="26368" y="19718"/>
                  </a:lnTo>
                  <a:lnTo>
                    <a:pt x="26726" y="20055"/>
                  </a:lnTo>
                  <a:lnTo>
                    <a:pt x="27105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74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04" y="31671"/>
                  </a:lnTo>
                  <a:lnTo>
                    <a:pt x="41583" y="32113"/>
                  </a:lnTo>
                  <a:lnTo>
                    <a:pt x="41561" y="32534"/>
                  </a:lnTo>
                  <a:lnTo>
                    <a:pt x="41498" y="32954"/>
                  </a:lnTo>
                  <a:lnTo>
                    <a:pt x="41414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394" y="37794"/>
                  </a:lnTo>
                  <a:lnTo>
                    <a:pt x="39141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395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6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25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8982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37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66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56" y="39436"/>
                  </a:lnTo>
                  <a:lnTo>
                    <a:pt x="5640" y="39141"/>
                  </a:lnTo>
                  <a:lnTo>
                    <a:pt x="5304" y="38826"/>
                  </a:lnTo>
                  <a:lnTo>
                    <a:pt x="4988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68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42" y="29566"/>
                  </a:lnTo>
                  <a:lnTo>
                    <a:pt x="1663" y="28851"/>
                  </a:lnTo>
                  <a:lnTo>
                    <a:pt x="1726" y="28135"/>
                  </a:lnTo>
                  <a:lnTo>
                    <a:pt x="1790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68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483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56" y="17277"/>
                  </a:lnTo>
                  <a:lnTo>
                    <a:pt x="6356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28" y="12795"/>
                  </a:lnTo>
                  <a:lnTo>
                    <a:pt x="10375" y="11743"/>
                  </a:lnTo>
                  <a:lnTo>
                    <a:pt x="10438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48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69" y="9260"/>
                  </a:lnTo>
                  <a:lnTo>
                    <a:pt x="14900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57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78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20" y="6061"/>
                  </a:lnTo>
                  <a:lnTo>
                    <a:pt x="17299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087" y="4020"/>
                  </a:lnTo>
                  <a:lnTo>
                    <a:pt x="19592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44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8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09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62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41" y="4567"/>
                  </a:lnTo>
                  <a:lnTo>
                    <a:pt x="16920" y="4230"/>
                  </a:lnTo>
                  <a:lnTo>
                    <a:pt x="16920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77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62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74" y="5893"/>
                  </a:lnTo>
                  <a:lnTo>
                    <a:pt x="12585" y="6566"/>
                  </a:lnTo>
                  <a:lnTo>
                    <a:pt x="12437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12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07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587" y="6398"/>
                  </a:lnTo>
                  <a:lnTo>
                    <a:pt x="8250" y="6166"/>
                  </a:lnTo>
                  <a:lnTo>
                    <a:pt x="7871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73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79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69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53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10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69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79" y="27041"/>
                  </a:lnTo>
                  <a:lnTo>
                    <a:pt x="653" y="27841"/>
                  </a:lnTo>
                  <a:lnTo>
                    <a:pt x="569" y="28619"/>
                  </a:lnTo>
                  <a:lnTo>
                    <a:pt x="485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485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74" y="33270"/>
                  </a:lnTo>
                  <a:lnTo>
                    <a:pt x="779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3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4988" y="40341"/>
                  </a:lnTo>
                  <a:lnTo>
                    <a:pt x="5619" y="40867"/>
                  </a:lnTo>
                  <a:lnTo>
                    <a:pt x="6272" y="41351"/>
                  </a:lnTo>
                  <a:lnTo>
                    <a:pt x="6966" y="41814"/>
                  </a:lnTo>
                  <a:lnTo>
                    <a:pt x="7661" y="42256"/>
                  </a:lnTo>
                  <a:lnTo>
                    <a:pt x="8397" y="42655"/>
                  </a:lnTo>
                  <a:lnTo>
                    <a:pt x="9134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89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30" y="45686"/>
                  </a:lnTo>
                  <a:lnTo>
                    <a:pt x="17951" y="45833"/>
                  </a:lnTo>
                  <a:lnTo>
                    <a:pt x="18729" y="45980"/>
                  </a:lnTo>
                  <a:lnTo>
                    <a:pt x="19508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28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385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25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03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5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51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1" y="22285"/>
                  </a:lnTo>
                  <a:lnTo>
                    <a:pt x="38784" y="21801"/>
                  </a:lnTo>
                  <a:lnTo>
                    <a:pt x="38384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58" y="14226"/>
                  </a:lnTo>
                  <a:lnTo>
                    <a:pt x="37900" y="13826"/>
                  </a:lnTo>
                  <a:lnTo>
                    <a:pt x="37900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42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6995" y="9996"/>
                  </a:lnTo>
                  <a:lnTo>
                    <a:pt x="36764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23" y="6776"/>
                  </a:lnTo>
                  <a:lnTo>
                    <a:pt x="33965" y="6482"/>
                  </a:lnTo>
                  <a:lnTo>
                    <a:pt x="33607" y="6229"/>
                  </a:lnTo>
                  <a:lnTo>
                    <a:pt x="33228" y="5977"/>
                  </a:lnTo>
                  <a:lnTo>
                    <a:pt x="32828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19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20" y="4840"/>
                  </a:lnTo>
                  <a:lnTo>
                    <a:pt x="28809" y="4883"/>
                  </a:lnTo>
                  <a:lnTo>
                    <a:pt x="28578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789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1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69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7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780" y="9365"/>
                  </a:lnTo>
                  <a:lnTo>
                    <a:pt x="23801" y="8944"/>
                  </a:lnTo>
                  <a:lnTo>
                    <a:pt x="23843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42" y="3157"/>
                  </a:lnTo>
                  <a:lnTo>
                    <a:pt x="25379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06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43" y="3788"/>
                  </a:lnTo>
                  <a:lnTo>
                    <a:pt x="23191" y="3999"/>
                  </a:lnTo>
                  <a:lnTo>
                    <a:pt x="22917" y="4251"/>
                  </a:lnTo>
                  <a:lnTo>
                    <a:pt x="22686" y="4504"/>
                  </a:lnTo>
                  <a:lnTo>
                    <a:pt x="22433" y="4756"/>
                  </a:lnTo>
                  <a:lnTo>
                    <a:pt x="22202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54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59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096;p33">
              <a:extLst>
                <a:ext uri="{FF2B5EF4-FFF2-40B4-BE49-F238E27FC236}">
                  <a16:creationId xmlns:a16="http://schemas.microsoft.com/office/drawing/2014/main" xmlns="" id="{CECF642A-03E6-04E4-FBC6-FDBB6E3F6AAC}"/>
                </a:ext>
              </a:extLst>
            </p:cNvPr>
            <p:cNvSpPr/>
            <p:nvPr/>
          </p:nvSpPr>
          <p:spPr>
            <a:xfrm>
              <a:off x="3385779" y="-798278"/>
              <a:ext cx="495184" cy="541504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33" y="842"/>
                  </a:lnTo>
                  <a:lnTo>
                    <a:pt x="10691" y="905"/>
                  </a:lnTo>
                  <a:lnTo>
                    <a:pt x="11028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32" y="2231"/>
                  </a:lnTo>
                  <a:lnTo>
                    <a:pt x="12943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679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490" y="7639"/>
                  </a:lnTo>
                  <a:lnTo>
                    <a:pt x="13342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11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491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33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35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52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695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3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7" y="5808"/>
                  </a:lnTo>
                  <a:lnTo>
                    <a:pt x="1916" y="5471"/>
                  </a:lnTo>
                  <a:lnTo>
                    <a:pt x="2126" y="5135"/>
                  </a:lnTo>
                  <a:lnTo>
                    <a:pt x="2316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57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4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61" y="1305"/>
                  </a:lnTo>
                  <a:lnTo>
                    <a:pt x="7661" y="1157"/>
                  </a:lnTo>
                  <a:lnTo>
                    <a:pt x="8060" y="1052"/>
                  </a:lnTo>
                  <a:lnTo>
                    <a:pt x="8439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50" y="274"/>
                  </a:lnTo>
                  <a:lnTo>
                    <a:pt x="7429" y="442"/>
                  </a:lnTo>
                  <a:lnTo>
                    <a:pt x="6987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779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43" y="8586"/>
                  </a:lnTo>
                  <a:lnTo>
                    <a:pt x="1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22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5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599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61" y="15677"/>
                  </a:lnTo>
                  <a:lnTo>
                    <a:pt x="6819" y="15593"/>
                  </a:lnTo>
                  <a:lnTo>
                    <a:pt x="7177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29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02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89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289" y="7365"/>
                  </a:lnTo>
                  <a:lnTo>
                    <a:pt x="14352" y="6902"/>
                  </a:lnTo>
                  <a:lnTo>
                    <a:pt x="14373" y="6439"/>
                  </a:lnTo>
                  <a:lnTo>
                    <a:pt x="14373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63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879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11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06" y="505"/>
                  </a:lnTo>
                  <a:lnTo>
                    <a:pt x="10922" y="295"/>
                  </a:lnTo>
                  <a:lnTo>
                    <a:pt x="10396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097;p33">
              <a:extLst>
                <a:ext uri="{FF2B5EF4-FFF2-40B4-BE49-F238E27FC236}">
                  <a16:creationId xmlns:a16="http://schemas.microsoft.com/office/drawing/2014/main" xmlns="" id="{B2F469BD-5C35-9273-858D-7A4CB1934DCD}"/>
                </a:ext>
              </a:extLst>
            </p:cNvPr>
            <p:cNvSpPr/>
            <p:nvPr/>
          </p:nvSpPr>
          <p:spPr>
            <a:xfrm>
              <a:off x="3841082" y="-366002"/>
              <a:ext cx="294341" cy="163427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09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26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68" y="3031"/>
                  </a:lnTo>
                  <a:lnTo>
                    <a:pt x="2147" y="2905"/>
                  </a:lnTo>
                  <a:lnTo>
                    <a:pt x="2125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31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19" y="2484"/>
                  </a:lnTo>
                  <a:lnTo>
                    <a:pt x="4545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08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387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692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23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597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60" y="1958"/>
                  </a:lnTo>
                  <a:lnTo>
                    <a:pt x="7618" y="2168"/>
                  </a:lnTo>
                  <a:lnTo>
                    <a:pt x="7976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33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23" y="1264"/>
                  </a:lnTo>
                  <a:lnTo>
                    <a:pt x="8502" y="1179"/>
                  </a:lnTo>
                  <a:lnTo>
                    <a:pt x="8417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65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4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098;p33">
              <a:extLst>
                <a:ext uri="{FF2B5EF4-FFF2-40B4-BE49-F238E27FC236}">
                  <a16:creationId xmlns:a16="http://schemas.microsoft.com/office/drawing/2014/main" xmlns="" id="{A3ABA971-CC2C-3CE6-297F-20BB8F9F5B31}"/>
                </a:ext>
              </a:extLst>
            </p:cNvPr>
            <p:cNvSpPr/>
            <p:nvPr/>
          </p:nvSpPr>
          <p:spPr>
            <a:xfrm>
              <a:off x="3188616" y="-945760"/>
              <a:ext cx="319007" cy="368732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82" y="42"/>
                  </a:lnTo>
                  <a:lnTo>
                    <a:pt x="3809" y="84"/>
                  </a:lnTo>
                  <a:lnTo>
                    <a:pt x="3514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31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84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8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51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2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04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67" y="4630"/>
                  </a:lnTo>
                  <a:lnTo>
                    <a:pt x="2631" y="4503"/>
                  </a:lnTo>
                  <a:lnTo>
                    <a:pt x="2757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5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73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2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796" y="2567"/>
                  </a:lnTo>
                  <a:lnTo>
                    <a:pt x="8670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50" y="737"/>
                  </a:lnTo>
                  <a:lnTo>
                    <a:pt x="6818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8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099;p33">
              <a:extLst>
                <a:ext uri="{FF2B5EF4-FFF2-40B4-BE49-F238E27FC236}">
                  <a16:creationId xmlns:a16="http://schemas.microsoft.com/office/drawing/2014/main" xmlns="" id="{A7F4A316-5840-48B2-4166-4431A6CFE704}"/>
                </a:ext>
              </a:extLst>
            </p:cNvPr>
            <p:cNvSpPr/>
            <p:nvPr/>
          </p:nvSpPr>
          <p:spPr>
            <a:xfrm>
              <a:off x="3343025" y="-817825"/>
              <a:ext cx="130531" cy="195961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0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4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2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7100;p33">
              <a:extLst>
                <a:ext uri="{FF2B5EF4-FFF2-40B4-BE49-F238E27FC236}">
                  <a16:creationId xmlns:a16="http://schemas.microsoft.com/office/drawing/2014/main" xmlns="" id="{19568D60-93C5-E201-CE5A-DC0650F304CB}"/>
                </a:ext>
              </a:extLst>
            </p:cNvPr>
            <p:cNvSpPr/>
            <p:nvPr/>
          </p:nvSpPr>
          <p:spPr>
            <a:xfrm>
              <a:off x="4054919" y="-971078"/>
              <a:ext cx="364688" cy="400545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199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69" y="1053"/>
                  </a:lnTo>
                  <a:lnTo>
                    <a:pt x="801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48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199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8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283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8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40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8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7101;p33">
              <a:extLst>
                <a:ext uri="{FF2B5EF4-FFF2-40B4-BE49-F238E27FC236}">
                  <a16:creationId xmlns:a16="http://schemas.microsoft.com/office/drawing/2014/main" xmlns="" id="{C5B582BF-84D2-1E11-4E5E-C9070513C308}"/>
                </a:ext>
              </a:extLst>
            </p:cNvPr>
            <p:cNvSpPr/>
            <p:nvPr/>
          </p:nvSpPr>
          <p:spPr>
            <a:xfrm>
              <a:off x="4148453" y="-814184"/>
              <a:ext cx="130531" cy="167034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32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0" y="1115"/>
                  </a:lnTo>
                  <a:lnTo>
                    <a:pt x="0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74" y="2694"/>
                  </a:lnTo>
                  <a:lnTo>
                    <a:pt x="1032" y="3220"/>
                  </a:lnTo>
                  <a:lnTo>
                    <a:pt x="1789" y="3746"/>
                  </a:lnTo>
                  <a:lnTo>
                    <a:pt x="2526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788" y="3220"/>
                  </a:lnTo>
                  <a:lnTo>
                    <a:pt x="3788" y="3030"/>
                  </a:lnTo>
                  <a:lnTo>
                    <a:pt x="3767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7102;p33">
              <a:extLst>
                <a:ext uri="{FF2B5EF4-FFF2-40B4-BE49-F238E27FC236}">
                  <a16:creationId xmlns:a16="http://schemas.microsoft.com/office/drawing/2014/main" xmlns="" id="{9D16E4C9-2679-6D7A-9EC8-A6FE90D4CA5F}"/>
                </a:ext>
              </a:extLst>
            </p:cNvPr>
            <p:cNvSpPr/>
            <p:nvPr/>
          </p:nvSpPr>
          <p:spPr>
            <a:xfrm>
              <a:off x="3517726" y="-608163"/>
              <a:ext cx="243630" cy="115708"/>
            </a:xfrm>
            <a:custGeom>
              <a:avLst/>
              <a:gdLst/>
              <a:ahLst/>
              <a:cxnLst/>
              <a:rect l="l" t="t" r="r" b="b"/>
              <a:pathLst>
                <a:path w="7072" h="3368" extrusionOk="0">
                  <a:moveTo>
                    <a:pt x="3873" y="0"/>
                  </a:moveTo>
                  <a:lnTo>
                    <a:pt x="3494" y="43"/>
                  </a:lnTo>
                  <a:lnTo>
                    <a:pt x="3115" y="106"/>
                  </a:lnTo>
                  <a:lnTo>
                    <a:pt x="2757" y="232"/>
                  </a:lnTo>
                  <a:lnTo>
                    <a:pt x="2421" y="379"/>
                  </a:lnTo>
                  <a:lnTo>
                    <a:pt x="2084" y="548"/>
                  </a:lnTo>
                  <a:lnTo>
                    <a:pt x="1768" y="779"/>
                  </a:lnTo>
                  <a:lnTo>
                    <a:pt x="1474" y="1011"/>
                  </a:lnTo>
                  <a:lnTo>
                    <a:pt x="1200" y="1284"/>
                  </a:lnTo>
                  <a:lnTo>
                    <a:pt x="948" y="1579"/>
                  </a:lnTo>
                  <a:lnTo>
                    <a:pt x="695" y="1873"/>
                  </a:lnTo>
                  <a:lnTo>
                    <a:pt x="485" y="2210"/>
                  </a:lnTo>
                  <a:lnTo>
                    <a:pt x="316" y="2547"/>
                  </a:lnTo>
                  <a:lnTo>
                    <a:pt x="148" y="2883"/>
                  </a:lnTo>
                  <a:lnTo>
                    <a:pt x="22" y="3241"/>
                  </a:lnTo>
                  <a:lnTo>
                    <a:pt x="1" y="3283"/>
                  </a:lnTo>
                  <a:lnTo>
                    <a:pt x="22" y="3304"/>
                  </a:lnTo>
                  <a:lnTo>
                    <a:pt x="64" y="3367"/>
                  </a:lnTo>
                  <a:lnTo>
                    <a:pt x="127" y="3367"/>
                  </a:lnTo>
                  <a:lnTo>
                    <a:pt x="190" y="3346"/>
                  </a:lnTo>
                  <a:lnTo>
                    <a:pt x="590" y="3010"/>
                  </a:lnTo>
                  <a:lnTo>
                    <a:pt x="990" y="2694"/>
                  </a:lnTo>
                  <a:lnTo>
                    <a:pt x="1411" y="2420"/>
                  </a:lnTo>
                  <a:lnTo>
                    <a:pt x="1810" y="2189"/>
                  </a:lnTo>
                  <a:lnTo>
                    <a:pt x="2252" y="1979"/>
                  </a:lnTo>
                  <a:lnTo>
                    <a:pt x="2694" y="1831"/>
                  </a:lnTo>
                  <a:lnTo>
                    <a:pt x="2947" y="1747"/>
                  </a:lnTo>
                  <a:lnTo>
                    <a:pt x="3199" y="1705"/>
                  </a:lnTo>
                  <a:lnTo>
                    <a:pt x="3452" y="1663"/>
                  </a:lnTo>
                  <a:lnTo>
                    <a:pt x="3725" y="1621"/>
                  </a:lnTo>
                  <a:lnTo>
                    <a:pt x="3936" y="1600"/>
                  </a:lnTo>
                  <a:lnTo>
                    <a:pt x="4146" y="1621"/>
                  </a:lnTo>
                  <a:lnTo>
                    <a:pt x="4357" y="1642"/>
                  </a:lnTo>
                  <a:lnTo>
                    <a:pt x="4567" y="1684"/>
                  </a:lnTo>
                  <a:lnTo>
                    <a:pt x="4757" y="1726"/>
                  </a:lnTo>
                  <a:lnTo>
                    <a:pt x="4967" y="1789"/>
                  </a:lnTo>
                  <a:lnTo>
                    <a:pt x="5156" y="1873"/>
                  </a:lnTo>
                  <a:lnTo>
                    <a:pt x="5346" y="1979"/>
                  </a:lnTo>
                  <a:lnTo>
                    <a:pt x="5535" y="2084"/>
                  </a:lnTo>
                  <a:lnTo>
                    <a:pt x="5725" y="2189"/>
                  </a:lnTo>
                  <a:lnTo>
                    <a:pt x="5893" y="2315"/>
                  </a:lnTo>
                  <a:lnTo>
                    <a:pt x="6040" y="2463"/>
                  </a:lnTo>
                  <a:lnTo>
                    <a:pt x="6209" y="2610"/>
                  </a:lnTo>
                  <a:lnTo>
                    <a:pt x="6335" y="2778"/>
                  </a:lnTo>
                  <a:lnTo>
                    <a:pt x="6482" y="2925"/>
                  </a:lnTo>
                  <a:lnTo>
                    <a:pt x="6587" y="3115"/>
                  </a:lnTo>
                  <a:lnTo>
                    <a:pt x="6650" y="3157"/>
                  </a:lnTo>
                  <a:lnTo>
                    <a:pt x="6735" y="3178"/>
                  </a:lnTo>
                  <a:lnTo>
                    <a:pt x="6819" y="3157"/>
                  </a:lnTo>
                  <a:lnTo>
                    <a:pt x="6882" y="3115"/>
                  </a:lnTo>
                  <a:lnTo>
                    <a:pt x="6945" y="2989"/>
                  </a:lnTo>
                  <a:lnTo>
                    <a:pt x="6987" y="2841"/>
                  </a:lnTo>
                  <a:lnTo>
                    <a:pt x="7029" y="2715"/>
                  </a:lnTo>
                  <a:lnTo>
                    <a:pt x="7050" y="2589"/>
                  </a:lnTo>
                  <a:lnTo>
                    <a:pt x="7071" y="2463"/>
                  </a:lnTo>
                  <a:lnTo>
                    <a:pt x="7071" y="2336"/>
                  </a:lnTo>
                  <a:lnTo>
                    <a:pt x="7029" y="2105"/>
                  </a:lnTo>
                  <a:lnTo>
                    <a:pt x="6945" y="1852"/>
                  </a:lnTo>
                  <a:lnTo>
                    <a:pt x="6819" y="1621"/>
                  </a:lnTo>
                  <a:lnTo>
                    <a:pt x="6672" y="1389"/>
                  </a:lnTo>
                  <a:lnTo>
                    <a:pt x="6503" y="1179"/>
                  </a:lnTo>
                  <a:lnTo>
                    <a:pt x="6293" y="989"/>
                  </a:lnTo>
                  <a:lnTo>
                    <a:pt x="6082" y="800"/>
                  </a:lnTo>
                  <a:lnTo>
                    <a:pt x="5851" y="632"/>
                  </a:lnTo>
                  <a:lnTo>
                    <a:pt x="5598" y="484"/>
                  </a:lnTo>
                  <a:lnTo>
                    <a:pt x="5367" y="358"/>
                  </a:lnTo>
                  <a:lnTo>
                    <a:pt x="5135" y="232"/>
                  </a:lnTo>
                  <a:lnTo>
                    <a:pt x="4883" y="148"/>
                  </a:lnTo>
                  <a:lnTo>
                    <a:pt x="4672" y="85"/>
                  </a:lnTo>
                  <a:lnTo>
                    <a:pt x="4273" y="21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7103;p33">
              <a:extLst>
                <a:ext uri="{FF2B5EF4-FFF2-40B4-BE49-F238E27FC236}">
                  <a16:creationId xmlns:a16="http://schemas.microsoft.com/office/drawing/2014/main" xmlns="" id="{059ECD34-2387-0D49-2974-67F926226335}"/>
                </a:ext>
              </a:extLst>
            </p:cNvPr>
            <p:cNvSpPr/>
            <p:nvPr/>
          </p:nvSpPr>
          <p:spPr>
            <a:xfrm>
              <a:off x="4080309" y="-656602"/>
              <a:ext cx="187787" cy="128007"/>
            </a:xfrm>
            <a:custGeom>
              <a:avLst/>
              <a:gdLst/>
              <a:ahLst/>
              <a:cxnLst/>
              <a:rect l="l" t="t" r="r" b="b"/>
              <a:pathLst>
                <a:path w="5451" h="3726" extrusionOk="0">
                  <a:moveTo>
                    <a:pt x="1831" y="1"/>
                  </a:moveTo>
                  <a:lnTo>
                    <a:pt x="1516" y="22"/>
                  </a:lnTo>
                  <a:lnTo>
                    <a:pt x="1368" y="43"/>
                  </a:lnTo>
                  <a:lnTo>
                    <a:pt x="1242" y="85"/>
                  </a:lnTo>
                  <a:lnTo>
                    <a:pt x="947" y="232"/>
                  </a:lnTo>
                  <a:lnTo>
                    <a:pt x="695" y="379"/>
                  </a:lnTo>
                  <a:lnTo>
                    <a:pt x="484" y="569"/>
                  </a:lnTo>
                  <a:lnTo>
                    <a:pt x="316" y="800"/>
                  </a:lnTo>
                  <a:lnTo>
                    <a:pt x="190" y="1032"/>
                  </a:lnTo>
                  <a:lnTo>
                    <a:pt x="85" y="1284"/>
                  </a:lnTo>
                  <a:lnTo>
                    <a:pt x="42" y="1537"/>
                  </a:lnTo>
                  <a:lnTo>
                    <a:pt x="0" y="1810"/>
                  </a:lnTo>
                  <a:lnTo>
                    <a:pt x="21" y="2084"/>
                  </a:lnTo>
                  <a:lnTo>
                    <a:pt x="64" y="2357"/>
                  </a:lnTo>
                  <a:lnTo>
                    <a:pt x="148" y="2631"/>
                  </a:lnTo>
                  <a:lnTo>
                    <a:pt x="274" y="2883"/>
                  </a:lnTo>
                  <a:lnTo>
                    <a:pt x="421" y="3115"/>
                  </a:lnTo>
                  <a:lnTo>
                    <a:pt x="590" y="3346"/>
                  </a:lnTo>
                  <a:lnTo>
                    <a:pt x="800" y="3536"/>
                  </a:lnTo>
                  <a:lnTo>
                    <a:pt x="1053" y="3704"/>
                  </a:lnTo>
                  <a:lnTo>
                    <a:pt x="1095" y="3725"/>
                  </a:lnTo>
                  <a:lnTo>
                    <a:pt x="1137" y="3725"/>
                  </a:lnTo>
                  <a:lnTo>
                    <a:pt x="1200" y="3683"/>
                  </a:lnTo>
                  <a:lnTo>
                    <a:pt x="1221" y="3620"/>
                  </a:lnTo>
                  <a:lnTo>
                    <a:pt x="1221" y="3578"/>
                  </a:lnTo>
                  <a:lnTo>
                    <a:pt x="1221" y="3536"/>
                  </a:lnTo>
                  <a:lnTo>
                    <a:pt x="1137" y="3367"/>
                  </a:lnTo>
                  <a:lnTo>
                    <a:pt x="1074" y="3199"/>
                  </a:lnTo>
                  <a:lnTo>
                    <a:pt x="1010" y="3031"/>
                  </a:lnTo>
                  <a:lnTo>
                    <a:pt x="968" y="2841"/>
                  </a:lnTo>
                  <a:lnTo>
                    <a:pt x="947" y="2652"/>
                  </a:lnTo>
                  <a:lnTo>
                    <a:pt x="926" y="2484"/>
                  </a:lnTo>
                  <a:lnTo>
                    <a:pt x="926" y="2294"/>
                  </a:lnTo>
                  <a:lnTo>
                    <a:pt x="947" y="2126"/>
                  </a:lnTo>
                  <a:lnTo>
                    <a:pt x="989" y="1958"/>
                  </a:lnTo>
                  <a:lnTo>
                    <a:pt x="1053" y="1789"/>
                  </a:lnTo>
                  <a:lnTo>
                    <a:pt x="1137" y="1642"/>
                  </a:lnTo>
                  <a:lnTo>
                    <a:pt x="1242" y="1516"/>
                  </a:lnTo>
                  <a:lnTo>
                    <a:pt x="1368" y="1389"/>
                  </a:lnTo>
                  <a:lnTo>
                    <a:pt x="1516" y="1305"/>
                  </a:lnTo>
                  <a:lnTo>
                    <a:pt x="1684" y="1221"/>
                  </a:lnTo>
                  <a:lnTo>
                    <a:pt x="1873" y="1158"/>
                  </a:lnTo>
                  <a:lnTo>
                    <a:pt x="2126" y="1116"/>
                  </a:lnTo>
                  <a:lnTo>
                    <a:pt x="2610" y="1116"/>
                  </a:lnTo>
                  <a:lnTo>
                    <a:pt x="2862" y="1179"/>
                  </a:lnTo>
                  <a:lnTo>
                    <a:pt x="3094" y="1242"/>
                  </a:lnTo>
                  <a:lnTo>
                    <a:pt x="3325" y="1326"/>
                  </a:lnTo>
                  <a:lnTo>
                    <a:pt x="3557" y="1431"/>
                  </a:lnTo>
                  <a:lnTo>
                    <a:pt x="3767" y="1558"/>
                  </a:lnTo>
                  <a:lnTo>
                    <a:pt x="3978" y="1705"/>
                  </a:lnTo>
                  <a:lnTo>
                    <a:pt x="4188" y="1852"/>
                  </a:lnTo>
                  <a:lnTo>
                    <a:pt x="4377" y="2021"/>
                  </a:lnTo>
                  <a:lnTo>
                    <a:pt x="4567" y="2210"/>
                  </a:lnTo>
                  <a:lnTo>
                    <a:pt x="4904" y="2568"/>
                  </a:lnTo>
                  <a:lnTo>
                    <a:pt x="5177" y="2926"/>
                  </a:lnTo>
                  <a:lnTo>
                    <a:pt x="5219" y="2968"/>
                  </a:lnTo>
                  <a:lnTo>
                    <a:pt x="5261" y="2989"/>
                  </a:lnTo>
                  <a:lnTo>
                    <a:pt x="5345" y="2989"/>
                  </a:lnTo>
                  <a:lnTo>
                    <a:pt x="5387" y="2968"/>
                  </a:lnTo>
                  <a:lnTo>
                    <a:pt x="5409" y="2947"/>
                  </a:lnTo>
                  <a:lnTo>
                    <a:pt x="5430" y="2905"/>
                  </a:lnTo>
                  <a:lnTo>
                    <a:pt x="5451" y="2862"/>
                  </a:lnTo>
                  <a:lnTo>
                    <a:pt x="5451" y="2694"/>
                  </a:lnTo>
                  <a:lnTo>
                    <a:pt x="5430" y="2547"/>
                  </a:lnTo>
                  <a:lnTo>
                    <a:pt x="5409" y="2378"/>
                  </a:lnTo>
                  <a:lnTo>
                    <a:pt x="5366" y="2231"/>
                  </a:lnTo>
                  <a:lnTo>
                    <a:pt x="5303" y="2084"/>
                  </a:lnTo>
                  <a:lnTo>
                    <a:pt x="5219" y="1937"/>
                  </a:lnTo>
                  <a:lnTo>
                    <a:pt x="5030" y="1642"/>
                  </a:lnTo>
                  <a:lnTo>
                    <a:pt x="4819" y="1368"/>
                  </a:lnTo>
                  <a:lnTo>
                    <a:pt x="4546" y="1116"/>
                  </a:lnTo>
                  <a:lnTo>
                    <a:pt x="4251" y="863"/>
                  </a:lnTo>
                  <a:lnTo>
                    <a:pt x="3914" y="653"/>
                  </a:lnTo>
                  <a:lnTo>
                    <a:pt x="3578" y="463"/>
                  </a:lnTo>
                  <a:lnTo>
                    <a:pt x="3220" y="295"/>
                  </a:lnTo>
                  <a:lnTo>
                    <a:pt x="2862" y="169"/>
                  </a:lnTo>
                  <a:lnTo>
                    <a:pt x="2505" y="85"/>
                  </a:lnTo>
                  <a:lnTo>
                    <a:pt x="2168" y="22"/>
                  </a:lnTo>
                  <a:lnTo>
                    <a:pt x="18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7104;p33">
              <a:extLst>
                <a:ext uri="{FF2B5EF4-FFF2-40B4-BE49-F238E27FC236}">
                  <a16:creationId xmlns:a16="http://schemas.microsoft.com/office/drawing/2014/main" xmlns="" id="{D0C54058-D465-8EB8-015D-59CBFB69F0F9}"/>
                </a:ext>
              </a:extLst>
            </p:cNvPr>
            <p:cNvSpPr/>
            <p:nvPr/>
          </p:nvSpPr>
          <p:spPr>
            <a:xfrm>
              <a:off x="3513385" y="-552510"/>
              <a:ext cx="229850" cy="73795"/>
            </a:xfrm>
            <a:custGeom>
              <a:avLst/>
              <a:gdLst/>
              <a:ahLst/>
              <a:cxnLst/>
              <a:rect l="l" t="t" r="r" b="b"/>
              <a:pathLst>
                <a:path w="6672" h="2148" extrusionOk="0">
                  <a:moveTo>
                    <a:pt x="3662" y="1"/>
                  </a:moveTo>
                  <a:lnTo>
                    <a:pt x="3388" y="22"/>
                  </a:lnTo>
                  <a:lnTo>
                    <a:pt x="3115" y="22"/>
                  </a:lnTo>
                  <a:lnTo>
                    <a:pt x="2841" y="64"/>
                  </a:lnTo>
                  <a:lnTo>
                    <a:pt x="2568" y="106"/>
                  </a:lnTo>
                  <a:lnTo>
                    <a:pt x="2294" y="169"/>
                  </a:lnTo>
                  <a:lnTo>
                    <a:pt x="2042" y="253"/>
                  </a:lnTo>
                  <a:lnTo>
                    <a:pt x="1789" y="359"/>
                  </a:lnTo>
                  <a:lnTo>
                    <a:pt x="1537" y="464"/>
                  </a:lnTo>
                  <a:lnTo>
                    <a:pt x="1305" y="590"/>
                  </a:lnTo>
                  <a:lnTo>
                    <a:pt x="1095" y="716"/>
                  </a:lnTo>
                  <a:lnTo>
                    <a:pt x="884" y="885"/>
                  </a:lnTo>
                  <a:lnTo>
                    <a:pt x="695" y="1032"/>
                  </a:lnTo>
                  <a:lnTo>
                    <a:pt x="506" y="1221"/>
                  </a:lnTo>
                  <a:lnTo>
                    <a:pt x="358" y="1411"/>
                  </a:lnTo>
                  <a:lnTo>
                    <a:pt x="211" y="1621"/>
                  </a:lnTo>
                  <a:lnTo>
                    <a:pt x="106" y="1853"/>
                  </a:lnTo>
                  <a:lnTo>
                    <a:pt x="1" y="2084"/>
                  </a:lnTo>
                  <a:lnTo>
                    <a:pt x="1" y="2105"/>
                  </a:lnTo>
                  <a:lnTo>
                    <a:pt x="22" y="2126"/>
                  </a:lnTo>
                  <a:lnTo>
                    <a:pt x="64" y="2147"/>
                  </a:lnTo>
                  <a:lnTo>
                    <a:pt x="85" y="2126"/>
                  </a:lnTo>
                  <a:lnTo>
                    <a:pt x="232" y="1958"/>
                  </a:lnTo>
                  <a:lnTo>
                    <a:pt x="400" y="1789"/>
                  </a:lnTo>
                  <a:lnTo>
                    <a:pt x="569" y="1621"/>
                  </a:lnTo>
                  <a:lnTo>
                    <a:pt x="758" y="1474"/>
                  </a:lnTo>
                  <a:lnTo>
                    <a:pt x="1137" y="1200"/>
                  </a:lnTo>
                  <a:lnTo>
                    <a:pt x="1558" y="969"/>
                  </a:lnTo>
                  <a:lnTo>
                    <a:pt x="2021" y="758"/>
                  </a:lnTo>
                  <a:lnTo>
                    <a:pt x="2484" y="611"/>
                  </a:lnTo>
                  <a:lnTo>
                    <a:pt x="2947" y="506"/>
                  </a:lnTo>
                  <a:lnTo>
                    <a:pt x="3431" y="443"/>
                  </a:lnTo>
                  <a:lnTo>
                    <a:pt x="3915" y="443"/>
                  </a:lnTo>
                  <a:lnTo>
                    <a:pt x="4146" y="464"/>
                  </a:lnTo>
                  <a:lnTo>
                    <a:pt x="4378" y="485"/>
                  </a:lnTo>
                  <a:lnTo>
                    <a:pt x="4609" y="527"/>
                  </a:lnTo>
                  <a:lnTo>
                    <a:pt x="4840" y="590"/>
                  </a:lnTo>
                  <a:lnTo>
                    <a:pt x="5051" y="653"/>
                  </a:lnTo>
                  <a:lnTo>
                    <a:pt x="5261" y="737"/>
                  </a:lnTo>
                  <a:lnTo>
                    <a:pt x="5472" y="843"/>
                  </a:lnTo>
                  <a:lnTo>
                    <a:pt x="5661" y="969"/>
                  </a:lnTo>
                  <a:lnTo>
                    <a:pt x="5851" y="1095"/>
                  </a:lnTo>
                  <a:lnTo>
                    <a:pt x="6040" y="1242"/>
                  </a:lnTo>
                  <a:lnTo>
                    <a:pt x="6208" y="1411"/>
                  </a:lnTo>
                  <a:lnTo>
                    <a:pt x="6377" y="1600"/>
                  </a:lnTo>
                  <a:lnTo>
                    <a:pt x="6524" y="1789"/>
                  </a:lnTo>
                  <a:lnTo>
                    <a:pt x="6650" y="2000"/>
                  </a:lnTo>
                  <a:lnTo>
                    <a:pt x="6671" y="2000"/>
                  </a:lnTo>
                  <a:lnTo>
                    <a:pt x="6587" y="1747"/>
                  </a:lnTo>
                  <a:lnTo>
                    <a:pt x="6482" y="1495"/>
                  </a:lnTo>
                  <a:lnTo>
                    <a:pt x="6356" y="1284"/>
                  </a:lnTo>
                  <a:lnTo>
                    <a:pt x="6208" y="1074"/>
                  </a:lnTo>
                  <a:lnTo>
                    <a:pt x="6040" y="906"/>
                  </a:lnTo>
                  <a:lnTo>
                    <a:pt x="5851" y="737"/>
                  </a:lnTo>
                  <a:lnTo>
                    <a:pt x="5661" y="590"/>
                  </a:lnTo>
                  <a:lnTo>
                    <a:pt x="5430" y="464"/>
                  </a:lnTo>
                  <a:lnTo>
                    <a:pt x="5219" y="337"/>
                  </a:lnTo>
                  <a:lnTo>
                    <a:pt x="4967" y="253"/>
                  </a:lnTo>
                  <a:lnTo>
                    <a:pt x="4714" y="169"/>
                  </a:lnTo>
                  <a:lnTo>
                    <a:pt x="4462" y="106"/>
                  </a:lnTo>
                  <a:lnTo>
                    <a:pt x="4209" y="64"/>
                  </a:lnTo>
                  <a:lnTo>
                    <a:pt x="3936" y="22"/>
                  </a:lnTo>
                  <a:lnTo>
                    <a:pt x="3662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7105;p33">
              <a:extLst>
                <a:ext uri="{FF2B5EF4-FFF2-40B4-BE49-F238E27FC236}">
                  <a16:creationId xmlns:a16="http://schemas.microsoft.com/office/drawing/2014/main" xmlns="" id="{39114D7E-2D6A-5059-7D75-BDB5F65FB66A}"/>
                </a:ext>
              </a:extLst>
            </p:cNvPr>
            <p:cNvSpPr/>
            <p:nvPr/>
          </p:nvSpPr>
          <p:spPr>
            <a:xfrm>
              <a:off x="4114381" y="-623348"/>
              <a:ext cx="146481" cy="96194"/>
            </a:xfrm>
            <a:custGeom>
              <a:avLst/>
              <a:gdLst/>
              <a:ahLst/>
              <a:cxnLst/>
              <a:rect l="l" t="t" r="r" b="b"/>
              <a:pathLst>
                <a:path w="4252" h="2800" extrusionOk="0">
                  <a:moveTo>
                    <a:pt x="1431" y="1"/>
                  </a:moveTo>
                  <a:lnTo>
                    <a:pt x="1200" y="43"/>
                  </a:lnTo>
                  <a:lnTo>
                    <a:pt x="968" y="127"/>
                  </a:lnTo>
                  <a:lnTo>
                    <a:pt x="779" y="232"/>
                  </a:lnTo>
                  <a:lnTo>
                    <a:pt x="611" y="358"/>
                  </a:lnTo>
                  <a:lnTo>
                    <a:pt x="463" y="485"/>
                  </a:lnTo>
                  <a:lnTo>
                    <a:pt x="337" y="632"/>
                  </a:lnTo>
                  <a:lnTo>
                    <a:pt x="232" y="800"/>
                  </a:lnTo>
                  <a:lnTo>
                    <a:pt x="148" y="969"/>
                  </a:lnTo>
                  <a:lnTo>
                    <a:pt x="64" y="1158"/>
                  </a:lnTo>
                  <a:lnTo>
                    <a:pt x="21" y="1347"/>
                  </a:lnTo>
                  <a:lnTo>
                    <a:pt x="0" y="1537"/>
                  </a:lnTo>
                  <a:lnTo>
                    <a:pt x="0" y="1726"/>
                  </a:lnTo>
                  <a:lnTo>
                    <a:pt x="21" y="1915"/>
                  </a:lnTo>
                  <a:lnTo>
                    <a:pt x="64" y="2105"/>
                  </a:lnTo>
                  <a:lnTo>
                    <a:pt x="127" y="2294"/>
                  </a:lnTo>
                  <a:lnTo>
                    <a:pt x="232" y="2463"/>
                  </a:lnTo>
                  <a:lnTo>
                    <a:pt x="337" y="2631"/>
                  </a:lnTo>
                  <a:lnTo>
                    <a:pt x="484" y="2799"/>
                  </a:lnTo>
                  <a:lnTo>
                    <a:pt x="527" y="2799"/>
                  </a:lnTo>
                  <a:lnTo>
                    <a:pt x="527" y="2778"/>
                  </a:lnTo>
                  <a:lnTo>
                    <a:pt x="527" y="2757"/>
                  </a:lnTo>
                  <a:lnTo>
                    <a:pt x="421" y="2589"/>
                  </a:lnTo>
                  <a:lnTo>
                    <a:pt x="337" y="2421"/>
                  </a:lnTo>
                  <a:lnTo>
                    <a:pt x="274" y="2231"/>
                  </a:lnTo>
                  <a:lnTo>
                    <a:pt x="253" y="2042"/>
                  </a:lnTo>
                  <a:lnTo>
                    <a:pt x="253" y="1873"/>
                  </a:lnTo>
                  <a:lnTo>
                    <a:pt x="274" y="1684"/>
                  </a:lnTo>
                  <a:lnTo>
                    <a:pt x="337" y="1516"/>
                  </a:lnTo>
                  <a:lnTo>
                    <a:pt x="400" y="1347"/>
                  </a:lnTo>
                  <a:lnTo>
                    <a:pt x="484" y="1179"/>
                  </a:lnTo>
                  <a:lnTo>
                    <a:pt x="611" y="1032"/>
                  </a:lnTo>
                  <a:lnTo>
                    <a:pt x="737" y="905"/>
                  </a:lnTo>
                  <a:lnTo>
                    <a:pt x="884" y="779"/>
                  </a:lnTo>
                  <a:lnTo>
                    <a:pt x="1032" y="695"/>
                  </a:lnTo>
                  <a:lnTo>
                    <a:pt x="1200" y="611"/>
                  </a:lnTo>
                  <a:lnTo>
                    <a:pt x="1389" y="569"/>
                  </a:lnTo>
                  <a:lnTo>
                    <a:pt x="1579" y="548"/>
                  </a:lnTo>
                  <a:lnTo>
                    <a:pt x="1789" y="548"/>
                  </a:lnTo>
                  <a:lnTo>
                    <a:pt x="2000" y="569"/>
                  </a:lnTo>
                  <a:lnTo>
                    <a:pt x="2189" y="632"/>
                  </a:lnTo>
                  <a:lnTo>
                    <a:pt x="2378" y="716"/>
                  </a:lnTo>
                  <a:lnTo>
                    <a:pt x="2547" y="800"/>
                  </a:lnTo>
                  <a:lnTo>
                    <a:pt x="2736" y="926"/>
                  </a:lnTo>
                  <a:lnTo>
                    <a:pt x="2883" y="1053"/>
                  </a:lnTo>
                  <a:lnTo>
                    <a:pt x="3052" y="1179"/>
                  </a:lnTo>
                  <a:lnTo>
                    <a:pt x="3346" y="1495"/>
                  </a:lnTo>
                  <a:lnTo>
                    <a:pt x="3641" y="1789"/>
                  </a:lnTo>
                  <a:lnTo>
                    <a:pt x="3915" y="2105"/>
                  </a:lnTo>
                  <a:lnTo>
                    <a:pt x="4188" y="2378"/>
                  </a:lnTo>
                  <a:lnTo>
                    <a:pt x="4209" y="2399"/>
                  </a:lnTo>
                  <a:lnTo>
                    <a:pt x="4251" y="2378"/>
                  </a:lnTo>
                  <a:lnTo>
                    <a:pt x="4251" y="2357"/>
                  </a:lnTo>
                  <a:lnTo>
                    <a:pt x="4251" y="2315"/>
                  </a:lnTo>
                  <a:lnTo>
                    <a:pt x="3978" y="1768"/>
                  </a:lnTo>
                  <a:lnTo>
                    <a:pt x="3830" y="1516"/>
                  </a:lnTo>
                  <a:lnTo>
                    <a:pt x="3683" y="1284"/>
                  </a:lnTo>
                  <a:lnTo>
                    <a:pt x="3515" y="1053"/>
                  </a:lnTo>
                  <a:lnTo>
                    <a:pt x="3304" y="842"/>
                  </a:lnTo>
                  <a:lnTo>
                    <a:pt x="3094" y="653"/>
                  </a:lnTo>
                  <a:lnTo>
                    <a:pt x="2841" y="442"/>
                  </a:lnTo>
                  <a:lnTo>
                    <a:pt x="2631" y="316"/>
                  </a:lnTo>
                  <a:lnTo>
                    <a:pt x="2420" y="211"/>
                  </a:lnTo>
                  <a:lnTo>
                    <a:pt x="2168" y="127"/>
                  </a:lnTo>
                  <a:lnTo>
                    <a:pt x="1936" y="43"/>
                  </a:lnTo>
                  <a:lnTo>
                    <a:pt x="1684" y="22"/>
                  </a:lnTo>
                  <a:lnTo>
                    <a:pt x="1431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7106;p33">
              <a:extLst>
                <a:ext uri="{FF2B5EF4-FFF2-40B4-BE49-F238E27FC236}">
                  <a16:creationId xmlns:a16="http://schemas.microsoft.com/office/drawing/2014/main" xmlns="" id="{B540A959-5845-1073-D002-7ECE160A0571}"/>
                </a:ext>
              </a:extLst>
            </p:cNvPr>
            <p:cNvSpPr/>
            <p:nvPr/>
          </p:nvSpPr>
          <p:spPr>
            <a:xfrm>
              <a:off x="3929518" y="-108623"/>
              <a:ext cx="189957" cy="205340"/>
            </a:xfrm>
            <a:custGeom>
              <a:avLst/>
              <a:gdLst/>
              <a:ahLst/>
              <a:cxnLst/>
              <a:rect l="l" t="t" r="r" b="b"/>
              <a:pathLst>
                <a:path w="5514" h="5977" extrusionOk="0">
                  <a:moveTo>
                    <a:pt x="3241" y="0"/>
                  </a:moveTo>
                  <a:lnTo>
                    <a:pt x="3157" y="232"/>
                  </a:lnTo>
                  <a:lnTo>
                    <a:pt x="3052" y="442"/>
                  </a:lnTo>
                  <a:lnTo>
                    <a:pt x="2925" y="653"/>
                  </a:lnTo>
                  <a:lnTo>
                    <a:pt x="2778" y="863"/>
                  </a:lnTo>
                  <a:lnTo>
                    <a:pt x="2610" y="1074"/>
                  </a:lnTo>
                  <a:lnTo>
                    <a:pt x="2399" y="1263"/>
                  </a:lnTo>
                  <a:lnTo>
                    <a:pt x="2210" y="1431"/>
                  </a:lnTo>
                  <a:lnTo>
                    <a:pt x="1978" y="1621"/>
                  </a:lnTo>
                  <a:lnTo>
                    <a:pt x="1747" y="1768"/>
                  </a:lnTo>
                  <a:lnTo>
                    <a:pt x="1516" y="1936"/>
                  </a:lnTo>
                  <a:lnTo>
                    <a:pt x="1010" y="2189"/>
                  </a:lnTo>
                  <a:lnTo>
                    <a:pt x="505" y="2420"/>
                  </a:lnTo>
                  <a:lnTo>
                    <a:pt x="0" y="2589"/>
                  </a:lnTo>
                  <a:lnTo>
                    <a:pt x="85" y="2883"/>
                  </a:lnTo>
                  <a:lnTo>
                    <a:pt x="190" y="3199"/>
                  </a:lnTo>
                  <a:lnTo>
                    <a:pt x="316" y="3494"/>
                  </a:lnTo>
                  <a:lnTo>
                    <a:pt x="463" y="3788"/>
                  </a:lnTo>
                  <a:lnTo>
                    <a:pt x="632" y="4062"/>
                  </a:lnTo>
                  <a:lnTo>
                    <a:pt x="800" y="4356"/>
                  </a:lnTo>
                  <a:lnTo>
                    <a:pt x="1158" y="4882"/>
                  </a:lnTo>
                  <a:lnTo>
                    <a:pt x="1305" y="5072"/>
                  </a:lnTo>
                  <a:lnTo>
                    <a:pt x="1473" y="5303"/>
                  </a:lnTo>
                  <a:lnTo>
                    <a:pt x="1663" y="5535"/>
                  </a:lnTo>
                  <a:lnTo>
                    <a:pt x="1894" y="5745"/>
                  </a:lnTo>
                  <a:lnTo>
                    <a:pt x="2000" y="5829"/>
                  </a:lnTo>
                  <a:lnTo>
                    <a:pt x="2126" y="5893"/>
                  </a:lnTo>
                  <a:lnTo>
                    <a:pt x="2273" y="5956"/>
                  </a:lnTo>
                  <a:lnTo>
                    <a:pt x="2399" y="5977"/>
                  </a:lnTo>
                  <a:lnTo>
                    <a:pt x="2547" y="5977"/>
                  </a:lnTo>
                  <a:lnTo>
                    <a:pt x="2673" y="5956"/>
                  </a:lnTo>
                  <a:lnTo>
                    <a:pt x="2820" y="5914"/>
                  </a:lnTo>
                  <a:lnTo>
                    <a:pt x="2967" y="5808"/>
                  </a:lnTo>
                  <a:lnTo>
                    <a:pt x="3220" y="5598"/>
                  </a:lnTo>
                  <a:lnTo>
                    <a:pt x="3451" y="5366"/>
                  </a:lnTo>
                  <a:lnTo>
                    <a:pt x="3662" y="5114"/>
                  </a:lnTo>
                  <a:lnTo>
                    <a:pt x="3851" y="4840"/>
                  </a:lnTo>
                  <a:lnTo>
                    <a:pt x="4083" y="4377"/>
                  </a:lnTo>
                  <a:lnTo>
                    <a:pt x="4314" y="3914"/>
                  </a:lnTo>
                  <a:lnTo>
                    <a:pt x="4756" y="2968"/>
                  </a:lnTo>
                  <a:lnTo>
                    <a:pt x="5135" y="2000"/>
                  </a:lnTo>
                  <a:lnTo>
                    <a:pt x="5514" y="1011"/>
                  </a:lnTo>
                  <a:lnTo>
                    <a:pt x="5345" y="1011"/>
                  </a:lnTo>
                  <a:lnTo>
                    <a:pt x="5135" y="968"/>
                  </a:lnTo>
                  <a:lnTo>
                    <a:pt x="4903" y="905"/>
                  </a:lnTo>
                  <a:lnTo>
                    <a:pt x="4630" y="800"/>
                  </a:lnTo>
                  <a:lnTo>
                    <a:pt x="4335" y="695"/>
                  </a:lnTo>
                  <a:lnTo>
                    <a:pt x="4062" y="548"/>
                  </a:lnTo>
                  <a:lnTo>
                    <a:pt x="3767" y="379"/>
                  </a:lnTo>
                  <a:lnTo>
                    <a:pt x="3494" y="190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7107;p33">
              <a:extLst>
                <a:ext uri="{FF2B5EF4-FFF2-40B4-BE49-F238E27FC236}">
                  <a16:creationId xmlns:a16="http://schemas.microsoft.com/office/drawing/2014/main" xmlns="" id="{7D7F6E5A-C6F5-60ED-38B3-B99688C725F0}"/>
                </a:ext>
              </a:extLst>
            </p:cNvPr>
            <p:cNvSpPr/>
            <p:nvPr/>
          </p:nvSpPr>
          <p:spPr>
            <a:xfrm>
              <a:off x="3854828" y="-339962"/>
              <a:ext cx="56601" cy="52082"/>
            </a:xfrm>
            <a:custGeom>
              <a:avLst/>
              <a:gdLst/>
              <a:ahLst/>
              <a:cxnLst/>
              <a:rect l="l" t="t" r="r" b="b"/>
              <a:pathLst>
                <a:path w="1643" h="1516" extrusionOk="0">
                  <a:moveTo>
                    <a:pt x="1621" y="1"/>
                  </a:moveTo>
                  <a:lnTo>
                    <a:pt x="1348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11" y="274"/>
                  </a:lnTo>
                  <a:lnTo>
                    <a:pt x="485" y="358"/>
                  </a:lnTo>
                  <a:lnTo>
                    <a:pt x="359" y="442"/>
                  </a:lnTo>
                  <a:lnTo>
                    <a:pt x="253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1" y="1074"/>
                  </a:lnTo>
                  <a:lnTo>
                    <a:pt x="1" y="1221"/>
                  </a:lnTo>
                  <a:lnTo>
                    <a:pt x="22" y="1389"/>
                  </a:lnTo>
                  <a:lnTo>
                    <a:pt x="43" y="1453"/>
                  </a:lnTo>
                  <a:lnTo>
                    <a:pt x="85" y="1495"/>
                  </a:lnTo>
                  <a:lnTo>
                    <a:pt x="148" y="1516"/>
                  </a:lnTo>
                  <a:lnTo>
                    <a:pt x="253" y="1516"/>
                  </a:lnTo>
                  <a:lnTo>
                    <a:pt x="317" y="1495"/>
                  </a:lnTo>
                  <a:lnTo>
                    <a:pt x="359" y="1453"/>
                  </a:lnTo>
                  <a:lnTo>
                    <a:pt x="380" y="1389"/>
                  </a:lnTo>
                  <a:lnTo>
                    <a:pt x="422" y="1137"/>
                  </a:lnTo>
                  <a:lnTo>
                    <a:pt x="464" y="926"/>
                  </a:lnTo>
                  <a:lnTo>
                    <a:pt x="506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7" y="358"/>
                  </a:lnTo>
                  <a:lnTo>
                    <a:pt x="1137" y="211"/>
                  </a:lnTo>
                  <a:lnTo>
                    <a:pt x="136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" name="Google Shape;1945;p8">
            <a:extLst>
              <a:ext uri="{FF2B5EF4-FFF2-40B4-BE49-F238E27FC236}">
                <a16:creationId xmlns:a16="http://schemas.microsoft.com/office/drawing/2014/main" xmlns="" id="{7BD804F6-E1A8-8B2C-47ED-6D3C3D899608}"/>
              </a:ext>
            </a:extLst>
          </p:cNvPr>
          <p:cNvGrpSpPr/>
          <p:nvPr userDrawn="1"/>
        </p:nvGrpSpPr>
        <p:grpSpPr>
          <a:xfrm>
            <a:off x="-567105" y="-7"/>
            <a:ext cx="10278209" cy="5143466"/>
            <a:chOff x="-29" y="-7"/>
            <a:chExt cx="10278209" cy="5143466"/>
          </a:xfrm>
        </p:grpSpPr>
        <p:grpSp>
          <p:nvGrpSpPr>
            <p:cNvPr id="131" name="Google Shape;1946;p8">
              <a:extLst>
                <a:ext uri="{FF2B5EF4-FFF2-40B4-BE49-F238E27FC236}">
                  <a16:creationId xmlns:a16="http://schemas.microsoft.com/office/drawing/2014/main" xmlns="" id="{B28E5C92-9556-8B6E-BBD1-932172A8B08B}"/>
                </a:ext>
              </a:extLst>
            </p:cNvPr>
            <p:cNvGrpSpPr/>
            <p:nvPr/>
          </p:nvGrpSpPr>
          <p:grpSpPr>
            <a:xfrm>
              <a:off x="-29" y="-7"/>
              <a:ext cx="5139109" cy="5143416"/>
              <a:chOff x="1040100" y="267325"/>
              <a:chExt cx="2982825" cy="2985325"/>
            </a:xfrm>
          </p:grpSpPr>
          <p:sp>
            <p:nvSpPr>
              <p:cNvPr id="260" name="Google Shape;1947;p8">
                <a:extLst>
                  <a:ext uri="{FF2B5EF4-FFF2-40B4-BE49-F238E27FC236}">
                    <a16:creationId xmlns:a16="http://schemas.microsoft.com/office/drawing/2014/main" xmlns="" id="{D949A568-54BA-2EF8-1D8E-61113EE26E65}"/>
                  </a:ext>
                </a:extLst>
              </p:cNvPr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1948;p8">
                <a:extLst>
                  <a:ext uri="{FF2B5EF4-FFF2-40B4-BE49-F238E27FC236}">
                    <a16:creationId xmlns:a16="http://schemas.microsoft.com/office/drawing/2014/main" xmlns="" id="{B9605422-D8E8-ABCA-CBF6-FDFEEFF4129A}"/>
                  </a:ext>
                </a:extLst>
              </p:cNvPr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1949;p8">
                <a:extLst>
                  <a:ext uri="{FF2B5EF4-FFF2-40B4-BE49-F238E27FC236}">
                    <a16:creationId xmlns:a16="http://schemas.microsoft.com/office/drawing/2014/main" xmlns="" id="{E55956F9-9A1B-BE7E-99D3-8DC755B4061D}"/>
                  </a:ext>
                </a:extLst>
              </p:cNvPr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1950;p8">
                <a:extLst>
                  <a:ext uri="{FF2B5EF4-FFF2-40B4-BE49-F238E27FC236}">
                    <a16:creationId xmlns:a16="http://schemas.microsoft.com/office/drawing/2014/main" xmlns="" id="{DDBB2E89-696A-05EF-409A-7CC167CC616C}"/>
                  </a:ext>
                </a:extLst>
              </p:cNvPr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1951;p8">
                <a:extLst>
                  <a:ext uri="{FF2B5EF4-FFF2-40B4-BE49-F238E27FC236}">
                    <a16:creationId xmlns:a16="http://schemas.microsoft.com/office/drawing/2014/main" xmlns="" id="{018AF669-5068-5DF1-DA63-7E2E55ADC9F8}"/>
                  </a:ext>
                </a:extLst>
              </p:cNvPr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1952;p8">
                <a:extLst>
                  <a:ext uri="{FF2B5EF4-FFF2-40B4-BE49-F238E27FC236}">
                    <a16:creationId xmlns:a16="http://schemas.microsoft.com/office/drawing/2014/main" xmlns="" id="{5DD49B9D-5AAE-C5B6-1F0C-EFD113057FAA}"/>
                  </a:ext>
                </a:extLst>
              </p:cNvPr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1953;p8">
                <a:extLst>
                  <a:ext uri="{FF2B5EF4-FFF2-40B4-BE49-F238E27FC236}">
                    <a16:creationId xmlns:a16="http://schemas.microsoft.com/office/drawing/2014/main" xmlns="" id="{CA4D1991-F3BC-0A99-E747-2C689127B4E0}"/>
                  </a:ext>
                </a:extLst>
              </p:cNvPr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1954;p8">
                <a:extLst>
                  <a:ext uri="{FF2B5EF4-FFF2-40B4-BE49-F238E27FC236}">
                    <a16:creationId xmlns:a16="http://schemas.microsoft.com/office/drawing/2014/main" xmlns="" id="{576C12A6-828E-7D0A-218F-60A0266099D4}"/>
                  </a:ext>
                </a:extLst>
              </p:cNvPr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1955;p8">
                <a:extLst>
                  <a:ext uri="{FF2B5EF4-FFF2-40B4-BE49-F238E27FC236}">
                    <a16:creationId xmlns:a16="http://schemas.microsoft.com/office/drawing/2014/main" xmlns="" id="{ABFA70C8-9C04-BBC4-7945-30FC2D73CAB3}"/>
                  </a:ext>
                </a:extLst>
              </p:cNvPr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1956;p8">
                <a:extLst>
                  <a:ext uri="{FF2B5EF4-FFF2-40B4-BE49-F238E27FC236}">
                    <a16:creationId xmlns:a16="http://schemas.microsoft.com/office/drawing/2014/main" xmlns="" id="{D2DEFBC0-CBB9-2A25-0236-6E20CB05111E}"/>
                  </a:ext>
                </a:extLst>
              </p:cNvPr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1957;p8">
                <a:extLst>
                  <a:ext uri="{FF2B5EF4-FFF2-40B4-BE49-F238E27FC236}">
                    <a16:creationId xmlns:a16="http://schemas.microsoft.com/office/drawing/2014/main" xmlns="" id="{ADA12E87-8F80-B4B1-FC89-CE956A7D8B17}"/>
                  </a:ext>
                </a:extLst>
              </p:cNvPr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1958;p8">
                <a:extLst>
                  <a:ext uri="{FF2B5EF4-FFF2-40B4-BE49-F238E27FC236}">
                    <a16:creationId xmlns:a16="http://schemas.microsoft.com/office/drawing/2014/main" xmlns="" id="{F92C3864-6626-C18F-CD22-6B1B01725768}"/>
                  </a:ext>
                </a:extLst>
              </p:cNvPr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1959;p8">
                <a:extLst>
                  <a:ext uri="{FF2B5EF4-FFF2-40B4-BE49-F238E27FC236}">
                    <a16:creationId xmlns:a16="http://schemas.microsoft.com/office/drawing/2014/main" xmlns="" id="{4F0C4DD2-9D25-3AEA-3BF1-D862D201A7D7}"/>
                  </a:ext>
                </a:extLst>
              </p:cNvPr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1960;p8">
                <a:extLst>
                  <a:ext uri="{FF2B5EF4-FFF2-40B4-BE49-F238E27FC236}">
                    <a16:creationId xmlns:a16="http://schemas.microsoft.com/office/drawing/2014/main" xmlns="" id="{6C4BC1F0-C434-057B-3AAD-3BEC837EADA4}"/>
                  </a:ext>
                </a:extLst>
              </p:cNvPr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1961;p8">
                <a:extLst>
                  <a:ext uri="{FF2B5EF4-FFF2-40B4-BE49-F238E27FC236}">
                    <a16:creationId xmlns:a16="http://schemas.microsoft.com/office/drawing/2014/main" xmlns="" id="{7A0D90EE-FF52-EAB7-08E2-439451C11D28}"/>
                  </a:ext>
                </a:extLst>
              </p:cNvPr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1962;p8">
                <a:extLst>
                  <a:ext uri="{FF2B5EF4-FFF2-40B4-BE49-F238E27FC236}">
                    <a16:creationId xmlns:a16="http://schemas.microsoft.com/office/drawing/2014/main" xmlns="" id="{BE1D3E75-2CF4-1B3A-F635-502F38626661}"/>
                  </a:ext>
                </a:extLst>
              </p:cNvPr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1963;p8">
                <a:extLst>
                  <a:ext uri="{FF2B5EF4-FFF2-40B4-BE49-F238E27FC236}">
                    <a16:creationId xmlns:a16="http://schemas.microsoft.com/office/drawing/2014/main" xmlns="" id="{F01DB901-6133-2D0D-85BC-A304E7DAC4D3}"/>
                  </a:ext>
                </a:extLst>
              </p:cNvPr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1964;p8">
                <a:extLst>
                  <a:ext uri="{FF2B5EF4-FFF2-40B4-BE49-F238E27FC236}">
                    <a16:creationId xmlns:a16="http://schemas.microsoft.com/office/drawing/2014/main" xmlns="" id="{FE5BEBF7-DBB6-605F-1D1B-B97586597A70}"/>
                  </a:ext>
                </a:extLst>
              </p:cNvPr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1965;p8">
                <a:extLst>
                  <a:ext uri="{FF2B5EF4-FFF2-40B4-BE49-F238E27FC236}">
                    <a16:creationId xmlns:a16="http://schemas.microsoft.com/office/drawing/2014/main" xmlns="" id="{EBF995AA-5C14-4F82-EEF7-30C0D7513B95}"/>
                  </a:ext>
                </a:extLst>
              </p:cNvPr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1966;p8">
                <a:extLst>
                  <a:ext uri="{FF2B5EF4-FFF2-40B4-BE49-F238E27FC236}">
                    <a16:creationId xmlns:a16="http://schemas.microsoft.com/office/drawing/2014/main" xmlns="" id="{96747E4F-A743-CE25-6C13-F098E9DD9FA5}"/>
                  </a:ext>
                </a:extLst>
              </p:cNvPr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1967;p8">
                <a:extLst>
                  <a:ext uri="{FF2B5EF4-FFF2-40B4-BE49-F238E27FC236}">
                    <a16:creationId xmlns:a16="http://schemas.microsoft.com/office/drawing/2014/main" xmlns="" id="{386E4804-4830-09E0-DDC2-EFF6C066818C}"/>
                  </a:ext>
                </a:extLst>
              </p:cNvPr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1968;p8">
                <a:extLst>
                  <a:ext uri="{FF2B5EF4-FFF2-40B4-BE49-F238E27FC236}">
                    <a16:creationId xmlns:a16="http://schemas.microsoft.com/office/drawing/2014/main" xmlns="" id="{764EEE55-B0ED-9825-BDC0-DC59708C099D}"/>
                  </a:ext>
                </a:extLst>
              </p:cNvPr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1969;p8">
                <a:extLst>
                  <a:ext uri="{FF2B5EF4-FFF2-40B4-BE49-F238E27FC236}">
                    <a16:creationId xmlns:a16="http://schemas.microsoft.com/office/drawing/2014/main" xmlns="" id="{AE49F158-9339-C06F-F04E-B95F4D1833B6}"/>
                  </a:ext>
                </a:extLst>
              </p:cNvPr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1970;p8">
                <a:extLst>
                  <a:ext uri="{FF2B5EF4-FFF2-40B4-BE49-F238E27FC236}">
                    <a16:creationId xmlns:a16="http://schemas.microsoft.com/office/drawing/2014/main" xmlns="" id="{25C7E027-8D8B-605C-36E3-A31DD6BF3F83}"/>
                  </a:ext>
                </a:extLst>
              </p:cNvPr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1971;p8">
                <a:extLst>
                  <a:ext uri="{FF2B5EF4-FFF2-40B4-BE49-F238E27FC236}">
                    <a16:creationId xmlns:a16="http://schemas.microsoft.com/office/drawing/2014/main" xmlns="" id="{DCD9C0C9-6894-4309-670D-881E6BFC92BD}"/>
                  </a:ext>
                </a:extLst>
              </p:cNvPr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1972;p8">
                <a:extLst>
                  <a:ext uri="{FF2B5EF4-FFF2-40B4-BE49-F238E27FC236}">
                    <a16:creationId xmlns:a16="http://schemas.microsoft.com/office/drawing/2014/main" xmlns="" id="{0C6333BC-9E34-BDA4-F83B-6D962180F169}"/>
                  </a:ext>
                </a:extLst>
              </p:cNvPr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1973;p8">
                <a:extLst>
                  <a:ext uri="{FF2B5EF4-FFF2-40B4-BE49-F238E27FC236}">
                    <a16:creationId xmlns:a16="http://schemas.microsoft.com/office/drawing/2014/main" xmlns="" id="{652C1E20-7B71-3246-82BC-980FDE06921B}"/>
                  </a:ext>
                </a:extLst>
              </p:cNvPr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1974;p8">
                <a:extLst>
                  <a:ext uri="{FF2B5EF4-FFF2-40B4-BE49-F238E27FC236}">
                    <a16:creationId xmlns:a16="http://schemas.microsoft.com/office/drawing/2014/main" xmlns="" id="{D1B7FC23-705C-9636-C075-A91C8C991F9E}"/>
                  </a:ext>
                </a:extLst>
              </p:cNvPr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1975;p8">
                <a:extLst>
                  <a:ext uri="{FF2B5EF4-FFF2-40B4-BE49-F238E27FC236}">
                    <a16:creationId xmlns:a16="http://schemas.microsoft.com/office/drawing/2014/main" xmlns="" id="{BFC4DF14-5806-67FF-7669-52B00871B0A8}"/>
                  </a:ext>
                </a:extLst>
              </p:cNvPr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1976;p8">
                <a:extLst>
                  <a:ext uri="{FF2B5EF4-FFF2-40B4-BE49-F238E27FC236}">
                    <a16:creationId xmlns:a16="http://schemas.microsoft.com/office/drawing/2014/main" xmlns="" id="{7E24F95F-C627-4710-E899-F709834431D6}"/>
                  </a:ext>
                </a:extLst>
              </p:cNvPr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1977;p8">
                <a:extLst>
                  <a:ext uri="{FF2B5EF4-FFF2-40B4-BE49-F238E27FC236}">
                    <a16:creationId xmlns:a16="http://schemas.microsoft.com/office/drawing/2014/main" xmlns="" id="{33ECBAAF-2B21-B9F3-E520-0847EA830D4B}"/>
                  </a:ext>
                </a:extLst>
              </p:cNvPr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1978;p8">
                <a:extLst>
                  <a:ext uri="{FF2B5EF4-FFF2-40B4-BE49-F238E27FC236}">
                    <a16:creationId xmlns:a16="http://schemas.microsoft.com/office/drawing/2014/main" xmlns="" id="{1ABA9F1D-DB2B-E88B-D042-DA4754308F02}"/>
                  </a:ext>
                </a:extLst>
              </p:cNvPr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1979;p8">
                <a:extLst>
                  <a:ext uri="{FF2B5EF4-FFF2-40B4-BE49-F238E27FC236}">
                    <a16:creationId xmlns:a16="http://schemas.microsoft.com/office/drawing/2014/main" xmlns="" id="{F41D8486-A7D1-F901-DA00-81EA816368F4}"/>
                  </a:ext>
                </a:extLst>
              </p:cNvPr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1980;p8">
                <a:extLst>
                  <a:ext uri="{FF2B5EF4-FFF2-40B4-BE49-F238E27FC236}">
                    <a16:creationId xmlns:a16="http://schemas.microsoft.com/office/drawing/2014/main" xmlns="" id="{ABDA254D-37A4-C822-144D-3FE048E67DE1}"/>
                  </a:ext>
                </a:extLst>
              </p:cNvPr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1981;p8">
                <a:extLst>
                  <a:ext uri="{FF2B5EF4-FFF2-40B4-BE49-F238E27FC236}">
                    <a16:creationId xmlns:a16="http://schemas.microsoft.com/office/drawing/2014/main" xmlns="" id="{443FF258-8F86-0D5B-B48F-9D077F57C1A1}"/>
                  </a:ext>
                </a:extLst>
              </p:cNvPr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1982;p8">
                <a:extLst>
                  <a:ext uri="{FF2B5EF4-FFF2-40B4-BE49-F238E27FC236}">
                    <a16:creationId xmlns:a16="http://schemas.microsoft.com/office/drawing/2014/main" xmlns="" id="{D08ACC4C-7830-B272-3869-6F7944615CED}"/>
                  </a:ext>
                </a:extLst>
              </p:cNvPr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1983;p8">
                <a:extLst>
                  <a:ext uri="{FF2B5EF4-FFF2-40B4-BE49-F238E27FC236}">
                    <a16:creationId xmlns:a16="http://schemas.microsoft.com/office/drawing/2014/main" xmlns="" id="{E6262DD0-E818-381D-1E03-21C3385904FD}"/>
                  </a:ext>
                </a:extLst>
              </p:cNvPr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1984;p8">
                <a:extLst>
                  <a:ext uri="{FF2B5EF4-FFF2-40B4-BE49-F238E27FC236}">
                    <a16:creationId xmlns:a16="http://schemas.microsoft.com/office/drawing/2014/main" xmlns="" id="{6CC185E5-413F-0D38-D27D-D8EF9E7F97AE}"/>
                  </a:ext>
                </a:extLst>
              </p:cNvPr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1985;p8">
                <a:extLst>
                  <a:ext uri="{FF2B5EF4-FFF2-40B4-BE49-F238E27FC236}">
                    <a16:creationId xmlns:a16="http://schemas.microsoft.com/office/drawing/2014/main" xmlns="" id="{0FF95F21-AA97-24AB-06EB-D06E15CA566F}"/>
                  </a:ext>
                </a:extLst>
              </p:cNvPr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1986;p8">
                <a:extLst>
                  <a:ext uri="{FF2B5EF4-FFF2-40B4-BE49-F238E27FC236}">
                    <a16:creationId xmlns:a16="http://schemas.microsoft.com/office/drawing/2014/main" xmlns="" id="{A04DD9B4-7032-9624-76B0-37A09EB63CBB}"/>
                  </a:ext>
                </a:extLst>
              </p:cNvPr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1987;p8">
                <a:extLst>
                  <a:ext uri="{FF2B5EF4-FFF2-40B4-BE49-F238E27FC236}">
                    <a16:creationId xmlns:a16="http://schemas.microsoft.com/office/drawing/2014/main" xmlns="" id="{3A7391E4-62B7-7EA9-B2A0-A18529D6E102}"/>
                  </a:ext>
                </a:extLst>
              </p:cNvPr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1988;p8">
                <a:extLst>
                  <a:ext uri="{FF2B5EF4-FFF2-40B4-BE49-F238E27FC236}">
                    <a16:creationId xmlns:a16="http://schemas.microsoft.com/office/drawing/2014/main" xmlns="" id="{F4581910-F4C8-A0F9-4D0A-5D6D1418D5A4}"/>
                  </a:ext>
                </a:extLst>
              </p:cNvPr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1989;p8">
                <a:extLst>
                  <a:ext uri="{FF2B5EF4-FFF2-40B4-BE49-F238E27FC236}">
                    <a16:creationId xmlns:a16="http://schemas.microsoft.com/office/drawing/2014/main" xmlns="" id="{3655858F-2D8B-8512-A4BA-186549840B19}"/>
                  </a:ext>
                </a:extLst>
              </p:cNvPr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1990;p8">
                <a:extLst>
                  <a:ext uri="{FF2B5EF4-FFF2-40B4-BE49-F238E27FC236}">
                    <a16:creationId xmlns:a16="http://schemas.microsoft.com/office/drawing/2014/main" xmlns="" id="{5FDF996B-FFC6-9C04-92F6-D7A47AB27120}"/>
                  </a:ext>
                </a:extLst>
              </p:cNvPr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1991;p8">
                <a:extLst>
                  <a:ext uri="{FF2B5EF4-FFF2-40B4-BE49-F238E27FC236}">
                    <a16:creationId xmlns:a16="http://schemas.microsoft.com/office/drawing/2014/main" xmlns="" id="{2FB1B999-032D-DA8E-4470-C51D4119F4CB}"/>
                  </a:ext>
                </a:extLst>
              </p:cNvPr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1992;p8">
                <a:extLst>
                  <a:ext uri="{FF2B5EF4-FFF2-40B4-BE49-F238E27FC236}">
                    <a16:creationId xmlns:a16="http://schemas.microsoft.com/office/drawing/2014/main" xmlns="" id="{F9ED5DEA-4F73-A1DA-3018-06A2EC7C006E}"/>
                  </a:ext>
                </a:extLst>
              </p:cNvPr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1993;p8">
                <a:extLst>
                  <a:ext uri="{FF2B5EF4-FFF2-40B4-BE49-F238E27FC236}">
                    <a16:creationId xmlns:a16="http://schemas.microsoft.com/office/drawing/2014/main" xmlns="" id="{834117DC-0C9C-A9C9-BE4E-A9D18996B587}"/>
                  </a:ext>
                </a:extLst>
              </p:cNvPr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1994;p8">
                <a:extLst>
                  <a:ext uri="{FF2B5EF4-FFF2-40B4-BE49-F238E27FC236}">
                    <a16:creationId xmlns:a16="http://schemas.microsoft.com/office/drawing/2014/main" xmlns="" id="{1578C47C-CE2B-6148-764F-84EF8886F873}"/>
                  </a:ext>
                </a:extLst>
              </p:cNvPr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1995;p8">
                <a:extLst>
                  <a:ext uri="{FF2B5EF4-FFF2-40B4-BE49-F238E27FC236}">
                    <a16:creationId xmlns:a16="http://schemas.microsoft.com/office/drawing/2014/main" xmlns="" id="{4D2536EA-0635-D36B-61CC-813AD616768E}"/>
                  </a:ext>
                </a:extLst>
              </p:cNvPr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1996;p8">
                <a:extLst>
                  <a:ext uri="{FF2B5EF4-FFF2-40B4-BE49-F238E27FC236}">
                    <a16:creationId xmlns:a16="http://schemas.microsoft.com/office/drawing/2014/main" xmlns="" id="{835C95E3-B16B-A66B-B314-C87F779BD302}"/>
                  </a:ext>
                </a:extLst>
              </p:cNvPr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1997;p8">
                <a:extLst>
                  <a:ext uri="{FF2B5EF4-FFF2-40B4-BE49-F238E27FC236}">
                    <a16:creationId xmlns:a16="http://schemas.microsoft.com/office/drawing/2014/main" xmlns="" id="{77469475-67CA-56D9-4087-81AD02E7EA30}"/>
                  </a:ext>
                </a:extLst>
              </p:cNvPr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1998;p8">
                <a:extLst>
                  <a:ext uri="{FF2B5EF4-FFF2-40B4-BE49-F238E27FC236}">
                    <a16:creationId xmlns:a16="http://schemas.microsoft.com/office/drawing/2014/main" xmlns="" id="{96EEB381-52CD-51FE-8DEA-F8EDB78743CB}"/>
                  </a:ext>
                </a:extLst>
              </p:cNvPr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1999;p8">
                <a:extLst>
                  <a:ext uri="{FF2B5EF4-FFF2-40B4-BE49-F238E27FC236}">
                    <a16:creationId xmlns:a16="http://schemas.microsoft.com/office/drawing/2014/main" xmlns="" id="{DA7698C8-2292-3701-80E6-199563009E99}"/>
                  </a:ext>
                </a:extLst>
              </p:cNvPr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2000;p8">
                <a:extLst>
                  <a:ext uri="{FF2B5EF4-FFF2-40B4-BE49-F238E27FC236}">
                    <a16:creationId xmlns:a16="http://schemas.microsoft.com/office/drawing/2014/main" xmlns="" id="{687EAC11-BBC5-18FF-AD66-41C190A1A963}"/>
                  </a:ext>
                </a:extLst>
              </p:cNvPr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2001;p8">
                <a:extLst>
                  <a:ext uri="{FF2B5EF4-FFF2-40B4-BE49-F238E27FC236}">
                    <a16:creationId xmlns:a16="http://schemas.microsoft.com/office/drawing/2014/main" xmlns="" id="{8789AA16-3F20-6D6A-A068-305A072D418D}"/>
                  </a:ext>
                </a:extLst>
              </p:cNvPr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2002;p8">
                <a:extLst>
                  <a:ext uri="{FF2B5EF4-FFF2-40B4-BE49-F238E27FC236}">
                    <a16:creationId xmlns:a16="http://schemas.microsoft.com/office/drawing/2014/main" xmlns="" id="{34043144-9B02-4E27-CDDD-8CC14C688ADA}"/>
                  </a:ext>
                </a:extLst>
              </p:cNvPr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2003;p8">
                <a:extLst>
                  <a:ext uri="{FF2B5EF4-FFF2-40B4-BE49-F238E27FC236}">
                    <a16:creationId xmlns:a16="http://schemas.microsoft.com/office/drawing/2014/main" xmlns="" id="{8071BDC0-64EC-AD79-1A7F-A6348754A2D6}"/>
                  </a:ext>
                </a:extLst>
              </p:cNvPr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2004;p8">
                <a:extLst>
                  <a:ext uri="{FF2B5EF4-FFF2-40B4-BE49-F238E27FC236}">
                    <a16:creationId xmlns:a16="http://schemas.microsoft.com/office/drawing/2014/main" xmlns="" id="{C81A32CF-55FE-302F-A7A0-1209D4C3F97F}"/>
                  </a:ext>
                </a:extLst>
              </p:cNvPr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2005;p8">
                <a:extLst>
                  <a:ext uri="{FF2B5EF4-FFF2-40B4-BE49-F238E27FC236}">
                    <a16:creationId xmlns:a16="http://schemas.microsoft.com/office/drawing/2014/main" xmlns="" id="{FBCCE331-0B0E-AD30-C139-CA5A4C0F4ABC}"/>
                  </a:ext>
                </a:extLst>
              </p:cNvPr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2006;p8">
                <a:extLst>
                  <a:ext uri="{FF2B5EF4-FFF2-40B4-BE49-F238E27FC236}">
                    <a16:creationId xmlns:a16="http://schemas.microsoft.com/office/drawing/2014/main" xmlns="" id="{EA5E2C22-18EB-C65B-A337-2245C1B525E5}"/>
                  </a:ext>
                </a:extLst>
              </p:cNvPr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2007;p8">
                <a:extLst>
                  <a:ext uri="{FF2B5EF4-FFF2-40B4-BE49-F238E27FC236}">
                    <a16:creationId xmlns:a16="http://schemas.microsoft.com/office/drawing/2014/main" xmlns="" id="{C50BB77B-48AE-724C-5E50-E8F4B287AFB4}"/>
                  </a:ext>
                </a:extLst>
              </p:cNvPr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2008;p8">
                <a:extLst>
                  <a:ext uri="{FF2B5EF4-FFF2-40B4-BE49-F238E27FC236}">
                    <a16:creationId xmlns:a16="http://schemas.microsoft.com/office/drawing/2014/main" xmlns="" id="{5889F9FA-DBEB-847E-FA39-B0B5CF1CFDE7}"/>
                  </a:ext>
                </a:extLst>
              </p:cNvPr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2009;p8">
                <a:extLst>
                  <a:ext uri="{FF2B5EF4-FFF2-40B4-BE49-F238E27FC236}">
                    <a16:creationId xmlns:a16="http://schemas.microsoft.com/office/drawing/2014/main" xmlns="" id="{1BF9DBE2-D2EC-6004-08E0-C45CD7C2FD2E}"/>
                  </a:ext>
                </a:extLst>
              </p:cNvPr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2010;p8">
                <a:extLst>
                  <a:ext uri="{FF2B5EF4-FFF2-40B4-BE49-F238E27FC236}">
                    <a16:creationId xmlns:a16="http://schemas.microsoft.com/office/drawing/2014/main" xmlns="" id="{BF3E2E5F-D65D-2C89-3D2F-A6BDAD238DA0}"/>
                  </a:ext>
                </a:extLst>
              </p:cNvPr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2011;p8">
                <a:extLst>
                  <a:ext uri="{FF2B5EF4-FFF2-40B4-BE49-F238E27FC236}">
                    <a16:creationId xmlns:a16="http://schemas.microsoft.com/office/drawing/2014/main" xmlns="" id="{C7C9E4A2-7CA7-087A-B565-84A7CF2A6ED7}"/>
                  </a:ext>
                </a:extLst>
              </p:cNvPr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2012;p8">
                <a:extLst>
                  <a:ext uri="{FF2B5EF4-FFF2-40B4-BE49-F238E27FC236}">
                    <a16:creationId xmlns:a16="http://schemas.microsoft.com/office/drawing/2014/main" xmlns="" id="{E15AAD32-80AB-D503-3A86-847F8C9AC014}"/>
                  </a:ext>
                </a:extLst>
              </p:cNvPr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2013;p8">
                <a:extLst>
                  <a:ext uri="{FF2B5EF4-FFF2-40B4-BE49-F238E27FC236}">
                    <a16:creationId xmlns:a16="http://schemas.microsoft.com/office/drawing/2014/main" xmlns="" id="{E2BAF72C-B340-CA9C-59B0-F3376E66527F}"/>
                  </a:ext>
                </a:extLst>
              </p:cNvPr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2014;p8">
                <a:extLst>
                  <a:ext uri="{FF2B5EF4-FFF2-40B4-BE49-F238E27FC236}">
                    <a16:creationId xmlns:a16="http://schemas.microsoft.com/office/drawing/2014/main" xmlns="" id="{7DDE6C2C-F390-CDB8-5FB3-E6A9744A47CB}"/>
                  </a:ext>
                </a:extLst>
              </p:cNvPr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2015;p8">
                <a:extLst>
                  <a:ext uri="{FF2B5EF4-FFF2-40B4-BE49-F238E27FC236}">
                    <a16:creationId xmlns:a16="http://schemas.microsoft.com/office/drawing/2014/main" xmlns="" id="{F5562720-E89E-EEC0-3B82-E0B430010F66}"/>
                  </a:ext>
                </a:extLst>
              </p:cNvPr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2016;p8">
                <a:extLst>
                  <a:ext uri="{FF2B5EF4-FFF2-40B4-BE49-F238E27FC236}">
                    <a16:creationId xmlns:a16="http://schemas.microsoft.com/office/drawing/2014/main" xmlns="" id="{F2FBDB9E-CF6E-E14D-2618-E2D7F26EB05E}"/>
                  </a:ext>
                </a:extLst>
              </p:cNvPr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2017;p8">
                <a:extLst>
                  <a:ext uri="{FF2B5EF4-FFF2-40B4-BE49-F238E27FC236}">
                    <a16:creationId xmlns:a16="http://schemas.microsoft.com/office/drawing/2014/main" xmlns="" id="{D89FCA07-481F-8F2E-31B4-827813C1CDEB}"/>
                  </a:ext>
                </a:extLst>
              </p:cNvPr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2018;p8">
                <a:extLst>
                  <a:ext uri="{FF2B5EF4-FFF2-40B4-BE49-F238E27FC236}">
                    <a16:creationId xmlns:a16="http://schemas.microsoft.com/office/drawing/2014/main" xmlns="" id="{34E03703-A23B-3599-6A62-7617487344FC}"/>
                  </a:ext>
                </a:extLst>
              </p:cNvPr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2019;p8">
                <a:extLst>
                  <a:ext uri="{FF2B5EF4-FFF2-40B4-BE49-F238E27FC236}">
                    <a16:creationId xmlns:a16="http://schemas.microsoft.com/office/drawing/2014/main" xmlns="" id="{B64B9DC1-1383-926B-D6C7-5A9A0253BE33}"/>
                  </a:ext>
                </a:extLst>
              </p:cNvPr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2020;p8">
                <a:extLst>
                  <a:ext uri="{FF2B5EF4-FFF2-40B4-BE49-F238E27FC236}">
                    <a16:creationId xmlns:a16="http://schemas.microsoft.com/office/drawing/2014/main" xmlns="" id="{96475D9B-F55C-2C81-1FD6-C1C329D75335}"/>
                  </a:ext>
                </a:extLst>
              </p:cNvPr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2021;p8">
                <a:extLst>
                  <a:ext uri="{FF2B5EF4-FFF2-40B4-BE49-F238E27FC236}">
                    <a16:creationId xmlns:a16="http://schemas.microsoft.com/office/drawing/2014/main" xmlns="" id="{B5143325-DDCB-2E6C-9508-F810655BE22F}"/>
                  </a:ext>
                </a:extLst>
              </p:cNvPr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2022;p8">
                <a:extLst>
                  <a:ext uri="{FF2B5EF4-FFF2-40B4-BE49-F238E27FC236}">
                    <a16:creationId xmlns:a16="http://schemas.microsoft.com/office/drawing/2014/main" xmlns="" id="{FD22A995-95D2-5526-235D-DBE5706566D7}"/>
                  </a:ext>
                </a:extLst>
              </p:cNvPr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" name="Google Shape;2023;p8">
                <a:extLst>
                  <a:ext uri="{FF2B5EF4-FFF2-40B4-BE49-F238E27FC236}">
                    <a16:creationId xmlns:a16="http://schemas.microsoft.com/office/drawing/2014/main" xmlns="" id="{A268F075-558D-B32F-691E-322B8CE882EE}"/>
                  </a:ext>
                </a:extLst>
              </p:cNvPr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" name="Google Shape;2024;p8">
                <a:extLst>
                  <a:ext uri="{FF2B5EF4-FFF2-40B4-BE49-F238E27FC236}">
                    <a16:creationId xmlns:a16="http://schemas.microsoft.com/office/drawing/2014/main" xmlns="" id="{475AB66A-246B-5344-9E53-0410A537B49D}"/>
                  </a:ext>
                </a:extLst>
              </p:cNvPr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2025;p8">
                <a:extLst>
                  <a:ext uri="{FF2B5EF4-FFF2-40B4-BE49-F238E27FC236}">
                    <a16:creationId xmlns:a16="http://schemas.microsoft.com/office/drawing/2014/main" xmlns="" id="{AC6C2635-C1FB-4076-A92C-5D4F1CAB56FA}"/>
                  </a:ext>
                </a:extLst>
              </p:cNvPr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2026;p8">
                <a:extLst>
                  <a:ext uri="{FF2B5EF4-FFF2-40B4-BE49-F238E27FC236}">
                    <a16:creationId xmlns:a16="http://schemas.microsoft.com/office/drawing/2014/main" xmlns="" id="{BE8FF4DB-8325-6A7C-21BB-8782B78B8401}"/>
                  </a:ext>
                </a:extLst>
              </p:cNvPr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2027;p8">
                <a:extLst>
                  <a:ext uri="{FF2B5EF4-FFF2-40B4-BE49-F238E27FC236}">
                    <a16:creationId xmlns:a16="http://schemas.microsoft.com/office/drawing/2014/main" xmlns="" id="{7BDAD47A-2FD1-B5C4-68E2-837651367910}"/>
                  </a:ext>
                </a:extLst>
              </p:cNvPr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2028;p8">
                <a:extLst>
                  <a:ext uri="{FF2B5EF4-FFF2-40B4-BE49-F238E27FC236}">
                    <a16:creationId xmlns:a16="http://schemas.microsoft.com/office/drawing/2014/main" xmlns="" id="{24B901A1-B3E0-57AC-34D0-3C1752A762AC}"/>
                  </a:ext>
                </a:extLst>
              </p:cNvPr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2029;p8">
                <a:extLst>
                  <a:ext uri="{FF2B5EF4-FFF2-40B4-BE49-F238E27FC236}">
                    <a16:creationId xmlns:a16="http://schemas.microsoft.com/office/drawing/2014/main" xmlns="" id="{CF729E23-43CE-BBD6-32AC-77821A902FF8}"/>
                  </a:ext>
                </a:extLst>
              </p:cNvPr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2030;p8">
                <a:extLst>
                  <a:ext uri="{FF2B5EF4-FFF2-40B4-BE49-F238E27FC236}">
                    <a16:creationId xmlns:a16="http://schemas.microsoft.com/office/drawing/2014/main" xmlns="" id="{46A121FD-EDC9-4E98-84DA-FE299F8CA271}"/>
                  </a:ext>
                </a:extLst>
              </p:cNvPr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2031;p8">
                <a:extLst>
                  <a:ext uri="{FF2B5EF4-FFF2-40B4-BE49-F238E27FC236}">
                    <a16:creationId xmlns:a16="http://schemas.microsoft.com/office/drawing/2014/main" xmlns="" id="{63AA4377-E461-1854-3B0D-3EE578673C9C}"/>
                  </a:ext>
                </a:extLst>
              </p:cNvPr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2032;p8">
                <a:extLst>
                  <a:ext uri="{FF2B5EF4-FFF2-40B4-BE49-F238E27FC236}">
                    <a16:creationId xmlns:a16="http://schemas.microsoft.com/office/drawing/2014/main" xmlns="" id="{492233BC-A7A3-4BDA-D435-7227B22C21A5}"/>
                  </a:ext>
                </a:extLst>
              </p:cNvPr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2033;p8">
                <a:extLst>
                  <a:ext uri="{FF2B5EF4-FFF2-40B4-BE49-F238E27FC236}">
                    <a16:creationId xmlns:a16="http://schemas.microsoft.com/office/drawing/2014/main" xmlns="" id="{7882C799-50B9-C955-A5DB-5D89F8BF6D61}"/>
                  </a:ext>
                </a:extLst>
              </p:cNvPr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2034;p8">
                <a:extLst>
                  <a:ext uri="{FF2B5EF4-FFF2-40B4-BE49-F238E27FC236}">
                    <a16:creationId xmlns:a16="http://schemas.microsoft.com/office/drawing/2014/main" xmlns="" id="{A5A96881-D60E-0251-1403-984ABD8E8CA6}"/>
                  </a:ext>
                </a:extLst>
              </p:cNvPr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2035;p8">
                <a:extLst>
                  <a:ext uri="{FF2B5EF4-FFF2-40B4-BE49-F238E27FC236}">
                    <a16:creationId xmlns:a16="http://schemas.microsoft.com/office/drawing/2014/main" xmlns="" id="{6645D4CF-01F2-9854-F930-F5F308DDC552}"/>
                  </a:ext>
                </a:extLst>
              </p:cNvPr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2036;p8">
                <a:extLst>
                  <a:ext uri="{FF2B5EF4-FFF2-40B4-BE49-F238E27FC236}">
                    <a16:creationId xmlns:a16="http://schemas.microsoft.com/office/drawing/2014/main" xmlns="" id="{8B12FCC7-A003-5BF4-A244-8A20DB8A0259}"/>
                  </a:ext>
                </a:extLst>
              </p:cNvPr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2037;p8">
                <a:extLst>
                  <a:ext uri="{FF2B5EF4-FFF2-40B4-BE49-F238E27FC236}">
                    <a16:creationId xmlns:a16="http://schemas.microsoft.com/office/drawing/2014/main" xmlns="" id="{BB33E3F5-A9E7-D435-0AB1-A3D34755E586}"/>
                  </a:ext>
                </a:extLst>
              </p:cNvPr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2038;p8">
                <a:extLst>
                  <a:ext uri="{FF2B5EF4-FFF2-40B4-BE49-F238E27FC236}">
                    <a16:creationId xmlns:a16="http://schemas.microsoft.com/office/drawing/2014/main" xmlns="" id="{CFA0D7EC-061C-A19E-1F3A-57BE5540EC11}"/>
                  </a:ext>
                </a:extLst>
              </p:cNvPr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2039;p8">
                <a:extLst>
                  <a:ext uri="{FF2B5EF4-FFF2-40B4-BE49-F238E27FC236}">
                    <a16:creationId xmlns:a16="http://schemas.microsoft.com/office/drawing/2014/main" xmlns="" id="{EBCC3B64-F7CB-E8A7-50AD-8B4854EB42DD}"/>
                  </a:ext>
                </a:extLst>
              </p:cNvPr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2040;p8">
                <a:extLst>
                  <a:ext uri="{FF2B5EF4-FFF2-40B4-BE49-F238E27FC236}">
                    <a16:creationId xmlns:a16="http://schemas.microsoft.com/office/drawing/2014/main" xmlns="" id="{CAE25767-2A14-F06E-8484-C5EE14813C45}"/>
                  </a:ext>
                </a:extLst>
              </p:cNvPr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2041;p8">
                <a:extLst>
                  <a:ext uri="{FF2B5EF4-FFF2-40B4-BE49-F238E27FC236}">
                    <a16:creationId xmlns:a16="http://schemas.microsoft.com/office/drawing/2014/main" xmlns="" id="{80DFF53D-5F96-E6E4-9E85-E794711EBA1D}"/>
                  </a:ext>
                </a:extLst>
              </p:cNvPr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2042;p8">
                <a:extLst>
                  <a:ext uri="{FF2B5EF4-FFF2-40B4-BE49-F238E27FC236}">
                    <a16:creationId xmlns:a16="http://schemas.microsoft.com/office/drawing/2014/main" xmlns="" id="{B1F190CB-9626-3121-66DC-DEDF3E7E6F8A}"/>
                  </a:ext>
                </a:extLst>
              </p:cNvPr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2043;p8">
                <a:extLst>
                  <a:ext uri="{FF2B5EF4-FFF2-40B4-BE49-F238E27FC236}">
                    <a16:creationId xmlns:a16="http://schemas.microsoft.com/office/drawing/2014/main" xmlns="" id="{03068CEA-40B1-870D-A3F6-A46FFBA3912D}"/>
                  </a:ext>
                </a:extLst>
              </p:cNvPr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2044;p8">
                <a:extLst>
                  <a:ext uri="{FF2B5EF4-FFF2-40B4-BE49-F238E27FC236}">
                    <a16:creationId xmlns:a16="http://schemas.microsoft.com/office/drawing/2014/main" xmlns="" id="{E616FB8D-E6E6-C48C-4780-23717E9A4124}"/>
                  </a:ext>
                </a:extLst>
              </p:cNvPr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2045;p8">
                <a:extLst>
                  <a:ext uri="{FF2B5EF4-FFF2-40B4-BE49-F238E27FC236}">
                    <a16:creationId xmlns:a16="http://schemas.microsoft.com/office/drawing/2014/main" xmlns="" id="{B2C725F2-8B97-5F10-F4B1-507DDE9FE6F7}"/>
                  </a:ext>
                </a:extLst>
              </p:cNvPr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2046;p8">
                <a:extLst>
                  <a:ext uri="{FF2B5EF4-FFF2-40B4-BE49-F238E27FC236}">
                    <a16:creationId xmlns:a16="http://schemas.microsoft.com/office/drawing/2014/main" xmlns="" id="{E9E9F482-F1C5-DDAE-DEE5-51DF28B7B993}"/>
                  </a:ext>
                </a:extLst>
              </p:cNvPr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2047;p8">
                <a:extLst>
                  <a:ext uri="{FF2B5EF4-FFF2-40B4-BE49-F238E27FC236}">
                    <a16:creationId xmlns:a16="http://schemas.microsoft.com/office/drawing/2014/main" xmlns="" id="{A822E095-BDE1-73F5-5074-9992E0AE3481}"/>
                  </a:ext>
                </a:extLst>
              </p:cNvPr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2048;p8">
                <a:extLst>
                  <a:ext uri="{FF2B5EF4-FFF2-40B4-BE49-F238E27FC236}">
                    <a16:creationId xmlns:a16="http://schemas.microsoft.com/office/drawing/2014/main" xmlns="" id="{EFB195C9-E677-38F1-C9D8-636386EE1915}"/>
                  </a:ext>
                </a:extLst>
              </p:cNvPr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2049;p8">
                <a:extLst>
                  <a:ext uri="{FF2B5EF4-FFF2-40B4-BE49-F238E27FC236}">
                    <a16:creationId xmlns:a16="http://schemas.microsoft.com/office/drawing/2014/main" xmlns="" id="{6B7B85F6-B11C-625C-87EB-919A30616538}"/>
                  </a:ext>
                </a:extLst>
              </p:cNvPr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2050;p8">
                <a:extLst>
                  <a:ext uri="{FF2B5EF4-FFF2-40B4-BE49-F238E27FC236}">
                    <a16:creationId xmlns:a16="http://schemas.microsoft.com/office/drawing/2014/main" xmlns="" id="{7C7C1255-3206-1BF9-F2C9-A5D60CDF8051}"/>
                  </a:ext>
                </a:extLst>
              </p:cNvPr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2051;p8">
                <a:extLst>
                  <a:ext uri="{FF2B5EF4-FFF2-40B4-BE49-F238E27FC236}">
                    <a16:creationId xmlns:a16="http://schemas.microsoft.com/office/drawing/2014/main" xmlns="" id="{49BC26F0-5C37-A350-C1E6-D651EAE08B3C}"/>
                  </a:ext>
                </a:extLst>
              </p:cNvPr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2052;p8">
                <a:extLst>
                  <a:ext uri="{FF2B5EF4-FFF2-40B4-BE49-F238E27FC236}">
                    <a16:creationId xmlns:a16="http://schemas.microsoft.com/office/drawing/2014/main" xmlns="" id="{9AEFE253-B32D-7D16-5B7D-09941E254322}"/>
                  </a:ext>
                </a:extLst>
              </p:cNvPr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2053;p8">
                <a:extLst>
                  <a:ext uri="{FF2B5EF4-FFF2-40B4-BE49-F238E27FC236}">
                    <a16:creationId xmlns:a16="http://schemas.microsoft.com/office/drawing/2014/main" xmlns="" id="{A41E297E-818A-659A-4F9F-93654BB468B8}"/>
                  </a:ext>
                </a:extLst>
              </p:cNvPr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2054;p8">
                <a:extLst>
                  <a:ext uri="{FF2B5EF4-FFF2-40B4-BE49-F238E27FC236}">
                    <a16:creationId xmlns:a16="http://schemas.microsoft.com/office/drawing/2014/main" xmlns="" id="{0A50A320-2A8A-EDD4-0C54-5F951A984A3F}"/>
                  </a:ext>
                </a:extLst>
              </p:cNvPr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2055;p8">
                <a:extLst>
                  <a:ext uri="{FF2B5EF4-FFF2-40B4-BE49-F238E27FC236}">
                    <a16:creationId xmlns:a16="http://schemas.microsoft.com/office/drawing/2014/main" xmlns="" id="{DE2451F8-AA8B-8648-E594-AA73BFBDCF1A}"/>
                  </a:ext>
                </a:extLst>
              </p:cNvPr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2056;p8">
                <a:extLst>
                  <a:ext uri="{FF2B5EF4-FFF2-40B4-BE49-F238E27FC236}">
                    <a16:creationId xmlns:a16="http://schemas.microsoft.com/office/drawing/2014/main" xmlns="" id="{ACDD2B20-DD08-A77C-C8D9-B6F3C80E6189}"/>
                  </a:ext>
                </a:extLst>
              </p:cNvPr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2057;p8">
                <a:extLst>
                  <a:ext uri="{FF2B5EF4-FFF2-40B4-BE49-F238E27FC236}">
                    <a16:creationId xmlns:a16="http://schemas.microsoft.com/office/drawing/2014/main" xmlns="" id="{C749F3EB-3A22-797D-2B03-ED72EE9C3084}"/>
                  </a:ext>
                </a:extLst>
              </p:cNvPr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2058;p8">
                <a:extLst>
                  <a:ext uri="{FF2B5EF4-FFF2-40B4-BE49-F238E27FC236}">
                    <a16:creationId xmlns:a16="http://schemas.microsoft.com/office/drawing/2014/main" xmlns="" id="{49E9D61F-261B-58EE-D4DD-F6257209ED67}"/>
                  </a:ext>
                </a:extLst>
              </p:cNvPr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2059;p8">
                <a:extLst>
                  <a:ext uri="{FF2B5EF4-FFF2-40B4-BE49-F238E27FC236}">
                    <a16:creationId xmlns:a16="http://schemas.microsoft.com/office/drawing/2014/main" xmlns="" id="{56A28BCE-EE1E-50B1-1097-28D856FEF413}"/>
                  </a:ext>
                </a:extLst>
              </p:cNvPr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2060;p8">
                <a:extLst>
                  <a:ext uri="{FF2B5EF4-FFF2-40B4-BE49-F238E27FC236}">
                    <a16:creationId xmlns:a16="http://schemas.microsoft.com/office/drawing/2014/main" xmlns="" id="{BCD2C14A-F5C3-EDD9-6B4D-877346CF918F}"/>
                  </a:ext>
                </a:extLst>
              </p:cNvPr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2061;p8">
                <a:extLst>
                  <a:ext uri="{FF2B5EF4-FFF2-40B4-BE49-F238E27FC236}">
                    <a16:creationId xmlns:a16="http://schemas.microsoft.com/office/drawing/2014/main" xmlns="" id="{14AE925A-FE28-85F8-1C4B-D82A509722A3}"/>
                  </a:ext>
                </a:extLst>
              </p:cNvPr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2062;p8">
                <a:extLst>
                  <a:ext uri="{FF2B5EF4-FFF2-40B4-BE49-F238E27FC236}">
                    <a16:creationId xmlns:a16="http://schemas.microsoft.com/office/drawing/2014/main" xmlns="" id="{8C5CE38E-BA80-96E2-26B3-61BAC5B7C85E}"/>
                  </a:ext>
                </a:extLst>
              </p:cNvPr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2063;p8">
                <a:extLst>
                  <a:ext uri="{FF2B5EF4-FFF2-40B4-BE49-F238E27FC236}">
                    <a16:creationId xmlns:a16="http://schemas.microsoft.com/office/drawing/2014/main" xmlns="" id="{05A12E9E-673A-E642-F2BF-D215D3075984}"/>
                  </a:ext>
                </a:extLst>
              </p:cNvPr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2064;p8">
                <a:extLst>
                  <a:ext uri="{FF2B5EF4-FFF2-40B4-BE49-F238E27FC236}">
                    <a16:creationId xmlns:a16="http://schemas.microsoft.com/office/drawing/2014/main" xmlns="" id="{DEFD2218-8C09-576A-A770-42DE22E78AEB}"/>
                  </a:ext>
                </a:extLst>
              </p:cNvPr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2065;p8">
                <a:extLst>
                  <a:ext uri="{FF2B5EF4-FFF2-40B4-BE49-F238E27FC236}">
                    <a16:creationId xmlns:a16="http://schemas.microsoft.com/office/drawing/2014/main" xmlns="" id="{8CE042EC-5A41-EB49-F0A2-1D5AC9C6DA63}"/>
                  </a:ext>
                </a:extLst>
              </p:cNvPr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2066;p8">
                <a:extLst>
                  <a:ext uri="{FF2B5EF4-FFF2-40B4-BE49-F238E27FC236}">
                    <a16:creationId xmlns:a16="http://schemas.microsoft.com/office/drawing/2014/main" xmlns="" id="{E5A1D141-9E7D-DC17-163E-E6B3F1D0FB6E}"/>
                  </a:ext>
                </a:extLst>
              </p:cNvPr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2067;p8">
                <a:extLst>
                  <a:ext uri="{FF2B5EF4-FFF2-40B4-BE49-F238E27FC236}">
                    <a16:creationId xmlns:a16="http://schemas.microsoft.com/office/drawing/2014/main" xmlns="" id="{BCEAD2F7-7333-1D0C-72B6-49338F25DBCD}"/>
                  </a:ext>
                </a:extLst>
              </p:cNvPr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2068;p8">
                <a:extLst>
                  <a:ext uri="{FF2B5EF4-FFF2-40B4-BE49-F238E27FC236}">
                    <a16:creationId xmlns:a16="http://schemas.microsoft.com/office/drawing/2014/main" xmlns="" id="{979C6F6D-4702-BCB2-DC43-8F4D83B02873}"/>
                  </a:ext>
                </a:extLst>
              </p:cNvPr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2069;p8">
                <a:extLst>
                  <a:ext uri="{FF2B5EF4-FFF2-40B4-BE49-F238E27FC236}">
                    <a16:creationId xmlns:a16="http://schemas.microsoft.com/office/drawing/2014/main" xmlns="" id="{E25C8E9B-B484-0EF9-9B59-5FD7411BB37D}"/>
                  </a:ext>
                </a:extLst>
              </p:cNvPr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2070;p8">
                <a:extLst>
                  <a:ext uri="{FF2B5EF4-FFF2-40B4-BE49-F238E27FC236}">
                    <a16:creationId xmlns:a16="http://schemas.microsoft.com/office/drawing/2014/main" xmlns="" id="{E182B0CE-0463-CCEB-A767-AA3948509A66}"/>
                  </a:ext>
                </a:extLst>
              </p:cNvPr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2071;p8">
                <a:extLst>
                  <a:ext uri="{FF2B5EF4-FFF2-40B4-BE49-F238E27FC236}">
                    <a16:creationId xmlns:a16="http://schemas.microsoft.com/office/drawing/2014/main" xmlns="" id="{E38A3539-449D-9920-E4C0-7A97118CB5B8}"/>
                  </a:ext>
                </a:extLst>
              </p:cNvPr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2072;p8">
                <a:extLst>
                  <a:ext uri="{FF2B5EF4-FFF2-40B4-BE49-F238E27FC236}">
                    <a16:creationId xmlns:a16="http://schemas.microsoft.com/office/drawing/2014/main" xmlns="" id="{0AF6F083-5B1D-AF2E-129F-03E29BD346A2}"/>
                  </a:ext>
                </a:extLst>
              </p:cNvPr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2073;p8">
                <a:extLst>
                  <a:ext uri="{FF2B5EF4-FFF2-40B4-BE49-F238E27FC236}">
                    <a16:creationId xmlns:a16="http://schemas.microsoft.com/office/drawing/2014/main" xmlns="" id="{031A9E5A-FA46-DD98-2E0E-228A2BE3E6B3}"/>
                  </a:ext>
                </a:extLst>
              </p:cNvPr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2" name="Google Shape;2074;p8">
              <a:extLst>
                <a:ext uri="{FF2B5EF4-FFF2-40B4-BE49-F238E27FC236}">
                  <a16:creationId xmlns:a16="http://schemas.microsoft.com/office/drawing/2014/main" xmlns="" id="{201D3ADA-8334-3EE8-AB6D-1A568B9474F5}"/>
                </a:ext>
              </a:extLst>
            </p:cNvPr>
            <p:cNvGrpSpPr/>
            <p:nvPr/>
          </p:nvGrpSpPr>
          <p:grpSpPr>
            <a:xfrm>
              <a:off x="5139071" y="43"/>
              <a:ext cx="5139109" cy="5143416"/>
              <a:chOff x="1040100" y="267325"/>
              <a:chExt cx="2982825" cy="2985325"/>
            </a:xfrm>
          </p:grpSpPr>
          <p:sp>
            <p:nvSpPr>
              <p:cNvPr id="133" name="Google Shape;2075;p8">
                <a:extLst>
                  <a:ext uri="{FF2B5EF4-FFF2-40B4-BE49-F238E27FC236}">
                    <a16:creationId xmlns:a16="http://schemas.microsoft.com/office/drawing/2014/main" xmlns="" id="{A021D1E4-B0B0-220B-5F15-D6FE77C117BC}"/>
                  </a:ext>
                </a:extLst>
              </p:cNvPr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2076;p8">
                <a:extLst>
                  <a:ext uri="{FF2B5EF4-FFF2-40B4-BE49-F238E27FC236}">
                    <a16:creationId xmlns:a16="http://schemas.microsoft.com/office/drawing/2014/main" xmlns="" id="{1C63E180-C7AB-FFAA-1644-CB3AE146CB97}"/>
                  </a:ext>
                </a:extLst>
              </p:cNvPr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2077;p8">
                <a:extLst>
                  <a:ext uri="{FF2B5EF4-FFF2-40B4-BE49-F238E27FC236}">
                    <a16:creationId xmlns:a16="http://schemas.microsoft.com/office/drawing/2014/main" xmlns="" id="{C272D89A-745B-6ED6-2FEB-BFE121EDD419}"/>
                  </a:ext>
                </a:extLst>
              </p:cNvPr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2078;p8">
                <a:extLst>
                  <a:ext uri="{FF2B5EF4-FFF2-40B4-BE49-F238E27FC236}">
                    <a16:creationId xmlns:a16="http://schemas.microsoft.com/office/drawing/2014/main" xmlns="" id="{6E307291-9CC9-0820-9EDF-AA2070C0B6C0}"/>
                  </a:ext>
                </a:extLst>
              </p:cNvPr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2079;p8">
                <a:extLst>
                  <a:ext uri="{FF2B5EF4-FFF2-40B4-BE49-F238E27FC236}">
                    <a16:creationId xmlns:a16="http://schemas.microsoft.com/office/drawing/2014/main" xmlns="" id="{086F993B-8A50-6436-2B11-318CCE001ED1}"/>
                  </a:ext>
                </a:extLst>
              </p:cNvPr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2080;p8">
                <a:extLst>
                  <a:ext uri="{FF2B5EF4-FFF2-40B4-BE49-F238E27FC236}">
                    <a16:creationId xmlns:a16="http://schemas.microsoft.com/office/drawing/2014/main" xmlns="" id="{FF664DF0-4343-6D9F-D5DA-D5ADDFDBAAA5}"/>
                  </a:ext>
                </a:extLst>
              </p:cNvPr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2081;p8">
                <a:extLst>
                  <a:ext uri="{FF2B5EF4-FFF2-40B4-BE49-F238E27FC236}">
                    <a16:creationId xmlns:a16="http://schemas.microsoft.com/office/drawing/2014/main" xmlns="" id="{A6958B5E-90AA-0761-466D-C21157F959DE}"/>
                  </a:ext>
                </a:extLst>
              </p:cNvPr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2082;p8">
                <a:extLst>
                  <a:ext uri="{FF2B5EF4-FFF2-40B4-BE49-F238E27FC236}">
                    <a16:creationId xmlns:a16="http://schemas.microsoft.com/office/drawing/2014/main" xmlns="" id="{43F09CB0-E78A-C19A-0299-A25CDC6C1A92}"/>
                  </a:ext>
                </a:extLst>
              </p:cNvPr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2083;p8">
                <a:extLst>
                  <a:ext uri="{FF2B5EF4-FFF2-40B4-BE49-F238E27FC236}">
                    <a16:creationId xmlns:a16="http://schemas.microsoft.com/office/drawing/2014/main" xmlns="" id="{D6AF10A9-3F49-EC9D-A9A9-BED19E997794}"/>
                  </a:ext>
                </a:extLst>
              </p:cNvPr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2084;p8">
                <a:extLst>
                  <a:ext uri="{FF2B5EF4-FFF2-40B4-BE49-F238E27FC236}">
                    <a16:creationId xmlns:a16="http://schemas.microsoft.com/office/drawing/2014/main" xmlns="" id="{0D8343EF-CD67-C2D0-2CC9-0C568FBC27D8}"/>
                  </a:ext>
                </a:extLst>
              </p:cNvPr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2085;p8">
                <a:extLst>
                  <a:ext uri="{FF2B5EF4-FFF2-40B4-BE49-F238E27FC236}">
                    <a16:creationId xmlns:a16="http://schemas.microsoft.com/office/drawing/2014/main" xmlns="" id="{49A5E270-03DC-4BA4-90DE-F8B0889B8B7C}"/>
                  </a:ext>
                </a:extLst>
              </p:cNvPr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2086;p8">
                <a:extLst>
                  <a:ext uri="{FF2B5EF4-FFF2-40B4-BE49-F238E27FC236}">
                    <a16:creationId xmlns:a16="http://schemas.microsoft.com/office/drawing/2014/main" xmlns="" id="{16E70758-DA74-231E-D813-E2B10C69D550}"/>
                  </a:ext>
                </a:extLst>
              </p:cNvPr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2087;p8">
                <a:extLst>
                  <a:ext uri="{FF2B5EF4-FFF2-40B4-BE49-F238E27FC236}">
                    <a16:creationId xmlns:a16="http://schemas.microsoft.com/office/drawing/2014/main" xmlns="" id="{D45C1308-B808-8FD9-47D9-94E0FA896B9B}"/>
                  </a:ext>
                </a:extLst>
              </p:cNvPr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2088;p8">
                <a:extLst>
                  <a:ext uri="{FF2B5EF4-FFF2-40B4-BE49-F238E27FC236}">
                    <a16:creationId xmlns:a16="http://schemas.microsoft.com/office/drawing/2014/main" xmlns="" id="{C65FB3AE-4322-EE83-CF38-45F549AA9DDB}"/>
                  </a:ext>
                </a:extLst>
              </p:cNvPr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2089;p8">
                <a:extLst>
                  <a:ext uri="{FF2B5EF4-FFF2-40B4-BE49-F238E27FC236}">
                    <a16:creationId xmlns:a16="http://schemas.microsoft.com/office/drawing/2014/main" xmlns="" id="{0FA0E145-2DDD-1E44-66E6-CAC2ADB8AEBC}"/>
                  </a:ext>
                </a:extLst>
              </p:cNvPr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2090;p8">
                <a:extLst>
                  <a:ext uri="{FF2B5EF4-FFF2-40B4-BE49-F238E27FC236}">
                    <a16:creationId xmlns:a16="http://schemas.microsoft.com/office/drawing/2014/main" xmlns="" id="{4D465CFB-8324-FAF5-F514-036324C498CB}"/>
                  </a:ext>
                </a:extLst>
              </p:cNvPr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2091;p8">
                <a:extLst>
                  <a:ext uri="{FF2B5EF4-FFF2-40B4-BE49-F238E27FC236}">
                    <a16:creationId xmlns:a16="http://schemas.microsoft.com/office/drawing/2014/main" xmlns="" id="{2DF5F1AA-1CE7-233B-F896-3C5FBFCDACCB}"/>
                  </a:ext>
                </a:extLst>
              </p:cNvPr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2092;p8">
                <a:extLst>
                  <a:ext uri="{FF2B5EF4-FFF2-40B4-BE49-F238E27FC236}">
                    <a16:creationId xmlns:a16="http://schemas.microsoft.com/office/drawing/2014/main" xmlns="" id="{7DCC667E-C9E1-AF7A-84E9-E62ADCAC3ECC}"/>
                  </a:ext>
                </a:extLst>
              </p:cNvPr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2093;p8">
                <a:extLst>
                  <a:ext uri="{FF2B5EF4-FFF2-40B4-BE49-F238E27FC236}">
                    <a16:creationId xmlns:a16="http://schemas.microsoft.com/office/drawing/2014/main" xmlns="" id="{0C5C3D0D-1BFA-0C41-121D-65902441BB52}"/>
                  </a:ext>
                </a:extLst>
              </p:cNvPr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094;p8">
                <a:extLst>
                  <a:ext uri="{FF2B5EF4-FFF2-40B4-BE49-F238E27FC236}">
                    <a16:creationId xmlns:a16="http://schemas.microsoft.com/office/drawing/2014/main" xmlns="" id="{B7310CD6-F2FE-CF8F-D8CE-59F348578DD5}"/>
                  </a:ext>
                </a:extLst>
              </p:cNvPr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2095;p8">
                <a:extLst>
                  <a:ext uri="{FF2B5EF4-FFF2-40B4-BE49-F238E27FC236}">
                    <a16:creationId xmlns:a16="http://schemas.microsoft.com/office/drawing/2014/main" xmlns="" id="{3B319751-F13C-E8D0-628F-458DB9B84CFB}"/>
                  </a:ext>
                </a:extLst>
              </p:cNvPr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2096;p8">
                <a:extLst>
                  <a:ext uri="{FF2B5EF4-FFF2-40B4-BE49-F238E27FC236}">
                    <a16:creationId xmlns:a16="http://schemas.microsoft.com/office/drawing/2014/main" xmlns="" id="{94CAF5A5-5F9B-EE06-586C-FC4C1F0FCF9B}"/>
                  </a:ext>
                </a:extLst>
              </p:cNvPr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2097;p8">
                <a:extLst>
                  <a:ext uri="{FF2B5EF4-FFF2-40B4-BE49-F238E27FC236}">
                    <a16:creationId xmlns:a16="http://schemas.microsoft.com/office/drawing/2014/main" xmlns="" id="{F8AE2E2D-A83E-B544-997F-ADDE7CF5078C}"/>
                  </a:ext>
                </a:extLst>
              </p:cNvPr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2098;p8">
                <a:extLst>
                  <a:ext uri="{FF2B5EF4-FFF2-40B4-BE49-F238E27FC236}">
                    <a16:creationId xmlns:a16="http://schemas.microsoft.com/office/drawing/2014/main" xmlns="" id="{D7A90267-75F8-73A4-CC93-BB7ADAF7A7AA}"/>
                  </a:ext>
                </a:extLst>
              </p:cNvPr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2099;p8">
                <a:extLst>
                  <a:ext uri="{FF2B5EF4-FFF2-40B4-BE49-F238E27FC236}">
                    <a16:creationId xmlns:a16="http://schemas.microsoft.com/office/drawing/2014/main" xmlns="" id="{7A835D84-1396-4B4B-BEF5-71E9C8DCFC91}"/>
                  </a:ext>
                </a:extLst>
              </p:cNvPr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2100;p8">
                <a:extLst>
                  <a:ext uri="{FF2B5EF4-FFF2-40B4-BE49-F238E27FC236}">
                    <a16:creationId xmlns:a16="http://schemas.microsoft.com/office/drawing/2014/main" xmlns="" id="{EA02687D-8146-5375-C21F-18D1C210585D}"/>
                  </a:ext>
                </a:extLst>
              </p:cNvPr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2101;p8">
                <a:extLst>
                  <a:ext uri="{FF2B5EF4-FFF2-40B4-BE49-F238E27FC236}">
                    <a16:creationId xmlns:a16="http://schemas.microsoft.com/office/drawing/2014/main" xmlns="" id="{0FEF47B1-3235-2EB6-0DCB-2980E9876B22}"/>
                  </a:ext>
                </a:extLst>
              </p:cNvPr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2102;p8">
                <a:extLst>
                  <a:ext uri="{FF2B5EF4-FFF2-40B4-BE49-F238E27FC236}">
                    <a16:creationId xmlns:a16="http://schemas.microsoft.com/office/drawing/2014/main" xmlns="" id="{46BE3C00-8410-4B3A-2F9C-57B9B944BBBB}"/>
                  </a:ext>
                </a:extLst>
              </p:cNvPr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2103;p8">
                <a:extLst>
                  <a:ext uri="{FF2B5EF4-FFF2-40B4-BE49-F238E27FC236}">
                    <a16:creationId xmlns:a16="http://schemas.microsoft.com/office/drawing/2014/main" xmlns="" id="{7D7CAD5C-31A0-E00A-F905-E1201D128777}"/>
                  </a:ext>
                </a:extLst>
              </p:cNvPr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2104;p8">
                <a:extLst>
                  <a:ext uri="{FF2B5EF4-FFF2-40B4-BE49-F238E27FC236}">
                    <a16:creationId xmlns:a16="http://schemas.microsoft.com/office/drawing/2014/main" xmlns="" id="{7350AEF4-284B-F74A-1A8A-EB1CEA7E4177}"/>
                  </a:ext>
                </a:extLst>
              </p:cNvPr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2105;p8">
                <a:extLst>
                  <a:ext uri="{FF2B5EF4-FFF2-40B4-BE49-F238E27FC236}">
                    <a16:creationId xmlns:a16="http://schemas.microsoft.com/office/drawing/2014/main" xmlns="" id="{BA10CD2F-7241-5F92-3B29-723F6AC70E41}"/>
                  </a:ext>
                </a:extLst>
              </p:cNvPr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2106;p8">
                <a:extLst>
                  <a:ext uri="{FF2B5EF4-FFF2-40B4-BE49-F238E27FC236}">
                    <a16:creationId xmlns:a16="http://schemas.microsoft.com/office/drawing/2014/main" xmlns="" id="{0E7CCE1C-D921-B49B-EE36-DE595889B78B}"/>
                  </a:ext>
                </a:extLst>
              </p:cNvPr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2107;p8">
                <a:extLst>
                  <a:ext uri="{FF2B5EF4-FFF2-40B4-BE49-F238E27FC236}">
                    <a16:creationId xmlns:a16="http://schemas.microsoft.com/office/drawing/2014/main" xmlns="" id="{C7CDA25D-0EEE-AAF6-047D-E5B3BAF7F0EB}"/>
                  </a:ext>
                </a:extLst>
              </p:cNvPr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2108;p8">
                <a:extLst>
                  <a:ext uri="{FF2B5EF4-FFF2-40B4-BE49-F238E27FC236}">
                    <a16:creationId xmlns:a16="http://schemas.microsoft.com/office/drawing/2014/main" xmlns="" id="{8106DD2E-020B-0E8A-974D-447E870B16B2}"/>
                  </a:ext>
                </a:extLst>
              </p:cNvPr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2109;p8">
                <a:extLst>
                  <a:ext uri="{FF2B5EF4-FFF2-40B4-BE49-F238E27FC236}">
                    <a16:creationId xmlns:a16="http://schemas.microsoft.com/office/drawing/2014/main" xmlns="" id="{AC5E87EF-2453-DCDE-8E0E-3A487FAA7722}"/>
                  </a:ext>
                </a:extLst>
              </p:cNvPr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2110;p8">
                <a:extLst>
                  <a:ext uri="{FF2B5EF4-FFF2-40B4-BE49-F238E27FC236}">
                    <a16:creationId xmlns:a16="http://schemas.microsoft.com/office/drawing/2014/main" xmlns="" id="{26EBF795-5765-02B3-2818-2A542FDB1F94}"/>
                  </a:ext>
                </a:extLst>
              </p:cNvPr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2111;p8">
                <a:extLst>
                  <a:ext uri="{FF2B5EF4-FFF2-40B4-BE49-F238E27FC236}">
                    <a16:creationId xmlns:a16="http://schemas.microsoft.com/office/drawing/2014/main" xmlns="" id="{E50290F5-A2A8-3847-8653-20783159153B}"/>
                  </a:ext>
                </a:extLst>
              </p:cNvPr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2112;p8">
                <a:extLst>
                  <a:ext uri="{FF2B5EF4-FFF2-40B4-BE49-F238E27FC236}">
                    <a16:creationId xmlns:a16="http://schemas.microsoft.com/office/drawing/2014/main" xmlns="" id="{576601F1-3473-BFE1-1226-FD5E4847FEDF}"/>
                  </a:ext>
                </a:extLst>
              </p:cNvPr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2113;p8">
                <a:extLst>
                  <a:ext uri="{FF2B5EF4-FFF2-40B4-BE49-F238E27FC236}">
                    <a16:creationId xmlns:a16="http://schemas.microsoft.com/office/drawing/2014/main" xmlns="" id="{D122CBA4-117E-8C81-AD05-0F06FD825CF1}"/>
                  </a:ext>
                </a:extLst>
              </p:cNvPr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2114;p8">
                <a:extLst>
                  <a:ext uri="{FF2B5EF4-FFF2-40B4-BE49-F238E27FC236}">
                    <a16:creationId xmlns:a16="http://schemas.microsoft.com/office/drawing/2014/main" xmlns="" id="{9C93B35A-C38F-27D9-55C1-3BF07D85B677}"/>
                  </a:ext>
                </a:extLst>
              </p:cNvPr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2115;p8">
                <a:extLst>
                  <a:ext uri="{FF2B5EF4-FFF2-40B4-BE49-F238E27FC236}">
                    <a16:creationId xmlns:a16="http://schemas.microsoft.com/office/drawing/2014/main" xmlns="" id="{FE1CFDDD-1BE3-4D44-E8F2-F620F76F7992}"/>
                  </a:ext>
                </a:extLst>
              </p:cNvPr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2116;p8">
                <a:extLst>
                  <a:ext uri="{FF2B5EF4-FFF2-40B4-BE49-F238E27FC236}">
                    <a16:creationId xmlns:a16="http://schemas.microsoft.com/office/drawing/2014/main" xmlns="" id="{552AFA0E-8DF5-5534-03A6-F8DA411E14A8}"/>
                  </a:ext>
                </a:extLst>
              </p:cNvPr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2117;p8">
                <a:extLst>
                  <a:ext uri="{FF2B5EF4-FFF2-40B4-BE49-F238E27FC236}">
                    <a16:creationId xmlns:a16="http://schemas.microsoft.com/office/drawing/2014/main" xmlns="" id="{63697B64-1FBE-6639-7AF8-D5B4B2BB482E}"/>
                  </a:ext>
                </a:extLst>
              </p:cNvPr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2118;p8">
                <a:extLst>
                  <a:ext uri="{FF2B5EF4-FFF2-40B4-BE49-F238E27FC236}">
                    <a16:creationId xmlns:a16="http://schemas.microsoft.com/office/drawing/2014/main" xmlns="" id="{4DCF4502-3A68-C58F-15EF-9616DCBAC66D}"/>
                  </a:ext>
                </a:extLst>
              </p:cNvPr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2119;p8">
                <a:extLst>
                  <a:ext uri="{FF2B5EF4-FFF2-40B4-BE49-F238E27FC236}">
                    <a16:creationId xmlns:a16="http://schemas.microsoft.com/office/drawing/2014/main" xmlns="" id="{E5C2E396-02BE-E2F3-BCC9-639BE6734A5D}"/>
                  </a:ext>
                </a:extLst>
              </p:cNvPr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2120;p8">
                <a:extLst>
                  <a:ext uri="{FF2B5EF4-FFF2-40B4-BE49-F238E27FC236}">
                    <a16:creationId xmlns:a16="http://schemas.microsoft.com/office/drawing/2014/main" xmlns="" id="{A9DDD07E-5935-FA38-67E9-D170793B4493}"/>
                  </a:ext>
                </a:extLst>
              </p:cNvPr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2121;p8">
                <a:extLst>
                  <a:ext uri="{FF2B5EF4-FFF2-40B4-BE49-F238E27FC236}">
                    <a16:creationId xmlns:a16="http://schemas.microsoft.com/office/drawing/2014/main" xmlns="" id="{AAAA8EA4-D6DF-8D6D-CECA-90AF4AB5F28B}"/>
                  </a:ext>
                </a:extLst>
              </p:cNvPr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2122;p8">
                <a:extLst>
                  <a:ext uri="{FF2B5EF4-FFF2-40B4-BE49-F238E27FC236}">
                    <a16:creationId xmlns:a16="http://schemas.microsoft.com/office/drawing/2014/main" xmlns="" id="{9DA4E257-3AAB-DE37-AFA8-E3DDDF4AD3EA}"/>
                  </a:ext>
                </a:extLst>
              </p:cNvPr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2123;p8">
                <a:extLst>
                  <a:ext uri="{FF2B5EF4-FFF2-40B4-BE49-F238E27FC236}">
                    <a16:creationId xmlns:a16="http://schemas.microsoft.com/office/drawing/2014/main" xmlns="" id="{F04803D9-65F4-260A-95B7-2713AE288A2F}"/>
                  </a:ext>
                </a:extLst>
              </p:cNvPr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2124;p8">
                <a:extLst>
                  <a:ext uri="{FF2B5EF4-FFF2-40B4-BE49-F238E27FC236}">
                    <a16:creationId xmlns:a16="http://schemas.microsoft.com/office/drawing/2014/main" xmlns="" id="{4AFFF482-11EE-C8EE-2459-E066984DD19B}"/>
                  </a:ext>
                </a:extLst>
              </p:cNvPr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2125;p8">
                <a:extLst>
                  <a:ext uri="{FF2B5EF4-FFF2-40B4-BE49-F238E27FC236}">
                    <a16:creationId xmlns:a16="http://schemas.microsoft.com/office/drawing/2014/main" xmlns="" id="{1B173DA9-BCF6-E4DF-3D0B-2F65F8AA4AB8}"/>
                  </a:ext>
                </a:extLst>
              </p:cNvPr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2126;p8">
                <a:extLst>
                  <a:ext uri="{FF2B5EF4-FFF2-40B4-BE49-F238E27FC236}">
                    <a16:creationId xmlns:a16="http://schemas.microsoft.com/office/drawing/2014/main" xmlns="" id="{9D69B188-1D78-C2C5-07D7-2AB34F71948E}"/>
                  </a:ext>
                </a:extLst>
              </p:cNvPr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2127;p8">
                <a:extLst>
                  <a:ext uri="{FF2B5EF4-FFF2-40B4-BE49-F238E27FC236}">
                    <a16:creationId xmlns:a16="http://schemas.microsoft.com/office/drawing/2014/main" xmlns="" id="{C0B3E597-CDDE-6351-E584-FD02D7615DED}"/>
                  </a:ext>
                </a:extLst>
              </p:cNvPr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2128;p8">
                <a:extLst>
                  <a:ext uri="{FF2B5EF4-FFF2-40B4-BE49-F238E27FC236}">
                    <a16:creationId xmlns:a16="http://schemas.microsoft.com/office/drawing/2014/main" xmlns="" id="{CFF0578C-7062-3C48-059F-9A615283D33D}"/>
                  </a:ext>
                </a:extLst>
              </p:cNvPr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2129;p8">
                <a:extLst>
                  <a:ext uri="{FF2B5EF4-FFF2-40B4-BE49-F238E27FC236}">
                    <a16:creationId xmlns:a16="http://schemas.microsoft.com/office/drawing/2014/main" xmlns="" id="{1D1138F8-4CA5-3F67-B2E0-E85A7AB994E7}"/>
                  </a:ext>
                </a:extLst>
              </p:cNvPr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2130;p8">
                <a:extLst>
                  <a:ext uri="{FF2B5EF4-FFF2-40B4-BE49-F238E27FC236}">
                    <a16:creationId xmlns:a16="http://schemas.microsoft.com/office/drawing/2014/main" xmlns="" id="{23B5A816-FF1F-07AB-541A-1245CA186514}"/>
                  </a:ext>
                </a:extLst>
              </p:cNvPr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2131;p8">
                <a:extLst>
                  <a:ext uri="{FF2B5EF4-FFF2-40B4-BE49-F238E27FC236}">
                    <a16:creationId xmlns:a16="http://schemas.microsoft.com/office/drawing/2014/main" xmlns="" id="{DC80F98B-A5A0-14B6-2D6B-110D65241590}"/>
                  </a:ext>
                </a:extLst>
              </p:cNvPr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2132;p8">
                <a:extLst>
                  <a:ext uri="{FF2B5EF4-FFF2-40B4-BE49-F238E27FC236}">
                    <a16:creationId xmlns:a16="http://schemas.microsoft.com/office/drawing/2014/main" xmlns="" id="{1FBB2152-3266-BD63-DFE7-D06255BAA415}"/>
                  </a:ext>
                </a:extLst>
              </p:cNvPr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2133;p8">
                <a:extLst>
                  <a:ext uri="{FF2B5EF4-FFF2-40B4-BE49-F238E27FC236}">
                    <a16:creationId xmlns:a16="http://schemas.microsoft.com/office/drawing/2014/main" xmlns="" id="{0C30EA79-CF37-5A7E-8E62-821B874EE5AA}"/>
                  </a:ext>
                </a:extLst>
              </p:cNvPr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2134;p8">
                <a:extLst>
                  <a:ext uri="{FF2B5EF4-FFF2-40B4-BE49-F238E27FC236}">
                    <a16:creationId xmlns:a16="http://schemas.microsoft.com/office/drawing/2014/main" xmlns="" id="{00992146-AD62-3624-0784-DD116DFB7AFA}"/>
                  </a:ext>
                </a:extLst>
              </p:cNvPr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2135;p8">
                <a:extLst>
                  <a:ext uri="{FF2B5EF4-FFF2-40B4-BE49-F238E27FC236}">
                    <a16:creationId xmlns:a16="http://schemas.microsoft.com/office/drawing/2014/main" xmlns="" id="{455FAFA0-C5D8-1ECF-0D54-8081FE5B7250}"/>
                  </a:ext>
                </a:extLst>
              </p:cNvPr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2136;p8">
                <a:extLst>
                  <a:ext uri="{FF2B5EF4-FFF2-40B4-BE49-F238E27FC236}">
                    <a16:creationId xmlns:a16="http://schemas.microsoft.com/office/drawing/2014/main" xmlns="" id="{DEEED29E-68B1-335D-2109-0818595CC80B}"/>
                  </a:ext>
                </a:extLst>
              </p:cNvPr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2137;p8">
                <a:extLst>
                  <a:ext uri="{FF2B5EF4-FFF2-40B4-BE49-F238E27FC236}">
                    <a16:creationId xmlns:a16="http://schemas.microsoft.com/office/drawing/2014/main" xmlns="" id="{C305A177-2549-CF59-52DE-1D215CF47126}"/>
                  </a:ext>
                </a:extLst>
              </p:cNvPr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2138;p8">
                <a:extLst>
                  <a:ext uri="{FF2B5EF4-FFF2-40B4-BE49-F238E27FC236}">
                    <a16:creationId xmlns:a16="http://schemas.microsoft.com/office/drawing/2014/main" xmlns="" id="{01C263E4-9EAF-F89B-DBC8-964E80BD4018}"/>
                  </a:ext>
                </a:extLst>
              </p:cNvPr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2139;p8">
                <a:extLst>
                  <a:ext uri="{FF2B5EF4-FFF2-40B4-BE49-F238E27FC236}">
                    <a16:creationId xmlns:a16="http://schemas.microsoft.com/office/drawing/2014/main" xmlns="" id="{73DA0EE3-A3FD-B3FF-F04E-4B3EDA28C770}"/>
                  </a:ext>
                </a:extLst>
              </p:cNvPr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2140;p8">
                <a:extLst>
                  <a:ext uri="{FF2B5EF4-FFF2-40B4-BE49-F238E27FC236}">
                    <a16:creationId xmlns:a16="http://schemas.microsoft.com/office/drawing/2014/main" xmlns="" id="{7323F7EF-D844-30AD-D3B5-A38CF61A6260}"/>
                  </a:ext>
                </a:extLst>
              </p:cNvPr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2141;p8">
                <a:extLst>
                  <a:ext uri="{FF2B5EF4-FFF2-40B4-BE49-F238E27FC236}">
                    <a16:creationId xmlns:a16="http://schemas.microsoft.com/office/drawing/2014/main" xmlns="" id="{D8283259-D8D3-0022-3489-0F0B3AB52C16}"/>
                  </a:ext>
                </a:extLst>
              </p:cNvPr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142;p8">
                <a:extLst>
                  <a:ext uri="{FF2B5EF4-FFF2-40B4-BE49-F238E27FC236}">
                    <a16:creationId xmlns:a16="http://schemas.microsoft.com/office/drawing/2014/main" xmlns="" id="{300BDAAE-88BC-34BE-C0DC-10B3AD785107}"/>
                  </a:ext>
                </a:extLst>
              </p:cNvPr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143;p8">
                <a:extLst>
                  <a:ext uri="{FF2B5EF4-FFF2-40B4-BE49-F238E27FC236}">
                    <a16:creationId xmlns:a16="http://schemas.microsoft.com/office/drawing/2014/main" xmlns="" id="{C54DA810-BE90-4ABE-ED16-46E57202F14D}"/>
                  </a:ext>
                </a:extLst>
              </p:cNvPr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144;p8">
                <a:extLst>
                  <a:ext uri="{FF2B5EF4-FFF2-40B4-BE49-F238E27FC236}">
                    <a16:creationId xmlns:a16="http://schemas.microsoft.com/office/drawing/2014/main" xmlns="" id="{7567C604-7623-DF25-AD0A-5D2DAB7F3F11}"/>
                  </a:ext>
                </a:extLst>
              </p:cNvPr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145;p8">
                <a:extLst>
                  <a:ext uri="{FF2B5EF4-FFF2-40B4-BE49-F238E27FC236}">
                    <a16:creationId xmlns:a16="http://schemas.microsoft.com/office/drawing/2014/main" xmlns="" id="{660D0958-C2C4-34BD-4E6D-D3AD5FBEC5B5}"/>
                  </a:ext>
                </a:extLst>
              </p:cNvPr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146;p8">
                <a:extLst>
                  <a:ext uri="{FF2B5EF4-FFF2-40B4-BE49-F238E27FC236}">
                    <a16:creationId xmlns:a16="http://schemas.microsoft.com/office/drawing/2014/main" xmlns="" id="{9F211724-9E0F-6340-1072-D1FA6BA68E99}"/>
                  </a:ext>
                </a:extLst>
              </p:cNvPr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147;p8">
                <a:extLst>
                  <a:ext uri="{FF2B5EF4-FFF2-40B4-BE49-F238E27FC236}">
                    <a16:creationId xmlns:a16="http://schemas.microsoft.com/office/drawing/2014/main" xmlns="" id="{B40A3A50-1E6F-0C2A-DBA4-B81F091A6942}"/>
                  </a:ext>
                </a:extLst>
              </p:cNvPr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148;p8">
                <a:extLst>
                  <a:ext uri="{FF2B5EF4-FFF2-40B4-BE49-F238E27FC236}">
                    <a16:creationId xmlns:a16="http://schemas.microsoft.com/office/drawing/2014/main" xmlns="" id="{85735B94-EDE9-FF46-B132-0FC8009E2A66}"/>
                  </a:ext>
                </a:extLst>
              </p:cNvPr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149;p8">
                <a:extLst>
                  <a:ext uri="{FF2B5EF4-FFF2-40B4-BE49-F238E27FC236}">
                    <a16:creationId xmlns:a16="http://schemas.microsoft.com/office/drawing/2014/main" xmlns="" id="{52E19B9E-318D-0FF7-A70B-E9BB588E0DD1}"/>
                  </a:ext>
                </a:extLst>
              </p:cNvPr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150;p8">
                <a:extLst>
                  <a:ext uri="{FF2B5EF4-FFF2-40B4-BE49-F238E27FC236}">
                    <a16:creationId xmlns:a16="http://schemas.microsoft.com/office/drawing/2014/main" xmlns="" id="{BD3B86DB-488D-F262-AC54-83C0C0080417}"/>
                  </a:ext>
                </a:extLst>
              </p:cNvPr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151;p8">
                <a:extLst>
                  <a:ext uri="{FF2B5EF4-FFF2-40B4-BE49-F238E27FC236}">
                    <a16:creationId xmlns:a16="http://schemas.microsoft.com/office/drawing/2014/main" xmlns="" id="{C3A7EFE7-9151-D839-19B7-2C2B14650064}"/>
                  </a:ext>
                </a:extLst>
              </p:cNvPr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52;p8">
                <a:extLst>
                  <a:ext uri="{FF2B5EF4-FFF2-40B4-BE49-F238E27FC236}">
                    <a16:creationId xmlns:a16="http://schemas.microsoft.com/office/drawing/2014/main" xmlns="" id="{939F9779-0224-968E-3992-91394F2C5DCE}"/>
                  </a:ext>
                </a:extLst>
              </p:cNvPr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53;p8">
                <a:extLst>
                  <a:ext uri="{FF2B5EF4-FFF2-40B4-BE49-F238E27FC236}">
                    <a16:creationId xmlns:a16="http://schemas.microsoft.com/office/drawing/2014/main" xmlns="" id="{CBB1B856-9A65-BF34-6413-4458AAA4C150}"/>
                  </a:ext>
                </a:extLst>
              </p:cNvPr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54;p8">
                <a:extLst>
                  <a:ext uri="{FF2B5EF4-FFF2-40B4-BE49-F238E27FC236}">
                    <a16:creationId xmlns:a16="http://schemas.microsoft.com/office/drawing/2014/main" xmlns="" id="{42CC990D-3720-B66E-C076-001E0765BAE4}"/>
                  </a:ext>
                </a:extLst>
              </p:cNvPr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55;p8">
                <a:extLst>
                  <a:ext uri="{FF2B5EF4-FFF2-40B4-BE49-F238E27FC236}">
                    <a16:creationId xmlns:a16="http://schemas.microsoft.com/office/drawing/2014/main" xmlns="" id="{C5BB803D-FF61-E3A3-334A-830C237F1ED4}"/>
                  </a:ext>
                </a:extLst>
              </p:cNvPr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56;p8">
                <a:extLst>
                  <a:ext uri="{FF2B5EF4-FFF2-40B4-BE49-F238E27FC236}">
                    <a16:creationId xmlns:a16="http://schemas.microsoft.com/office/drawing/2014/main" xmlns="" id="{67B82065-24EC-A180-1E7C-AEB7D488B766}"/>
                  </a:ext>
                </a:extLst>
              </p:cNvPr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7;p8">
                <a:extLst>
                  <a:ext uri="{FF2B5EF4-FFF2-40B4-BE49-F238E27FC236}">
                    <a16:creationId xmlns:a16="http://schemas.microsoft.com/office/drawing/2014/main" xmlns="" id="{B03416B9-0AD7-515C-AEBB-6AA2E3522168}"/>
                  </a:ext>
                </a:extLst>
              </p:cNvPr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58;p8">
                <a:extLst>
                  <a:ext uri="{FF2B5EF4-FFF2-40B4-BE49-F238E27FC236}">
                    <a16:creationId xmlns:a16="http://schemas.microsoft.com/office/drawing/2014/main" xmlns="" id="{9EC52233-33ED-8040-D3C4-D8A548DC1B1B}"/>
                  </a:ext>
                </a:extLst>
              </p:cNvPr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59;p8">
                <a:extLst>
                  <a:ext uri="{FF2B5EF4-FFF2-40B4-BE49-F238E27FC236}">
                    <a16:creationId xmlns:a16="http://schemas.microsoft.com/office/drawing/2014/main" xmlns="" id="{18C83FD4-B8B9-7D26-C2B7-E82AE8803130}"/>
                  </a:ext>
                </a:extLst>
              </p:cNvPr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60;p8">
                <a:extLst>
                  <a:ext uri="{FF2B5EF4-FFF2-40B4-BE49-F238E27FC236}">
                    <a16:creationId xmlns:a16="http://schemas.microsoft.com/office/drawing/2014/main" xmlns="" id="{DC33E71A-CFC8-E84A-1FEB-030FCC7DA679}"/>
                  </a:ext>
                </a:extLst>
              </p:cNvPr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61;p8">
                <a:extLst>
                  <a:ext uri="{FF2B5EF4-FFF2-40B4-BE49-F238E27FC236}">
                    <a16:creationId xmlns:a16="http://schemas.microsoft.com/office/drawing/2014/main" xmlns="" id="{3E03A47B-D1A9-CBD0-0587-B1F8944DEC35}"/>
                  </a:ext>
                </a:extLst>
              </p:cNvPr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162;p8">
                <a:extLst>
                  <a:ext uri="{FF2B5EF4-FFF2-40B4-BE49-F238E27FC236}">
                    <a16:creationId xmlns:a16="http://schemas.microsoft.com/office/drawing/2014/main" xmlns="" id="{4C458C7F-BAAD-74E7-BF53-7B89AC575B3A}"/>
                  </a:ext>
                </a:extLst>
              </p:cNvPr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163;p8">
                <a:extLst>
                  <a:ext uri="{FF2B5EF4-FFF2-40B4-BE49-F238E27FC236}">
                    <a16:creationId xmlns:a16="http://schemas.microsoft.com/office/drawing/2014/main" xmlns="" id="{2BB12120-9048-80D6-2351-59EE10540B30}"/>
                  </a:ext>
                </a:extLst>
              </p:cNvPr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164;p8">
                <a:extLst>
                  <a:ext uri="{FF2B5EF4-FFF2-40B4-BE49-F238E27FC236}">
                    <a16:creationId xmlns:a16="http://schemas.microsoft.com/office/drawing/2014/main" xmlns="" id="{0B31578D-663C-B306-DD64-13AD4809F8BD}"/>
                  </a:ext>
                </a:extLst>
              </p:cNvPr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165;p8">
                <a:extLst>
                  <a:ext uri="{FF2B5EF4-FFF2-40B4-BE49-F238E27FC236}">
                    <a16:creationId xmlns:a16="http://schemas.microsoft.com/office/drawing/2014/main" xmlns="" id="{BAF17724-339D-079B-B05C-2A47D25083C9}"/>
                  </a:ext>
                </a:extLst>
              </p:cNvPr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166;p8">
                <a:extLst>
                  <a:ext uri="{FF2B5EF4-FFF2-40B4-BE49-F238E27FC236}">
                    <a16:creationId xmlns:a16="http://schemas.microsoft.com/office/drawing/2014/main" xmlns="" id="{7AB55F7D-B494-D3E0-FFD5-E29D054A2136}"/>
                  </a:ext>
                </a:extLst>
              </p:cNvPr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167;p8">
                <a:extLst>
                  <a:ext uri="{FF2B5EF4-FFF2-40B4-BE49-F238E27FC236}">
                    <a16:creationId xmlns:a16="http://schemas.microsoft.com/office/drawing/2014/main" xmlns="" id="{9272065F-23C3-BB46-114B-980A9FEBF78C}"/>
                  </a:ext>
                </a:extLst>
              </p:cNvPr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168;p8">
                <a:extLst>
                  <a:ext uri="{FF2B5EF4-FFF2-40B4-BE49-F238E27FC236}">
                    <a16:creationId xmlns:a16="http://schemas.microsoft.com/office/drawing/2014/main" xmlns="" id="{55E8A8A9-C4C6-EBBE-53F8-D845EE7B7960}"/>
                  </a:ext>
                </a:extLst>
              </p:cNvPr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169;p8">
                <a:extLst>
                  <a:ext uri="{FF2B5EF4-FFF2-40B4-BE49-F238E27FC236}">
                    <a16:creationId xmlns:a16="http://schemas.microsoft.com/office/drawing/2014/main" xmlns="" id="{B26B7D52-4480-95BC-766A-2756D62D2438}"/>
                  </a:ext>
                </a:extLst>
              </p:cNvPr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170;p8">
                <a:extLst>
                  <a:ext uri="{FF2B5EF4-FFF2-40B4-BE49-F238E27FC236}">
                    <a16:creationId xmlns:a16="http://schemas.microsoft.com/office/drawing/2014/main" xmlns="" id="{8A8176E5-1D97-FCCF-E4D8-74DB32C9D2EA}"/>
                  </a:ext>
                </a:extLst>
              </p:cNvPr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171;p8">
                <a:extLst>
                  <a:ext uri="{FF2B5EF4-FFF2-40B4-BE49-F238E27FC236}">
                    <a16:creationId xmlns:a16="http://schemas.microsoft.com/office/drawing/2014/main" xmlns="" id="{288CF73D-0355-B912-87C9-430C466E4F02}"/>
                  </a:ext>
                </a:extLst>
              </p:cNvPr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172;p8">
                <a:extLst>
                  <a:ext uri="{FF2B5EF4-FFF2-40B4-BE49-F238E27FC236}">
                    <a16:creationId xmlns:a16="http://schemas.microsoft.com/office/drawing/2014/main" xmlns="" id="{58215986-BD26-DEB1-0C57-FF9DA62BF0DA}"/>
                  </a:ext>
                </a:extLst>
              </p:cNvPr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173;p8">
                <a:extLst>
                  <a:ext uri="{FF2B5EF4-FFF2-40B4-BE49-F238E27FC236}">
                    <a16:creationId xmlns:a16="http://schemas.microsoft.com/office/drawing/2014/main" xmlns="" id="{CA36479E-8922-821A-B158-B5D00113C087}"/>
                  </a:ext>
                </a:extLst>
              </p:cNvPr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174;p8">
                <a:extLst>
                  <a:ext uri="{FF2B5EF4-FFF2-40B4-BE49-F238E27FC236}">
                    <a16:creationId xmlns:a16="http://schemas.microsoft.com/office/drawing/2014/main" xmlns="" id="{74BE7590-2A4A-17FA-C6DD-5257B9BEA1CF}"/>
                  </a:ext>
                </a:extLst>
              </p:cNvPr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175;p8">
                <a:extLst>
                  <a:ext uri="{FF2B5EF4-FFF2-40B4-BE49-F238E27FC236}">
                    <a16:creationId xmlns:a16="http://schemas.microsoft.com/office/drawing/2014/main" xmlns="" id="{92987B59-842A-6985-AE26-F8C45E0CEE9E}"/>
                  </a:ext>
                </a:extLst>
              </p:cNvPr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176;p8">
                <a:extLst>
                  <a:ext uri="{FF2B5EF4-FFF2-40B4-BE49-F238E27FC236}">
                    <a16:creationId xmlns:a16="http://schemas.microsoft.com/office/drawing/2014/main" xmlns="" id="{827C513E-8082-6506-F2A3-89D4343DA0E1}"/>
                  </a:ext>
                </a:extLst>
              </p:cNvPr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177;p8">
                <a:extLst>
                  <a:ext uri="{FF2B5EF4-FFF2-40B4-BE49-F238E27FC236}">
                    <a16:creationId xmlns:a16="http://schemas.microsoft.com/office/drawing/2014/main" xmlns="" id="{D7D4B18F-7EB3-365D-C1CE-C4C539B424DC}"/>
                  </a:ext>
                </a:extLst>
              </p:cNvPr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178;p8">
                <a:extLst>
                  <a:ext uri="{FF2B5EF4-FFF2-40B4-BE49-F238E27FC236}">
                    <a16:creationId xmlns:a16="http://schemas.microsoft.com/office/drawing/2014/main" xmlns="" id="{7B0AFDD7-C9B8-0671-B360-E69E4281BF0A}"/>
                  </a:ext>
                </a:extLst>
              </p:cNvPr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179;p8">
                <a:extLst>
                  <a:ext uri="{FF2B5EF4-FFF2-40B4-BE49-F238E27FC236}">
                    <a16:creationId xmlns:a16="http://schemas.microsoft.com/office/drawing/2014/main" xmlns="" id="{FC50DC82-C769-67DD-FAD3-0CBBF5803A51}"/>
                  </a:ext>
                </a:extLst>
              </p:cNvPr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180;p8">
                <a:extLst>
                  <a:ext uri="{FF2B5EF4-FFF2-40B4-BE49-F238E27FC236}">
                    <a16:creationId xmlns:a16="http://schemas.microsoft.com/office/drawing/2014/main" xmlns="" id="{35A6034C-67F9-64F6-CF0C-FC68B325EECF}"/>
                  </a:ext>
                </a:extLst>
              </p:cNvPr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181;p8">
                <a:extLst>
                  <a:ext uri="{FF2B5EF4-FFF2-40B4-BE49-F238E27FC236}">
                    <a16:creationId xmlns:a16="http://schemas.microsoft.com/office/drawing/2014/main" xmlns="" id="{9F4517F8-CA10-CAD0-B7ED-4AE7E9952855}"/>
                  </a:ext>
                </a:extLst>
              </p:cNvPr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182;p8">
                <a:extLst>
                  <a:ext uri="{FF2B5EF4-FFF2-40B4-BE49-F238E27FC236}">
                    <a16:creationId xmlns:a16="http://schemas.microsoft.com/office/drawing/2014/main" xmlns="" id="{BEFA0B1E-0F36-C900-F965-9D7E74EC2D89}"/>
                  </a:ext>
                </a:extLst>
              </p:cNvPr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183;p8">
                <a:extLst>
                  <a:ext uri="{FF2B5EF4-FFF2-40B4-BE49-F238E27FC236}">
                    <a16:creationId xmlns:a16="http://schemas.microsoft.com/office/drawing/2014/main" xmlns="" id="{4CCB4312-2011-88C3-8C23-7A409F5F6158}"/>
                  </a:ext>
                </a:extLst>
              </p:cNvPr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184;p8">
                <a:extLst>
                  <a:ext uri="{FF2B5EF4-FFF2-40B4-BE49-F238E27FC236}">
                    <a16:creationId xmlns:a16="http://schemas.microsoft.com/office/drawing/2014/main" xmlns="" id="{ED58F28E-6747-9DEA-2700-AA5B8C33B25A}"/>
                  </a:ext>
                </a:extLst>
              </p:cNvPr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185;p8">
                <a:extLst>
                  <a:ext uri="{FF2B5EF4-FFF2-40B4-BE49-F238E27FC236}">
                    <a16:creationId xmlns:a16="http://schemas.microsoft.com/office/drawing/2014/main" xmlns="" id="{4305592C-4B68-F704-3E82-CEBAB8D71B1F}"/>
                  </a:ext>
                </a:extLst>
              </p:cNvPr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186;p8">
                <a:extLst>
                  <a:ext uri="{FF2B5EF4-FFF2-40B4-BE49-F238E27FC236}">
                    <a16:creationId xmlns:a16="http://schemas.microsoft.com/office/drawing/2014/main" xmlns="" id="{7CF57CDF-3F00-43A6-F9E9-01F27D597C6B}"/>
                  </a:ext>
                </a:extLst>
              </p:cNvPr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187;p8">
                <a:extLst>
                  <a:ext uri="{FF2B5EF4-FFF2-40B4-BE49-F238E27FC236}">
                    <a16:creationId xmlns:a16="http://schemas.microsoft.com/office/drawing/2014/main" xmlns="" id="{468795BA-50E4-EFAB-4931-488B8633A3C8}"/>
                  </a:ext>
                </a:extLst>
              </p:cNvPr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188;p8">
                <a:extLst>
                  <a:ext uri="{FF2B5EF4-FFF2-40B4-BE49-F238E27FC236}">
                    <a16:creationId xmlns:a16="http://schemas.microsoft.com/office/drawing/2014/main" xmlns="" id="{EEA43738-09CF-4D17-75F7-134C464A1D7A}"/>
                  </a:ext>
                </a:extLst>
              </p:cNvPr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189;p8">
                <a:extLst>
                  <a:ext uri="{FF2B5EF4-FFF2-40B4-BE49-F238E27FC236}">
                    <a16:creationId xmlns:a16="http://schemas.microsoft.com/office/drawing/2014/main" xmlns="" id="{6B4CCADF-B49D-EB8E-253B-DCFEAEAAA873}"/>
                  </a:ext>
                </a:extLst>
              </p:cNvPr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190;p8">
                <a:extLst>
                  <a:ext uri="{FF2B5EF4-FFF2-40B4-BE49-F238E27FC236}">
                    <a16:creationId xmlns:a16="http://schemas.microsoft.com/office/drawing/2014/main" xmlns="" id="{B95D239C-A7CE-E57C-FD7D-740821E51040}"/>
                  </a:ext>
                </a:extLst>
              </p:cNvPr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191;p8">
                <a:extLst>
                  <a:ext uri="{FF2B5EF4-FFF2-40B4-BE49-F238E27FC236}">
                    <a16:creationId xmlns:a16="http://schemas.microsoft.com/office/drawing/2014/main" xmlns="" id="{1DB10D03-F37A-7509-63B5-935CC1963EA4}"/>
                  </a:ext>
                </a:extLst>
              </p:cNvPr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192;p8">
                <a:extLst>
                  <a:ext uri="{FF2B5EF4-FFF2-40B4-BE49-F238E27FC236}">
                    <a16:creationId xmlns:a16="http://schemas.microsoft.com/office/drawing/2014/main" xmlns="" id="{0A2A91B1-5B8F-F258-5EB8-C1D41880E10B}"/>
                  </a:ext>
                </a:extLst>
              </p:cNvPr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193;p8">
                <a:extLst>
                  <a:ext uri="{FF2B5EF4-FFF2-40B4-BE49-F238E27FC236}">
                    <a16:creationId xmlns:a16="http://schemas.microsoft.com/office/drawing/2014/main" xmlns="" id="{C7A29F53-29B2-D1D5-F1FC-594A8CFFE36A}"/>
                  </a:ext>
                </a:extLst>
              </p:cNvPr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194;p8">
                <a:extLst>
                  <a:ext uri="{FF2B5EF4-FFF2-40B4-BE49-F238E27FC236}">
                    <a16:creationId xmlns:a16="http://schemas.microsoft.com/office/drawing/2014/main" xmlns="" id="{0A961220-EE06-9360-F0D1-21C2996DAB02}"/>
                  </a:ext>
                </a:extLst>
              </p:cNvPr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195;p8">
                <a:extLst>
                  <a:ext uri="{FF2B5EF4-FFF2-40B4-BE49-F238E27FC236}">
                    <a16:creationId xmlns:a16="http://schemas.microsoft.com/office/drawing/2014/main" xmlns="" id="{209A0A89-718C-EA2F-2961-0405D463F281}"/>
                  </a:ext>
                </a:extLst>
              </p:cNvPr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196;p8">
                <a:extLst>
                  <a:ext uri="{FF2B5EF4-FFF2-40B4-BE49-F238E27FC236}">
                    <a16:creationId xmlns:a16="http://schemas.microsoft.com/office/drawing/2014/main" xmlns="" id="{F88A173B-9F5D-3D6C-FD82-7B7AB1219304}"/>
                  </a:ext>
                </a:extLst>
              </p:cNvPr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197;p8">
                <a:extLst>
                  <a:ext uri="{FF2B5EF4-FFF2-40B4-BE49-F238E27FC236}">
                    <a16:creationId xmlns:a16="http://schemas.microsoft.com/office/drawing/2014/main" xmlns="" id="{2070BC6A-0E14-3465-71F9-1F6345B00DB2}"/>
                  </a:ext>
                </a:extLst>
              </p:cNvPr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198;p8">
                <a:extLst>
                  <a:ext uri="{FF2B5EF4-FFF2-40B4-BE49-F238E27FC236}">
                    <a16:creationId xmlns:a16="http://schemas.microsoft.com/office/drawing/2014/main" xmlns="" id="{2DC7732E-A745-2429-8352-A4A6400C2900}"/>
                  </a:ext>
                </a:extLst>
              </p:cNvPr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199;p8">
                <a:extLst>
                  <a:ext uri="{FF2B5EF4-FFF2-40B4-BE49-F238E27FC236}">
                    <a16:creationId xmlns:a16="http://schemas.microsoft.com/office/drawing/2014/main" xmlns="" id="{F2943EF4-63C9-8109-F2D1-7050EB02B136}"/>
                  </a:ext>
                </a:extLst>
              </p:cNvPr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200;p8">
                <a:extLst>
                  <a:ext uri="{FF2B5EF4-FFF2-40B4-BE49-F238E27FC236}">
                    <a16:creationId xmlns:a16="http://schemas.microsoft.com/office/drawing/2014/main" xmlns="" id="{2AEC927A-841D-5CA6-508E-A611A941AF58}"/>
                  </a:ext>
                </a:extLst>
              </p:cNvPr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201;p8">
                <a:extLst>
                  <a:ext uri="{FF2B5EF4-FFF2-40B4-BE49-F238E27FC236}">
                    <a16:creationId xmlns:a16="http://schemas.microsoft.com/office/drawing/2014/main" xmlns="" id="{E8619CB5-01EB-0CA5-CF1D-3BDBA7B54FDC}"/>
                  </a:ext>
                </a:extLst>
              </p:cNvPr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87" name="Google Shape;2203;p8">
            <a:extLst>
              <a:ext uri="{FF2B5EF4-FFF2-40B4-BE49-F238E27FC236}">
                <a16:creationId xmlns:a16="http://schemas.microsoft.com/office/drawing/2014/main" xmlns="" id="{12A9B7A1-9A98-F5DD-4C1C-8F3F63B52A67}"/>
              </a:ext>
            </a:extLst>
          </p:cNvPr>
          <p:cNvGrpSpPr/>
          <p:nvPr userDrawn="1"/>
        </p:nvGrpSpPr>
        <p:grpSpPr>
          <a:xfrm rot="10800000" flipH="1">
            <a:off x="30732" y="25530"/>
            <a:ext cx="9082536" cy="5092441"/>
            <a:chOff x="61450" y="51200"/>
            <a:chExt cx="9082536" cy="5092441"/>
          </a:xfrm>
        </p:grpSpPr>
        <p:sp>
          <p:nvSpPr>
            <p:cNvPr id="388" name="Google Shape;2204;p8">
              <a:extLst>
                <a:ext uri="{FF2B5EF4-FFF2-40B4-BE49-F238E27FC236}">
                  <a16:creationId xmlns:a16="http://schemas.microsoft.com/office/drawing/2014/main" xmlns="" id="{152A1A5F-98A4-755D-4A65-0DFFBB26EC28}"/>
                </a:ext>
              </a:extLst>
            </p:cNvPr>
            <p:cNvSpPr/>
            <p:nvPr/>
          </p:nvSpPr>
          <p:spPr>
            <a:xfrm rot="4734777" flipH="1">
              <a:off x="5681280" y="4500409"/>
              <a:ext cx="112080" cy="445859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9" name="Google Shape;2205;p8">
              <a:extLst>
                <a:ext uri="{FF2B5EF4-FFF2-40B4-BE49-F238E27FC236}">
                  <a16:creationId xmlns:a16="http://schemas.microsoft.com/office/drawing/2014/main" xmlns="" id="{071504C6-978F-3E37-97CB-D9C3EE8A9AF5}"/>
                </a:ext>
              </a:extLst>
            </p:cNvPr>
            <p:cNvGrpSpPr/>
            <p:nvPr/>
          </p:nvGrpSpPr>
          <p:grpSpPr>
            <a:xfrm rot="-3303663">
              <a:off x="7667837" y="4605623"/>
              <a:ext cx="348301" cy="197312"/>
              <a:chOff x="2825789" y="371752"/>
              <a:chExt cx="645544" cy="365699"/>
            </a:xfrm>
          </p:grpSpPr>
          <p:sp>
            <p:nvSpPr>
              <p:cNvPr id="449" name="Google Shape;2206;p8">
                <a:extLst>
                  <a:ext uri="{FF2B5EF4-FFF2-40B4-BE49-F238E27FC236}">
                    <a16:creationId xmlns:a16="http://schemas.microsoft.com/office/drawing/2014/main" xmlns="" id="{CEA5B8E3-4A48-602B-D4B8-5D96B7CA2052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" name="Google Shape;2207;p8">
                <a:extLst>
                  <a:ext uri="{FF2B5EF4-FFF2-40B4-BE49-F238E27FC236}">
                    <a16:creationId xmlns:a16="http://schemas.microsoft.com/office/drawing/2014/main" xmlns="" id="{A96E39C5-27F8-12C0-CCC4-E654A6CB7C49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" name="Google Shape;2208;p8">
                <a:extLst>
                  <a:ext uri="{FF2B5EF4-FFF2-40B4-BE49-F238E27FC236}">
                    <a16:creationId xmlns:a16="http://schemas.microsoft.com/office/drawing/2014/main" xmlns="" id="{71840047-F5A2-2C34-1AA4-E901625799D3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0" name="Google Shape;2209;p8">
              <a:extLst>
                <a:ext uri="{FF2B5EF4-FFF2-40B4-BE49-F238E27FC236}">
                  <a16:creationId xmlns:a16="http://schemas.microsoft.com/office/drawing/2014/main" xmlns="" id="{D4F2C086-1E1E-B6E2-B37D-703AC4C2211C}"/>
                </a:ext>
              </a:extLst>
            </p:cNvPr>
            <p:cNvGrpSpPr/>
            <p:nvPr/>
          </p:nvGrpSpPr>
          <p:grpSpPr>
            <a:xfrm rot="10800000" flipH="1">
              <a:off x="1456214" y="4445152"/>
              <a:ext cx="645544" cy="365699"/>
              <a:chOff x="2825789" y="371752"/>
              <a:chExt cx="645544" cy="365699"/>
            </a:xfrm>
          </p:grpSpPr>
          <p:sp>
            <p:nvSpPr>
              <p:cNvPr id="446" name="Google Shape;2210;p8">
                <a:extLst>
                  <a:ext uri="{FF2B5EF4-FFF2-40B4-BE49-F238E27FC236}">
                    <a16:creationId xmlns:a16="http://schemas.microsoft.com/office/drawing/2014/main" xmlns="" id="{8F5E9309-0376-8FA9-A298-5703330A9984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" name="Google Shape;2211;p8">
                <a:extLst>
                  <a:ext uri="{FF2B5EF4-FFF2-40B4-BE49-F238E27FC236}">
                    <a16:creationId xmlns:a16="http://schemas.microsoft.com/office/drawing/2014/main" xmlns="" id="{D4986006-784A-DB7E-D391-EDA5DCE11D7F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" name="Google Shape;2212;p8">
                <a:extLst>
                  <a:ext uri="{FF2B5EF4-FFF2-40B4-BE49-F238E27FC236}">
                    <a16:creationId xmlns:a16="http://schemas.microsoft.com/office/drawing/2014/main" xmlns="" id="{E37DADC1-9DE7-F0A6-1C4D-028748645C93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91" name="Google Shape;2213;p8">
              <a:extLst>
                <a:ext uri="{FF2B5EF4-FFF2-40B4-BE49-F238E27FC236}">
                  <a16:creationId xmlns:a16="http://schemas.microsoft.com/office/drawing/2014/main" xmlns="" id="{9CECBDA4-D6BE-406E-2D0E-7B3AE8B30ECA}"/>
                </a:ext>
              </a:extLst>
            </p:cNvPr>
            <p:cNvSpPr/>
            <p:nvPr/>
          </p:nvSpPr>
          <p:spPr>
            <a:xfrm rot="10800000" flipH="1">
              <a:off x="61450" y="4758925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2214;p8">
              <a:extLst>
                <a:ext uri="{FF2B5EF4-FFF2-40B4-BE49-F238E27FC236}">
                  <a16:creationId xmlns:a16="http://schemas.microsoft.com/office/drawing/2014/main" xmlns="" id="{2376C5EF-A78B-140A-21D4-189D1BA00C82}"/>
                </a:ext>
              </a:extLst>
            </p:cNvPr>
            <p:cNvSpPr/>
            <p:nvPr/>
          </p:nvSpPr>
          <p:spPr>
            <a:xfrm rot="10800000" flipH="1">
              <a:off x="6126100" y="4861075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2215;p8">
              <a:extLst>
                <a:ext uri="{FF2B5EF4-FFF2-40B4-BE49-F238E27FC236}">
                  <a16:creationId xmlns:a16="http://schemas.microsoft.com/office/drawing/2014/main" xmlns="" id="{35078336-367B-64D8-2AFF-356C2C2BFF21}"/>
                </a:ext>
              </a:extLst>
            </p:cNvPr>
            <p:cNvSpPr/>
            <p:nvPr/>
          </p:nvSpPr>
          <p:spPr>
            <a:xfrm rot="10800000" flipH="1">
              <a:off x="270875" y="60820"/>
              <a:ext cx="192950" cy="5019405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2216;p8">
              <a:extLst>
                <a:ext uri="{FF2B5EF4-FFF2-40B4-BE49-F238E27FC236}">
                  <a16:creationId xmlns:a16="http://schemas.microsoft.com/office/drawing/2014/main" xmlns="" id="{8B26C6F7-8A80-1E15-B7E8-A7EA8D1AFE48}"/>
                </a:ext>
              </a:extLst>
            </p:cNvPr>
            <p:cNvSpPr/>
            <p:nvPr/>
          </p:nvSpPr>
          <p:spPr>
            <a:xfrm rot="10800000" flipH="1">
              <a:off x="362875" y="1877014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2217;p8">
              <a:extLst>
                <a:ext uri="{FF2B5EF4-FFF2-40B4-BE49-F238E27FC236}">
                  <a16:creationId xmlns:a16="http://schemas.microsoft.com/office/drawing/2014/main" xmlns="" id="{050EA150-EBBD-DC34-AF77-E795B7117B2A}"/>
                </a:ext>
              </a:extLst>
            </p:cNvPr>
            <p:cNvSpPr/>
            <p:nvPr/>
          </p:nvSpPr>
          <p:spPr>
            <a:xfrm>
              <a:off x="8700500" y="51200"/>
              <a:ext cx="192950" cy="5092441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2218;p8">
              <a:extLst>
                <a:ext uri="{FF2B5EF4-FFF2-40B4-BE49-F238E27FC236}">
                  <a16:creationId xmlns:a16="http://schemas.microsoft.com/office/drawing/2014/main" xmlns="" id="{B9770298-C6B0-C597-A88F-0C338122B6EC}"/>
                </a:ext>
              </a:extLst>
            </p:cNvPr>
            <p:cNvSpPr/>
            <p:nvPr/>
          </p:nvSpPr>
          <p:spPr>
            <a:xfrm>
              <a:off x="8792500" y="2117575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2219;p8">
              <a:extLst>
                <a:ext uri="{FF2B5EF4-FFF2-40B4-BE49-F238E27FC236}">
                  <a16:creationId xmlns:a16="http://schemas.microsoft.com/office/drawing/2014/main" xmlns="" id="{4132647A-F8C1-8DC3-4610-A00C8E3E7636}"/>
                </a:ext>
              </a:extLst>
            </p:cNvPr>
            <p:cNvSpPr/>
            <p:nvPr/>
          </p:nvSpPr>
          <p:spPr>
            <a:xfrm>
              <a:off x="61450" y="215500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2220;p8">
              <a:extLst>
                <a:ext uri="{FF2B5EF4-FFF2-40B4-BE49-F238E27FC236}">
                  <a16:creationId xmlns:a16="http://schemas.microsoft.com/office/drawing/2014/main" xmlns="" id="{3357F0FE-2A88-3901-85DE-B63BEEB57C9D}"/>
                </a:ext>
              </a:extLst>
            </p:cNvPr>
            <p:cNvSpPr/>
            <p:nvPr/>
          </p:nvSpPr>
          <p:spPr>
            <a:xfrm>
              <a:off x="8680838" y="215500"/>
              <a:ext cx="239850" cy="190600"/>
            </a:xfrm>
            <a:custGeom>
              <a:avLst/>
              <a:gdLst/>
              <a:ahLst/>
              <a:cxnLst/>
              <a:rect l="l" t="t" r="r" b="b"/>
              <a:pathLst>
                <a:path w="9594" h="7624" extrusionOk="0">
                  <a:moveTo>
                    <a:pt x="618" y="1"/>
                  </a:moveTo>
                  <a:lnTo>
                    <a:pt x="1" y="7481"/>
                  </a:lnTo>
                  <a:lnTo>
                    <a:pt x="9594" y="7623"/>
                  </a:lnTo>
                  <a:lnTo>
                    <a:pt x="88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2221;p8">
              <a:extLst>
                <a:ext uri="{FF2B5EF4-FFF2-40B4-BE49-F238E27FC236}">
                  <a16:creationId xmlns:a16="http://schemas.microsoft.com/office/drawing/2014/main" xmlns="" id="{F0A3F43C-E028-9DCC-8BD3-043975CE9E3A}"/>
                </a:ext>
              </a:extLst>
            </p:cNvPr>
            <p:cNvSpPr/>
            <p:nvPr/>
          </p:nvSpPr>
          <p:spPr>
            <a:xfrm>
              <a:off x="1858900" y="282600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0" name="Google Shape;2222;p8">
              <a:extLst>
                <a:ext uri="{FF2B5EF4-FFF2-40B4-BE49-F238E27FC236}">
                  <a16:creationId xmlns:a16="http://schemas.microsoft.com/office/drawing/2014/main" xmlns="" id="{08B9A66F-9A2A-D6CC-B361-9F7DAB2725CC}"/>
                </a:ext>
              </a:extLst>
            </p:cNvPr>
            <p:cNvGrpSpPr/>
            <p:nvPr/>
          </p:nvGrpSpPr>
          <p:grpSpPr>
            <a:xfrm>
              <a:off x="295544" y="215500"/>
              <a:ext cx="187625" cy="141325"/>
              <a:chOff x="295544" y="215500"/>
              <a:chExt cx="187625" cy="141325"/>
            </a:xfrm>
          </p:grpSpPr>
          <p:sp>
            <p:nvSpPr>
              <p:cNvPr id="444" name="Google Shape;2223;p8">
                <a:extLst>
                  <a:ext uri="{FF2B5EF4-FFF2-40B4-BE49-F238E27FC236}">
                    <a16:creationId xmlns:a16="http://schemas.microsoft.com/office/drawing/2014/main" xmlns="" id="{E3443EA7-4C89-4EBD-1C97-EE2AC5AE287F}"/>
                  </a:ext>
                </a:extLst>
              </p:cNvPr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" name="Google Shape;2224;p8">
                <a:extLst>
                  <a:ext uri="{FF2B5EF4-FFF2-40B4-BE49-F238E27FC236}">
                    <a16:creationId xmlns:a16="http://schemas.microsoft.com/office/drawing/2014/main" xmlns="" id="{4FB106D9-DE83-0934-F7E6-F6FB7A86D9C4}"/>
                  </a:ext>
                </a:extLst>
              </p:cNvPr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1" name="Google Shape;2225;p8">
              <a:extLst>
                <a:ext uri="{FF2B5EF4-FFF2-40B4-BE49-F238E27FC236}">
                  <a16:creationId xmlns:a16="http://schemas.microsoft.com/office/drawing/2014/main" xmlns="" id="{A8C0D3DD-EEDE-6827-B2C6-F5AC98CDE153}"/>
                </a:ext>
              </a:extLst>
            </p:cNvPr>
            <p:cNvSpPr/>
            <p:nvPr/>
          </p:nvSpPr>
          <p:spPr>
            <a:xfrm>
              <a:off x="8744963" y="251725"/>
              <a:ext cx="92625" cy="92625"/>
            </a:xfrm>
            <a:custGeom>
              <a:avLst/>
              <a:gdLst/>
              <a:ahLst/>
              <a:cxnLst/>
              <a:rect l="l" t="t" r="r" b="b"/>
              <a:pathLst>
                <a:path w="3705" h="3705" extrusionOk="0">
                  <a:moveTo>
                    <a:pt x="1663" y="0"/>
                  </a:moveTo>
                  <a:lnTo>
                    <a:pt x="1496" y="24"/>
                  </a:lnTo>
                  <a:lnTo>
                    <a:pt x="1306" y="72"/>
                  </a:lnTo>
                  <a:lnTo>
                    <a:pt x="1140" y="143"/>
                  </a:lnTo>
                  <a:lnTo>
                    <a:pt x="974" y="214"/>
                  </a:lnTo>
                  <a:lnTo>
                    <a:pt x="831" y="309"/>
                  </a:lnTo>
                  <a:lnTo>
                    <a:pt x="689" y="428"/>
                  </a:lnTo>
                  <a:lnTo>
                    <a:pt x="547" y="546"/>
                  </a:lnTo>
                  <a:lnTo>
                    <a:pt x="428" y="665"/>
                  </a:lnTo>
                  <a:lnTo>
                    <a:pt x="309" y="831"/>
                  </a:lnTo>
                  <a:lnTo>
                    <a:pt x="214" y="974"/>
                  </a:lnTo>
                  <a:lnTo>
                    <a:pt x="143" y="1140"/>
                  </a:lnTo>
                  <a:lnTo>
                    <a:pt x="72" y="1306"/>
                  </a:lnTo>
                  <a:lnTo>
                    <a:pt x="24" y="1496"/>
                  </a:lnTo>
                  <a:lnTo>
                    <a:pt x="0" y="1662"/>
                  </a:lnTo>
                  <a:lnTo>
                    <a:pt x="0" y="1852"/>
                  </a:lnTo>
                  <a:lnTo>
                    <a:pt x="0" y="2042"/>
                  </a:lnTo>
                  <a:lnTo>
                    <a:pt x="24" y="2232"/>
                  </a:lnTo>
                  <a:lnTo>
                    <a:pt x="72" y="2399"/>
                  </a:lnTo>
                  <a:lnTo>
                    <a:pt x="143" y="2565"/>
                  </a:lnTo>
                  <a:lnTo>
                    <a:pt x="214" y="2731"/>
                  </a:lnTo>
                  <a:lnTo>
                    <a:pt x="309" y="2897"/>
                  </a:lnTo>
                  <a:lnTo>
                    <a:pt x="428" y="3040"/>
                  </a:lnTo>
                  <a:lnTo>
                    <a:pt x="547" y="3158"/>
                  </a:lnTo>
                  <a:lnTo>
                    <a:pt x="665" y="3277"/>
                  </a:lnTo>
                  <a:lnTo>
                    <a:pt x="808" y="3396"/>
                  </a:lnTo>
                  <a:lnTo>
                    <a:pt x="974" y="3491"/>
                  </a:lnTo>
                  <a:lnTo>
                    <a:pt x="1140" y="3562"/>
                  </a:lnTo>
                  <a:lnTo>
                    <a:pt x="1306" y="3633"/>
                  </a:lnTo>
                  <a:lnTo>
                    <a:pt x="1473" y="3681"/>
                  </a:lnTo>
                  <a:lnTo>
                    <a:pt x="1663" y="3705"/>
                  </a:lnTo>
                  <a:lnTo>
                    <a:pt x="2042" y="3705"/>
                  </a:lnTo>
                  <a:lnTo>
                    <a:pt x="2232" y="3681"/>
                  </a:lnTo>
                  <a:lnTo>
                    <a:pt x="2399" y="3633"/>
                  </a:lnTo>
                  <a:lnTo>
                    <a:pt x="2565" y="3562"/>
                  </a:lnTo>
                  <a:lnTo>
                    <a:pt x="2731" y="3491"/>
                  </a:lnTo>
                  <a:lnTo>
                    <a:pt x="2897" y="3396"/>
                  </a:lnTo>
                  <a:lnTo>
                    <a:pt x="3040" y="3277"/>
                  </a:lnTo>
                  <a:lnTo>
                    <a:pt x="3158" y="3158"/>
                  </a:lnTo>
                  <a:lnTo>
                    <a:pt x="3277" y="3040"/>
                  </a:lnTo>
                  <a:lnTo>
                    <a:pt x="3396" y="2897"/>
                  </a:lnTo>
                  <a:lnTo>
                    <a:pt x="3491" y="2731"/>
                  </a:lnTo>
                  <a:lnTo>
                    <a:pt x="3562" y="2565"/>
                  </a:lnTo>
                  <a:lnTo>
                    <a:pt x="3633" y="2399"/>
                  </a:lnTo>
                  <a:lnTo>
                    <a:pt x="3681" y="2232"/>
                  </a:lnTo>
                  <a:lnTo>
                    <a:pt x="3705" y="2042"/>
                  </a:lnTo>
                  <a:lnTo>
                    <a:pt x="3705" y="1852"/>
                  </a:lnTo>
                  <a:lnTo>
                    <a:pt x="3705" y="1662"/>
                  </a:lnTo>
                  <a:lnTo>
                    <a:pt x="3681" y="1473"/>
                  </a:lnTo>
                  <a:lnTo>
                    <a:pt x="3633" y="1306"/>
                  </a:lnTo>
                  <a:lnTo>
                    <a:pt x="3562" y="1140"/>
                  </a:lnTo>
                  <a:lnTo>
                    <a:pt x="3491" y="974"/>
                  </a:lnTo>
                  <a:lnTo>
                    <a:pt x="3396" y="808"/>
                  </a:lnTo>
                  <a:lnTo>
                    <a:pt x="3277" y="665"/>
                  </a:lnTo>
                  <a:lnTo>
                    <a:pt x="3158" y="546"/>
                  </a:lnTo>
                  <a:lnTo>
                    <a:pt x="3040" y="428"/>
                  </a:lnTo>
                  <a:lnTo>
                    <a:pt x="2897" y="309"/>
                  </a:lnTo>
                  <a:lnTo>
                    <a:pt x="2731" y="214"/>
                  </a:lnTo>
                  <a:lnTo>
                    <a:pt x="2565" y="143"/>
                  </a:lnTo>
                  <a:lnTo>
                    <a:pt x="2399" y="72"/>
                  </a:lnTo>
                  <a:lnTo>
                    <a:pt x="2232" y="24"/>
                  </a:lnTo>
                  <a:lnTo>
                    <a:pt x="20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2" name="Google Shape;2226;p8">
              <a:extLst>
                <a:ext uri="{FF2B5EF4-FFF2-40B4-BE49-F238E27FC236}">
                  <a16:creationId xmlns:a16="http://schemas.microsoft.com/office/drawing/2014/main" xmlns="" id="{08EAFD4A-31EB-CF96-A4EA-4B287BD235BE}"/>
                </a:ext>
              </a:extLst>
            </p:cNvPr>
            <p:cNvGrpSpPr/>
            <p:nvPr/>
          </p:nvGrpSpPr>
          <p:grpSpPr>
            <a:xfrm>
              <a:off x="2825789" y="352702"/>
              <a:ext cx="645544" cy="365699"/>
              <a:chOff x="2825789" y="371752"/>
              <a:chExt cx="645544" cy="365699"/>
            </a:xfrm>
          </p:grpSpPr>
          <p:sp>
            <p:nvSpPr>
              <p:cNvPr id="441" name="Google Shape;2227;p8">
                <a:extLst>
                  <a:ext uri="{FF2B5EF4-FFF2-40B4-BE49-F238E27FC236}">
                    <a16:creationId xmlns:a16="http://schemas.microsoft.com/office/drawing/2014/main" xmlns="" id="{912A0092-F00A-1179-44A8-B8BA2491A6D0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" name="Google Shape;2228;p8">
                <a:extLst>
                  <a:ext uri="{FF2B5EF4-FFF2-40B4-BE49-F238E27FC236}">
                    <a16:creationId xmlns:a16="http://schemas.microsoft.com/office/drawing/2014/main" xmlns="" id="{783486B5-C2EA-EBAB-0750-1B6C78EED17D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" name="Google Shape;2229;p8">
                <a:extLst>
                  <a:ext uri="{FF2B5EF4-FFF2-40B4-BE49-F238E27FC236}">
                    <a16:creationId xmlns:a16="http://schemas.microsoft.com/office/drawing/2014/main" xmlns="" id="{13F2C42D-6AF6-1948-709B-9F13A797A998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3" name="Google Shape;2230;p8">
              <a:extLst>
                <a:ext uri="{FF2B5EF4-FFF2-40B4-BE49-F238E27FC236}">
                  <a16:creationId xmlns:a16="http://schemas.microsoft.com/office/drawing/2014/main" xmlns="" id="{2C814960-A19C-702E-2506-4229C49E49AB}"/>
                </a:ext>
              </a:extLst>
            </p:cNvPr>
            <p:cNvGrpSpPr/>
            <p:nvPr/>
          </p:nvGrpSpPr>
          <p:grpSpPr>
            <a:xfrm rot="10800000" flipH="1">
              <a:off x="275913" y="4810550"/>
              <a:ext cx="187625" cy="141325"/>
              <a:chOff x="295544" y="215500"/>
              <a:chExt cx="187625" cy="141325"/>
            </a:xfrm>
          </p:grpSpPr>
          <p:sp>
            <p:nvSpPr>
              <p:cNvPr id="439" name="Google Shape;2231;p8">
                <a:extLst>
                  <a:ext uri="{FF2B5EF4-FFF2-40B4-BE49-F238E27FC236}">
                    <a16:creationId xmlns:a16="http://schemas.microsoft.com/office/drawing/2014/main" xmlns="" id="{FCCC29E4-03C6-5B45-A49B-CC919D76649B}"/>
                  </a:ext>
                </a:extLst>
              </p:cNvPr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" name="Google Shape;2232;p8">
                <a:extLst>
                  <a:ext uri="{FF2B5EF4-FFF2-40B4-BE49-F238E27FC236}">
                    <a16:creationId xmlns:a16="http://schemas.microsoft.com/office/drawing/2014/main" xmlns="" id="{A795CC5F-840A-3DA3-ADE5-3EE2931B441E}"/>
                  </a:ext>
                </a:extLst>
              </p:cNvPr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4" name="Google Shape;2233;p8">
              <a:extLst>
                <a:ext uri="{FF2B5EF4-FFF2-40B4-BE49-F238E27FC236}">
                  <a16:creationId xmlns:a16="http://schemas.microsoft.com/office/drawing/2014/main" xmlns="" id="{A9C98D3E-F872-ADB7-9B05-876F8A24E057}"/>
                </a:ext>
              </a:extLst>
            </p:cNvPr>
            <p:cNvGrpSpPr/>
            <p:nvPr/>
          </p:nvGrpSpPr>
          <p:grpSpPr>
            <a:xfrm rot="10800000">
              <a:off x="8744975" y="4758933"/>
              <a:ext cx="187625" cy="184895"/>
              <a:chOff x="295550" y="171909"/>
              <a:chExt cx="187625" cy="184895"/>
            </a:xfrm>
          </p:grpSpPr>
          <p:sp>
            <p:nvSpPr>
              <p:cNvPr id="437" name="Google Shape;2234;p8">
                <a:extLst>
                  <a:ext uri="{FF2B5EF4-FFF2-40B4-BE49-F238E27FC236}">
                    <a16:creationId xmlns:a16="http://schemas.microsoft.com/office/drawing/2014/main" xmlns="" id="{CA177AEB-EEA1-553D-1A61-DAEF1C5D7B01}"/>
                  </a:ext>
                </a:extLst>
              </p:cNvPr>
              <p:cNvSpPr/>
              <p:nvPr/>
            </p:nvSpPr>
            <p:spPr>
              <a:xfrm>
                <a:off x="295550" y="171909"/>
                <a:ext cx="187625" cy="18489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2235;p8">
                <a:extLst>
                  <a:ext uri="{FF2B5EF4-FFF2-40B4-BE49-F238E27FC236}">
                    <a16:creationId xmlns:a16="http://schemas.microsoft.com/office/drawing/2014/main" xmlns="" id="{D626D35D-E588-1427-DC3D-F5806D1F2E3B}"/>
                  </a:ext>
                </a:extLst>
              </p:cNvPr>
              <p:cNvSpPr/>
              <p:nvPr/>
            </p:nvSpPr>
            <p:spPr>
              <a:xfrm>
                <a:off x="343044" y="214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5" name="Google Shape;2236;p8">
              <a:extLst>
                <a:ext uri="{FF2B5EF4-FFF2-40B4-BE49-F238E27FC236}">
                  <a16:creationId xmlns:a16="http://schemas.microsoft.com/office/drawing/2014/main" xmlns="" id="{9002424C-6CCB-85D9-F9C1-14E8AFBEE72E}"/>
                </a:ext>
              </a:extLst>
            </p:cNvPr>
            <p:cNvSpPr/>
            <p:nvPr/>
          </p:nvSpPr>
          <p:spPr>
            <a:xfrm flipH="1">
              <a:off x="214847" y="9981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2237;p8">
              <a:extLst>
                <a:ext uri="{FF2B5EF4-FFF2-40B4-BE49-F238E27FC236}">
                  <a16:creationId xmlns:a16="http://schemas.microsoft.com/office/drawing/2014/main" xmlns="" id="{EEC4642B-AA5E-0D1F-02D9-D9D76B36484D}"/>
                </a:ext>
              </a:extLst>
            </p:cNvPr>
            <p:cNvSpPr/>
            <p:nvPr/>
          </p:nvSpPr>
          <p:spPr>
            <a:xfrm rot="-5400000">
              <a:off x="1029625" y="25566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2238;p8">
              <a:extLst>
                <a:ext uri="{FF2B5EF4-FFF2-40B4-BE49-F238E27FC236}">
                  <a16:creationId xmlns:a16="http://schemas.microsoft.com/office/drawing/2014/main" xmlns="" id="{381A3E09-8401-6CE4-6F9F-1B21972BED09}"/>
                </a:ext>
              </a:extLst>
            </p:cNvPr>
            <p:cNvSpPr/>
            <p:nvPr/>
          </p:nvSpPr>
          <p:spPr>
            <a:xfrm rot="-5400000">
              <a:off x="2675069" y="2675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2239;p8">
              <a:extLst>
                <a:ext uri="{FF2B5EF4-FFF2-40B4-BE49-F238E27FC236}">
                  <a16:creationId xmlns:a16="http://schemas.microsoft.com/office/drawing/2014/main" xmlns="" id="{6BC386DA-60AB-97CF-B25A-0E9B77CB9027}"/>
                </a:ext>
              </a:extLst>
            </p:cNvPr>
            <p:cNvSpPr/>
            <p:nvPr/>
          </p:nvSpPr>
          <p:spPr>
            <a:xfrm rot="-5400000">
              <a:off x="4320513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2240;p8">
              <a:extLst>
                <a:ext uri="{FF2B5EF4-FFF2-40B4-BE49-F238E27FC236}">
                  <a16:creationId xmlns:a16="http://schemas.microsoft.com/office/drawing/2014/main" xmlns="" id="{D3EC44F8-CE8F-7BF5-B53A-4A947AE4EC45}"/>
                </a:ext>
              </a:extLst>
            </p:cNvPr>
            <p:cNvSpPr/>
            <p:nvPr/>
          </p:nvSpPr>
          <p:spPr>
            <a:xfrm rot="-5400000">
              <a:off x="5965956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2241;p8">
              <a:extLst>
                <a:ext uri="{FF2B5EF4-FFF2-40B4-BE49-F238E27FC236}">
                  <a16:creationId xmlns:a16="http://schemas.microsoft.com/office/drawing/2014/main" xmlns="" id="{E232A594-CCF2-D468-34A7-03C08C025523}"/>
                </a:ext>
              </a:extLst>
            </p:cNvPr>
            <p:cNvSpPr/>
            <p:nvPr/>
          </p:nvSpPr>
          <p:spPr>
            <a:xfrm rot="-5400000">
              <a:off x="7611400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2242;p8">
              <a:extLst>
                <a:ext uri="{FF2B5EF4-FFF2-40B4-BE49-F238E27FC236}">
                  <a16:creationId xmlns:a16="http://schemas.microsoft.com/office/drawing/2014/main" xmlns="" id="{2ECB5EB2-1D35-7922-D162-87A6DC616EFD}"/>
                </a:ext>
              </a:extLst>
            </p:cNvPr>
            <p:cNvSpPr/>
            <p:nvPr/>
          </p:nvSpPr>
          <p:spPr>
            <a:xfrm rot="-5400000">
              <a:off x="1029625" y="484671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2243;p8">
              <a:extLst>
                <a:ext uri="{FF2B5EF4-FFF2-40B4-BE49-F238E27FC236}">
                  <a16:creationId xmlns:a16="http://schemas.microsoft.com/office/drawing/2014/main" xmlns="" id="{4186FC57-3A14-2CDA-6C3D-079FC404AA59}"/>
                </a:ext>
              </a:extLst>
            </p:cNvPr>
            <p:cNvSpPr/>
            <p:nvPr/>
          </p:nvSpPr>
          <p:spPr>
            <a:xfrm rot="-5400000">
              <a:off x="2675069" y="48586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2244;p8">
              <a:extLst>
                <a:ext uri="{FF2B5EF4-FFF2-40B4-BE49-F238E27FC236}">
                  <a16:creationId xmlns:a16="http://schemas.microsoft.com/office/drawing/2014/main" xmlns="" id="{887F4181-A50F-84DB-2820-E0F6A152AA75}"/>
                </a:ext>
              </a:extLst>
            </p:cNvPr>
            <p:cNvSpPr/>
            <p:nvPr/>
          </p:nvSpPr>
          <p:spPr>
            <a:xfrm rot="-5400000">
              <a:off x="4320513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2245;p8">
              <a:extLst>
                <a:ext uri="{FF2B5EF4-FFF2-40B4-BE49-F238E27FC236}">
                  <a16:creationId xmlns:a16="http://schemas.microsoft.com/office/drawing/2014/main" xmlns="" id="{09C9AD81-6912-6499-133B-180C1A1B859E}"/>
                </a:ext>
              </a:extLst>
            </p:cNvPr>
            <p:cNvSpPr/>
            <p:nvPr/>
          </p:nvSpPr>
          <p:spPr>
            <a:xfrm rot="-5400000">
              <a:off x="5965956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2246;p8">
              <a:extLst>
                <a:ext uri="{FF2B5EF4-FFF2-40B4-BE49-F238E27FC236}">
                  <a16:creationId xmlns:a16="http://schemas.microsoft.com/office/drawing/2014/main" xmlns="" id="{594C5AAC-072E-058E-656C-3D3B98E27A67}"/>
                </a:ext>
              </a:extLst>
            </p:cNvPr>
            <p:cNvSpPr/>
            <p:nvPr/>
          </p:nvSpPr>
          <p:spPr>
            <a:xfrm rot="-5400000">
              <a:off x="7611400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6" name="Google Shape;2247;p8">
              <a:extLst>
                <a:ext uri="{FF2B5EF4-FFF2-40B4-BE49-F238E27FC236}">
                  <a16:creationId xmlns:a16="http://schemas.microsoft.com/office/drawing/2014/main" xmlns="" id="{F8C7FF11-D688-0AED-3A3A-25A11D50851F}"/>
                </a:ext>
              </a:extLst>
            </p:cNvPr>
            <p:cNvGrpSpPr/>
            <p:nvPr/>
          </p:nvGrpSpPr>
          <p:grpSpPr>
            <a:xfrm>
              <a:off x="298763" y="1260563"/>
              <a:ext cx="159175" cy="2277900"/>
              <a:chOff x="298763" y="1260563"/>
              <a:chExt cx="159175" cy="2277900"/>
            </a:xfrm>
          </p:grpSpPr>
          <p:sp>
            <p:nvSpPr>
              <p:cNvPr id="434" name="Google Shape;2248;p8">
                <a:extLst>
                  <a:ext uri="{FF2B5EF4-FFF2-40B4-BE49-F238E27FC236}">
                    <a16:creationId xmlns:a16="http://schemas.microsoft.com/office/drawing/2014/main" xmlns="" id="{7B78F2CF-DA89-F5D1-3276-61543D05307E}"/>
                  </a:ext>
                </a:extLst>
              </p:cNvPr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" name="Google Shape;2249;p8">
                <a:extLst>
                  <a:ext uri="{FF2B5EF4-FFF2-40B4-BE49-F238E27FC236}">
                    <a16:creationId xmlns:a16="http://schemas.microsoft.com/office/drawing/2014/main" xmlns="" id="{978DDC5E-4121-1AF7-31FF-866F20EB20D3}"/>
                  </a:ext>
                </a:extLst>
              </p:cNvPr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2250;p8">
                <a:extLst>
                  <a:ext uri="{FF2B5EF4-FFF2-40B4-BE49-F238E27FC236}">
                    <a16:creationId xmlns:a16="http://schemas.microsoft.com/office/drawing/2014/main" xmlns="" id="{56FA790F-2412-4D7C-9D82-DB9F023479F8}"/>
                  </a:ext>
                </a:extLst>
              </p:cNvPr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7" name="Google Shape;2251;p8">
              <a:extLst>
                <a:ext uri="{FF2B5EF4-FFF2-40B4-BE49-F238E27FC236}">
                  <a16:creationId xmlns:a16="http://schemas.microsoft.com/office/drawing/2014/main" xmlns="" id="{2A54E0B5-E3DB-A1CB-CC4D-165B533279CA}"/>
                </a:ext>
              </a:extLst>
            </p:cNvPr>
            <p:cNvGrpSpPr/>
            <p:nvPr/>
          </p:nvGrpSpPr>
          <p:grpSpPr>
            <a:xfrm>
              <a:off x="8724750" y="1260563"/>
              <a:ext cx="159175" cy="2277900"/>
              <a:chOff x="298763" y="1260563"/>
              <a:chExt cx="159175" cy="2277900"/>
            </a:xfrm>
          </p:grpSpPr>
          <p:sp>
            <p:nvSpPr>
              <p:cNvPr id="431" name="Google Shape;2252;p8">
                <a:extLst>
                  <a:ext uri="{FF2B5EF4-FFF2-40B4-BE49-F238E27FC236}">
                    <a16:creationId xmlns:a16="http://schemas.microsoft.com/office/drawing/2014/main" xmlns="" id="{6A357841-4835-4B92-3F05-017CA31A7B64}"/>
                  </a:ext>
                </a:extLst>
              </p:cNvPr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2253;p8">
                <a:extLst>
                  <a:ext uri="{FF2B5EF4-FFF2-40B4-BE49-F238E27FC236}">
                    <a16:creationId xmlns:a16="http://schemas.microsoft.com/office/drawing/2014/main" xmlns="" id="{BB748B20-2BA2-B4BA-CB3B-85AF38E6A1E7}"/>
                  </a:ext>
                </a:extLst>
              </p:cNvPr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2254;p8">
                <a:extLst>
                  <a:ext uri="{FF2B5EF4-FFF2-40B4-BE49-F238E27FC236}">
                    <a16:creationId xmlns:a16="http://schemas.microsoft.com/office/drawing/2014/main" xmlns="" id="{94B57300-A294-C914-B011-29A90BEE5487}"/>
                  </a:ext>
                </a:extLst>
              </p:cNvPr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" name="Google Shape;2255;p8">
              <a:extLst>
                <a:ext uri="{FF2B5EF4-FFF2-40B4-BE49-F238E27FC236}">
                  <a16:creationId xmlns:a16="http://schemas.microsoft.com/office/drawing/2014/main" xmlns="" id="{ED73BE6D-29DC-5FBE-5E54-A80C4C30ABCB}"/>
                </a:ext>
              </a:extLst>
            </p:cNvPr>
            <p:cNvGrpSpPr/>
            <p:nvPr/>
          </p:nvGrpSpPr>
          <p:grpSpPr>
            <a:xfrm rot="-9157976">
              <a:off x="8210525" y="1114771"/>
              <a:ext cx="645558" cy="365708"/>
              <a:chOff x="2825789" y="371752"/>
              <a:chExt cx="645544" cy="365699"/>
            </a:xfrm>
          </p:grpSpPr>
          <p:sp>
            <p:nvSpPr>
              <p:cNvPr id="428" name="Google Shape;2256;p8">
                <a:extLst>
                  <a:ext uri="{FF2B5EF4-FFF2-40B4-BE49-F238E27FC236}">
                    <a16:creationId xmlns:a16="http://schemas.microsoft.com/office/drawing/2014/main" xmlns="" id="{5AA3B5DC-509C-8F06-5C07-231BB835CF9D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" name="Google Shape;2257;p8">
                <a:extLst>
                  <a:ext uri="{FF2B5EF4-FFF2-40B4-BE49-F238E27FC236}">
                    <a16:creationId xmlns:a16="http://schemas.microsoft.com/office/drawing/2014/main" xmlns="" id="{952A0BF2-0D4C-8E70-3261-BD7680E255D9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" name="Google Shape;2258;p8">
                <a:extLst>
                  <a:ext uri="{FF2B5EF4-FFF2-40B4-BE49-F238E27FC236}">
                    <a16:creationId xmlns:a16="http://schemas.microsoft.com/office/drawing/2014/main" xmlns="" id="{4528F3B5-C8DF-DB8A-FDD5-68FD1B4A6154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" name="Google Shape;2259;p8">
              <a:extLst>
                <a:ext uri="{FF2B5EF4-FFF2-40B4-BE49-F238E27FC236}">
                  <a16:creationId xmlns:a16="http://schemas.microsoft.com/office/drawing/2014/main" xmlns="" id="{D3666E8C-5BFF-9B3E-BCDC-DE1E79931C6A}"/>
                </a:ext>
              </a:extLst>
            </p:cNvPr>
            <p:cNvGrpSpPr/>
            <p:nvPr/>
          </p:nvGrpSpPr>
          <p:grpSpPr>
            <a:xfrm rot="-4963016">
              <a:off x="8829835" y="2719529"/>
              <a:ext cx="348305" cy="197314"/>
              <a:chOff x="2825789" y="371752"/>
              <a:chExt cx="645544" cy="365699"/>
            </a:xfrm>
          </p:grpSpPr>
          <p:sp>
            <p:nvSpPr>
              <p:cNvPr id="425" name="Google Shape;2260;p8">
                <a:extLst>
                  <a:ext uri="{FF2B5EF4-FFF2-40B4-BE49-F238E27FC236}">
                    <a16:creationId xmlns:a16="http://schemas.microsoft.com/office/drawing/2014/main" xmlns="" id="{E1370900-27F3-D215-DE5E-B15770D8536C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2261;p8">
                <a:extLst>
                  <a:ext uri="{FF2B5EF4-FFF2-40B4-BE49-F238E27FC236}">
                    <a16:creationId xmlns:a16="http://schemas.microsoft.com/office/drawing/2014/main" xmlns="" id="{6CCC7F34-4FC3-A5E3-A243-A7BBBBB0D28D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2262;p8">
                <a:extLst>
                  <a:ext uri="{FF2B5EF4-FFF2-40B4-BE49-F238E27FC236}">
                    <a16:creationId xmlns:a16="http://schemas.microsoft.com/office/drawing/2014/main" xmlns="" id="{02C46E5F-907E-56BA-75E5-28193F4BE759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" name="Google Shape;2263;p8">
              <a:extLst>
                <a:ext uri="{FF2B5EF4-FFF2-40B4-BE49-F238E27FC236}">
                  <a16:creationId xmlns:a16="http://schemas.microsoft.com/office/drawing/2014/main" xmlns="" id="{BCE55801-EABE-1D61-295E-A9E741B2BEFC}"/>
                </a:ext>
              </a:extLst>
            </p:cNvPr>
            <p:cNvGrpSpPr/>
            <p:nvPr/>
          </p:nvGrpSpPr>
          <p:grpSpPr>
            <a:xfrm rot="-4963016">
              <a:off x="386660" y="1860804"/>
              <a:ext cx="348305" cy="197314"/>
              <a:chOff x="2825789" y="371752"/>
              <a:chExt cx="645544" cy="365699"/>
            </a:xfrm>
          </p:grpSpPr>
          <p:sp>
            <p:nvSpPr>
              <p:cNvPr id="422" name="Google Shape;2264;p8">
                <a:extLst>
                  <a:ext uri="{FF2B5EF4-FFF2-40B4-BE49-F238E27FC236}">
                    <a16:creationId xmlns:a16="http://schemas.microsoft.com/office/drawing/2014/main" xmlns="" id="{BF688B7F-427C-28AE-6FDF-D61DBC10225A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2265;p8">
                <a:extLst>
                  <a:ext uri="{FF2B5EF4-FFF2-40B4-BE49-F238E27FC236}">
                    <a16:creationId xmlns:a16="http://schemas.microsoft.com/office/drawing/2014/main" xmlns="" id="{63BD0AEB-67DE-23FD-C16B-7E948E906112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2266;p8">
                <a:extLst>
                  <a:ext uri="{FF2B5EF4-FFF2-40B4-BE49-F238E27FC236}">
                    <a16:creationId xmlns:a16="http://schemas.microsoft.com/office/drawing/2014/main" xmlns="" id="{D338A73E-B116-2A07-F80E-6F6FEC8B05F6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21" name="Google Shape;2267;p8">
              <a:extLst>
                <a:ext uri="{FF2B5EF4-FFF2-40B4-BE49-F238E27FC236}">
                  <a16:creationId xmlns:a16="http://schemas.microsoft.com/office/drawing/2014/main" xmlns="" id="{9C6EBF2C-FFCD-5177-67BD-8874EA39C518}"/>
                </a:ext>
              </a:extLst>
            </p:cNvPr>
            <p:cNvSpPr/>
            <p:nvPr/>
          </p:nvSpPr>
          <p:spPr>
            <a:xfrm flipH="1">
              <a:off x="167222" y="38937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3" name="Picture Placeholder 452">
            <a:extLst>
              <a:ext uri="{FF2B5EF4-FFF2-40B4-BE49-F238E27FC236}">
                <a16:creationId xmlns:a16="http://schemas.microsoft.com/office/drawing/2014/main" xmlns="" id="{A11BDBF4-1B52-0125-DA82-A4E1B21FD2A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03319" y="1757785"/>
            <a:ext cx="2117072" cy="2128837"/>
          </a:xfrm>
        </p:spPr>
        <p:txBody>
          <a:bodyPr/>
          <a:lstStyle/>
          <a:p>
            <a:endParaRPr lang="en-GB"/>
          </a:p>
        </p:txBody>
      </p:sp>
      <p:sp>
        <p:nvSpPr>
          <p:cNvPr id="454" name="Picture Placeholder 452">
            <a:extLst>
              <a:ext uri="{FF2B5EF4-FFF2-40B4-BE49-F238E27FC236}">
                <a16:creationId xmlns:a16="http://schemas.microsoft.com/office/drawing/2014/main" xmlns="" id="{2ACD4CF3-6B1A-EAC7-F19E-AE1AE4FEFC6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511483" y="1681857"/>
            <a:ext cx="2117072" cy="2128837"/>
          </a:xfrm>
        </p:spPr>
        <p:txBody>
          <a:bodyPr/>
          <a:lstStyle/>
          <a:p>
            <a:endParaRPr lang="en-GB"/>
          </a:p>
        </p:txBody>
      </p:sp>
      <p:sp>
        <p:nvSpPr>
          <p:cNvPr id="455" name="Picture Placeholder 452">
            <a:extLst>
              <a:ext uri="{FF2B5EF4-FFF2-40B4-BE49-F238E27FC236}">
                <a16:creationId xmlns:a16="http://schemas.microsoft.com/office/drawing/2014/main" xmlns="" id="{C7600385-4698-6BA4-8E8E-9C2A724F691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073" y="1696761"/>
            <a:ext cx="2117072" cy="2128837"/>
          </a:xfrm>
        </p:spPr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0426535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ircle: Hollow 2">
            <a:extLst>
              <a:ext uri="{FF2B5EF4-FFF2-40B4-BE49-F238E27FC236}">
                <a16:creationId xmlns:a16="http://schemas.microsoft.com/office/drawing/2014/main" xmlns="" id="{8F297D38-EDD9-8B78-F109-76B1A9F404AA}"/>
              </a:ext>
            </a:extLst>
          </p:cNvPr>
          <p:cNvSpPr/>
          <p:nvPr userDrawn="1"/>
        </p:nvSpPr>
        <p:spPr>
          <a:xfrm>
            <a:off x="713797" y="1171099"/>
            <a:ext cx="2281049" cy="2282400"/>
          </a:xfrm>
          <a:prstGeom prst="donut">
            <a:avLst>
              <a:gd name="adj" fmla="val 3833"/>
            </a:avLst>
          </a:prstGeom>
          <a:solidFill>
            <a:schemeClr val="accent5"/>
          </a:solidFill>
          <a:ln w="190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solidFill>
                <a:schemeClr val="tx1"/>
              </a:solidFill>
            </a:endParaRPr>
          </a:p>
        </p:txBody>
      </p:sp>
      <p:sp>
        <p:nvSpPr>
          <p:cNvPr id="4" name="Google Shape;7064;p33">
            <a:extLst>
              <a:ext uri="{FF2B5EF4-FFF2-40B4-BE49-F238E27FC236}">
                <a16:creationId xmlns:a16="http://schemas.microsoft.com/office/drawing/2014/main" xmlns="" id="{617A8973-7A80-B413-A8E1-3130AB6372C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521208"/>
            <a:ext cx="7704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 slide title goes here!</a:t>
            </a:r>
            <a:endParaRPr dirty="0"/>
          </a:p>
        </p:txBody>
      </p:sp>
      <p:grpSp>
        <p:nvGrpSpPr>
          <p:cNvPr id="5" name="Google Shape;7067;p33">
            <a:extLst>
              <a:ext uri="{FF2B5EF4-FFF2-40B4-BE49-F238E27FC236}">
                <a16:creationId xmlns:a16="http://schemas.microsoft.com/office/drawing/2014/main" xmlns="" id="{25F28C90-1C3C-9198-AB3A-54680DFB9AB7}"/>
              </a:ext>
            </a:extLst>
          </p:cNvPr>
          <p:cNvGrpSpPr/>
          <p:nvPr userDrawn="1"/>
        </p:nvGrpSpPr>
        <p:grpSpPr>
          <a:xfrm rot="542285">
            <a:off x="896172" y="1028892"/>
            <a:ext cx="681893" cy="731574"/>
            <a:chOff x="2423600" y="-1786450"/>
            <a:chExt cx="1547885" cy="1665834"/>
          </a:xfrm>
        </p:grpSpPr>
        <p:sp>
          <p:nvSpPr>
            <p:cNvPr id="6" name="Google Shape;7068;p33">
              <a:extLst>
                <a:ext uri="{FF2B5EF4-FFF2-40B4-BE49-F238E27FC236}">
                  <a16:creationId xmlns:a16="http://schemas.microsoft.com/office/drawing/2014/main" xmlns="" id="{1B57FFC5-2731-BBFC-EDE5-E795DA6E6AE4}"/>
                </a:ext>
              </a:extLst>
            </p:cNvPr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7069;p33">
              <a:extLst>
                <a:ext uri="{FF2B5EF4-FFF2-40B4-BE49-F238E27FC236}">
                  <a16:creationId xmlns:a16="http://schemas.microsoft.com/office/drawing/2014/main" xmlns="" id="{E8DFC506-07BA-017E-B253-B2939251C867}"/>
                </a:ext>
              </a:extLst>
            </p:cNvPr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7070;p33">
              <a:extLst>
                <a:ext uri="{FF2B5EF4-FFF2-40B4-BE49-F238E27FC236}">
                  <a16:creationId xmlns:a16="http://schemas.microsoft.com/office/drawing/2014/main" xmlns="" id="{3AC455B4-ABC8-78CA-6EC4-E1186DF27D42}"/>
                </a:ext>
              </a:extLst>
            </p:cNvPr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7071;p33">
              <a:extLst>
                <a:ext uri="{FF2B5EF4-FFF2-40B4-BE49-F238E27FC236}">
                  <a16:creationId xmlns:a16="http://schemas.microsoft.com/office/drawing/2014/main" xmlns="" id="{645406FE-7375-347C-8D33-88D9019878F0}"/>
                </a:ext>
              </a:extLst>
            </p:cNvPr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7072;p33">
              <a:extLst>
                <a:ext uri="{FF2B5EF4-FFF2-40B4-BE49-F238E27FC236}">
                  <a16:creationId xmlns:a16="http://schemas.microsoft.com/office/drawing/2014/main" xmlns="" id="{3EEBC4B4-57D7-510C-8A66-60C91BFC0D50}"/>
                </a:ext>
              </a:extLst>
            </p:cNvPr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7073;p33">
              <a:extLst>
                <a:ext uri="{FF2B5EF4-FFF2-40B4-BE49-F238E27FC236}">
                  <a16:creationId xmlns:a16="http://schemas.microsoft.com/office/drawing/2014/main" xmlns="" id="{225DC047-D82D-4486-5626-1476592B568F}"/>
                </a:ext>
              </a:extLst>
            </p:cNvPr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7074;p33">
              <a:extLst>
                <a:ext uri="{FF2B5EF4-FFF2-40B4-BE49-F238E27FC236}">
                  <a16:creationId xmlns:a16="http://schemas.microsoft.com/office/drawing/2014/main" xmlns="" id="{4E67393D-E488-1A92-BF36-F289833F0FE6}"/>
                </a:ext>
              </a:extLst>
            </p:cNvPr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7075;p33">
              <a:extLst>
                <a:ext uri="{FF2B5EF4-FFF2-40B4-BE49-F238E27FC236}">
                  <a16:creationId xmlns:a16="http://schemas.microsoft.com/office/drawing/2014/main" xmlns="" id="{D67D96C9-C1D5-DF35-7CAA-04237C89BEBE}"/>
                </a:ext>
              </a:extLst>
            </p:cNvPr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7076;p33">
              <a:extLst>
                <a:ext uri="{FF2B5EF4-FFF2-40B4-BE49-F238E27FC236}">
                  <a16:creationId xmlns:a16="http://schemas.microsoft.com/office/drawing/2014/main" xmlns="" id="{FD1C2719-2036-EBA9-AEED-7DA0F9CA4610}"/>
                </a:ext>
              </a:extLst>
            </p:cNvPr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7077;p33">
              <a:extLst>
                <a:ext uri="{FF2B5EF4-FFF2-40B4-BE49-F238E27FC236}">
                  <a16:creationId xmlns:a16="http://schemas.microsoft.com/office/drawing/2014/main" xmlns="" id="{CFD7E65D-EFA4-FA54-4A65-CBE506069D8C}"/>
                </a:ext>
              </a:extLst>
            </p:cNvPr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7078;p33">
              <a:extLst>
                <a:ext uri="{FF2B5EF4-FFF2-40B4-BE49-F238E27FC236}">
                  <a16:creationId xmlns:a16="http://schemas.microsoft.com/office/drawing/2014/main" xmlns="" id="{CC5140E9-1654-5CC3-170E-E455678336B1}"/>
                </a:ext>
              </a:extLst>
            </p:cNvPr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7079;p33">
              <a:extLst>
                <a:ext uri="{FF2B5EF4-FFF2-40B4-BE49-F238E27FC236}">
                  <a16:creationId xmlns:a16="http://schemas.microsoft.com/office/drawing/2014/main" xmlns="" id="{1751765D-3F39-29CC-7212-9BF10E5E057C}"/>
                </a:ext>
              </a:extLst>
            </p:cNvPr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7080;p33">
              <a:extLst>
                <a:ext uri="{FF2B5EF4-FFF2-40B4-BE49-F238E27FC236}">
                  <a16:creationId xmlns:a16="http://schemas.microsoft.com/office/drawing/2014/main" xmlns="" id="{A163E62D-8B84-1918-B5DB-3D38AD2750F2}"/>
                </a:ext>
              </a:extLst>
            </p:cNvPr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7081;p33">
              <a:extLst>
                <a:ext uri="{FF2B5EF4-FFF2-40B4-BE49-F238E27FC236}">
                  <a16:creationId xmlns:a16="http://schemas.microsoft.com/office/drawing/2014/main" xmlns="" id="{B8242D35-E1C5-8B32-9820-B75C0AD2D9D6}"/>
                </a:ext>
              </a:extLst>
            </p:cNvPr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7082;p33">
              <a:extLst>
                <a:ext uri="{FF2B5EF4-FFF2-40B4-BE49-F238E27FC236}">
                  <a16:creationId xmlns:a16="http://schemas.microsoft.com/office/drawing/2014/main" xmlns="" id="{A32CB9F9-6CB8-D2C4-6E99-238863BA8F7B}"/>
                </a:ext>
              </a:extLst>
            </p:cNvPr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7083;p33">
              <a:extLst>
                <a:ext uri="{FF2B5EF4-FFF2-40B4-BE49-F238E27FC236}">
                  <a16:creationId xmlns:a16="http://schemas.microsoft.com/office/drawing/2014/main" xmlns="" id="{76D3153F-BD6A-5F3F-5B74-151C338340D9}"/>
                </a:ext>
              </a:extLst>
            </p:cNvPr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7084;p33">
              <a:extLst>
                <a:ext uri="{FF2B5EF4-FFF2-40B4-BE49-F238E27FC236}">
                  <a16:creationId xmlns:a16="http://schemas.microsoft.com/office/drawing/2014/main" xmlns="" id="{2EA8144B-00E8-CFE0-F307-B434DBCFC355}"/>
                </a:ext>
              </a:extLst>
            </p:cNvPr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7085;p33">
              <a:extLst>
                <a:ext uri="{FF2B5EF4-FFF2-40B4-BE49-F238E27FC236}">
                  <a16:creationId xmlns:a16="http://schemas.microsoft.com/office/drawing/2014/main" xmlns="" id="{B9113344-8C74-F4AB-A137-459B79A0CA8D}"/>
                </a:ext>
              </a:extLst>
            </p:cNvPr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7086;p33">
              <a:extLst>
                <a:ext uri="{FF2B5EF4-FFF2-40B4-BE49-F238E27FC236}">
                  <a16:creationId xmlns:a16="http://schemas.microsoft.com/office/drawing/2014/main" xmlns="" id="{E7122F22-B01C-5FC6-C42A-97B46B87EF37}"/>
                </a:ext>
              </a:extLst>
            </p:cNvPr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" name="Google Shape;7087;p33">
            <a:extLst>
              <a:ext uri="{FF2B5EF4-FFF2-40B4-BE49-F238E27FC236}">
                <a16:creationId xmlns:a16="http://schemas.microsoft.com/office/drawing/2014/main" xmlns="" id="{F635B35A-6430-742A-A28A-817EA9211AFF}"/>
              </a:ext>
            </a:extLst>
          </p:cNvPr>
          <p:cNvGrpSpPr/>
          <p:nvPr userDrawn="1"/>
        </p:nvGrpSpPr>
        <p:grpSpPr>
          <a:xfrm rot="20699748" flipH="1">
            <a:off x="2275491" y="2731673"/>
            <a:ext cx="685748" cy="735967"/>
            <a:chOff x="3114650" y="-1211075"/>
            <a:chExt cx="1550698" cy="1664259"/>
          </a:xfrm>
        </p:grpSpPr>
        <p:sp>
          <p:nvSpPr>
            <p:cNvPr id="26" name="Google Shape;7088;p33">
              <a:extLst>
                <a:ext uri="{FF2B5EF4-FFF2-40B4-BE49-F238E27FC236}">
                  <a16:creationId xmlns:a16="http://schemas.microsoft.com/office/drawing/2014/main" xmlns="" id="{4D294753-0C36-272D-D381-5197E62D5E33}"/>
                </a:ext>
              </a:extLst>
            </p:cNvPr>
            <p:cNvSpPr/>
            <p:nvPr/>
          </p:nvSpPr>
          <p:spPr>
            <a:xfrm>
              <a:off x="3114650" y="-1211075"/>
              <a:ext cx="1550698" cy="1664259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1" y="84"/>
                  </a:lnTo>
                  <a:lnTo>
                    <a:pt x="22685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307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71" y="2610"/>
                  </a:lnTo>
                  <a:lnTo>
                    <a:pt x="19802" y="1852"/>
                  </a:lnTo>
                  <a:lnTo>
                    <a:pt x="19823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3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19" y="84"/>
                  </a:lnTo>
                  <a:lnTo>
                    <a:pt x="18287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4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2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2" y="23927"/>
                  </a:lnTo>
                  <a:lnTo>
                    <a:pt x="1621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4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42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6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886" y="48358"/>
                  </a:lnTo>
                  <a:lnTo>
                    <a:pt x="23043" y="48421"/>
                  </a:lnTo>
                  <a:lnTo>
                    <a:pt x="24179" y="48442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88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0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03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66" y="4924"/>
                  </a:lnTo>
                  <a:lnTo>
                    <a:pt x="31545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8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8" y="4020"/>
                  </a:lnTo>
                  <a:lnTo>
                    <a:pt x="27525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7089;p33">
              <a:extLst>
                <a:ext uri="{FF2B5EF4-FFF2-40B4-BE49-F238E27FC236}">
                  <a16:creationId xmlns:a16="http://schemas.microsoft.com/office/drawing/2014/main" xmlns="" id="{962645AB-8B38-279F-F07C-EAE4A75BA919}"/>
                </a:ext>
              </a:extLst>
            </p:cNvPr>
            <p:cNvSpPr/>
            <p:nvPr/>
          </p:nvSpPr>
          <p:spPr>
            <a:xfrm>
              <a:off x="3208184" y="-1141680"/>
              <a:ext cx="1377414" cy="1507360"/>
            </a:xfrm>
            <a:custGeom>
              <a:avLst/>
              <a:gdLst/>
              <a:ahLst/>
              <a:cxnLst/>
              <a:rect l="l" t="t" r="r" b="b"/>
              <a:pathLst>
                <a:path w="39983" h="43876" extrusionOk="0">
                  <a:moveTo>
                    <a:pt x="20496" y="0"/>
                  </a:moveTo>
                  <a:lnTo>
                    <a:pt x="20118" y="232"/>
                  </a:lnTo>
                  <a:lnTo>
                    <a:pt x="19760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92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82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72" y="5303"/>
                  </a:lnTo>
                  <a:lnTo>
                    <a:pt x="15909" y="5324"/>
                  </a:lnTo>
                  <a:lnTo>
                    <a:pt x="15846" y="5345"/>
                  </a:lnTo>
                  <a:lnTo>
                    <a:pt x="15783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78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41" y="4483"/>
                  </a:lnTo>
                  <a:lnTo>
                    <a:pt x="15215" y="4209"/>
                  </a:lnTo>
                  <a:lnTo>
                    <a:pt x="15109" y="3914"/>
                  </a:lnTo>
                  <a:lnTo>
                    <a:pt x="15025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99" y="2378"/>
                  </a:lnTo>
                  <a:lnTo>
                    <a:pt x="14899" y="2063"/>
                  </a:lnTo>
                  <a:lnTo>
                    <a:pt x="14962" y="1452"/>
                  </a:lnTo>
                  <a:lnTo>
                    <a:pt x="15067" y="821"/>
                  </a:lnTo>
                  <a:lnTo>
                    <a:pt x="15194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94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53" y="3115"/>
                  </a:lnTo>
                  <a:lnTo>
                    <a:pt x="12479" y="3620"/>
                  </a:lnTo>
                  <a:lnTo>
                    <a:pt x="12332" y="3872"/>
                  </a:lnTo>
                  <a:lnTo>
                    <a:pt x="12226" y="4125"/>
                  </a:lnTo>
                  <a:lnTo>
                    <a:pt x="12016" y="4630"/>
                  </a:lnTo>
                  <a:lnTo>
                    <a:pt x="11848" y="5156"/>
                  </a:lnTo>
                  <a:lnTo>
                    <a:pt x="11700" y="5682"/>
                  </a:lnTo>
                  <a:lnTo>
                    <a:pt x="11469" y="6713"/>
                  </a:lnTo>
                  <a:lnTo>
                    <a:pt x="11343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5" y="5893"/>
                  </a:lnTo>
                  <a:lnTo>
                    <a:pt x="13258" y="5914"/>
                  </a:lnTo>
                  <a:lnTo>
                    <a:pt x="13279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38" y="8586"/>
                  </a:lnTo>
                  <a:lnTo>
                    <a:pt x="10753" y="8607"/>
                  </a:lnTo>
                  <a:lnTo>
                    <a:pt x="9806" y="9596"/>
                  </a:lnTo>
                  <a:lnTo>
                    <a:pt x="8881" y="10627"/>
                  </a:lnTo>
                  <a:lnTo>
                    <a:pt x="8860" y="10712"/>
                  </a:lnTo>
                  <a:lnTo>
                    <a:pt x="8838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81" y="12942"/>
                  </a:lnTo>
                  <a:lnTo>
                    <a:pt x="5998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99" y="18119"/>
                  </a:lnTo>
                  <a:lnTo>
                    <a:pt x="2841" y="18729"/>
                  </a:lnTo>
                  <a:lnTo>
                    <a:pt x="2525" y="19339"/>
                  </a:lnTo>
                  <a:lnTo>
                    <a:pt x="2210" y="19950"/>
                  </a:lnTo>
                  <a:lnTo>
                    <a:pt x="1915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37" y="22496"/>
                  </a:lnTo>
                  <a:lnTo>
                    <a:pt x="905" y="23148"/>
                  </a:lnTo>
                  <a:lnTo>
                    <a:pt x="716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84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21" y="29335"/>
                  </a:lnTo>
                  <a:lnTo>
                    <a:pt x="63" y="30050"/>
                  </a:lnTo>
                  <a:lnTo>
                    <a:pt x="127" y="30787"/>
                  </a:lnTo>
                  <a:lnTo>
                    <a:pt x="190" y="31250"/>
                  </a:lnTo>
                  <a:lnTo>
                    <a:pt x="274" y="31734"/>
                  </a:lnTo>
                  <a:lnTo>
                    <a:pt x="358" y="32176"/>
                  </a:lnTo>
                  <a:lnTo>
                    <a:pt x="484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116" y="34322"/>
                  </a:lnTo>
                  <a:lnTo>
                    <a:pt x="1305" y="34701"/>
                  </a:lnTo>
                  <a:lnTo>
                    <a:pt x="1515" y="35101"/>
                  </a:lnTo>
                  <a:lnTo>
                    <a:pt x="1726" y="35480"/>
                  </a:lnTo>
                  <a:lnTo>
                    <a:pt x="1978" y="35858"/>
                  </a:lnTo>
                  <a:lnTo>
                    <a:pt x="2231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98" y="38194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30" y="39057"/>
                  </a:lnTo>
                  <a:lnTo>
                    <a:pt x="5766" y="39583"/>
                  </a:lnTo>
                  <a:lnTo>
                    <a:pt x="6524" y="40088"/>
                  </a:lnTo>
                  <a:lnTo>
                    <a:pt x="7344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912" y="41772"/>
                  </a:lnTo>
                  <a:lnTo>
                    <a:pt x="10795" y="42108"/>
                  </a:lnTo>
                  <a:lnTo>
                    <a:pt x="11721" y="42403"/>
                  </a:lnTo>
                  <a:lnTo>
                    <a:pt x="12647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414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213" y="43813"/>
                  </a:lnTo>
                  <a:lnTo>
                    <a:pt x="20118" y="43855"/>
                  </a:lnTo>
                  <a:lnTo>
                    <a:pt x="21023" y="43876"/>
                  </a:lnTo>
                  <a:lnTo>
                    <a:pt x="21885" y="43876"/>
                  </a:lnTo>
                  <a:lnTo>
                    <a:pt x="22748" y="43855"/>
                  </a:lnTo>
                  <a:lnTo>
                    <a:pt x="23569" y="43792"/>
                  </a:lnTo>
                  <a:lnTo>
                    <a:pt x="24453" y="43708"/>
                  </a:lnTo>
                  <a:lnTo>
                    <a:pt x="25336" y="43581"/>
                  </a:lnTo>
                  <a:lnTo>
                    <a:pt x="26220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92" y="42445"/>
                  </a:lnTo>
                  <a:lnTo>
                    <a:pt x="30534" y="42129"/>
                  </a:lnTo>
                  <a:lnTo>
                    <a:pt x="31355" y="41772"/>
                  </a:lnTo>
                  <a:lnTo>
                    <a:pt x="32154" y="41372"/>
                  </a:lnTo>
                  <a:lnTo>
                    <a:pt x="32933" y="40951"/>
                  </a:lnTo>
                  <a:lnTo>
                    <a:pt x="33691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73" y="37794"/>
                  </a:lnTo>
                  <a:lnTo>
                    <a:pt x="37247" y="37479"/>
                  </a:lnTo>
                  <a:lnTo>
                    <a:pt x="37499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36" y="36174"/>
                  </a:lnTo>
                  <a:lnTo>
                    <a:pt x="38446" y="35816"/>
                  </a:lnTo>
                  <a:lnTo>
                    <a:pt x="38657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78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56" y="32007"/>
                  </a:lnTo>
                  <a:lnTo>
                    <a:pt x="3991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83" y="30303"/>
                  </a:lnTo>
                  <a:lnTo>
                    <a:pt x="39962" y="29861"/>
                  </a:lnTo>
                  <a:lnTo>
                    <a:pt x="39941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30" y="28030"/>
                  </a:lnTo>
                  <a:lnTo>
                    <a:pt x="39625" y="27546"/>
                  </a:lnTo>
                  <a:lnTo>
                    <a:pt x="39499" y="27083"/>
                  </a:lnTo>
                  <a:lnTo>
                    <a:pt x="39351" y="26599"/>
                  </a:lnTo>
                  <a:lnTo>
                    <a:pt x="39183" y="26094"/>
                  </a:lnTo>
                  <a:lnTo>
                    <a:pt x="38994" y="25610"/>
                  </a:lnTo>
                  <a:lnTo>
                    <a:pt x="38594" y="24705"/>
                  </a:lnTo>
                  <a:lnTo>
                    <a:pt x="38173" y="23843"/>
                  </a:lnTo>
                  <a:lnTo>
                    <a:pt x="37710" y="23001"/>
                  </a:lnTo>
                  <a:lnTo>
                    <a:pt x="37226" y="22201"/>
                  </a:lnTo>
                  <a:lnTo>
                    <a:pt x="36700" y="21423"/>
                  </a:lnTo>
                  <a:lnTo>
                    <a:pt x="36132" y="20665"/>
                  </a:lnTo>
                  <a:lnTo>
                    <a:pt x="35564" y="19929"/>
                  </a:lnTo>
                  <a:lnTo>
                    <a:pt x="34953" y="19234"/>
                  </a:lnTo>
                  <a:lnTo>
                    <a:pt x="34806" y="19487"/>
                  </a:lnTo>
                  <a:lnTo>
                    <a:pt x="34659" y="19718"/>
                  </a:lnTo>
                  <a:lnTo>
                    <a:pt x="34469" y="19929"/>
                  </a:lnTo>
                  <a:lnTo>
                    <a:pt x="34259" y="20118"/>
                  </a:lnTo>
                  <a:lnTo>
                    <a:pt x="34027" y="20307"/>
                  </a:lnTo>
                  <a:lnTo>
                    <a:pt x="33796" y="20476"/>
                  </a:lnTo>
                  <a:lnTo>
                    <a:pt x="33543" y="20623"/>
                  </a:lnTo>
                  <a:lnTo>
                    <a:pt x="33270" y="20770"/>
                  </a:lnTo>
                  <a:lnTo>
                    <a:pt x="32996" y="20897"/>
                  </a:lnTo>
                  <a:lnTo>
                    <a:pt x="32723" y="21002"/>
                  </a:lnTo>
                  <a:lnTo>
                    <a:pt x="32428" y="21107"/>
                  </a:lnTo>
                  <a:lnTo>
                    <a:pt x="32133" y="21191"/>
                  </a:lnTo>
                  <a:lnTo>
                    <a:pt x="31565" y="21317"/>
                  </a:lnTo>
                  <a:lnTo>
                    <a:pt x="31018" y="21402"/>
                  </a:lnTo>
                  <a:lnTo>
                    <a:pt x="30513" y="21444"/>
                  </a:lnTo>
                  <a:lnTo>
                    <a:pt x="30008" y="21444"/>
                  </a:lnTo>
                  <a:lnTo>
                    <a:pt x="29524" y="21402"/>
                  </a:lnTo>
                  <a:lnTo>
                    <a:pt x="29019" y="21317"/>
                  </a:lnTo>
                  <a:lnTo>
                    <a:pt x="28535" y="21191"/>
                  </a:lnTo>
                  <a:lnTo>
                    <a:pt x="28072" y="21023"/>
                  </a:lnTo>
                  <a:lnTo>
                    <a:pt x="27609" y="20833"/>
                  </a:lnTo>
                  <a:lnTo>
                    <a:pt x="27146" y="20602"/>
                  </a:lnTo>
                  <a:lnTo>
                    <a:pt x="26704" y="20349"/>
                  </a:lnTo>
                  <a:lnTo>
                    <a:pt x="26283" y="20076"/>
                  </a:lnTo>
                  <a:lnTo>
                    <a:pt x="25863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26" y="18771"/>
                  </a:lnTo>
                  <a:lnTo>
                    <a:pt x="24389" y="18392"/>
                  </a:lnTo>
                  <a:lnTo>
                    <a:pt x="24074" y="18014"/>
                  </a:lnTo>
                  <a:lnTo>
                    <a:pt x="23548" y="17361"/>
                  </a:lnTo>
                  <a:lnTo>
                    <a:pt x="23295" y="17003"/>
                  </a:lnTo>
                  <a:lnTo>
                    <a:pt x="23064" y="16646"/>
                  </a:lnTo>
                  <a:lnTo>
                    <a:pt x="22832" y="16267"/>
                  </a:lnTo>
                  <a:lnTo>
                    <a:pt x="22601" y="15888"/>
                  </a:lnTo>
                  <a:lnTo>
                    <a:pt x="22411" y="15509"/>
                  </a:lnTo>
                  <a:lnTo>
                    <a:pt x="22222" y="15110"/>
                  </a:lnTo>
                  <a:lnTo>
                    <a:pt x="22075" y="14710"/>
                  </a:lnTo>
                  <a:lnTo>
                    <a:pt x="21948" y="14289"/>
                  </a:lnTo>
                  <a:lnTo>
                    <a:pt x="21843" y="13889"/>
                  </a:lnTo>
                  <a:lnTo>
                    <a:pt x="21780" y="13468"/>
                  </a:lnTo>
                  <a:lnTo>
                    <a:pt x="21738" y="13047"/>
                  </a:lnTo>
                  <a:lnTo>
                    <a:pt x="21738" y="12626"/>
                  </a:lnTo>
                  <a:lnTo>
                    <a:pt x="21780" y="12185"/>
                  </a:lnTo>
                  <a:lnTo>
                    <a:pt x="21885" y="11764"/>
                  </a:lnTo>
                  <a:lnTo>
                    <a:pt x="21906" y="11637"/>
                  </a:lnTo>
                  <a:lnTo>
                    <a:pt x="21970" y="11511"/>
                  </a:lnTo>
                  <a:lnTo>
                    <a:pt x="22117" y="11280"/>
                  </a:lnTo>
                  <a:lnTo>
                    <a:pt x="22285" y="11069"/>
                  </a:lnTo>
                  <a:lnTo>
                    <a:pt x="22517" y="10880"/>
                  </a:lnTo>
                  <a:lnTo>
                    <a:pt x="22748" y="10712"/>
                  </a:lnTo>
                  <a:lnTo>
                    <a:pt x="23022" y="10564"/>
                  </a:lnTo>
                  <a:lnTo>
                    <a:pt x="23295" y="10459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39" y="8102"/>
                  </a:lnTo>
                  <a:lnTo>
                    <a:pt x="20139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75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96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69" y="4398"/>
                  </a:lnTo>
                  <a:lnTo>
                    <a:pt x="22874" y="3010"/>
                  </a:lnTo>
                  <a:lnTo>
                    <a:pt x="22580" y="3157"/>
                  </a:lnTo>
                  <a:lnTo>
                    <a:pt x="22306" y="3346"/>
                  </a:lnTo>
                  <a:lnTo>
                    <a:pt x="22075" y="3536"/>
                  </a:lnTo>
                  <a:lnTo>
                    <a:pt x="21843" y="3767"/>
                  </a:lnTo>
                  <a:lnTo>
                    <a:pt x="21633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65" y="5261"/>
                  </a:lnTo>
                  <a:lnTo>
                    <a:pt x="20454" y="5514"/>
                  </a:lnTo>
                  <a:lnTo>
                    <a:pt x="20244" y="5745"/>
                  </a:lnTo>
                  <a:lnTo>
                    <a:pt x="2001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92" y="6482"/>
                  </a:lnTo>
                  <a:lnTo>
                    <a:pt x="19150" y="6503"/>
                  </a:lnTo>
                  <a:lnTo>
                    <a:pt x="19108" y="6482"/>
                  </a:lnTo>
                  <a:lnTo>
                    <a:pt x="19066" y="6461"/>
                  </a:lnTo>
                  <a:lnTo>
                    <a:pt x="19023" y="6440"/>
                  </a:lnTo>
                  <a:lnTo>
                    <a:pt x="19002" y="6356"/>
                  </a:lnTo>
                  <a:lnTo>
                    <a:pt x="19002" y="6313"/>
                  </a:lnTo>
                  <a:lnTo>
                    <a:pt x="19023" y="6271"/>
                  </a:lnTo>
                  <a:lnTo>
                    <a:pt x="19108" y="6124"/>
                  </a:lnTo>
                  <a:lnTo>
                    <a:pt x="19023" y="5766"/>
                  </a:lnTo>
                  <a:lnTo>
                    <a:pt x="18939" y="5388"/>
                  </a:lnTo>
                  <a:lnTo>
                    <a:pt x="18876" y="5009"/>
                  </a:lnTo>
                  <a:lnTo>
                    <a:pt x="18834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9002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50" y="1957"/>
                  </a:lnTo>
                  <a:lnTo>
                    <a:pt x="19760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49" y="421"/>
                  </a:lnTo>
                  <a:lnTo>
                    <a:pt x="204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7090;p33">
              <a:extLst>
                <a:ext uri="{FF2B5EF4-FFF2-40B4-BE49-F238E27FC236}">
                  <a16:creationId xmlns:a16="http://schemas.microsoft.com/office/drawing/2014/main" xmlns="" id="{3AA879AE-4C1C-8D7C-FD42-202C4DA3952F}"/>
                </a:ext>
              </a:extLst>
            </p:cNvPr>
            <p:cNvSpPr/>
            <p:nvPr/>
          </p:nvSpPr>
          <p:spPr>
            <a:xfrm>
              <a:off x="3208184" y="-1075171"/>
              <a:ext cx="826455" cy="1440849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5" y="400"/>
                  </a:lnTo>
                  <a:lnTo>
                    <a:pt x="12963" y="821"/>
                  </a:lnTo>
                  <a:lnTo>
                    <a:pt x="12479" y="1684"/>
                  </a:lnTo>
                  <a:lnTo>
                    <a:pt x="12332" y="1936"/>
                  </a:lnTo>
                  <a:lnTo>
                    <a:pt x="12226" y="2189"/>
                  </a:lnTo>
                  <a:lnTo>
                    <a:pt x="12016" y="2694"/>
                  </a:lnTo>
                  <a:lnTo>
                    <a:pt x="11848" y="3220"/>
                  </a:lnTo>
                  <a:lnTo>
                    <a:pt x="11700" y="3746"/>
                  </a:lnTo>
                  <a:lnTo>
                    <a:pt x="11469" y="4777"/>
                  </a:lnTo>
                  <a:lnTo>
                    <a:pt x="11343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5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38" y="6650"/>
                  </a:lnTo>
                  <a:lnTo>
                    <a:pt x="10753" y="6671"/>
                  </a:lnTo>
                  <a:lnTo>
                    <a:pt x="9806" y="7660"/>
                  </a:lnTo>
                  <a:lnTo>
                    <a:pt x="8881" y="8691"/>
                  </a:lnTo>
                  <a:lnTo>
                    <a:pt x="8860" y="8776"/>
                  </a:lnTo>
                  <a:lnTo>
                    <a:pt x="8838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81" y="11006"/>
                  </a:lnTo>
                  <a:lnTo>
                    <a:pt x="5998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99" y="16183"/>
                  </a:lnTo>
                  <a:lnTo>
                    <a:pt x="2841" y="16793"/>
                  </a:lnTo>
                  <a:lnTo>
                    <a:pt x="2525" y="17403"/>
                  </a:lnTo>
                  <a:lnTo>
                    <a:pt x="2210" y="18014"/>
                  </a:lnTo>
                  <a:lnTo>
                    <a:pt x="1915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37" y="20560"/>
                  </a:lnTo>
                  <a:lnTo>
                    <a:pt x="905" y="21212"/>
                  </a:lnTo>
                  <a:lnTo>
                    <a:pt x="716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84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21" y="27399"/>
                  </a:lnTo>
                  <a:lnTo>
                    <a:pt x="63" y="28114"/>
                  </a:lnTo>
                  <a:lnTo>
                    <a:pt x="127" y="28851"/>
                  </a:lnTo>
                  <a:lnTo>
                    <a:pt x="190" y="29314"/>
                  </a:lnTo>
                  <a:lnTo>
                    <a:pt x="274" y="29798"/>
                  </a:lnTo>
                  <a:lnTo>
                    <a:pt x="358" y="30240"/>
                  </a:lnTo>
                  <a:lnTo>
                    <a:pt x="484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116" y="32386"/>
                  </a:lnTo>
                  <a:lnTo>
                    <a:pt x="1305" y="32765"/>
                  </a:lnTo>
                  <a:lnTo>
                    <a:pt x="1515" y="33165"/>
                  </a:lnTo>
                  <a:lnTo>
                    <a:pt x="1726" y="33544"/>
                  </a:lnTo>
                  <a:lnTo>
                    <a:pt x="1978" y="33922"/>
                  </a:lnTo>
                  <a:lnTo>
                    <a:pt x="2231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9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30" y="37121"/>
                  </a:lnTo>
                  <a:lnTo>
                    <a:pt x="5766" y="37647"/>
                  </a:lnTo>
                  <a:lnTo>
                    <a:pt x="6524" y="38152"/>
                  </a:lnTo>
                  <a:lnTo>
                    <a:pt x="7344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912" y="39836"/>
                  </a:lnTo>
                  <a:lnTo>
                    <a:pt x="10795" y="40172"/>
                  </a:lnTo>
                  <a:lnTo>
                    <a:pt x="11721" y="40467"/>
                  </a:lnTo>
                  <a:lnTo>
                    <a:pt x="12647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414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213" y="41877"/>
                  </a:lnTo>
                  <a:lnTo>
                    <a:pt x="20118" y="41919"/>
                  </a:lnTo>
                  <a:lnTo>
                    <a:pt x="21023" y="41940"/>
                  </a:lnTo>
                  <a:lnTo>
                    <a:pt x="21885" y="41940"/>
                  </a:lnTo>
                  <a:lnTo>
                    <a:pt x="22748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45" y="41035"/>
                  </a:lnTo>
                  <a:lnTo>
                    <a:pt x="17340" y="40804"/>
                  </a:lnTo>
                  <a:lnTo>
                    <a:pt x="16435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21" y="38720"/>
                  </a:lnTo>
                  <a:lnTo>
                    <a:pt x="11322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806" y="37163"/>
                  </a:lnTo>
                  <a:lnTo>
                    <a:pt x="9449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39" y="35900"/>
                  </a:lnTo>
                  <a:lnTo>
                    <a:pt x="8123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39" y="34448"/>
                  </a:lnTo>
                  <a:lnTo>
                    <a:pt x="6776" y="33775"/>
                  </a:lnTo>
                  <a:lnTo>
                    <a:pt x="6355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51" y="30092"/>
                  </a:lnTo>
                  <a:lnTo>
                    <a:pt x="4819" y="29314"/>
                  </a:lnTo>
                  <a:lnTo>
                    <a:pt x="4630" y="28535"/>
                  </a:lnTo>
                  <a:lnTo>
                    <a:pt x="4461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61" y="22054"/>
                  </a:lnTo>
                  <a:lnTo>
                    <a:pt x="4630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103" y="16498"/>
                  </a:lnTo>
                  <a:lnTo>
                    <a:pt x="6503" y="15615"/>
                  </a:lnTo>
                  <a:lnTo>
                    <a:pt x="6924" y="14752"/>
                  </a:lnTo>
                  <a:lnTo>
                    <a:pt x="7386" y="13910"/>
                  </a:lnTo>
                  <a:lnTo>
                    <a:pt x="7892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43" y="8397"/>
                  </a:lnTo>
                  <a:lnTo>
                    <a:pt x="11658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52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78" y="6440"/>
                  </a:lnTo>
                  <a:lnTo>
                    <a:pt x="13699" y="6356"/>
                  </a:lnTo>
                  <a:lnTo>
                    <a:pt x="13742" y="5998"/>
                  </a:lnTo>
                  <a:lnTo>
                    <a:pt x="13742" y="5619"/>
                  </a:lnTo>
                  <a:lnTo>
                    <a:pt x="13699" y="5261"/>
                  </a:lnTo>
                  <a:lnTo>
                    <a:pt x="13657" y="4882"/>
                  </a:lnTo>
                  <a:lnTo>
                    <a:pt x="13510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37" y="2568"/>
                  </a:lnTo>
                  <a:lnTo>
                    <a:pt x="13194" y="2126"/>
                  </a:lnTo>
                  <a:lnTo>
                    <a:pt x="13215" y="1705"/>
                  </a:lnTo>
                  <a:lnTo>
                    <a:pt x="13237" y="1263"/>
                  </a:lnTo>
                  <a:lnTo>
                    <a:pt x="13300" y="842"/>
                  </a:lnTo>
                  <a:lnTo>
                    <a:pt x="13384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7091;p33">
              <a:extLst>
                <a:ext uri="{FF2B5EF4-FFF2-40B4-BE49-F238E27FC236}">
                  <a16:creationId xmlns:a16="http://schemas.microsoft.com/office/drawing/2014/main" xmlns="" id="{DE72456A-B225-312E-3EAC-8FF357972B0C}"/>
                </a:ext>
              </a:extLst>
            </p:cNvPr>
            <p:cNvSpPr/>
            <p:nvPr/>
          </p:nvSpPr>
          <p:spPr>
            <a:xfrm>
              <a:off x="3792506" y="-397058"/>
              <a:ext cx="360313" cy="213276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4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75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27" y="1936"/>
                  </a:lnTo>
                  <a:lnTo>
                    <a:pt x="9912" y="2083"/>
                  </a:lnTo>
                  <a:lnTo>
                    <a:pt x="9933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43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386" y="2904"/>
                  </a:lnTo>
                  <a:lnTo>
                    <a:pt x="9028" y="3072"/>
                  </a:lnTo>
                  <a:lnTo>
                    <a:pt x="9070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07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33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02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797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18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55" y="3514"/>
                  </a:lnTo>
                  <a:lnTo>
                    <a:pt x="5829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41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35" y="3683"/>
                  </a:lnTo>
                  <a:lnTo>
                    <a:pt x="3557" y="3809"/>
                  </a:lnTo>
                  <a:lnTo>
                    <a:pt x="3578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36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19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293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69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0" y="3157"/>
                  </a:lnTo>
                  <a:lnTo>
                    <a:pt x="21" y="3304"/>
                  </a:lnTo>
                  <a:lnTo>
                    <a:pt x="63" y="3451"/>
                  </a:lnTo>
                  <a:lnTo>
                    <a:pt x="126" y="3577"/>
                  </a:lnTo>
                  <a:lnTo>
                    <a:pt x="211" y="3704"/>
                  </a:lnTo>
                  <a:lnTo>
                    <a:pt x="295" y="3830"/>
                  </a:lnTo>
                  <a:lnTo>
                    <a:pt x="421" y="3935"/>
                  </a:lnTo>
                  <a:lnTo>
                    <a:pt x="526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31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46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14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30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14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5998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587" y="6208"/>
                  </a:lnTo>
                  <a:lnTo>
                    <a:pt x="6734" y="6208"/>
                  </a:lnTo>
                  <a:lnTo>
                    <a:pt x="6944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60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291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49" y="2673"/>
                  </a:lnTo>
                  <a:lnTo>
                    <a:pt x="8733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0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8986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01" y="3115"/>
                  </a:lnTo>
                  <a:lnTo>
                    <a:pt x="9891" y="2988"/>
                  </a:lnTo>
                  <a:lnTo>
                    <a:pt x="10038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17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7092;p33">
              <a:extLst>
                <a:ext uri="{FF2B5EF4-FFF2-40B4-BE49-F238E27FC236}">
                  <a16:creationId xmlns:a16="http://schemas.microsoft.com/office/drawing/2014/main" xmlns="" id="{C54B8084-9339-1F1D-5A21-53B2FC2586CF}"/>
                </a:ext>
              </a:extLst>
            </p:cNvPr>
            <p:cNvSpPr/>
            <p:nvPr/>
          </p:nvSpPr>
          <p:spPr>
            <a:xfrm>
              <a:off x="3692461" y="-218521"/>
              <a:ext cx="572008" cy="338397"/>
            </a:xfrm>
            <a:custGeom>
              <a:avLst/>
              <a:gdLst/>
              <a:ahLst/>
              <a:cxnLst/>
              <a:rect l="l" t="t" r="r" b="b"/>
              <a:pathLst>
                <a:path w="16604" h="9850" extrusionOk="0">
                  <a:moveTo>
                    <a:pt x="10122" y="3199"/>
                  </a:moveTo>
                  <a:lnTo>
                    <a:pt x="10375" y="3389"/>
                  </a:lnTo>
                  <a:lnTo>
                    <a:pt x="10648" y="3578"/>
                  </a:lnTo>
                  <a:lnTo>
                    <a:pt x="10943" y="3747"/>
                  </a:lnTo>
                  <a:lnTo>
                    <a:pt x="11216" y="3894"/>
                  </a:lnTo>
                  <a:lnTo>
                    <a:pt x="11511" y="3999"/>
                  </a:lnTo>
                  <a:lnTo>
                    <a:pt x="11784" y="4104"/>
                  </a:lnTo>
                  <a:lnTo>
                    <a:pt x="12016" y="4167"/>
                  </a:lnTo>
                  <a:lnTo>
                    <a:pt x="12226" y="4210"/>
                  </a:lnTo>
                  <a:lnTo>
                    <a:pt x="12395" y="4210"/>
                  </a:lnTo>
                  <a:lnTo>
                    <a:pt x="12016" y="5199"/>
                  </a:lnTo>
                  <a:lnTo>
                    <a:pt x="11637" y="6167"/>
                  </a:lnTo>
                  <a:lnTo>
                    <a:pt x="11195" y="7113"/>
                  </a:lnTo>
                  <a:lnTo>
                    <a:pt x="10964" y="7576"/>
                  </a:lnTo>
                  <a:lnTo>
                    <a:pt x="10732" y="8039"/>
                  </a:lnTo>
                  <a:lnTo>
                    <a:pt x="10543" y="8313"/>
                  </a:lnTo>
                  <a:lnTo>
                    <a:pt x="10332" y="8565"/>
                  </a:lnTo>
                  <a:lnTo>
                    <a:pt x="10101" y="8797"/>
                  </a:lnTo>
                  <a:lnTo>
                    <a:pt x="9848" y="9007"/>
                  </a:lnTo>
                  <a:lnTo>
                    <a:pt x="9701" y="9113"/>
                  </a:lnTo>
                  <a:lnTo>
                    <a:pt x="9554" y="9155"/>
                  </a:lnTo>
                  <a:lnTo>
                    <a:pt x="9428" y="9176"/>
                  </a:lnTo>
                  <a:lnTo>
                    <a:pt x="9280" y="9176"/>
                  </a:lnTo>
                  <a:lnTo>
                    <a:pt x="9154" y="9155"/>
                  </a:lnTo>
                  <a:lnTo>
                    <a:pt x="9007" y="9092"/>
                  </a:lnTo>
                  <a:lnTo>
                    <a:pt x="8881" y="9028"/>
                  </a:lnTo>
                  <a:lnTo>
                    <a:pt x="8775" y="8944"/>
                  </a:lnTo>
                  <a:lnTo>
                    <a:pt x="8544" y="8734"/>
                  </a:lnTo>
                  <a:lnTo>
                    <a:pt x="8354" y="8502"/>
                  </a:lnTo>
                  <a:lnTo>
                    <a:pt x="8186" y="8271"/>
                  </a:lnTo>
                  <a:lnTo>
                    <a:pt x="8039" y="8081"/>
                  </a:lnTo>
                  <a:lnTo>
                    <a:pt x="7681" y="7555"/>
                  </a:lnTo>
                  <a:lnTo>
                    <a:pt x="7513" y="7261"/>
                  </a:lnTo>
                  <a:lnTo>
                    <a:pt x="7344" y="6987"/>
                  </a:lnTo>
                  <a:lnTo>
                    <a:pt x="7197" y="6693"/>
                  </a:lnTo>
                  <a:lnTo>
                    <a:pt x="7071" y="6398"/>
                  </a:lnTo>
                  <a:lnTo>
                    <a:pt x="6966" y="6082"/>
                  </a:lnTo>
                  <a:lnTo>
                    <a:pt x="6881" y="5788"/>
                  </a:lnTo>
                  <a:lnTo>
                    <a:pt x="7386" y="5619"/>
                  </a:lnTo>
                  <a:lnTo>
                    <a:pt x="7891" y="5388"/>
                  </a:lnTo>
                  <a:lnTo>
                    <a:pt x="8397" y="5135"/>
                  </a:lnTo>
                  <a:lnTo>
                    <a:pt x="8628" y="4967"/>
                  </a:lnTo>
                  <a:lnTo>
                    <a:pt x="8859" y="4820"/>
                  </a:lnTo>
                  <a:lnTo>
                    <a:pt x="9091" y="4630"/>
                  </a:lnTo>
                  <a:lnTo>
                    <a:pt x="9280" y="4462"/>
                  </a:lnTo>
                  <a:lnTo>
                    <a:pt x="9491" y="4273"/>
                  </a:lnTo>
                  <a:lnTo>
                    <a:pt x="9659" y="4062"/>
                  </a:lnTo>
                  <a:lnTo>
                    <a:pt x="9806" y="3852"/>
                  </a:lnTo>
                  <a:lnTo>
                    <a:pt x="9933" y="3641"/>
                  </a:lnTo>
                  <a:lnTo>
                    <a:pt x="10038" y="3431"/>
                  </a:lnTo>
                  <a:lnTo>
                    <a:pt x="10122" y="3199"/>
                  </a:lnTo>
                  <a:close/>
                  <a:moveTo>
                    <a:pt x="16056" y="1"/>
                  </a:moveTo>
                  <a:lnTo>
                    <a:pt x="15930" y="43"/>
                  </a:lnTo>
                  <a:lnTo>
                    <a:pt x="15846" y="106"/>
                  </a:lnTo>
                  <a:lnTo>
                    <a:pt x="15804" y="148"/>
                  </a:lnTo>
                  <a:lnTo>
                    <a:pt x="15783" y="211"/>
                  </a:lnTo>
                  <a:lnTo>
                    <a:pt x="15762" y="274"/>
                  </a:lnTo>
                  <a:lnTo>
                    <a:pt x="15762" y="338"/>
                  </a:lnTo>
                  <a:lnTo>
                    <a:pt x="15762" y="674"/>
                  </a:lnTo>
                  <a:lnTo>
                    <a:pt x="15720" y="969"/>
                  </a:lnTo>
                  <a:lnTo>
                    <a:pt x="15656" y="1242"/>
                  </a:lnTo>
                  <a:lnTo>
                    <a:pt x="15593" y="1495"/>
                  </a:lnTo>
                  <a:lnTo>
                    <a:pt x="15488" y="1747"/>
                  </a:lnTo>
                  <a:lnTo>
                    <a:pt x="15362" y="1958"/>
                  </a:lnTo>
                  <a:lnTo>
                    <a:pt x="15236" y="2168"/>
                  </a:lnTo>
                  <a:lnTo>
                    <a:pt x="15067" y="2358"/>
                  </a:lnTo>
                  <a:lnTo>
                    <a:pt x="14878" y="2526"/>
                  </a:lnTo>
                  <a:lnTo>
                    <a:pt x="14688" y="2673"/>
                  </a:lnTo>
                  <a:lnTo>
                    <a:pt x="14457" y="2800"/>
                  </a:lnTo>
                  <a:lnTo>
                    <a:pt x="14226" y="2926"/>
                  </a:lnTo>
                  <a:lnTo>
                    <a:pt x="13973" y="3031"/>
                  </a:lnTo>
                  <a:lnTo>
                    <a:pt x="13699" y="3136"/>
                  </a:lnTo>
                  <a:lnTo>
                    <a:pt x="13405" y="3220"/>
                  </a:lnTo>
                  <a:lnTo>
                    <a:pt x="13110" y="3284"/>
                  </a:lnTo>
                  <a:lnTo>
                    <a:pt x="12963" y="3305"/>
                  </a:lnTo>
                  <a:lnTo>
                    <a:pt x="12816" y="3305"/>
                  </a:lnTo>
                  <a:lnTo>
                    <a:pt x="12416" y="3284"/>
                  </a:lnTo>
                  <a:lnTo>
                    <a:pt x="11953" y="3199"/>
                  </a:lnTo>
                  <a:lnTo>
                    <a:pt x="11469" y="3094"/>
                  </a:lnTo>
                  <a:lnTo>
                    <a:pt x="11237" y="3010"/>
                  </a:lnTo>
                  <a:lnTo>
                    <a:pt x="11006" y="2926"/>
                  </a:lnTo>
                  <a:lnTo>
                    <a:pt x="10795" y="2842"/>
                  </a:lnTo>
                  <a:lnTo>
                    <a:pt x="10606" y="2736"/>
                  </a:lnTo>
                  <a:lnTo>
                    <a:pt x="10459" y="2610"/>
                  </a:lnTo>
                  <a:lnTo>
                    <a:pt x="10311" y="2484"/>
                  </a:lnTo>
                  <a:lnTo>
                    <a:pt x="10227" y="2337"/>
                  </a:lnTo>
                  <a:lnTo>
                    <a:pt x="10164" y="2189"/>
                  </a:lnTo>
                  <a:lnTo>
                    <a:pt x="10017" y="1895"/>
                  </a:lnTo>
                  <a:lnTo>
                    <a:pt x="9912" y="1747"/>
                  </a:lnTo>
                  <a:lnTo>
                    <a:pt x="9827" y="1579"/>
                  </a:lnTo>
                  <a:lnTo>
                    <a:pt x="9827" y="1558"/>
                  </a:lnTo>
                  <a:lnTo>
                    <a:pt x="9701" y="1705"/>
                  </a:lnTo>
                  <a:lnTo>
                    <a:pt x="9596" y="1726"/>
                  </a:lnTo>
                  <a:lnTo>
                    <a:pt x="9533" y="1790"/>
                  </a:lnTo>
                  <a:lnTo>
                    <a:pt x="9491" y="1874"/>
                  </a:lnTo>
                  <a:lnTo>
                    <a:pt x="9470" y="1979"/>
                  </a:lnTo>
                  <a:lnTo>
                    <a:pt x="9491" y="2168"/>
                  </a:lnTo>
                  <a:lnTo>
                    <a:pt x="9512" y="2337"/>
                  </a:lnTo>
                  <a:lnTo>
                    <a:pt x="9491" y="2505"/>
                  </a:lnTo>
                  <a:lnTo>
                    <a:pt x="9470" y="2652"/>
                  </a:lnTo>
                  <a:lnTo>
                    <a:pt x="9428" y="2821"/>
                  </a:lnTo>
                  <a:lnTo>
                    <a:pt x="9365" y="2968"/>
                  </a:lnTo>
                  <a:lnTo>
                    <a:pt x="9301" y="3115"/>
                  </a:lnTo>
                  <a:lnTo>
                    <a:pt x="9217" y="3242"/>
                  </a:lnTo>
                  <a:lnTo>
                    <a:pt x="9028" y="3515"/>
                  </a:lnTo>
                  <a:lnTo>
                    <a:pt x="8796" y="3768"/>
                  </a:lnTo>
                  <a:lnTo>
                    <a:pt x="8523" y="3999"/>
                  </a:lnTo>
                  <a:lnTo>
                    <a:pt x="8228" y="4210"/>
                  </a:lnTo>
                  <a:lnTo>
                    <a:pt x="7913" y="4378"/>
                  </a:lnTo>
                  <a:lnTo>
                    <a:pt x="7576" y="4546"/>
                  </a:lnTo>
                  <a:lnTo>
                    <a:pt x="7218" y="4693"/>
                  </a:lnTo>
                  <a:lnTo>
                    <a:pt x="6881" y="4799"/>
                  </a:lnTo>
                  <a:lnTo>
                    <a:pt x="6524" y="4883"/>
                  </a:lnTo>
                  <a:lnTo>
                    <a:pt x="6166" y="4946"/>
                  </a:lnTo>
                  <a:lnTo>
                    <a:pt x="5850" y="4967"/>
                  </a:lnTo>
                  <a:lnTo>
                    <a:pt x="5514" y="4988"/>
                  </a:lnTo>
                  <a:lnTo>
                    <a:pt x="5219" y="4946"/>
                  </a:lnTo>
                  <a:lnTo>
                    <a:pt x="4819" y="4883"/>
                  </a:lnTo>
                  <a:lnTo>
                    <a:pt x="4440" y="4778"/>
                  </a:lnTo>
                  <a:lnTo>
                    <a:pt x="4062" y="4651"/>
                  </a:lnTo>
                  <a:lnTo>
                    <a:pt x="3683" y="4504"/>
                  </a:lnTo>
                  <a:lnTo>
                    <a:pt x="3304" y="4315"/>
                  </a:lnTo>
                  <a:lnTo>
                    <a:pt x="2946" y="4125"/>
                  </a:lnTo>
                  <a:lnTo>
                    <a:pt x="2610" y="3894"/>
                  </a:lnTo>
                  <a:lnTo>
                    <a:pt x="2294" y="3662"/>
                  </a:lnTo>
                  <a:lnTo>
                    <a:pt x="1978" y="3389"/>
                  </a:lnTo>
                  <a:lnTo>
                    <a:pt x="1684" y="3115"/>
                  </a:lnTo>
                  <a:lnTo>
                    <a:pt x="1410" y="2800"/>
                  </a:lnTo>
                  <a:lnTo>
                    <a:pt x="1158" y="2484"/>
                  </a:lnTo>
                  <a:lnTo>
                    <a:pt x="947" y="2147"/>
                  </a:lnTo>
                  <a:lnTo>
                    <a:pt x="737" y="1811"/>
                  </a:lnTo>
                  <a:lnTo>
                    <a:pt x="568" y="1453"/>
                  </a:lnTo>
                  <a:lnTo>
                    <a:pt x="421" y="1074"/>
                  </a:lnTo>
                  <a:lnTo>
                    <a:pt x="379" y="1011"/>
                  </a:lnTo>
                  <a:lnTo>
                    <a:pt x="316" y="969"/>
                  </a:lnTo>
                  <a:lnTo>
                    <a:pt x="253" y="927"/>
                  </a:lnTo>
                  <a:lnTo>
                    <a:pt x="190" y="927"/>
                  </a:lnTo>
                  <a:lnTo>
                    <a:pt x="105" y="948"/>
                  </a:lnTo>
                  <a:lnTo>
                    <a:pt x="63" y="990"/>
                  </a:lnTo>
                  <a:lnTo>
                    <a:pt x="21" y="1053"/>
                  </a:lnTo>
                  <a:lnTo>
                    <a:pt x="0" y="1137"/>
                  </a:lnTo>
                  <a:lnTo>
                    <a:pt x="42" y="1390"/>
                  </a:lnTo>
                  <a:lnTo>
                    <a:pt x="84" y="1621"/>
                  </a:lnTo>
                  <a:lnTo>
                    <a:pt x="148" y="1874"/>
                  </a:lnTo>
                  <a:lnTo>
                    <a:pt x="211" y="2105"/>
                  </a:lnTo>
                  <a:lnTo>
                    <a:pt x="316" y="2358"/>
                  </a:lnTo>
                  <a:lnTo>
                    <a:pt x="421" y="2589"/>
                  </a:lnTo>
                  <a:lnTo>
                    <a:pt x="547" y="2821"/>
                  </a:lnTo>
                  <a:lnTo>
                    <a:pt x="674" y="3031"/>
                  </a:lnTo>
                  <a:lnTo>
                    <a:pt x="821" y="3263"/>
                  </a:lnTo>
                  <a:lnTo>
                    <a:pt x="989" y="3473"/>
                  </a:lnTo>
                  <a:lnTo>
                    <a:pt x="1347" y="3873"/>
                  </a:lnTo>
                  <a:lnTo>
                    <a:pt x="1747" y="4273"/>
                  </a:lnTo>
                  <a:lnTo>
                    <a:pt x="2189" y="4609"/>
                  </a:lnTo>
                  <a:lnTo>
                    <a:pt x="2631" y="4925"/>
                  </a:lnTo>
                  <a:lnTo>
                    <a:pt x="3115" y="5220"/>
                  </a:lnTo>
                  <a:lnTo>
                    <a:pt x="3620" y="5451"/>
                  </a:lnTo>
                  <a:lnTo>
                    <a:pt x="4125" y="5661"/>
                  </a:lnTo>
                  <a:lnTo>
                    <a:pt x="4630" y="5809"/>
                  </a:lnTo>
                  <a:lnTo>
                    <a:pt x="4882" y="5851"/>
                  </a:lnTo>
                  <a:lnTo>
                    <a:pt x="5156" y="5914"/>
                  </a:lnTo>
                  <a:lnTo>
                    <a:pt x="5408" y="5935"/>
                  </a:lnTo>
                  <a:lnTo>
                    <a:pt x="5640" y="5956"/>
                  </a:lnTo>
                  <a:lnTo>
                    <a:pt x="5892" y="5956"/>
                  </a:lnTo>
                  <a:lnTo>
                    <a:pt x="6145" y="5935"/>
                  </a:lnTo>
                  <a:lnTo>
                    <a:pt x="6376" y="5914"/>
                  </a:lnTo>
                  <a:lnTo>
                    <a:pt x="6439" y="6230"/>
                  </a:lnTo>
                  <a:lnTo>
                    <a:pt x="6545" y="6566"/>
                  </a:lnTo>
                  <a:lnTo>
                    <a:pt x="6671" y="6924"/>
                  </a:lnTo>
                  <a:lnTo>
                    <a:pt x="6818" y="7282"/>
                  </a:lnTo>
                  <a:lnTo>
                    <a:pt x="7008" y="7640"/>
                  </a:lnTo>
                  <a:lnTo>
                    <a:pt x="7197" y="7997"/>
                  </a:lnTo>
                  <a:lnTo>
                    <a:pt x="7429" y="8355"/>
                  </a:lnTo>
                  <a:lnTo>
                    <a:pt x="7660" y="8671"/>
                  </a:lnTo>
                  <a:lnTo>
                    <a:pt x="7934" y="8965"/>
                  </a:lnTo>
                  <a:lnTo>
                    <a:pt x="8207" y="9239"/>
                  </a:lnTo>
                  <a:lnTo>
                    <a:pt x="8502" y="9470"/>
                  </a:lnTo>
                  <a:lnTo>
                    <a:pt x="8649" y="9555"/>
                  </a:lnTo>
                  <a:lnTo>
                    <a:pt x="8796" y="9639"/>
                  </a:lnTo>
                  <a:lnTo>
                    <a:pt x="8965" y="9723"/>
                  </a:lnTo>
                  <a:lnTo>
                    <a:pt x="9133" y="9765"/>
                  </a:lnTo>
                  <a:lnTo>
                    <a:pt x="9301" y="9807"/>
                  </a:lnTo>
                  <a:lnTo>
                    <a:pt x="9470" y="9828"/>
                  </a:lnTo>
                  <a:lnTo>
                    <a:pt x="9638" y="9849"/>
                  </a:lnTo>
                  <a:lnTo>
                    <a:pt x="9806" y="9828"/>
                  </a:lnTo>
                  <a:lnTo>
                    <a:pt x="9996" y="9807"/>
                  </a:lnTo>
                  <a:lnTo>
                    <a:pt x="10164" y="9765"/>
                  </a:lnTo>
                  <a:lnTo>
                    <a:pt x="10332" y="9702"/>
                  </a:lnTo>
                  <a:lnTo>
                    <a:pt x="10480" y="9618"/>
                  </a:lnTo>
                  <a:lnTo>
                    <a:pt x="10627" y="9512"/>
                  </a:lnTo>
                  <a:lnTo>
                    <a:pt x="10753" y="9407"/>
                  </a:lnTo>
                  <a:lnTo>
                    <a:pt x="10880" y="9281"/>
                  </a:lnTo>
                  <a:lnTo>
                    <a:pt x="11006" y="9155"/>
                  </a:lnTo>
                  <a:lnTo>
                    <a:pt x="11237" y="8860"/>
                  </a:lnTo>
                  <a:lnTo>
                    <a:pt x="11427" y="8565"/>
                  </a:lnTo>
                  <a:lnTo>
                    <a:pt x="11616" y="8229"/>
                  </a:lnTo>
                  <a:lnTo>
                    <a:pt x="11911" y="7619"/>
                  </a:lnTo>
                  <a:lnTo>
                    <a:pt x="12290" y="6798"/>
                  </a:lnTo>
                  <a:lnTo>
                    <a:pt x="12437" y="6377"/>
                  </a:lnTo>
                  <a:lnTo>
                    <a:pt x="12584" y="5956"/>
                  </a:lnTo>
                  <a:lnTo>
                    <a:pt x="12710" y="5535"/>
                  </a:lnTo>
                  <a:lnTo>
                    <a:pt x="12816" y="5114"/>
                  </a:lnTo>
                  <a:lnTo>
                    <a:pt x="12858" y="4672"/>
                  </a:lnTo>
                  <a:lnTo>
                    <a:pt x="12879" y="4210"/>
                  </a:lnTo>
                  <a:lnTo>
                    <a:pt x="13279" y="4188"/>
                  </a:lnTo>
                  <a:lnTo>
                    <a:pt x="13657" y="4104"/>
                  </a:lnTo>
                  <a:lnTo>
                    <a:pt x="14057" y="3999"/>
                  </a:lnTo>
                  <a:lnTo>
                    <a:pt x="14436" y="3873"/>
                  </a:lnTo>
                  <a:lnTo>
                    <a:pt x="14794" y="3704"/>
                  </a:lnTo>
                  <a:lnTo>
                    <a:pt x="15130" y="3515"/>
                  </a:lnTo>
                  <a:lnTo>
                    <a:pt x="15446" y="3284"/>
                  </a:lnTo>
                  <a:lnTo>
                    <a:pt x="15741" y="3052"/>
                  </a:lnTo>
                  <a:lnTo>
                    <a:pt x="15993" y="2779"/>
                  </a:lnTo>
                  <a:lnTo>
                    <a:pt x="16225" y="2484"/>
                  </a:lnTo>
                  <a:lnTo>
                    <a:pt x="16309" y="2316"/>
                  </a:lnTo>
                  <a:lnTo>
                    <a:pt x="16393" y="2147"/>
                  </a:lnTo>
                  <a:lnTo>
                    <a:pt x="16456" y="1979"/>
                  </a:lnTo>
                  <a:lnTo>
                    <a:pt x="16519" y="1811"/>
                  </a:lnTo>
                  <a:lnTo>
                    <a:pt x="16561" y="1642"/>
                  </a:lnTo>
                  <a:lnTo>
                    <a:pt x="16582" y="1453"/>
                  </a:lnTo>
                  <a:lnTo>
                    <a:pt x="16603" y="1263"/>
                  </a:lnTo>
                  <a:lnTo>
                    <a:pt x="16603" y="1074"/>
                  </a:lnTo>
                  <a:lnTo>
                    <a:pt x="16582" y="864"/>
                  </a:lnTo>
                  <a:lnTo>
                    <a:pt x="16561" y="674"/>
                  </a:lnTo>
                  <a:lnTo>
                    <a:pt x="16519" y="464"/>
                  </a:lnTo>
                  <a:lnTo>
                    <a:pt x="16456" y="253"/>
                  </a:lnTo>
                  <a:lnTo>
                    <a:pt x="16414" y="190"/>
                  </a:lnTo>
                  <a:lnTo>
                    <a:pt x="16372" y="127"/>
                  </a:lnTo>
                  <a:lnTo>
                    <a:pt x="16288" y="43"/>
                  </a:lnTo>
                  <a:lnTo>
                    <a:pt x="161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7093;p33">
              <a:extLst>
                <a:ext uri="{FF2B5EF4-FFF2-40B4-BE49-F238E27FC236}">
                  <a16:creationId xmlns:a16="http://schemas.microsoft.com/office/drawing/2014/main" xmlns="" id="{C287B74A-6E6D-0E67-DB44-8A8674AD71B9}"/>
                </a:ext>
              </a:extLst>
            </p:cNvPr>
            <p:cNvSpPr/>
            <p:nvPr/>
          </p:nvSpPr>
          <p:spPr>
            <a:xfrm>
              <a:off x="3408275" y="-770108"/>
              <a:ext cx="451674" cy="48657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40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1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04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63" y="3999"/>
                  </a:lnTo>
                  <a:lnTo>
                    <a:pt x="1473" y="4315"/>
                  </a:lnTo>
                  <a:lnTo>
                    <a:pt x="1263" y="4651"/>
                  </a:lnTo>
                  <a:lnTo>
                    <a:pt x="1094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0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42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599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58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7094;p33">
              <a:extLst>
                <a:ext uri="{FF2B5EF4-FFF2-40B4-BE49-F238E27FC236}">
                  <a16:creationId xmlns:a16="http://schemas.microsoft.com/office/drawing/2014/main" xmlns="" id="{444B09B0-B0E2-993A-E457-AE4094254197}"/>
                </a:ext>
              </a:extLst>
            </p:cNvPr>
            <p:cNvSpPr/>
            <p:nvPr/>
          </p:nvSpPr>
          <p:spPr>
            <a:xfrm>
              <a:off x="3975200" y="-767222"/>
              <a:ext cx="418326" cy="336232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295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74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51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71" y="9428"/>
                  </a:lnTo>
                  <a:lnTo>
                    <a:pt x="6839" y="9576"/>
                  </a:lnTo>
                  <a:lnTo>
                    <a:pt x="7407" y="9681"/>
                  </a:lnTo>
                  <a:lnTo>
                    <a:pt x="7997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48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385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890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12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31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7095;p33">
              <a:extLst>
                <a:ext uri="{FF2B5EF4-FFF2-40B4-BE49-F238E27FC236}">
                  <a16:creationId xmlns:a16="http://schemas.microsoft.com/office/drawing/2014/main" xmlns="" id="{E2A8FC3F-5642-C3B3-F46E-57BC52F62103}"/>
                </a:ext>
              </a:extLst>
            </p:cNvPr>
            <p:cNvSpPr/>
            <p:nvPr/>
          </p:nvSpPr>
          <p:spPr>
            <a:xfrm>
              <a:off x="3151616" y="-1174213"/>
              <a:ext cx="1477492" cy="1590499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02" y="13321"/>
                  </a:lnTo>
                  <a:lnTo>
                    <a:pt x="32723" y="13510"/>
                  </a:lnTo>
                  <a:lnTo>
                    <a:pt x="32723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61" y="14773"/>
                  </a:lnTo>
                  <a:lnTo>
                    <a:pt x="30724" y="14226"/>
                  </a:lnTo>
                  <a:lnTo>
                    <a:pt x="29967" y="13700"/>
                  </a:lnTo>
                  <a:lnTo>
                    <a:pt x="29209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5" y="11911"/>
                  </a:lnTo>
                  <a:lnTo>
                    <a:pt x="28935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67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7997" y="10564"/>
                  </a:lnTo>
                  <a:lnTo>
                    <a:pt x="8208" y="10775"/>
                  </a:lnTo>
                  <a:lnTo>
                    <a:pt x="8587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397" y="13068"/>
                  </a:lnTo>
                  <a:lnTo>
                    <a:pt x="7492" y="14036"/>
                  </a:lnTo>
                  <a:lnTo>
                    <a:pt x="6608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0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40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6" y="10480"/>
                  </a:lnTo>
                  <a:lnTo>
                    <a:pt x="7787" y="10375"/>
                  </a:lnTo>
                  <a:close/>
                  <a:moveTo>
                    <a:pt x="5704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19" y="6819"/>
                  </a:lnTo>
                  <a:lnTo>
                    <a:pt x="7092" y="6903"/>
                  </a:lnTo>
                  <a:lnTo>
                    <a:pt x="7366" y="7008"/>
                  </a:lnTo>
                  <a:lnTo>
                    <a:pt x="7619" y="7113"/>
                  </a:lnTo>
                  <a:lnTo>
                    <a:pt x="7892" y="7239"/>
                  </a:lnTo>
                  <a:lnTo>
                    <a:pt x="8124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76" y="8755"/>
                  </a:lnTo>
                  <a:lnTo>
                    <a:pt x="9744" y="8986"/>
                  </a:lnTo>
                  <a:lnTo>
                    <a:pt x="9870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49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34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34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66" y="8923"/>
                  </a:lnTo>
                  <a:lnTo>
                    <a:pt x="6672" y="8818"/>
                  </a:lnTo>
                  <a:lnTo>
                    <a:pt x="6356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6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20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05" y="10543"/>
                  </a:lnTo>
                  <a:lnTo>
                    <a:pt x="2947" y="10606"/>
                  </a:lnTo>
                  <a:lnTo>
                    <a:pt x="2968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199" y="10627"/>
                  </a:lnTo>
                  <a:lnTo>
                    <a:pt x="3473" y="10417"/>
                  </a:lnTo>
                  <a:lnTo>
                    <a:pt x="3747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20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09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31" y="10922"/>
                  </a:lnTo>
                  <a:lnTo>
                    <a:pt x="3705" y="11153"/>
                  </a:lnTo>
                  <a:lnTo>
                    <a:pt x="3641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31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15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78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30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62" y="12058"/>
                  </a:lnTo>
                  <a:lnTo>
                    <a:pt x="5156" y="12353"/>
                  </a:lnTo>
                  <a:lnTo>
                    <a:pt x="5072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25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25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6" y="16877"/>
                  </a:lnTo>
                  <a:lnTo>
                    <a:pt x="4778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68" y="16772"/>
                  </a:lnTo>
                  <a:lnTo>
                    <a:pt x="2758" y="16625"/>
                  </a:lnTo>
                  <a:lnTo>
                    <a:pt x="2526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05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06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74" y="12795"/>
                  </a:lnTo>
                  <a:lnTo>
                    <a:pt x="1116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7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63" y="7913"/>
                  </a:lnTo>
                  <a:lnTo>
                    <a:pt x="3031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588" y="6819"/>
                  </a:lnTo>
                  <a:lnTo>
                    <a:pt x="4883" y="6734"/>
                  </a:lnTo>
                  <a:lnTo>
                    <a:pt x="5156" y="6692"/>
                  </a:lnTo>
                  <a:lnTo>
                    <a:pt x="5430" y="6671"/>
                  </a:lnTo>
                  <a:lnTo>
                    <a:pt x="5704" y="6650"/>
                  </a:lnTo>
                  <a:close/>
                  <a:moveTo>
                    <a:pt x="30072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01" y="8691"/>
                  </a:lnTo>
                  <a:lnTo>
                    <a:pt x="34912" y="8923"/>
                  </a:lnTo>
                  <a:lnTo>
                    <a:pt x="35101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785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11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8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60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23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8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03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8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586" y="11175"/>
                  </a:lnTo>
                  <a:lnTo>
                    <a:pt x="33607" y="11111"/>
                  </a:lnTo>
                  <a:lnTo>
                    <a:pt x="33586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40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29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19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788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68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21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26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21" y="7113"/>
                  </a:lnTo>
                  <a:lnTo>
                    <a:pt x="27189" y="6966"/>
                  </a:lnTo>
                  <a:lnTo>
                    <a:pt x="27336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19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37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18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796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291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54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03" y="21612"/>
                  </a:lnTo>
                  <a:lnTo>
                    <a:pt x="31313" y="21528"/>
                  </a:lnTo>
                  <a:lnTo>
                    <a:pt x="30745" y="21423"/>
                  </a:lnTo>
                  <a:lnTo>
                    <a:pt x="30177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57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580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01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8" y="947"/>
                  </a:moveTo>
                  <a:lnTo>
                    <a:pt x="21991" y="1368"/>
                  </a:lnTo>
                  <a:lnTo>
                    <a:pt x="21802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50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4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380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75" y="8818"/>
                  </a:lnTo>
                  <a:lnTo>
                    <a:pt x="23317" y="9175"/>
                  </a:lnTo>
                  <a:lnTo>
                    <a:pt x="23359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27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48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1" y="19339"/>
                  </a:lnTo>
                  <a:lnTo>
                    <a:pt x="26368" y="19718"/>
                  </a:lnTo>
                  <a:lnTo>
                    <a:pt x="26726" y="20055"/>
                  </a:lnTo>
                  <a:lnTo>
                    <a:pt x="27105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74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04" y="31671"/>
                  </a:lnTo>
                  <a:lnTo>
                    <a:pt x="41583" y="32113"/>
                  </a:lnTo>
                  <a:lnTo>
                    <a:pt x="41561" y="32534"/>
                  </a:lnTo>
                  <a:lnTo>
                    <a:pt x="41498" y="32954"/>
                  </a:lnTo>
                  <a:lnTo>
                    <a:pt x="41414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394" y="37794"/>
                  </a:lnTo>
                  <a:lnTo>
                    <a:pt x="39141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395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6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25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8982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37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66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56" y="39436"/>
                  </a:lnTo>
                  <a:lnTo>
                    <a:pt x="5640" y="39141"/>
                  </a:lnTo>
                  <a:lnTo>
                    <a:pt x="5304" y="38826"/>
                  </a:lnTo>
                  <a:lnTo>
                    <a:pt x="4988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68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42" y="29566"/>
                  </a:lnTo>
                  <a:lnTo>
                    <a:pt x="1663" y="28851"/>
                  </a:lnTo>
                  <a:lnTo>
                    <a:pt x="1726" y="28135"/>
                  </a:lnTo>
                  <a:lnTo>
                    <a:pt x="1790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68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483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56" y="17277"/>
                  </a:lnTo>
                  <a:lnTo>
                    <a:pt x="6356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28" y="12795"/>
                  </a:lnTo>
                  <a:lnTo>
                    <a:pt x="10375" y="11743"/>
                  </a:lnTo>
                  <a:lnTo>
                    <a:pt x="10438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48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69" y="9260"/>
                  </a:lnTo>
                  <a:lnTo>
                    <a:pt x="14900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57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78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20" y="6061"/>
                  </a:lnTo>
                  <a:lnTo>
                    <a:pt x="17299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087" y="4020"/>
                  </a:lnTo>
                  <a:lnTo>
                    <a:pt x="19592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44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8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09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62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41" y="4567"/>
                  </a:lnTo>
                  <a:lnTo>
                    <a:pt x="16920" y="4230"/>
                  </a:lnTo>
                  <a:lnTo>
                    <a:pt x="16920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77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62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74" y="5893"/>
                  </a:lnTo>
                  <a:lnTo>
                    <a:pt x="12585" y="6566"/>
                  </a:lnTo>
                  <a:lnTo>
                    <a:pt x="12437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12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07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587" y="6398"/>
                  </a:lnTo>
                  <a:lnTo>
                    <a:pt x="8250" y="6166"/>
                  </a:lnTo>
                  <a:lnTo>
                    <a:pt x="7871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73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79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69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53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10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69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79" y="27041"/>
                  </a:lnTo>
                  <a:lnTo>
                    <a:pt x="653" y="27841"/>
                  </a:lnTo>
                  <a:lnTo>
                    <a:pt x="569" y="28619"/>
                  </a:lnTo>
                  <a:lnTo>
                    <a:pt x="485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485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74" y="33270"/>
                  </a:lnTo>
                  <a:lnTo>
                    <a:pt x="779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3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4988" y="40341"/>
                  </a:lnTo>
                  <a:lnTo>
                    <a:pt x="5619" y="40867"/>
                  </a:lnTo>
                  <a:lnTo>
                    <a:pt x="6272" y="41351"/>
                  </a:lnTo>
                  <a:lnTo>
                    <a:pt x="6966" y="41814"/>
                  </a:lnTo>
                  <a:lnTo>
                    <a:pt x="7661" y="42256"/>
                  </a:lnTo>
                  <a:lnTo>
                    <a:pt x="8397" y="42655"/>
                  </a:lnTo>
                  <a:lnTo>
                    <a:pt x="9134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89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30" y="45686"/>
                  </a:lnTo>
                  <a:lnTo>
                    <a:pt x="17951" y="45833"/>
                  </a:lnTo>
                  <a:lnTo>
                    <a:pt x="18729" y="45980"/>
                  </a:lnTo>
                  <a:lnTo>
                    <a:pt x="19508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28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385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25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03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5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51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1" y="22285"/>
                  </a:lnTo>
                  <a:lnTo>
                    <a:pt x="38784" y="21801"/>
                  </a:lnTo>
                  <a:lnTo>
                    <a:pt x="38384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58" y="14226"/>
                  </a:lnTo>
                  <a:lnTo>
                    <a:pt x="37900" y="13826"/>
                  </a:lnTo>
                  <a:lnTo>
                    <a:pt x="37900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42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6995" y="9996"/>
                  </a:lnTo>
                  <a:lnTo>
                    <a:pt x="36764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23" y="6776"/>
                  </a:lnTo>
                  <a:lnTo>
                    <a:pt x="33965" y="6482"/>
                  </a:lnTo>
                  <a:lnTo>
                    <a:pt x="33607" y="6229"/>
                  </a:lnTo>
                  <a:lnTo>
                    <a:pt x="33228" y="5977"/>
                  </a:lnTo>
                  <a:lnTo>
                    <a:pt x="32828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19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20" y="4840"/>
                  </a:lnTo>
                  <a:lnTo>
                    <a:pt x="28809" y="4883"/>
                  </a:lnTo>
                  <a:lnTo>
                    <a:pt x="28578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789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1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69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7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780" y="9365"/>
                  </a:lnTo>
                  <a:lnTo>
                    <a:pt x="23801" y="8944"/>
                  </a:lnTo>
                  <a:lnTo>
                    <a:pt x="23843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42" y="3157"/>
                  </a:lnTo>
                  <a:lnTo>
                    <a:pt x="25379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06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43" y="3788"/>
                  </a:lnTo>
                  <a:lnTo>
                    <a:pt x="23191" y="3999"/>
                  </a:lnTo>
                  <a:lnTo>
                    <a:pt x="22917" y="4251"/>
                  </a:lnTo>
                  <a:lnTo>
                    <a:pt x="22686" y="4504"/>
                  </a:lnTo>
                  <a:lnTo>
                    <a:pt x="22433" y="4756"/>
                  </a:lnTo>
                  <a:lnTo>
                    <a:pt x="22202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54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59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7096;p33">
              <a:extLst>
                <a:ext uri="{FF2B5EF4-FFF2-40B4-BE49-F238E27FC236}">
                  <a16:creationId xmlns:a16="http://schemas.microsoft.com/office/drawing/2014/main" xmlns="" id="{651CE52F-8EE7-4876-04BA-19794141B918}"/>
                </a:ext>
              </a:extLst>
            </p:cNvPr>
            <p:cNvSpPr/>
            <p:nvPr/>
          </p:nvSpPr>
          <p:spPr>
            <a:xfrm>
              <a:off x="3385779" y="-798278"/>
              <a:ext cx="495184" cy="541504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33" y="842"/>
                  </a:lnTo>
                  <a:lnTo>
                    <a:pt x="10691" y="905"/>
                  </a:lnTo>
                  <a:lnTo>
                    <a:pt x="11028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32" y="2231"/>
                  </a:lnTo>
                  <a:lnTo>
                    <a:pt x="12943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679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490" y="7639"/>
                  </a:lnTo>
                  <a:lnTo>
                    <a:pt x="13342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11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491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33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35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52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695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3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7" y="5808"/>
                  </a:lnTo>
                  <a:lnTo>
                    <a:pt x="1916" y="5471"/>
                  </a:lnTo>
                  <a:lnTo>
                    <a:pt x="2126" y="5135"/>
                  </a:lnTo>
                  <a:lnTo>
                    <a:pt x="2316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57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4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61" y="1305"/>
                  </a:lnTo>
                  <a:lnTo>
                    <a:pt x="7661" y="1157"/>
                  </a:lnTo>
                  <a:lnTo>
                    <a:pt x="8060" y="1052"/>
                  </a:lnTo>
                  <a:lnTo>
                    <a:pt x="8439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50" y="274"/>
                  </a:lnTo>
                  <a:lnTo>
                    <a:pt x="7429" y="442"/>
                  </a:lnTo>
                  <a:lnTo>
                    <a:pt x="6987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779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43" y="8586"/>
                  </a:lnTo>
                  <a:lnTo>
                    <a:pt x="1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22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5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599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61" y="15677"/>
                  </a:lnTo>
                  <a:lnTo>
                    <a:pt x="6819" y="15593"/>
                  </a:lnTo>
                  <a:lnTo>
                    <a:pt x="7177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29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02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89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289" y="7365"/>
                  </a:lnTo>
                  <a:lnTo>
                    <a:pt x="14352" y="6902"/>
                  </a:lnTo>
                  <a:lnTo>
                    <a:pt x="14373" y="6439"/>
                  </a:lnTo>
                  <a:lnTo>
                    <a:pt x="14373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63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879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11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06" y="505"/>
                  </a:lnTo>
                  <a:lnTo>
                    <a:pt x="10922" y="295"/>
                  </a:lnTo>
                  <a:lnTo>
                    <a:pt x="10396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7097;p33">
              <a:extLst>
                <a:ext uri="{FF2B5EF4-FFF2-40B4-BE49-F238E27FC236}">
                  <a16:creationId xmlns:a16="http://schemas.microsoft.com/office/drawing/2014/main" xmlns="" id="{679B3A76-5275-5884-C25A-4BD39B711087}"/>
                </a:ext>
              </a:extLst>
            </p:cNvPr>
            <p:cNvSpPr/>
            <p:nvPr/>
          </p:nvSpPr>
          <p:spPr>
            <a:xfrm>
              <a:off x="3841082" y="-366002"/>
              <a:ext cx="294341" cy="163427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09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26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68" y="3031"/>
                  </a:lnTo>
                  <a:lnTo>
                    <a:pt x="2147" y="2905"/>
                  </a:lnTo>
                  <a:lnTo>
                    <a:pt x="2125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31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19" y="2484"/>
                  </a:lnTo>
                  <a:lnTo>
                    <a:pt x="4545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08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387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692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23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597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60" y="1958"/>
                  </a:lnTo>
                  <a:lnTo>
                    <a:pt x="7618" y="2168"/>
                  </a:lnTo>
                  <a:lnTo>
                    <a:pt x="7976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33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23" y="1264"/>
                  </a:lnTo>
                  <a:lnTo>
                    <a:pt x="8502" y="1179"/>
                  </a:lnTo>
                  <a:lnTo>
                    <a:pt x="8417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65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4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7098;p33">
              <a:extLst>
                <a:ext uri="{FF2B5EF4-FFF2-40B4-BE49-F238E27FC236}">
                  <a16:creationId xmlns:a16="http://schemas.microsoft.com/office/drawing/2014/main" xmlns="" id="{E7F952EC-8525-DFD0-436F-DFAC85CE2DFF}"/>
                </a:ext>
              </a:extLst>
            </p:cNvPr>
            <p:cNvSpPr/>
            <p:nvPr/>
          </p:nvSpPr>
          <p:spPr>
            <a:xfrm>
              <a:off x="3188616" y="-945760"/>
              <a:ext cx="319007" cy="368732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82" y="42"/>
                  </a:lnTo>
                  <a:lnTo>
                    <a:pt x="3809" y="84"/>
                  </a:lnTo>
                  <a:lnTo>
                    <a:pt x="3514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31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84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8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51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2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04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67" y="4630"/>
                  </a:lnTo>
                  <a:lnTo>
                    <a:pt x="2631" y="4503"/>
                  </a:lnTo>
                  <a:lnTo>
                    <a:pt x="2757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5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73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2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796" y="2567"/>
                  </a:lnTo>
                  <a:lnTo>
                    <a:pt x="8670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50" y="737"/>
                  </a:lnTo>
                  <a:lnTo>
                    <a:pt x="6818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8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7099;p33">
              <a:extLst>
                <a:ext uri="{FF2B5EF4-FFF2-40B4-BE49-F238E27FC236}">
                  <a16:creationId xmlns:a16="http://schemas.microsoft.com/office/drawing/2014/main" xmlns="" id="{0B6D759F-5661-9152-4D24-463A0DB4D9C9}"/>
                </a:ext>
              </a:extLst>
            </p:cNvPr>
            <p:cNvSpPr/>
            <p:nvPr/>
          </p:nvSpPr>
          <p:spPr>
            <a:xfrm>
              <a:off x="3343025" y="-817825"/>
              <a:ext cx="130531" cy="195961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0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4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2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7100;p33">
              <a:extLst>
                <a:ext uri="{FF2B5EF4-FFF2-40B4-BE49-F238E27FC236}">
                  <a16:creationId xmlns:a16="http://schemas.microsoft.com/office/drawing/2014/main" xmlns="" id="{80792CC9-5596-96ED-AA2B-9F6739A3FE69}"/>
                </a:ext>
              </a:extLst>
            </p:cNvPr>
            <p:cNvSpPr/>
            <p:nvPr/>
          </p:nvSpPr>
          <p:spPr>
            <a:xfrm>
              <a:off x="4054919" y="-971078"/>
              <a:ext cx="364688" cy="400545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199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69" y="1053"/>
                  </a:lnTo>
                  <a:lnTo>
                    <a:pt x="801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48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199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8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283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8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40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8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7101;p33">
              <a:extLst>
                <a:ext uri="{FF2B5EF4-FFF2-40B4-BE49-F238E27FC236}">
                  <a16:creationId xmlns:a16="http://schemas.microsoft.com/office/drawing/2014/main" xmlns="" id="{719C1329-A0C1-5AE7-5D9E-ABED780A4550}"/>
                </a:ext>
              </a:extLst>
            </p:cNvPr>
            <p:cNvSpPr/>
            <p:nvPr/>
          </p:nvSpPr>
          <p:spPr>
            <a:xfrm>
              <a:off x="4148453" y="-814184"/>
              <a:ext cx="130531" cy="167034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32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0" y="1115"/>
                  </a:lnTo>
                  <a:lnTo>
                    <a:pt x="0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74" y="2694"/>
                  </a:lnTo>
                  <a:lnTo>
                    <a:pt x="1032" y="3220"/>
                  </a:lnTo>
                  <a:lnTo>
                    <a:pt x="1789" y="3746"/>
                  </a:lnTo>
                  <a:lnTo>
                    <a:pt x="2526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788" y="3220"/>
                  </a:lnTo>
                  <a:lnTo>
                    <a:pt x="3788" y="3030"/>
                  </a:lnTo>
                  <a:lnTo>
                    <a:pt x="3767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7102;p33">
              <a:extLst>
                <a:ext uri="{FF2B5EF4-FFF2-40B4-BE49-F238E27FC236}">
                  <a16:creationId xmlns:a16="http://schemas.microsoft.com/office/drawing/2014/main" xmlns="" id="{8D5D5221-A021-AFED-1CB2-1D91DE9690CC}"/>
                </a:ext>
              </a:extLst>
            </p:cNvPr>
            <p:cNvSpPr/>
            <p:nvPr/>
          </p:nvSpPr>
          <p:spPr>
            <a:xfrm>
              <a:off x="3517726" y="-608163"/>
              <a:ext cx="243630" cy="115708"/>
            </a:xfrm>
            <a:custGeom>
              <a:avLst/>
              <a:gdLst/>
              <a:ahLst/>
              <a:cxnLst/>
              <a:rect l="l" t="t" r="r" b="b"/>
              <a:pathLst>
                <a:path w="7072" h="3368" extrusionOk="0">
                  <a:moveTo>
                    <a:pt x="3873" y="0"/>
                  </a:moveTo>
                  <a:lnTo>
                    <a:pt x="3494" y="43"/>
                  </a:lnTo>
                  <a:lnTo>
                    <a:pt x="3115" y="106"/>
                  </a:lnTo>
                  <a:lnTo>
                    <a:pt x="2757" y="232"/>
                  </a:lnTo>
                  <a:lnTo>
                    <a:pt x="2421" y="379"/>
                  </a:lnTo>
                  <a:lnTo>
                    <a:pt x="2084" y="548"/>
                  </a:lnTo>
                  <a:lnTo>
                    <a:pt x="1768" y="779"/>
                  </a:lnTo>
                  <a:lnTo>
                    <a:pt x="1474" y="1011"/>
                  </a:lnTo>
                  <a:lnTo>
                    <a:pt x="1200" y="1284"/>
                  </a:lnTo>
                  <a:lnTo>
                    <a:pt x="948" y="1579"/>
                  </a:lnTo>
                  <a:lnTo>
                    <a:pt x="695" y="1873"/>
                  </a:lnTo>
                  <a:lnTo>
                    <a:pt x="485" y="2210"/>
                  </a:lnTo>
                  <a:lnTo>
                    <a:pt x="316" y="2547"/>
                  </a:lnTo>
                  <a:lnTo>
                    <a:pt x="148" y="2883"/>
                  </a:lnTo>
                  <a:lnTo>
                    <a:pt x="22" y="3241"/>
                  </a:lnTo>
                  <a:lnTo>
                    <a:pt x="1" y="3283"/>
                  </a:lnTo>
                  <a:lnTo>
                    <a:pt x="22" y="3304"/>
                  </a:lnTo>
                  <a:lnTo>
                    <a:pt x="64" y="3367"/>
                  </a:lnTo>
                  <a:lnTo>
                    <a:pt x="127" y="3367"/>
                  </a:lnTo>
                  <a:lnTo>
                    <a:pt x="190" y="3346"/>
                  </a:lnTo>
                  <a:lnTo>
                    <a:pt x="590" y="3010"/>
                  </a:lnTo>
                  <a:lnTo>
                    <a:pt x="990" y="2694"/>
                  </a:lnTo>
                  <a:lnTo>
                    <a:pt x="1411" y="2420"/>
                  </a:lnTo>
                  <a:lnTo>
                    <a:pt x="1810" y="2189"/>
                  </a:lnTo>
                  <a:lnTo>
                    <a:pt x="2252" y="1979"/>
                  </a:lnTo>
                  <a:lnTo>
                    <a:pt x="2694" y="1831"/>
                  </a:lnTo>
                  <a:lnTo>
                    <a:pt x="2947" y="1747"/>
                  </a:lnTo>
                  <a:lnTo>
                    <a:pt x="3199" y="1705"/>
                  </a:lnTo>
                  <a:lnTo>
                    <a:pt x="3452" y="1663"/>
                  </a:lnTo>
                  <a:lnTo>
                    <a:pt x="3725" y="1621"/>
                  </a:lnTo>
                  <a:lnTo>
                    <a:pt x="3936" y="1600"/>
                  </a:lnTo>
                  <a:lnTo>
                    <a:pt x="4146" y="1621"/>
                  </a:lnTo>
                  <a:lnTo>
                    <a:pt x="4357" y="1642"/>
                  </a:lnTo>
                  <a:lnTo>
                    <a:pt x="4567" y="1684"/>
                  </a:lnTo>
                  <a:lnTo>
                    <a:pt x="4757" y="1726"/>
                  </a:lnTo>
                  <a:lnTo>
                    <a:pt x="4967" y="1789"/>
                  </a:lnTo>
                  <a:lnTo>
                    <a:pt x="5156" y="1873"/>
                  </a:lnTo>
                  <a:lnTo>
                    <a:pt x="5346" y="1979"/>
                  </a:lnTo>
                  <a:lnTo>
                    <a:pt x="5535" y="2084"/>
                  </a:lnTo>
                  <a:lnTo>
                    <a:pt x="5725" y="2189"/>
                  </a:lnTo>
                  <a:lnTo>
                    <a:pt x="5893" y="2315"/>
                  </a:lnTo>
                  <a:lnTo>
                    <a:pt x="6040" y="2463"/>
                  </a:lnTo>
                  <a:lnTo>
                    <a:pt x="6209" y="2610"/>
                  </a:lnTo>
                  <a:lnTo>
                    <a:pt x="6335" y="2778"/>
                  </a:lnTo>
                  <a:lnTo>
                    <a:pt x="6482" y="2925"/>
                  </a:lnTo>
                  <a:lnTo>
                    <a:pt x="6587" y="3115"/>
                  </a:lnTo>
                  <a:lnTo>
                    <a:pt x="6650" y="3157"/>
                  </a:lnTo>
                  <a:lnTo>
                    <a:pt x="6735" y="3178"/>
                  </a:lnTo>
                  <a:lnTo>
                    <a:pt x="6819" y="3157"/>
                  </a:lnTo>
                  <a:lnTo>
                    <a:pt x="6882" y="3115"/>
                  </a:lnTo>
                  <a:lnTo>
                    <a:pt x="6945" y="2989"/>
                  </a:lnTo>
                  <a:lnTo>
                    <a:pt x="6987" y="2841"/>
                  </a:lnTo>
                  <a:lnTo>
                    <a:pt x="7029" y="2715"/>
                  </a:lnTo>
                  <a:lnTo>
                    <a:pt x="7050" y="2589"/>
                  </a:lnTo>
                  <a:lnTo>
                    <a:pt x="7071" y="2463"/>
                  </a:lnTo>
                  <a:lnTo>
                    <a:pt x="7071" y="2336"/>
                  </a:lnTo>
                  <a:lnTo>
                    <a:pt x="7029" y="2105"/>
                  </a:lnTo>
                  <a:lnTo>
                    <a:pt x="6945" y="1852"/>
                  </a:lnTo>
                  <a:lnTo>
                    <a:pt x="6819" y="1621"/>
                  </a:lnTo>
                  <a:lnTo>
                    <a:pt x="6672" y="1389"/>
                  </a:lnTo>
                  <a:lnTo>
                    <a:pt x="6503" y="1179"/>
                  </a:lnTo>
                  <a:lnTo>
                    <a:pt x="6293" y="989"/>
                  </a:lnTo>
                  <a:lnTo>
                    <a:pt x="6082" y="800"/>
                  </a:lnTo>
                  <a:lnTo>
                    <a:pt x="5851" y="632"/>
                  </a:lnTo>
                  <a:lnTo>
                    <a:pt x="5598" y="484"/>
                  </a:lnTo>
                  <a:lnTo>
                    <a:pt x="5367" y="358"/>
                  </a:lnTo>
                  <a:lnTo>
                    <a:pt x="5135" y="232"/>
                  </a:lnTo>
                  <a:lnTo>
                    <a:pt x="4883" y="148"/>
                  </a:lnTo>
                  <a:lnTo>
                    <a:pt x="4672" y="85"/>
                  </a:lnTo>
                  <a:lnTo>
                    <a:pt x="4273" y="21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7103;p33">
              <a:extLst>
                <a:ext uri="{FF2B5EF4-FFF2-40B4-BE49-F238E27FC236}">
                  <a16:creationId xmlns:a16="http://schemas.microsoft.com/office/drawing/2014/main" xmlns="" id="{AB57CAC1-45CB-1BE5-9726-32452318DB95}"/>
                </a:ext>
              </a:extLst>
            </p:cNvPr>
            <p:cNvSpPr/>
            <p:nvPr/>
          </p:nvSpPr>
          <p:spPr>
            <a:xfrm>
              <a:off x="4080309" y="-656602"/>
              <a:ext cx="187787" cy="128007"/>
            </a:xfrm>
            <a:custGeom>
              <a:avLst/>
              <a:gdLst/>
              <a:ahLst/>
              <a:cxnLst/>
              <a:rect l="l" t="t" r="r" b="b"/>
              <a:pathLst>
                <a:path w="5451" h="3726" extrusionOk="0">
                  <a:moveTo>
                    <a:pt x="1831" y="1"/>
                  </a:moveTo>
                  <a:lnTo>
                    <a:pt x="1516" y="22"/>
                  </a:lnTo>
                  <a:lnTo>
                    <a:pt x="1368" y="43"/>
                  </a:lnTo>
                  <a:lnTo>
                    <a:pt x="1242" y="85"/>
                  </a:lnTo>
                  <a:lnTo>
                    <a:pt x="947" y="232"/>
                  </a:lnTo>
                  <a:lnTo>
                    <a:pt x="695" y="379"/>
                  </a:lnTo>
                  <a:lnTo>
                    <a:pt x="484" y="569"/>
                  </a:lnTo>
                  <a:lnTo>
                    <a:pt x="316" y="800"/>
                  </a:lnTo>
                  <a:lnTo>
                    <a:pt x="190" y="1032"/>
                  </a:lnTo>
                  <a:lnTo>
                    <a:pt x="85" y="1284"/>
                  </a:lnTo>
                  <a:lnTo>
                    <a:pt x="42" y="1537"/>
                  </a:lnTo>
                  <a:lnTo>
                    <a:pt x="0" y="1810"/>
                  </a:lnTo>
                  <a:lnTo>
                    <a:pt x="21" y="2084"/>
                  </a:lnTo>
                  <a:lnTo>
                    <a:pt x="64" y="2357"/>
                  </a:lnTo>
                  <a:lnTo>
                    <a:pt x="148" y="2631"/>
                  </a:lnTo>
                  <a:lnTo>
                    <a:pt x="274" y="2883"/>
                  </a:lnTo>
                  <a:lnTo>
                    <a:pt x="421" y="3115"/>
                  </a:lnTo>
                  <a:lnTo>
                    <a:pt x="590" y="3346"/>
                  </a:lnTo>
                  <a:lnTo>
                    <a:pt x="800" y="3536"/>
                  </a:lnTo>
                  <a:lnTo>
                    <a:pt x="1053" y="3704"/>
                  </a:lnTo>
                  <a:lnTo>
                    <a:pt x="1095" y="3725"/>
                  </a:lnTo>
                  <a:lnTo>
                    <a:pt x="1137" y="3725"/>
                  </a:lnTo>
                  <a:lnTo>
                    <a:pt x="1200" y="3683"/>
                  </a:lnTo>
                  <a:lnTo>
                    <a:pt x="1221" y="3620"/>
                  </a:lnTo>
                  <a:lnTo>
                    <a:pt x="1221" y="3578"/>
                  </a:lnTo>
                  <a:lnTo>
                    <a:pt x="1221" y="3536"/>
                  </a:lnTo>
                  <a:lnTo>
                    <a:pt x="1137" y="3367"/>
                  </a:lnTo>
                  <a:lnTo>
                    <a:pt x="1074" y="3199"/>
                  </a:lnTo>
                  <a:lnTo>
                    <a:pt x="1010" y="3031"/>
                  </a:lnTo>
                  <a:lnTo>
                    <a:pt x="968" y="2841"/>
                  </a:lnTo>
                  <a:lnTo>
                    <a:pt x="947" y="2652"/>
                  </a:lnTo>
                  <a:lnTo>
                    <a:pt x="926" y="2484"/>
                  </a:lnTo>
                  <a:lnTo>
                    <a:pt x="926" y="2294"/>
                  </a:lnTo>
                  <a:lnTo>
                    <a:pt x="947" y="2126"/>
                  </a:lnTo>
                  <a:lnTo>
                    <a:pt x="989" y="1958"/>
                  </a:lnTo>
                  <a:lnTo>
                    <a:pt x="1053" y="1789"/>
                  </a:lnTo>
                  <a:lnTo>
                    <a:pt x="1137" y="1642"/>
                  </a:lnTo>
                  <a:lnTo>
                    <a:pt x="1242" y="1516"/>
                  </a:lnTo>
                  <a:lnTo>
                    <a:pt x="1368" y="1389"/>
                  </a:lnTo>
                  <a:lnTo>
                    <a:pt x="1516" y="1305"/>
                  </a:lnTo>
                  <a:lnTo>
                    <a:pt x="1684" y="1221"/>
                  </a:lnTo>
                  <a:lnTo>
                    <a:pt x="1873" y="1158"/>
                  </a:lnTo>
                  <a:lnTo>
                    <a:pt x="2126" y="1116"/>
                  </a:lnTo>
                  <a:lnTo>
                    <a:pt x="2610" y="1116"/>
                  </a:lnTo>
                  <a:lnTo>
                    <a:pt x="2862" y="1179"/>
                  </a:lnTo>
                  <a:lnTo>
                    <a:pt x="3094" y="1242"/>
                  </a:lnTo>
                  <a:lnTo>
                    <a:pt x="3325" y="1326"/>
                  </a:lnTo>
                  <a:lnTo>
                    <a:pt x="3557" y="1431"/>
                  </a:lnTo>
                  <a:lnTo>
                    <a:pt x="3767" y="1558"/>
                  </a:lnTo>
                  <a:lnTo>
                    <a:pt x="3978" y="1705"/>
                  </a:lnTo>
                  <a:lnTo>
                    <a:pt x="4188" y="1852"/>
                  </a:lnTo>
                  <a:lnTo>
                    <a:pt x="4377" y="2021"/>
                  </a:lnTo>
                  <a:lnTo>
                    <a:pt x="4567" y="2210"/>
                  </a:lnTo>
                  <a:lnTo>
                    <a:pt x="4904" y="2568"/>
                  </a:lnTo>
                  <a:lnTo>
                    <a:pt x="5177" y="2926"/>
                  </a:lnTo>
                  <a:lnTo>
                    <a:pt x="5219" y="2968"/>
                  </a:lnTo>
                  <a:lnTo>
                    <a:pt x="5261" y="2989"/>
                  </a:lnTo>
                  <a:lnTo>
                    <a:pt x="5345" y="2989"/>
                  </a:lnTo>
                  <a:lnTo>
                    <a:pt x="5387" y="2968"/>
                  </a:lnTo>
                  <a:lnTo>
                    <a:pt x="5409" y="2947"/>
                  </a:lnTo>
                  <a:lnTo>
                    <a:pt x="5430" y="2905"/>
                  </a:lnTo>
                  <a:lnTo>
                    <a:pt x="5451" y="2862"/>
                  </a:lnTo>
                  <a:lnTo>
                    <a:pt x="5451" y="2694"/>
                  </a:lnTo>
                  <a:lnTo>
                    <a:pt x="5430" y="2547"/>
                  </a:lnTo>
                  <a:lnTo>
                    <a:pt x="5409" y="2378"/>
                  </a:lnTo>
                  <a:lnTo>
                    <a:pt x="5366" y="2231"/>
                  </a:lnTo>
                  <a:lnTo>
                    <a:pt x="5303" y="2084"/>
                  </a:lnTo>
                  <a:lnTo>
                    <a:pt x="5219" y="1937"/>
                  </a:lnTo>
                  <a:lnTo>
                    <a:pt x="5030" y="1642"/>
                  </a:lnTo>
                  <a:lnTo>
                    <a:pt x="4819" y="1368"/>
                  </a:lnTo>
                  <a:lnTo>
                    <a:pt x="4546" y="1116"/>
                  </a:lnTo>
                  <a:lnTo>
                    <a:pt x="4251" y="863"/>
                  </a:lnTo>
                  <a:lnTo>
                    <a:pt x="3914" y="653"/>
                  </a:lnTo>
                  <a:lnTo>
                    <a:pt x="3578" y="463"/>
                  </a:lnTo>
                  <a:lnTo>
                    <a:pt x="3220" y="295"/>
                  </a:lnTo>
                  <a:lnTo>
                    <a:pt x="2862" y="169"/>
                  </a:lnTo>
                  <a:lnTo>
                    <a:pt x="2505" y="85"/>
                  </a:lnTo>
                  <a:lnTo>
                    <a:pt x="2168" y="22"/>
                  </a:lnTo>
                  <a:lnTo>
                    <a:pt x="18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7104;p33">
              <a:extLst>
                <a:ext uri="{FF2B5EF4-FFF2-40B4-BE49-F238E27FC236}">
                  <a16:creationId xmlns:a16="http://schemas.microsoft.com/office/drawing/2014/main" xmlns="" id="{7F3C1EF8-F84D-8429-2214-DF8A2DEDB4D2}"/>
                </a:ext>
              </a:extLst>
            </p:cNvPr>
            <p:cNvSpPr/>
            <p:nvPr/>
          </p:nvSpPr>
          <p:spPr>
            <a:xfrm>
              <a:off x="3513385" y="-552510"/>
              <a:ext cx="229850" cy="73795"/>
            </a:xfrm>
            <a:custGeom>
              <a:avLst/>
              <a:gdLst/>
              <a:ahLst/>
              <a:cxnLst/>
              <a:rect l="l" t="t" r="r" b="b"/>
              <a:pathLst>
                <a:path w="6672" h="2148" extrusionOk="0">
                  <a:moveTo>
                    <a:pt x="3662" y="1"/>
                  </a:moveTo>
                  <a:lnTo>
                    <a:pt x="3388" y="22"/>
                  </a:lnTo>
                  <a:lnTo>
                    <a:pt x="3115" y="22"/>
                  </a:lnTo>
                  <a:lnTo>
                    <a:pt x="2841" y="64"/>
                  </a:lnTo>
                  <a:lnTo>
                    <a:pt x="2568" y="106"/>
                  </a:lnTo>
                  <a:lnTo>
                    <a:pt x="2294" y="169"/>
                  </a:lnTo>
                  <a:lnTo>
                    <a:pt x="2042" y="253"/>
                  </a:lnTo>
                  <a:lnTo>
                    <a:pt x="1789" y="359"/>
                  </a:lnTo>
                  <a:lnTo>
                    <a:pt x="1537" y="464"/>
                  </a:lnTo>
                  <a:lnTo>
                    <a:pt x="1305" y="590"/>
                  </a:lnTo>
                  <a:lnTo>
                    <a:pt x="1095" y="716"/>
                  </a:lnTo>
                  <a:lnTo>
                    <a:pt x="884" y="885"/>
                  </a:lnTo>
                  <a:lnTo>
                    <a:pt x="695" y="1032"/>
                  </a:lnTo>
                  <a:lnTo>
                    <a:pt x="506" y="1221"/>
                  </a:lnTo>
                  <a:lnTo>
                    <a:pt x="358" y="1411"/>
                  </a:lnTo>
                  <a:lnTo>
                    <a:pt x="211" y="1621"/>
                  </a:lnTo>
                  <a:lnTo>
                    <a:pt x="106" y="1853"/>
                  </a:lnTo>
                  <a:lnTo>
                    <a:pt x="1" y="2084"/>
                  </a:lnTo>
                  <a:lnTo>
                    <a:pt x="1" y="2105"/>
                  </a:lnTo>
                  <a:lnTo>
                    <a:pt x="22" y="2126"/>
                  </a:lnTo>
                  <a:lnTo>
                    <a:pt x="64" y="2147"/>
                  </a:lnTo>
                  <a:lnTo>
                    <a:pt x="85" y="2126"/>
                  </a:lnTo>
                  <a:lnTo>
                    <a:pt x="232" y="1958"/>
                  </a:lnTo>
                  <a:lnTo>
                    <a:pt x="400" y="1789"/>
                  </a:lnTo>
                  <a:lnTo>
                    <a:pt x="569" y="1621"/>
                  </a:lnTo>
                  <a:lnTo>
                    <a:pt x="758" y="1474"/>
                  </a:lnTo>
                  <a:lnTo>
                    <a:pt x="1137" y="1200"/>
                  </a:lnTo>
                  <a:lnTo>
                    <a:pt x="1558" y="969"/>
                  </a:lnTo>
                  <a:lnTo>
                    <a:pt x="2021" y="758"/>
                  </a:lnTo>
                  <a:lnTo>
                    <a:pt x="2484" y="611"/>
                  </a:lnTo>
                  <a:lnTo>
                    <a:pt x="2947" y="506"/>
                  </a:lnTo>
                  <a:lnTo>
                    <a:pt x="3431" y="443"/>
                  </a:lnTo>
                  <a:lnTo>
                    <a:pt x="3915" y="443"/>
                  </a:lnTo>
                  <a:lnTo>
                    <a:pt x="4146" y="464"/>
                  </a:lnTo>
                  <a:lnTo>
                    <a:pt x="4378" y="485"/>
                  </a:lnTo>
                  <a:lnTo>
                    <a:pt x="4609" y="527"/>
                  </a:lnTo>
                  <a:lnTo>
                    <a:pt x="4840" y="590"/>
                  </a:lnTo>
                  <a:lnTo>
                    <a:pt x="5051" y="653"/>
                  </a:lnTo>
                  <a:lnTo>
                    <a:pt x="5261" y="737"/>
                  </a:lnTo>
                  <a:lnTo>
                    <a:pt x="5472" y="843"/>
                  </a:lnTo>
                  <a:lnTo>
                    <a:pt x="5661" y="969"/>
                  </a:lnTo>
                  <a:lnTo>
                    <a:pt x="5851" y="1095"/>
                  </a:lnTo>
                  <a:lnTo>
                    <a:pt x="6040" y="1242"/>
                  </a:lnTo>
                  <a:lnTo>
                    <a:pt x="6208" y="1411"/>
                  </a:lnTo>
                  <a:lnTo>
                    <a:pt x="6377" y="1600"/>
                  </a:lnTo>
                  <a:lnTo>
                    <a:pt x="6524" y="1789"/>
                  </a:lnTo>
                  <a:lnTo>
                    <a:pt x="6650" y="2000"/>
                  </a:lnTo>
                  <a:lnTo>
                    <a:pt x="6671" y="2000"/>
                  </a:lnTo>
                  <a:lnTo>
                    <a:pt x="6587" y="1747"/>
                  </a:lnTo>
                  <a:lnTo>
                    <a:pt x="6482" y="1495"/>
                  </a:lnTo>
                  <a:lnTo>
                    <a:pt x="6356" y="1284"/>
                  </a:lnTo>
                  <a:lnTo>
                    <a:pt x="6208" y="1074"/>
                  </a:lnTo>
                  <a:lnTo>
                    <a:pt x="6040" y="906"/>
                  </a:lnTo>
                  <a:lnTo>
                    <a:pt x="5851" y="737"/>
                  </a:lnTo>
                  <a:lnTo>
                    <a:pt x="5661" y="590"/>
                  </a:lnTo>
                  <a:lnTo>
                    <a:pt x="5430" y="464"/>
                  </a:lnTo>
                  <a:lnTo>
                    <a:pt x="5219" y="337"/>
                  </a:lnTo>
                  <a:lnTo>
                    <a:pt x="4967" y="253"/>
                  </a:lnTo>
                  <a:lnTo>
                    <a:pt x="4714" y="169"/>
                  </a:lnTo>
                  <a:lnTo>
                    <a:pt x="4462" y="106"/>
                  </a:lnTo>
                  <a:lnTo>
                    <a:pt x="4209" y="64"/>
                  </a:lnTo>
                  <a:lnTo>
                    <a:pt x="3936" y="22"/>
                  </a:lnTo>
                  <a:lnTo>
                    <a:pt x="3662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7105;p33">
              <a:extLst>
                <a:ext uri="{FF2B5EF4-FFF2-40B4-BE49-F238E27FC236}">
                  <a16:creationId xmlns:a16="http://schemas.microsoft.com/office/drawing/2014/main" xmlns="" id="{17B97B48-6846-3577-5D64-E27C61B3F5CB}"/>
                </a:ext>
              </a:extLst>
            </p:cNvPr>
            <p:cNvSpPr/>
            <p:nvPr/>
          </p:nvSpPr>
          <p:spPr>
            <a:xfrm>
              <a:off x="4114381" y="-623348"/>
              <a:ext cx="146481" cy="96194"/>
            </a:xfrm>
            <a:custGeom>
              <a:avLst/>
              <a:gdLst/>
              <a:ahLst/>
              <a:cxnLst/>
              <a:rect l="l" t="t" r="r" b="b"/>
              <a:pathLst>
                <a:path w="4252" h="2800" extrusionOk="0">
                  <a:moveTo>
                    <a:pt x="1431" y="1"/>
                  </a:moveTo>
                  <a:lnTo>
                    <a:pt x="1200" y="43"/>
                  </a:lnTo>
                  <a:lnTo>
                    <a:pt x="968" y="127"/>
                  </a:lnTo>
                  <a:lnTo>
                    <a:pt x="779" y="232"/>
                  </a:lnTo>
                  <a:lnTo>
                    <a:pt x="611" y="358"/>
                  </a:lnTo>
                  <a:lnTo>
                    <a:pt x="463" y="485"/>
                  </a:lnTo>
                  <a:lnTo>
                    <a:pt x="337" y="632"/>
                  </a:lnTo>
                  <a:lnTo>
                    <a:pt x="232" y="800"/>
                  </a:lnTo>
                  <a:lnTo>
                    <a:pt x="148" y="969"/>
                  </a:lnTo>
                  <a:lnTo>
                    <a:pt x="64" y="1158"/>
                  </a:lnTo>
                  <a:lnTo>
                    <a:pt x="21" y="1347"/>
                  </a:lnTo>
                  <a:lnTo>
                    <a:pt x="0" y="1537"/>
                  </a:lnTo>
                  <a:lnTo>
                    <a:pt x="0" y="1726"/>
                  </a:lnTo>
                  <a:lnTo>
                    <a:pt x="21" y="1915"/>
                  </a:lnTo>
                  <a:lnTo>
                    <a:pt x="64" y="2105"/>
                  </a:lnTo>
                  <a:lnTo>
                    <a:pt x="127" y="2294"/>
                  </a:lnTo>
                  <a:lnTo>
                    <a:pt x="232" y="2463"/>
                  </a:lnTo>
                  <a:lnTo>
                    <a:pt x="337" y="2631"/>
                  </a:lnTo>
                  <a:lnTo>
                    <a:pt x="484" y="2799"/>
                  </a:lnTo>
                  <a:lnTo>
                    <a:pt x="527" y="2799"/>
                  </a:lnTo>
                  <a:lnTo>
                    <a:pt x="527" y="2778"/>
                  </a:lnTo>
                  <a:lnTo>
                    <a:pt x="527" y="2757"/>
                  </a:lnTo>
                  <a:lnTo>
                    <a:pt x="421" y="2589"/>
                  </a:lnTo>
                  <a:lnTo>
                    <a:pt x="337" y="2421"/>
                  </a:lnTo>
                  <a:lnTo>
                    <a:pt x="274" y="2231"/>
                  </a:lnTo>
                  <a:lnTo>
                    <a:pt x="253" y="2042"/>
                  </a:lnTo>
                  <a:lnTo>
                    <a:pt x="253" y="1873"/>
                  </a:lnTo>
                  <a:lnTo>
                    <a:pt x="274" y="1684"/>
                  </a:lnTo>
                  <a:lnTo>
                    <a:pt x="337" y="1516"/>
                  </a:lnTo>
                  <a:lnTo>
                    <a:pt x="400" y="1347"/>
                  </a:lnTo>
                  <a:lnTo>
                    <a:pt x="484" y="1179"/>
                  </a:lnTo>
                  <a:lnTo>
                    <a:pt x="611" y="1032"/>
                  </a:lnTo>
                  <a:lnTo>
                    <a:pt x="737" y="905"/>
                  </a:lnTo>
                  <a:lnTo>
                    <a:pt x="884" y="779"/>
                  </a:lnTo>
                  <a:lnTo>
                    <a:pt x="1032" y="695"/>
                  </a:lnTo>
                  <a:lnTo>
                    <a:pt x="1200" y="611"/>
                  </a:lnTo>
                  <a:lnTo>
                    <a:pt x="1389" y="569"/>
                  </a:lnTo>
                  <a:lnTo>
                    <a:pt x="1579" y="548"/>
                  </a:lnTo>
                  <a:lnTo>
                    <a:pt x="1789" y="548"/>
                  </a:lnTo>
                  <a:lnTo>
                    <a:pt x="2000" y="569"/>
                  </a:lnTo>
                  <a:lnTo>
                    <a:pt x="2189" y="632"/>
                  </a:lnTo>
                  <a:lnTo>
                    <a:pt x="2378" y="716"/>
                  </a:lnTo>
                  <a:lnTo>
                    <a:pt x="2547" y="800"/>
                  </a:lnTo>
                  <a:lnTo>
                    <a:pt x="2736" y="926"/>
                  </a:lnTo>
                  <a:lnTo>
                    <a:pt x="2883" y="1053"/>
                  </a:lnTo>
                  <a:lnTo>
                    <a:pt x="3052" y="1179"/>
                  </a:lnTo>
                  <a:lnTo>
                    <a:pt x="3346" y="1495"/>
                  </a:lnTo>
                  <a:lnTo>
                    <a:pt x="3641" y="1789"/>
                  </a:lnTo>
                  <a:lnTo>
                    <a:pt x="3915" y="2105"/>
                  </a:lnTo>
                  <a:lnTo>
                    <a:pt x="4188" y="2378"/>
                  </a:lnTo>
                  <a:lnTo>
                    <a:pt x="4209" y="2399"/>
                  </a:lnTo>
                  <a:lnTo>
                    <a:pt x="4251" y="2378"/>
                  </a:lnTo>
                  <a:lnTo>
                    <a:pt x="4251" y="2357"/>
                  </a:lnTo>
                  <a:lnTo>
                    <a:pt x="4251" y="2315"/>
                  </a:lnTo>
                  <a:lnTo>
                    <a:pt x="3978" y="1768"/>
                  </a:lnTo>
                  <a:lnTo>
                    <a:pt x="3830" y="1516"/>
                  </a:lnTo>
                  <a:lnTo>
                    <a:pt x="3683" y="1284"/>
                  </a:lnTo>
                  <a:lnTo>
                    <a:pt x="3515" y="1053"/>
                  </a:lnTo>
                  <a:lnTo>
                    <a:pt x="3304" y="842"/>
                  </a:lnTo>
                  <a:lnTo>
                    <a:pt x="3094" y="653"/>
                  </a:lnTo>
                  <a:lnTo>
                    <a:pt x="2841" y="442"/>
                  </a:lnTo>
                  <a:lnTo>
                    <a:pt x="2631" y="316"/>
                  </a:lnTo>
                  <a:lnTo>
                    <a:pt x="2420" y="211"/>
                  </a:lnTo>
                  <a:lnTo>
                    <a:pt x="2168" y="127"/>
                  </a:lnTo>
                  <a:lnTo>
                    <a:pt x="1936" y="43"/>
                  </a:lnTo>
                  <a:lnTo>
                    <a:pt x="1684" y="22"/>
                  </a:lnTo>
                  <a:lnTo>
                    <a:pt x="1431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7106;p33">
              <a:extLst>
                <a:ext uri="{FF2B5EF4-FFF2-40B4-BE49-F238E27FC236}">
                  <a16:creationId xmlns:a16="http://schemas.microsoft.com/office/drawing/2014/main" xmlns="" id="{FD917049-39A2-434D-DFAC-E0CE8961498A}"/>
                </a:ext>
              </a:extLst>
            </p:cNvPr>
            <p:cNvSpPr/>
            <p:nvPr/>
          </p:nvSpPr>
          <p:spPr>
            <a:xfrm>
              <a:off x="3929518" y="-108623"/>
              <a:ext cx="189957" cy="205340"/>
            </a:xfrm>
            <a:custGeom>
              <a:avLst/>
              <a:gdLst/>
              <a:ahLst/>
              <a:cxnLst/>
              <a:rect l="l" t="t" r="r" b="b"/>
              <a:pathLst>
                <a:path w="5514" h="5977" extrusionOk="0">
                  <a:moveTo>
                    <a:pt x="3241" y="0"/>
                  </a:moveTo>
                  <a:lnTo>
                    <a:pt x="3157" y="232"/>
                  </a:lnTo>
                  <a:lnTo>
                    <a:pt x="3052" y="442"/>
                  </a:lnTo>
                  <a:lnTo>
                    <a:pt x="2925" y="653"/>
                  </a:lnTo>
                  <a:lnTo>
                    <a:pt x="2778" y="863"/>
                  </a:lnTo>
                  <a:lnTo>
                    <a:pt x="2610" y="1074"/>
                  </a:lnTo>
                  <a:lnTo>
                    <a:pt x="2399" y="1263"/>
                  </a:lnTo>
                  <a:lnTo>
                    <a:pt x="2210" y="1431"/>
                  </a:lnTo>
                  <a:lnTo>
                    <a:pt x="1978" y="1621"/>
                  </a:lnTo>
                  <a:lnTo>
                    <a:pt x="1747" y="1768"/>
                  </a:lnTo>
                  <a:lnTo>
                    <a:pt x="1516" y="1936"/>
                  </a:lnTo>
                  <a:lnTo>
                    <a:pt x="1010" y="2189"/>
                  </a:lnTo>
                  <a:lnTo>
                    <a:pt x="505" y="2420"/>
                  </a:lnTo>
                  <a:lnTo>
                    <a:pt x="0" y="2589"/>
                  </a:lnTo>
                  <a:lnTo>
                    <a:pt x="85" y="2883"/>
                  </a:lnTo>
                  <a:lnTo>
                    <a:pt x="190" y="3199"/>
                  </a:lnTo>
                  <a:lnTo>
                    <a:pt x="316" y="3494"/>
                  </a:lnTo>
                  <a:lnTo>
                    <a:pt x="463" y="3788"/>
                  </a:lnTo>
                  <a:lnTo>
                    <a:pt x="632" y="4062"/>
                  </a:lnTo>
                  <a:lnTo>
                    <a:pt x="800" y="4356"/>
                  </a:lnTo>
                  <a:lnTo>
                    <a:pt x="1158" y="4882"/>
                  </a:lnTo>
                  <a:lnTo>
                    <a:pt x="1305" y="5072"/>
                  </a:lnTo>
                  <a:lnTo>
                    <a:pt x="1473" y="5303"/>
                  </a:lnTo>
                  <a:lnTo>
                    <a:pt x="1663" y="5535"/>
                  </a:lnTo>
                  <a:lnTo>
                    <a:pt x="1894" y="5745"/>
                  </a:lnTo>
                  <a:lnTo>
                    <a:pt x="2000" y="5829"/>
                  </a:lnTo>
                  <a:lnTo>
                    <a:pt x="2126" y="5893"/>
                  </a:lnTo>
                  <a:lnTo>
                    <a:pt x="2273" y="5956"/>
                  </a:lnTo>
                  <a:lnTo>
                    <a:pt x="2399" y="5977"/>
                  </a:lnTo>
                  <a:lnTo>
                    <a:pt x="2547" y="5977"/>
                  </a:lnTo>
                  <a:lnTo>
                    <a:pt x="2673" y="5956"/>
                  </a:lnTo>
                  <a:lnTo>
                    <a:pt x="2820" y="5914"/>
                  </a:lnTo>
                  <a:lnTo>
                    <a:pt x="2967" y="5808"/>
                  </a:lnTo>
                  <a:lnTo>
                    <a:pt x="3220" y="5598"/>
                  </a:lnTo>
                  <a:lnTo>
                    <a:pt x="3451" y="5366"/>
                  </a:lnTo>
                  <a:lnTo>
                    <a:pt x="3662" y="5114"/>
                  </a:lnTo>
                  <a:lnTo>
                    <a:pt x="3851" y="4840"/>
                  </a:lnTo>
                  <a:lnTo>
                    <a:pt x="4083" y="4377"/>
                  </a:lnTo>
                  <a:lnTo>
                    <a:pt x="4314" y="3914"/>
                  </a:lnTo>
                  <a:lnTo>
                    <a:pt x="4756" y="2968"/>
                  </a:lnTo>
                  <a:lnTo>
                    <a:pt x="5135" y="2000"/>
                  </a:lnTo>
                  <a:lnTo>
                    <a:pt x="5514" y="1011"/>
                  </a:lnTo>
                  <a:lnTo>
                    <a:pt x="5345" y="1011"/>
                  </a:lnTo>
                  <a:lnTo>
                    <a:pt x="5135" y="968"/>
                  </a:lnTo>
                  <a:lnTo>
                    <a:pt x="4903" y="905"/>
                  </a:lnTo>
                  <a:lnTo>
                    <a:pt x="4630" y="800"/>
                  </a:lnTo>
                  <a:lnTo>
                    <a:pt x="4335" y="695"/>
                  </a:lnTo>
                  <a:lnTo>
                    <a:pt x="4062" y="548"/>
                  </a:lnTo>
                  <a:lnTo>
                    <a:pt x="3767" y="379"/>
                  </a:lnTo>
                  <a:lnTo>
                    <a:pt x="3494" y="190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7107;p33">
              <a:extLst>
                <a:ext uri="{FF2B5EF4-FFF2-40B4-BE49-F238E27FC236}">
                  <a16:creationId xmlns:a16="http://schemas.microsoft.com/office/drawing/2014/main" xmlns="" id="{B8DFF6A9-F5E0-6CAB-301D-26D0C5382F06}"/>
                </a:ext>
              </a:extLst>
            </p:cNvPr>
            <p:cNvSpPr/>
            <p:nvPr/>
          </p:nvSpPr>
          <p:spPr>
            <a:xfrm>
              <a:off x="3854828" y="-339962"/>
              <a:ext cx="56601" cy="52082"/>
            </a:xfrm>
            <a:custGeom>
              <a:avLst/>
              <a:gdLst/>
              <a:ahLst/>
              <a:cxnLst/>
              <a:rect l="l" t="t" r="r" b="b"/>
              <a:pathLst>
                <a:path w="1643" h="1516" extrusionOk="0">
                  <a:moveTo>
                    <a:pt x="1621" y="1"/>
                  </a:moveTo>
                  <a:lnTo>
                    <a:pt x="1348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11" y="274"/>
                  </a:lnTo>
                  <a:lnTo>
                    <a:pt x="485" y="358"/>
                  </a:lnTo>
                  <a:lnTo>
                    <a:pt x="359" y="442"/>
                  </a:lnTo>
                  <a:lnTo>
                    <a:pt x="253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1" y="1074"/>
                  </a:lnTo>
                  <a:lnTo>
                    <a:pt x="1" y="1221"/>
                  </a:lnTo>
                  <a:lnTo>
                    <a:pt x="22" y="1389"/>
                  </a:lnTo>
                  <a:lnTo>
                    <a:pt x="43" y="1453"/>
                  </a:lnTo>
                  <a:lnTo>
                    <a:pt x="85" y="1495"/>
                  </a:lnTo>
                  <a:lnTo>
                    <a:pt x="148" y="1516"/>
                  </a:lnTo>
                  <a:lnTo>
                    <a:pt x="253" y="1516"/>
                  </a:lnTo>
                  <a:lnTo>
                    <a:pt x="317" y="1495"/>
                  </a:lnTo>
                  <a:lnTo>
                    <a:pt x="359" y="1453"/>
                  </a:lnTo>
                  <a:lnTo>
                    <a:pt x="380" y="1389"/>
                  </a:lnTo>
                  <a:lnTo>
                    <a:pt x="422" y="1137"/>
                  </a:lnTo>
                  <a:lnTo>
                    <a:pt x="464" y="926"/>
                  </a:lnTo>
                  <a:lnTo>
                    <a:pt x="506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7" y="358"/>
                  </a:lnTo>
                  <a:lnTo>
                    <a:pt x="1137" y="211"/>
                  </a:lnTo>
                  <a:lnTo>
                    <a:pt x="136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" name="Circle: Hollow 45">
            <a:extLst>
              <a:ext uri="{FF2B5EF4-FFF2-40B4-BE49-F238E27FC236}">
                <a16:creationId xmlns:a16="http://schemas.microsoft.com/office/drawing/2014/main" xmlns="" id="{CC1B954B-C385-E919-09EE-B885D0495C55}"/>
              </a:ext>
            </a:extLst>
          </p:cNvPr>
          <p:cNvSpPr/>
          <p:nvPr userDrawn="1"/>
        </p:nvSpPr>
        <p:spPr>
          <a:xfrm>
            <a:off x="3426805" y="1601327"/>
            <a:ext cx="2281049" cy="2282400"/>
          </a:xfrm>
          <a:prstGeom prst="donut">
            <a:avLst>
              <a:gd name="adj" fmla="val 3833"/>
            </a:avLst>
          </a:prstGeom>
          <a:solidFill>
            <a:schemeClr val="accent5"/>
          </a:solidFill>
          <a:ln w="190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solidFill>
                <a:schemeClr val="tx1"/>
              </a:solidFill>
            </a:endParaRPr>
          </a:p>
        </p:txBody>
      </p:sp>
      <p:grpSp>
        <p:nvGrpSpPr>
          <p:cNvPr id="47" name="Google Shape;7067;p33">
            <a:extLst>
              <a:ext uri="{FF2B5EF4-FFF2-40B4-BE49-F238E27FC236}">
                <a16:creationId xmlns:a16="http://schemas.microsoft.com/office/drawing/2014/main" xmlns="" id="{C5DA7C06-81F4-C559-B4AF-7478FBF9909C}"/>
              </a:ext>
            </a:extLst>
          </p:cNvPr>
          <p:cNvGrpSpPr/>
          <p:nvPr userDrawn="1"/>
        </p:nvGrpSpPr>
        <p:grpSpPr>
          <a:xfrm rot="542285">
            <a:off x="3609180" y="1459120"/>
            <a:ext cx="681893" cy="731574"/>
            <a:chOff x="2423600" y="-1786450"/>
            <a:chExt cx="1547885" cy="1665834"/>
          </a:xfrm>
        </p:grpSpPr>
        <p:sp>
          <p:nvSpPr>
            <p:cNvPr id="48" name="Google Shape;7068;p33">
              <a:extLst>
                <a:ext uri="{FF2B5EF4-FFF2-40B4-BE49-F238E27FC236}">
                  <a16:creationId xmlns:a16="http://schemas.microsoft.com/office/drawing/2014/main" xmlns="" id="{9590A928-E4F6-E950-4845-F6353273F4AF}"/>
                </a:ext>
              </a:extLst>
            </p:cNvPr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7069;p33">
              <a:extLst>
                <a:ext uri="{FF2B5EF4-FFF2-40B4-BE49-F238E27FC236}">
                  <a16:creationId xmlns:a16="http://schemas.microsoft.com/office/drawing/2014/main" xmlns="" id="{9AE7345F-C887-C99A-46CD-1DF2409B9CFD}"/>
                </a:ext>
              </a:extLst>
            </p:cNvPr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7070;p33">
              <a:extLst>
                <a:ext uri="{FF2B5EF4-FFF2-40B4-BE49-F238E27FC236}">
                  <a16:creationId xmlns:a16="http://schemas.microsoft.com/office/drawing/2014/main" xmlns="" id="{1D985CAE-F617-F3F3-CBA0-20F9B3987AAE}"/>
                </a:ext>
              </a:extLst>
            </p:cNvPr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7071;p33">
              <a:extLst>
                <a:ext uri="{FF2B5EF4-FFF2-40B4-BE49-F238E27FC236}">
                  <a16:creationId xmlns:a16="http://schemas.microsoft.com/office/drawing/2014/main" xmlns="" id="{D4C0339E-2F99-2576-0CE5-47BAC78030DB}"/>
                </a:ext>
              </a:extLst>
            </p:cNvPr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7072;p33">
              <a:extLst>
                <a:ext uri="{FF2B5EF4-FFF2-40B4-BE49-F238E27FC236}">
                  <a16:creationId xmlns:a16="http://schemas.microsoft.com/office/drawing/2014/main" xmlns="" id="{DB38C6CB-A246-10C5-A789-4E7FEDE74C33}"/>
                </a:ext>
              </a:extLst>
            </p:cNvPr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7073;p33">
              <a:extLst>
                <a:ext uri="{FF2B5EF4-FFF2-40B4-BE49-F238E27FC236}">
                  <a16:creationId xmlns:a16="http://schemas.microsoft.com/office/drawing/2014/main" xmlns="" id="{11E1B764-E3CD-5E86-BAA6-209E0CE47A29}"/>
                </a:ext>
              </a:extLst>
            </p:cNvPr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7074;p33">
              <a:extLst>
                <a:ext uri="{FF2B5EF4-FFF2-40B4-BE49-F238E27FC236}">
                  <a16:creationId xmlns:a16="http://schemas.microsoft.com/office/drawing/2014/main" xmlns="" id="{34E99A86-8456-389D-DD81-4056FA8093ED}"/>
                </a:ext>
              </a:extLst>
            </p:cNvPr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7075;p33">
              <a:extLst>
                <a:ext uri="{FF2B5EF4-FFF2-40B4-BE49-F238E27FC236}">
                  <a16:creationId xmlns:a16="http://schemas.microsoft.com/office/drawing/2014/main" xmlns="" id="{A4D260B9-5EA2-E6F1-DDE9-15A4DD8704FF}"/>
                </a:ext>
              </a:extLst>
            </p:cNvPr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7076;p33">
              <a:extLst>
                <a:ext uri="{FF2B5EF4-FFF2-40B4-BE49-F238E27FC236}">
                  <a16:creationId xmlns:a16="http://schemas.microsoft.com/office/drawing/2014/main" xmlns="" id="{64C572B7-365C-E581-9FA3-CF932ECF6E9A}"/>
                </a:ext>
              </a:extLst>
            </p:cNvPr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7077;p33">
              <a:extLst>
                <a:ext uri="{FF2B5EF4-FFF2-40B4-BE49-F238E27FC236}">
                  <a16:creationId xmlns:a16="http://schemas.microsoft.com/office/drawing/2014/main" xmlns="" id="{2D522BB5-BEDE-9155-1739-5988D061F778}"/>
                </a:ext>
              </a:extLst>
            </p:cNvPr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7078;p33">
              <a:extLst>
                <a:ext uri="{FF2B5EF4-FFF2-40B4-BE49-F238E27FC236}">
                  <a16:creationId xmlns:a16="http://schemas.microsoft.com/office/drawing/2014/main" xmlns="" id="{CFB2BCC2-A5F1-1C97-E3D2-E990BF49CBDA}"/>
                </a:ext>
              </a:extLst>
            </p:cNvPr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7079;p33">
              <a:extLst>
                <a:ext uri="{FF2B5EF4-FFF2-40B4-BE49-F238E27FC236}">
                  <a16:creationId xmlns:a16="http://schemas.microsoft.com/office/drawing/2014/main" xmlns="" id="{ED641DA8-8DD5-C203-B4D8-A52897A6658C}"/>
                </a:ext>
              </a:extLst>
            </p:cNvPr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7080;p33">
              <a:extLst>
                <a:ext uri="{FF2B5EF4-FFF2-40B4-BE49-F238E27FC236}">
                  <a16:creationId xmlns:a16="http://schemas.microsoft.com/office/drawing/2014/main" xmlns="" id="{AA42A2AB-7262-9654-F531-5EA63C801B0C}"/>
                </a:ext>
              </a:extLst>
            </p:cNvPr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7081;p33">
              <a:extLst>
                <a:ext uri="{FF2B5EF4-FFF2-40B4-BE49-F238E27FC236}">
                  <a16:creationId xmlns:a16="http://schemas.microsoft.com/office/drawing/2014/main" xmlns="" id="{BD9D4404-A87E-B3FC-BBC0-E98B82D3FB7C}"/>
                </a:ext>
              </a:extLst>
            </p:cNvPr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7082;p33">
              <a:extLst>
                <a:ext uri="{FF2B5EF4-FFF2-40B4-BE49-F238E27FC236}">
                  <a16:creationId xmlns:a16="http://schemas.microsoft.com/office/drawing/2014/main" xmlns="" id="{2869A15A-4CA2-136E-474F-228A803586CB}"/>
                </a:ext>
              </a:extLst>
            </p:cNvPr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7083;p33">
              <a:extLst>
                <a:ext uri="{FF2B5EF4-FFF2-40B4-BE49-F238E27FC236}">
                  <a16:creationId xmlns:a16="http://schemas.microsoft.com/office/drawing/2014/main" xmlns="" id="{A68F5F4E-18C9-FDAC-8A14-C93A7F38567B}"/>
                </a:ext>
              </a:extLst>
            </p:cNvPr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7084;p33">
              <a:extLst>
                <a:ext uri="{FF2B5EF4-FFF2-40B4-BE49-F238E27FC236}">
                  <a16:creationId xmlns:a16="http://schemas.microsoft.com/office/drawing/2014/main" xmlns="" id="{F58CDD58-6387-D28C-8784-1139CADCFC2E}"/>
                </a:ext>
              </a:extLst>
            </p:cNvPr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7085;p33">
              <a:extLst>
                <a:ext uri="{FF2B5EF4-FFF2-40B4-BE49-F238E27FC236}">
                  <a16:creationId xmlns:a16="http://schemas.microsoft.com/office/drawing/2014/main" xmlns="" id="{1BFA6A64-2EB4-1DCE-F7AF-426B3D0B985A}"/>
                </a:ext>
              </a:extLst>
            </p:cNvPr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7086;p33">
              <a:extLst>
                <a:ext uri="{FF2B5EF4-FFF2-40B4-BE49-F238E27FC236}">
                  <a16:creationId xmlns:a16="http://schemas.microsoft.com/office/drawing/2014/main" xmlns="" id="{77EB5E92-1475-74DE-AE39-45E61836193D}"/>
                </a:ext>
              </a:extLst>
            </p:cNvPr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" name="Google Shape;7087;p33">
            <a:extLst>
              <a:ext uri="{FF2B5EF4-FFF2-40B4-BE49-F238E27FC236}">
                <a16:creationId xmlns:a16="http://schemas.microsoft.com/office/drawing/2014/main" xmlns="" id="{7664CF9B-7B31-1239-53D2-28B153E23D2D}"/>
              </a:ext>
            </a:extLst>
          </p:cNvPr>
          <p:cNvGrpSpPr/>
          <p:nvPr userDrawn="1"/>
        </p:nvGrpSpPr>
        <p:grpSpPr>
          <a:xfrm rot="20699748" flipH="1">
            <a:off x="4988499" y="3161901"/>
            <a:ext cx="685748" cy="735967"/>
            <a:chOff x="3114650" y="-1211075"/>
            <a:chExt cx="1550698" cy="1664259"/>
          </a:xfrm>
        </p:grpSpPr>
        <p:sp>
          <p:nvSpPr>
            <p:cNvPr id="68" name="Google Shape;7088;p33">
              <a:extLst>
                <a:ext uri="{FF2B5EF4-FFF2-40B4-BE49-F238E27FC236}">
                  <a16:creationId xmlns:a16="http://schemas.microsoft.com/office/drawing/2014/main" xmlns="" id="{8F842CB0-66EE-D0EC-6CC3-D29C3854AB2F}"/>
                </a:ext>
              </a:extLst>
            </p:cNvPr>
            <p:cNvSpPr/>
            <p:nvPr/>
          </p:nvSpPr>
          <p:spPr>
            <a:xfrm>
              <a:off x="3114650" y="-1211075"/>
              <a:ext cx="1550698" cy="1664259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1" y="84"/>
                  </a:lnTo>
                  <a:lnTo>
                    <a:pt x="22685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307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71" y="2610"/>
                  </a:lnTo>
                  <a:lnTo>
                    <a:pt x="19802" y="1852"/>
                  </a:lnTo>
                  <a:lnTo>
                    <a:pt x="19823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3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19" y="84"/>
                  </a:lnTo>
                  <a:lnTo>
                    <a:pt x="18287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4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2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2" y="23927"/>
                  </a:lnTo>
                  <a:lnTo>
                    <a:pt x="1621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4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42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6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886" y="48358"/>
                  </a:lnTo>
                  <a:lnTo>
                    <a:pt x="23043" y="48421"/>
                  </a:lnTo>
                  <a:lnTo>
                    <a:pt x="24179" y="48442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88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0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03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66" y="4924"/>
                  </a:lnTo>
                  <a:lnTo>
                    <a:pt x="31545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8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8" y="4020"/>
                  </a:lnTo>
                  <a:lnTo>
                    <a:pt x="27525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7089;p33">
              <a:extLst>
                <a:ext uri="{FF2B5EF4-FFF2-40B4-BE49-F238E27FC236}">
                  <a16:creationId xmlns:a16="http://schemas.microsoft.com/office/drawing/2014/main" xmlns="" id="{9558B636-31E1-9CFF-63D6-1D70FE1CE60E}"/>
                </a:ext>
              </a:extLst>
            </p:cNvPr>
            <p:cNvSpPr/>
            <p:nvPr/>
          </p:nvSpPr>
          <p:spPr>
            <a:xfrm>
              <a:off x="3208184" y="-1141680"/>
              <a:ext cx="1377414" cy="1507360"/>
            </a:xfrm>
            <a:custGeom>
              <a:avLst/>
              <a:gdLst/>
              <a:ahLst/>
              <a:cxnLst/>
              <a:rect l="l" t="t" r="r" b="b"/>
              <a:pathLst>
                <a:path w="39983" h="43876" extrusionOk="0">
                  <a:moveTo>
                    <a:pt x="20496" y="0"/>
                  </a:moveTo>
                  <a:lnTo>
                    <a:pt x="20118" y="232"/>
                  </a:lnTo>
                  <a:lnTo>
                    <a:pt x="19760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92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82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72" y="5303"/>
                  </a:lnTo>
                  <a:lnTo>
                    <a:pt x="15909" y="5324"/>
                  </a:lnTo>
                  <a:lnTo>
                    <a:pt x="15846" y="5345"/>
                  </a:lnTo>
                  <a:lnTo>
                    <a:pt x="15783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78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41" y="4483"/>
                  </a:lnTo>
                  <a:lnTo>
                    <a:pt x="15215" y="4209"/>
                  </a:lnTo>
                  <a:lnTo>
                    <a:pt x="15109" y="3914"/>
                  </a:lnTo>
                  <a:lnTo>
                    <a:pt x="15025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99" y="2378"/>
                  </a:lnTo>
                  <a:lnTo>
                    <a:pt x="14899" y="2063"/>
                  </a:lnTo>
                  <a:lnTo>
                    <a:pt x="14962" y="1452"/>
                  </a:lnTo>
                  <a:lnTo>
                    <a:pt x="15067" y="821"/>
                  </a:lnTo>
                  <a:lnTo>
                    <a:pt x="15194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94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53" y="3115"/>
                  </a:lnTo>
                  <a:lnTo>
                    <a:pt x="12479" y="3620"/>
                  </a:lnTo>
                  <a:lnTo>
                    <a:pt x="12332" y="3872"/>
                  </a:lnTo>
                  <a:lnTo>
                    <a:pt x="12226" y="4125"/>
                  </a:lnTo>
                  <a:lnTo>
                    <a:pt x="12016" y="4630"/>
                  </a:lnTo>
                  <a:lnTo>
                    <a:pt x="11848" y="5156"/>
                  </a:lnTo>
                  <a:lnTo>
                    <a:pt x="11700" y="5682"/>
                  </a:lnTo>
                  <a:lnTo>
                    <a:pt x="11469" y="6713"/>
                  </a:lnTo>
                  <a:lnTo>
                    <a:pt x="11343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5" y="5893"/>
                  </a:lnTo>
                  <a:lnTo>
                    <a:pt x="13258" y="5914"/>
                  </a:lnTo>
                  <a:lnTo>
                    <a:pt x="13279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38" y="8586"/>
                  </a:lnTo>
                  <a:lnTo>
                    <a:pt x="10753" y="8607"/>
                  </a:lnTo>
                  <a:lnTo>
                    <a:pt x="9806" y="9596"/>
                  </a:lnTo>
                  <a:lnTo>
                    <a:pt x="8881" y="10627"/>
                  </a:lnTo>
                  <a:lnTo>
                    <a:pt x="8860" y="10712"/>
                  </a:lnTo>
                  <a:lnTo>
                    <a:pt x="8838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81" y="12942"/>
                  </a:lnTo>
                  <a:lnTo>
                    <a:pt x="5998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99" y="18119"/>
                  </a:lnTo>
                  <a:lnTo>
                    <a:pt x="2841" y="18729"/>
                  </a:lnTo>
                  <a:lnTo>
                    <a:pt x="2525" y="19339"/>
                  </a:lnTo>
                  <a:lnTo>
                    <a:pt x="2210" y="19950"/>
                  </a:lnTo>
                  <a:lnTo>
                    <a:pt x="1915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37" y="22496"/>
                  </a:lnTo>
                  <a:lnTo>
                    <a:pt x="905" y="23148"/>
                  </a:lnTo>
                  <a:lnTo>
                    <a:pt x="716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84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21" y="29335"/>
                  </a:lnTo>
                  <a:lnTo>
                    <a:pt x="63" y="30050"/>
                  </a:lnTo>
                  <a:lnTo>
                    <a:pt x="127" y="30787"/>
                  </a:lnTo>
                  <a:lnTo>
                    <a:pt x="190" y="31250"/>
                  </a:lnTo>
                  <a:lnTo>
                    <a:pt x="274" y="31734"/>
                  </a:lnTo>
                  <a:lnTo>
                    <a:pt x="358" y="32176"/>
                  </a:lnTo>
                  <a:lnTo>
                    <a:pt x="484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116" y="34322"/>
                  </a:lnTo>
                  <a:lnTo>
                    <a:pt x="1305" y="34701"/>
                  </a:lnTo>
                  <a:lnTo>
                    <a:pt x="1515" y="35101"/>
                  </a:lnTo>
                  <a:lnTo>
                    <a:pt x="1726" y="35480"/>
                  </a:lnTo>
                  <a:lnTo>
                    <a:pt x="1978" y="35858"/>
                  </a:lnTo>
                  <a:lnTo>
                    <a:pt x="2231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98" y="38194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30" y="39057"/>
                  </a:lnTo>
                  <a:lnTo>
                    <a:pt x="5766" y="39583"/>
                  </a:lnTo>
                  <a:lnTo>
                    <a:pt x="6524" y="40088"/>
                  </a:lnTo>
                  <a:lnTo>
                    <a:pt x="7344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912" y="41772"/>
                  </a:lnTo>
                  <a:lnTo>
                    <a:pt x="10795" y="42108"/>
                  </a:lnTo>
                  <a:lnTo>
                    <a:pt x="11721" y="42403"/>
                  </a:lnTo>
                  <a:lnTo>
                    <a:pt x="12647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414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213" y="43813"/>
                  </a:lnTo>
                  <a:lnTo>
                    <a:pt x="20118" y="43855"/>
                  </a:lnTo>
                  <a:lnTo>
                    <a:pt x="21023" y="43876"/>
                  </a:lnTo>
                  <a:lnTo>
                    <a:pt x="21885" y="43876"/>
                  </a:lnTo>
                  <a:lnTo>
                    <a:pt x="22748" y="43855"/>
                  </a:lnTo>
                  <a:lnTo>
                    <a:pt x="23569" y="43792"/>
                  </a:lnTo>
                  <a:lnTo>
                    <a:pt x="24453" y="43708"/>
                  </a:lnTo>
                  <a:lnTo>
                    <a:pt x="25336" y="43581"/>
                  </a:lnTo>
                  <a:lnTo>
                    <a:pt x="26220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92" y="42445"/>
                  </a:lnTo>
                  <a:lnTo>
                    <a:pt x="30534" y="42129"/>
                  </a:lnTo>
                  <a:lnTo>
                    <a:pt x="31355" y="41772"/>
                  </a:lnTo>
                  <a:lnTo>
                    <a:pt x="32154" y="41372"/>
                  </a:lnTo>
                  <a:lnTo>
                    <a:pt x="32933" y="40951"/>
                  </a:lnTo>
                  <a:lnTo>
                    <a:pt x="33691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73" y="37794"/>
                  </a:lnTo>
                  <a:lnTo>
                    <a:pt x="37247" y="37479"/>
                  </a:lnTo>
                  <a:lnTo>
                    <a:pt x="37499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36" y="36174"/>
                  </a:lnTo>
                  <a:lnTo>
                    <a:pt x="38446" y="35816"/>
                  </a:lnTo>
                  <a:lnTo>
                    <a:pt x="38657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78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56" y="32007"/>
                  </a:lnTo>
                  <a:lnTo>
                    <a:pt x="3991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83" y="30303"/>
                  </a:lnTo>
                  <a:lnTo>
                    <a:pt x="39962" y="29861"/>
                  </a:lnTo>
                  <a:lnTo>
                    <a:pt x="39941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30" y="28030"/>
                  </a:lnTo>
                  <a:lnTo>
                    <a:pt x="39625" y="27546"/>
                  </a:lnTo>
                  <a:lnTo>
                    <a:pt x="39499" y="27083"/>
                  </a:lnTo>
                  <a:lnTo>
                    <a:pt x="39351" y="26599"/>
                  </a:lnTo>
                  <a:lnTo>
                    <a:pt x="39183" y="26094"/>
                  </a:lnTo>
                  <a:lnTo>
                    <a:pt x="38994" y="25610"/>
                  </a:lnTo>
                  <a:lnTo>
                    <a:pt x="38594" y="24705"/>
                  </a:lnTo>
                  <a:lnTo>
                    <a:pt x="38173" y="23843"/>
                  </a:lnTo>
                  <a:lnTo>
                    <a:pt x="37710" y="23001"/>
                  </a:lnTo>
                  <a:lnTo>
                    <a:pt x="37226" y="22201"/>
                  </a:lnTo>
                  <a:lnTo>
                    <a:pt x="36700" y="21423"/>
                  </a:lnTo>
                  <a:lnTo>
                    <a:pt x="36132" y="20665"/>
                  </a:lnTo>
                  <a:lnTo>
                    <a:pt x="35564" y="19929"/>
                  </a:lnTo>
                  <a:lnTo>
                    <a:pt x="34953" y="19234"/>
                  </a:lnTo>
                  <a:lnTo>
                    <a:pt x="34806" y="19487"/>
                  </a:lnTo>
                  <a:lnTo>
                    <a:pt x="34659" y="19718"/>
                  </a:lnTo>
                  <a:lnTo>
                    <a:pt x="34469" y="19929"/>
                  </a:lnTo>
                  <a:lnTo>
                    <a:pt x="34259" y="20118"/>
                  </a:lnTo>
                  <a:lnTo>
                    <a:pt x="34027" y="20307"/>
                  </a:lnTo>
                  <a:lnTo>
                    <a:pt x="33796" y="20476"/>
                  </a:lnTo>
                  <a:lnTo>
                    <a:pt x="33543" y="20623"/>
                  </a:lnTo>
                  <a:lnTo>
                    <a:pt x="33270" y="20770"/>
                  </a:lnTo>
                  <a:lnTo>
                    <a:pt x="32996" y="20897"/>
                  </a:lnTo>
                  <a:lnTo>
                    <a:pt x="32723" y="21002"/>
                  </a:lnTo>
                  <a:lnTo>
                    <a:pt x="32428" y="21107"/>
                  </a:lnTo>
                  <a:lnTo>
                    <a:pt x="32133" y="21191"/>
                  </a:lnTo>
                  <a:lnTo>
                    <a:pt x="31565" y="21317"/>
                  </a:lnTo>
                  <a:lnTo>
                    <a:pt x="31018" y="21402"/>
                  </a:lnTo>
                  <a:lnTo>
                    <a:pt x="30513" y="21444"/>
                  </a:lnTo>
                  <a:lnTo>
                    <a:pt x="30008" y="21444"/>
                  </a:lnTo>
                  <a:lnTo>
                    <a:pt x="29524" y="21402"/>
                  </a:lnTo>
                  <a:lnTo>
                    <a:pt x="29019" y="21317"/>
                  </a:lnTo>
                  <a:lnTo>
                    <a:pt x="28535" y="21191"/>
                  </a:lnTo>
                  <a:lnTo>
                    <a:pt x="28072" y="21023"/>
                  </a:lnTo>
                  <a:lnTo>
                    <a:pt x="27609" y="20833"/>
                  </a:lnTo>
                  <a:lnTo>
                    <a:pt x="27146" y="20602"/>
                  </a:lnTo>
                  <a:lnTo>
                    <a:pt x="26704" y="20349"/>
                  </a:lnTo>
                  <a:lnTo>
                    <a:pt x="26283" y="20076"/>
                  </a:lnTo>
                  <a:lnTo>
                    <a:pt x="25863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26" y="18771"/>
                  </a:lnTo>
                  <a:lnTo>
                    <a:pt x="24389" y="18392"/>
                  </a:lnTo>
                  <a:lnTo>
                    <a:pt x="24074" y="18014"/>
                  </a:lnTo>
                  <a:lnTo>
                    <a:pt x="23548" y="17361"/>
                  </a:lnTo>
                  <a:lnTo>
                    <a:pt x="23295" y="17003"/>
                  </a:lnTo>
                  <a:lnTo>
                    <a:pt x="23064" y="16646"/>
                  </a:lnTo>
                  <a:lnTo>
                    <a:pt x="22832" y="16267"/>
                  </a:lnTo>
                  <a:lnTo>
                    <a:pt x="22601" y="15888"/>
                  </a:lnTo>
                  <a:lnTo>
                    <a:pt x="22411" y="15509"/>
                  </a:lnTo>
                  <a:lnTo>
                    <a:pt x="22222" y="15110"/>
                  </a:lnTo>
                  <a:lnTo>
                    <a:pt x="22075" y="14710"/>
                  </a:lnTo>
                  <a:lnTo>
                    <a:pt x="21948" y="14289"/>
                  </a:lnTo>
                  <a:lnTo>
                    <a:pt x="21843" y="13889"/>
                  </a:lnTo>
                  <a:lnTo>
                    <a:pt x="21780" y="13468"/>
                  </a:lnTo>
                  <a:lnTo>
                    <a:pt x="21738" y="13047"/>
                  </a:lnTo>
                  <a:lnTo>
                    <a:pt x="21738" y="12626"/>
                  </a:lnTo>
                  <a:lnTo>
                    <a:pt x="21780" y="12185"/>
                  </a:lnTo>
                  <a:lnTo>
                    <a:pt x="21885" y="11764"/>
                  </a:lnTo>
                  <a:lnTo>
                    <a:pt x="21906" y="11637"/>
                  </a:lnTo>
                  <a:lnTo>
                    <a:pt x="21970" y="11511"/>
                  </a:lnTo>
                  <a:lnTo>
                    <a:pt x="22117" y="11280"/>
                  </a:lnTo>
                  <a:lnTo>
                    <a:pt x="22285" y="11069"/>
                  </a:lnTo>
                  <a:lnTo>
                    <a:pt x="22517" y="10880"/>
                  </a:lnTo>
                  <a:lnTo>
                    <a:pt x="22748" y="10712"/>
                  </a:lnTo>
                  <a:lnTo>
                    <a:pt x="23022" y="10564"/>
                  </a:lnTo>
                  <a:lnTo>
                    <a:pt x="23295" y="10459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39" y="8102"/>
                  </a:lnTo>
                  <a:lnTo>
                    <a:pt x="20139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75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96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69" y="4398"/>
                  </a:lnTo>
                  <a:lnTo>
                    <a:pt x="22874" y="3010"/>
                  </a:lnTo>
                  <a:lnTo>
                    <a:pt x="22580" y="3157"/>
                  </a:lnTo>
                  <a:lnTo>
                    <a:pt x="22306" y="3346"/>
                  </a:lnTo>
                  <a:lnTo>
                    <a:pt x="22075" y="3536"/>
                  </a:lnTo>
                  <a:lnTo>
                    <a:pt x="21843" y="3767"/>
                  </a:lnTo>
                  <a:lnTo>
                    <a:pt x="21633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65" y="5261"/>
                  </a:lnTo>
                  <a:lnTo>
                    <a:pt x="20454" y="5514"/>
                  </a:lnTo>
                  <a:lnTo>
                    <a:pt x="20244" y="5745"/>
                  </a:lnTo>
                  <a:lnTo>
                    <a:pt x="2001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92" y="6482"/>
                  </a:lnTo>
                  <a:lnTo>
                    <a:pt x="19150" y="6503"/>
                  </a:lnTo>
                  <a:lnTo>
                    <a:pt x="19108" y="6482"/>
                  </a:lnTo>
                  <a:lnTo>
                    <a:pt x="19066" y="6461"/>
                  </a:lnTo>
                  <a:lnTo>
                    <a:pt x="19023" y="6440"/>
                  </a:lnTo>
                  <a:lnTo>
                    <a:pt x="19002" y="6356"/>
                  </a:lnTo>
                  <a:lnTo>
                    <a:pt x="19002" y="6313"/>
                  </a:lnTo>
                  <a:lnTo>
                    <a:pt x="19023" y="6271"/>
                  </a:lnTo>
                  <a:lnTo>
                    <a:pt x="19108" y="6124"/>
                  </a:lnTo>
                  <a:lnTo>
                    <a:pt x="19023" y="5766"/>
                  </a:lnTo>
                  <a:lnTo>
                    <a:pt x="18939" y="5388"/>
                  </a:lnTo>
                  <a:lnTo>
                    <a:pt x="18876" y="5009"/>
                  </a:lnTo>
                  <a:lnTo>
                    <a:pt x="18834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9002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50" y="1957"/>
                  </a:lnTo>
                  <a:lnTo>
                    <a:pt x="19760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49" y="421"/>
                  </a:lnTo>
                  <a:lnTo>
                    <a:pt x="204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90;p33">
              <a:extLst>
                <a:ext uri="{FF2B5EF4-FFF2-40B4-BE49-F238E27FC236}">
                  <a16:creationId xmlns:a16="http://schemas.microsoft.com/office/drawing/2014/main" xmlns="" id="{621728A2-0156-A0F2-7A5E-FF2C20CC48B2}"/>
                </a:ext>
              </a:extLst>
            </p:cNvPr>
            <p:cNvSpPr/>
            <p:nvPr/>
          </p:nvSpPr>
          <p:spPr>
            <a:xfrm>
              <a:off x="3208184" y="-1075171"/>
              <a:ext cx="826455" cy="1440849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5" y="400"/>
                  </a:lnTo>
                  <a:lnTo>
                    <a:pt x="12963" y="821"/>
                  </a:lnTo>
                  <a:lnTo>
                    <a:pt x="12479" y="1684"/>
                  </a:lnTo>
                  <a:lnTo>
                    <a:pt x="12332" y="1936"/>
                  </a:lnTo>
                  <a:lnTo>
                    <a:pt x="12226" y="2189"/>
                  </a:lnTo>
                  <a:lnTo>
                    <a:pt x="12016" y="2694"/>
                  </a:lnTo>
                  <a:lnTo>
                    <a:pt x="11848" y="3220"/>
                  </a:lnTo>
                  <a:lnTo>
                    <a:pt x="11700" y="3746"/>
                  </a:lnTo>
                  <a:lnTo>
                    <a:pt x="11469" y="4777"/>
                  </a:lnTo>
                  <a:lnTo>
                    <a:pt x="11343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5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38" y="6650"/>
                  </a:lnTo>
                  <a:lnTo>
                    <a:pt x="10753" y="6671"/>
                  </a:lnTo>
                  <a:lnTo>
                    <a:pt x="9806" y="7660"/>
                  </a:lnTo>
                  <a:lnTo>
                    <a:pt x="8881" y="8691"/>
                  </a:lnTo>
                  <a:lnTo>
                    <a:pt x="8860" y="8776"/>
                  </a:lnTo>
                  <a:lnTo>
                    <a:pt x="8838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81" y="11006"/>
                  </a:lnTo>
                  <a:lnTo>
                    <a:pt x="5998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99" y="16183"/>
                  </a:lnTo>
                  <a:lnTo>
                    <a:pt x="2841" y="16793"/>
                  </a:lnTo>
                  <a:lnTo>
                    <a:pt x="2525" y="17403"/>
                  </a:lnTo>
                  <a:lnTo>
                    <a:pt x="2210" y="18014"/>
                  </a:lnTo>
                  <a:lnTo>
                    <a:pt x="1915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37" y="20560"/>
                  </a:lnTo>
                  <a:lnTo>
                    <a:pt x="905" y="21212"/>
                  </a:lnTo>
                  <a:lnTo>
                    <a:pt x="716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84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21" y="27399"/>
                  </a:lnTo>
                  <a:lnTo>
                    <a:pt x="63" y="28114"/>
                  </a:lnTo>
                  <a:lnTo>
                    <a:pt x="127" y="28851"/>
                  </a:lnTo>
                  <a:lnTo>
                    <a:pt x="190" y="29314"/>
                  </a:lnTo>
                  <a:lnTo>
                    <a:pt x="274" y="29798"/>
                  </a:lnTo>
                  <a:lnTo>
                    <a:pt x="358" y="30240"/>
                  </a:lnTo>
                  <a:lnTo>
                    <a:pt x="484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116" y="32386"/>
                  </a:lnTo>
                  <a:lnTo>
                    <a:pt x="1305" y="32765"/>
                  </a:lnTo>
                  <a:lnTo>
                    <a:pt x="1515" y="33165"/>
                  </a:lnTo>
                  <a:lnTo>
                    <a:pt x="1726" y="33544"/>
                  </a:lnTo>
                  <a:lnTo>
                    <a:pt x="1978" y="33922"/>
                  </a:lnTo>
                  <a:lnTo>
                    <a:pt x="2231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9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30" y="37121"/>
                  </a:lnTo>
                  <a:lnTo>
                    <a:pt x="5766" y="37647"/>
                  </a:lnTo>
                  <a:lnTo>
                    <a:pt x="6524" y="38152"/>
                  </a:lnTo>
                  <a:lnTo>
                    <a:pt x="7344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912" y="39836"/>
                  </a:lnTo>
                  <a:lnTo>
                    <a:pt x="10795" y="40172"/>
                  </a:lnTo>
                  <a:lnTo>
                    <a:pt x="11721" y="40467"/>
                  </a:lnTo>
                  <a:lnTo>
                    <a:pt x="12647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414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213" y="41877"/>
                  </a:lnTo>
                  <a:lnTo>
                    <a:pt x="20118" y="41919"/>
                  </a:lnTo>
                  <a:lnTo>
                    <a:pt x="21023" y="41940"/>
                  </a:lnTo>
                  <a:lnTo>
                    <a:pt x="21885" y="41940"/>
                  </a:lnTo>
                  <a:lnTo>
                    <a:pt x="22748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45" y="41035"/>
                  </a:lnTo>
                  <a:lnTo>
                    <a:pt x="17340" y="40804"/>
                  </a:lnTo>
                  <a:lnTo>
                    <a:pt x="16435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21" y="38720"/>
                  </a:lnTo>
                  <a:lnTo>
                    <a:pt x="11322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806" y="37163"/>
                  </a:lnTo>
                  <a:lnTo>
                    <a:pt x="9449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39" y="35900"/>
                  </a:lnTo>
                  <a:lnTo>
                    <a:pt x="8123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39" y="34448"/>
                  </a:lnTo>
                  <a:lnTo>
                    <a:pt x="6776" y="33775"/>
                  </a:lnTo>
                  <a:lnTo>
                    <a:pt x="6355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51" y="30092"/>
                  </a:lnTo>
                  <a:lnTo>
                    <a:pt x="4819" y="29314"/>
                  </a:lnTo>
                  <a:lnTo>
                    <a:pt x="4630" y="28535"/>
                  </a:lnTo>
                  <a:lnTo>
                    <a:pt x="4461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61" y="22054"/>
                  </a:lnTo>
                  <a:lnTo>
                    <a:pt x="4630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103" y="16498"/>
                  </a:lnTo>
                  <a:lnTo>
                    <a:pt x="6503" y="15615"/>
                  </a:lnTo>
                  <a:lnTo>
                    <a:pt x="6924" y="14752"/>
                  </a:lnTo>
                  <a:lnTo>
                    <a:pt x="7386" y="13910"/>
                  </a:lnTo>
                  <a:lnTo>
                    <a:pt x="7892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43" y="8397"/>
                  </a:lnTo>
                  <a:lnTo>
                    <a:pt x="11658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52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78" y="6440"/>
                  </a:lnTo>
                  <a:lnTo>
                    <a:pt x="13699" y="6356"/>
                  </a:lnTo>
                  <a:lnTo>
                    <a:pt x="13742" y="5998"/>
                  </a:lnTo>
                  <a:lnTo>
                    <a:pt x="13742" y="5619"/>
                  </a:lnTo>
                  <a:lnTo>
                    <a:pt x="13699" y="5261"/>
                  </a:lnTo>
                  <a:lnTo>
                    <a:pt x="13657" y="4882"/>
                  </a:lnTo>
                  <a:lnTo>
                    <a:pt x="13510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37" y="2568"/>
                  </a:lnTo>
                  <a:lnTo>
                    <a:pt x="13194" y="2126"/>
                  </a:lnTo>
                  <a:lnTo>
                    <a:pt x="13215" y="1705"/>
                  </a:lnTo>
                  <a:lnTo>
                    <a:pt x="13237" y="1263"/>
                  </a:lnTo>
                  <a:lnTo>
                    <a:pt x="13300" y="842"/>
                  </a:lnTo>
                  <a:lnTo>
                    <a:pt x="13384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091;p33">
              <a:extLst>
                <a:ext uri="{FF2B5EF4-FFF2-40B4-BE49-F238E27FC236}">
                  <a16:creationId xmlns:a16="http://schemas.microsoft.com/office/drawing/2014/main" xmlns="" id="{910A5F05-0CEF-2B3C-B2A8-82B032E1DDC1}"/>
                </a:ext>
              </a:extLst>
            </p:cNvPr>
            <p:cNvSpPr/>
            <p:nvPr/>
          </p:nvSpPr>
          <p:spPr>
            <a:xfrm>
              <a:off x="3792506" y="-397058"/>
              <a:ext cx="360313" cy="213276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4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75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27" y="1936"/>
                  </a:lnTo>
                  <a:lnTo>
                    <a:pt x="9912" y="2083"/>
                  </a:lnTo>
                  <a:lnTo>
                    <a:pt x="9933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43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386" y="2904"/>
                  </a:lnTo>
                  <a:lnTo>
                    <a:pt x="9028" y="3072"/>
                  </a:lnTo>
                  <a:lnTo>
                    <a:pt x="9070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07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33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02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797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18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55" y="3514"/>
                  </a:lnTo>
                  <a:lnTo>
                    <a:pt x="5829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41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35" y="3683"/>
                  </a:lnTo>
                  <a:lnTo>
                    <a:pt x="3557" y="3809"/>
                  </a:lnTo>
                  <a:lnTo>
                    <a:pt x="3578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36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19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293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69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0" y="3157"/>
                  </a:lnTo>
                  <a:lnTo>
                    <a:pt x="21" y="3304"/>
                  </a:lnTo>
                  <a:lnTo>
                    <a:pt x="63" y="3451"/>
                  </a:lnTo>
                  <a:lnTo>
                    <a:pt x="126" y="3577"/>
                  </a:lnTo>
                  <a:lnTo>
                    <a:pt x="211" y="3704"/>
                  </a:lnTo>
                  <a:lnTo>
                    <a:pt x="295" y="3830"/>
                  </a:lnTo>
                  <a:lnTo>
                    <a:pt x="421" y="3935"/>
                  </a:lnTo>
                  <a:lnTo>
                    <a:pt x="526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31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46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14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30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14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5998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587" y="6208"/>
                  </a:lnTo>
                  <a:lnTo>
                    <a:pt x="6734" y="6208"/>
                  </a:lnTo>
                  <a:lnTo>
                    <a:pt x="6944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60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291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49" y="2673"/>
                  </a:lnTo>
                  <a:lnTo>
                    <a:pt x="8733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0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8986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01" y="3115"/>
                  </a:lnTo>
                  <a:lnTo>
                    <a:pt x="9891" y="2988"/>
                  </a:lnTo>
                  <a:lnTo>
                    <a:pt x="10038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17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092;p33">
              <a:extLst>
                <a:ext uri="{FF2B5EF4-FFF2-40B4-BE49-F238E27FC236}">
                  <a16:creationId xmlns:a16="http://schemas.microsoft.com/office/drawing/2014/main" xmlns="" id="{49C9C695-CB85-6AF9-9706-B472FC61635A}"/>
                </a:ext>
              </a:extLst>
            </p:cNvPr>
            <p:cNvSpPr/>
            <p:nvPr/>
          </p:nvSpPr>
          <p:spPr>
            <a:xfrm>
              <a:off x="3692461" y="-218521"/>
              <a:ext cx="572008" cy="338397"/>
            </a:xfrm>
            <a:custGeom>
              <a:avLst/>
              <a:gdLst/>
              <a:ahLst/>
              <a:cxnLst/>
              <a:rect l="l" t="t" r="r" b="b"/>
              <a:pathLst>
                <a:path w="16604" h="9850" extrusionOk="0">
                  <a:moveTo>
                    <a:pt x="10122" y="3199"/>
                  </a:moveTo>
                  <a:lnTo>
                    <a:pt x="10375" y="3389"/>
                  </a:lnTo>
                  <a:lnTo>
                    <a:pt x="10648" y="3578"/>
                  </a:lnTo>
                  <a:lnTo>
                    <a:pt x="10943" y="3747"/>
                  </a:lnTo>
                  <a:lnTo>
                    <a:pt x="11216" y="3894"/>
                  </a:lnTo>
                  <a:lnTo>
                    <a:pt x="11511" y="3999"/>
                  </a:lnTo>
                  <a:lnTo>
                    <a:pt x="11784" y="4104"/>
                  </a:lnTo>
                  <a:lnTo>
                    <a:pt x="12016" y="4167"/>
                  </a:lnTo>
                  <a:lnTo>
                    <a:pt x="12226" y="4210"/>
                  </a:lnTo>
                  <a:lnTo>
                    <a:pt x="12395" y="4210"/>
                  </a:lnTo>
                  <a:lnTo>
                    <a:pt x="12016" y="5199"/>
                  </a:lnTo>
                  <a:lnTo>
                    <a:pt x="11637" y="6167"/>
                  </a:lnTo>
                  <a:lnTo>
                    <a:pt x="11195" y="7113"/>
                  </a:lnTo>
                  <a:lnTo>
                    <a:pt x="10964" y="7576"/>
                  </a:lnTo>
                  <a:lnTo>
                    <a:pt x="10732" y="8039"/>
                  </a:lnTo>
                  <a:lnTo>
                    <a:pt x="10543" y="8313"/>
                  </a:lnTo>
                  <a:lnTo>
                    <a:pt x="10332" y="8565"/>
                  </a:lnTo>
                  <a:lnTo>
                    <a:pt x="10101" y="8797"/>
                  </a:lnTo>
                  <a:lnTo>
                    <a:pt x="9848" y="9007"/>
                  </a:lnTo>
                  <a:lnTo>
                    <a:pt x="9701" y="9113"/>
                  </a:lnTo>
                  <a:lnTo>
                    <a:pt x="9554" y="9155"/>
                  </a:lnTo>
                  <a:lnTo>
                    <a:pt x="9428" y="9176"/>
                  </a:lnTo>
                  <a:lnTo>
                    <a:pt x="9280" y="9176"/>
                  </a:lnTo>
                  <a:lnTo>
                    <a:pt x="9154" y="9155"/>
                  </a:lnTo>
                  <a:lnTo>
                    <a:pt x="9007" y="9092"/>
                  </a:lnTo>
                  <a:lnTo>
                    <a:pt x="8881" y="9028"/>
                  </a:lnTo>
                  <a:lnTo>
                    <a:pt x="8775" y="8944"/>
                  </a:lnTo>
                  <a:lnTo>
                    <a:pt x="8544" y="8734"/>
                  </a:lnTo>
                  <a:lnTo>
                    <a:pt x="8354" y="8502"/>
                  </a:lnTo>
                  <a:lnTo>
                    <a:pt x="8186" y="8271"/>
                  </a:lnTo>
                  <a:lnTo>
                    <a:pt x="8039" y="8081"/>
                  </a:lnTo>
                  <a:lnTo>
                    <a:pt x="7681" y="7555"/>
                  </a:lnTo>
                  <a:lnTo>
                    <a:pt x="7513" y="7261"/>
                  </a:lnTo>
                  <a:lnTo>
                    <a:pt x="7344" y="6987"/>
                  </a:lnTo>
                  <a:lnTo>
                    <a:pt x="7197" y="6693"/>
                  </a:lnTo>
                  <a:lnTo>
                    <a:pt x="7071" y="6398"/>
                  </a:lnTo>
                  <a:lnTo>
                    <a:pt x="6966" y="6082"/>
                  </a:lnTo>
                  <a:lnTo>
                    <a:pt x="6881" y="5788"/>
                  </a:lnTo>
                  <a:lnTo>
                    <a:pt x="7386" y="5619"/>
                  </a:lnTo>
                  <a:lnTo>
                    <a:pt x="7891" y="5388"/>
                  </a:lnTo>
                  <a:lnTo>
                    <a:pt x="8397" y="5135"/>
                  </a:lnTo>
                  <a:lnTo>
                    <a:pt x="8628" y="4967"/>
                  </a:lnTo>
                  <a:lnTo>
                    <a:pt x="8859" y="4820"/>
                  </a:lnTo>
                  <a:lnTo>
                    <a:pt x="9091" y="4630"/>
                  </a:lnTo>
                  <a:lnTo>
                    <a:pt x="9280" y="4462"/>
                  </a:lnTo>
                  <a:lnTo>
                    <a:pt x="9491" y="4273"/>
                  </a:lnTo>
                  <a:lnTo>
                    <a:pt x="9659" y="4062"/>
                  </a:lnTo>
                  <a:lnTo>
                    <a:pt x="9806" y="3852"/>
                  </a:lnTo>
                  <a:lnTo>
                    <a:pt x="9933" y="3641"/>
                  </a:lnTo>
                  <a:lnTo>
                    <a:pt x="10038" y="3431"/>
                  </a:lnTo>
                  <a:lnTo>
                    <a:pt x="10122" y="3199"/>
                  </a:lnTo>
                  <a:close/>
                  <a:moveTo>
                    <a:pt x="16056" y="1"/>
                  </a:moveTo>
                  <a:lnTo>
                    <a:pt x="15930" y="43"/>
                  </a:lnTo>
                  <a:lnTo>
                    <a:pt x="15846" y="106"/>
                  </a:lnTo>
                  <a:lnTo>
                    <a:pt x="15804" y="148"/>
                  </a:lnTo>
                  <a:lnTo>
                    <a:pt x="15783" y="211"/>
                  </a:lnTo>
                  <a:lnTo>
                    <a:pt x="15762" y="274"/>
                  </a:lnTo>
                  <a:lnTo>
                    <a:pt x="15762" y="338"/>
                  </a:lnTo>
                  <a:lnTo>
                    <a:pt x="15762" y="674"/>
                  </a:lnTo>
                  <a:lnTo>
                    <a:pt x="15720" y="969"/>
                  </a:lnTo>
                  <a:lnTo>
                    <a:pt x="15656" y="1242"/>
                  </a:lnTo>
                  <a:lnTo>
                    <a:pt x="15593" y="1495"/>
                  </a:lnTo>
                  <a:lnTo>
                    <a:pt x="15488" y="1747"/>
                  </a:lnTo>
                  <a:lnTo>
                    <a:pt x="15362" y="1958"/>
                  </a:lnTo>
                  <a:lnTo>
                    <a:pt x="15236" y="2168"/>
                  </a:lnTo>
                  <a:lnTo>
                    <a:pt x="15067" y="2358"/>
                  </a:lnTo>
                  <a:lnTo>
                    <a:pt x="14878" y="2526"/>
                  </a:lnTo>
                  <a:lnTo>
                    <a:pt x="14688" y="2673"/>
                  </a:lnTo>
                  <a:lnTo>
                    <a:pt x="14457" y="2800"/>
                  </a:lnTo>
                  <a:lnTo>
                    <a:pt x="14226" y="2926"/>
                  </a:lnTo>
                  <a:lnTo>
                    <a:pt x="13973" y="3031"/>
                  </a:lnTo>
                  <a:lnTo>
                    <a:pt x="13699" y="3136"/>
                  </a:lnTo>
                  <a:lnTo>
                    <a:pt x="13405" y="3220"/>
                  </a:lnTo>
                  <a:lnTo>
                    <a:pt x="13110" y="3284"/>
                  </a:lnTo>
                  <a:lnTo>
                    <a:pt x="12963" y="3305"/>
                  </a:lnTo>
                  <a:lnTo>
                    <a:pt x="12816" y="3305"/>
                  </a:lnTo>
                  <a:lnTo>
                    <a:pt x="12416" y="3284"/>
                  </a:lnTo>
                  <a:lnTo>
                    <a:pt x="11953" y="3199"/>
                  </a:lnTo>
                  <a:lnTo>
                    <a:pt x="11469" y="3094"/>
                  </a:lnTo>
                  <a:lnTo>
                    <a:pt x="11237" y="3010"/>
                  </a:lnTo>
                  <a:lnTo>
                    <a:pt x="11006" y="2926"/>
                  </a:lnTo>
                  <a:lnTo>
                    <a:pt x="10795" y="2842"/>
                  </a:lnTo>
                  <a:lnTo>
                    <a:pt x="10606" y="2736"/>
                  </a:lnTo>
                  <a:lnTo>
                    <a:pt x="10459" y="2610"/>
                  </a:lnTo>
                  <a:lnTo>
                    <a:pt x="10311" y="2484"/>
                  </a:lnTo>
                  <a:lnTo>
                    <a:pt x="10227" y="2337"/>
                  </a:lnTo>
                  <a:lnTo>
                    <a:pt x="10164" y="2189"/>
                  </a:lnTo>
                  <a:lnTo>
                    <a:pt x="10017" y="1895"/>
                  </a:lnTo>
                  <a:lnTo>
                    <a:pt x="9912" y="1747"/>
                  </a:lnTo>
                  <a:lnTo>
                    <a:pt x="9827" y="1579"/>
                  </a:lnTo>
                  <a:lnTo>
                    <a:pt x="9827" y="1558"/>
                  </a:lnTo>
                  <a:lnTo>
                    <a:pt x="9701" y="1705"/>
                  </a:lnTo>
                  <a:lnTo>
                    <a:pt x="9596" y="1726"/>
                  </a:lnTo>
                  <a:lnTo>
                    <a:pt x="9533" y="1790"/>
                  </a:lnTo>
                  <a:lnTo>
                    <a:pt x="9491" y="1874"/>
                  </a:lnTo>
                  <a:lnTo>
                    <a:pt x="9470" y="1979"/>
                  </a:lnTo>
                  <a:lnTo>
                    <a:pt x="9491" y="2168"/>
                  </a:lnTo>
                  <a:lnTo>
                    <a:pt x="9512" y="2337"/>
                  </a:lnTo>
                  <a:lnTo>
                    <a:pt x="9491" y="2505"/>
                  </a:lnTo>
                  <a:lnTo>
                    <a:pt x="9470" y="2652"/>
                  </a:lnTo>
                  <a:lnTo>
                    <a:pt x="9428" y="2821"/>
                  </a:lnTo>
                  <a:lnTo>
                    <a:pt x="9365" y="2968"/>
                  </a:lnTo>
                  <a:lnTo>
                    <a:pt x="9301" y="3115"/>
                  </a:lnTo>
                  <a:lnTo>
                    <a:pt x="9217" y="3242"/>
                  </a:lnTo>
                  <a:lnTo>
                    <a:pt x="9028" y="3515"/>
                  </a:lnTo>
                  <a:lnTo>
                    <a:pt x="8796" y="3768"/>
                  </a:lnTo>
                  <a:lnTo>
                    <a:pt x="8523" y="3999"/>
                  </a:lnTo>
                  <a:lnTo>
                    <a:pt x="8228" y="4210"/>
                  </a:lnTo>
                  <a:lnTo>
                    <a:pt x="7913" y="4378"/>
                  </a:lnTo>
                  <a:lnTo>
                    <a:pt x="7576" y="4546"/>
                  </a:lnTo>
                  <a:lnTo>
                    <a:pt x="7218" y="4693"/>
                  </a:lnTo>
                  <a:lnTo>
                    <a:pt x="6881" y="4799"/>
                  </a:lnTo>
                  <a:lnTo>
                    <a:pt x="6524" y="4883"/>
                  </a:lnTo>
                  <a:lnTo>
                    <a:pt x="6166" y="4946"/>
                  </a:lnTo>
                  <a:lnTo>
                    <a:pt x="5850" y="4967"/>
                  </a:lnTo>
                  <a:lnTo>
                    <a:pt x="5514" y="4988"/>
                  </a:lnTo>
                  <a:lnTo>
                    <a:pt x="5219" y="4946"/>
                  </a:lnTo>
                  <a:lnTo>
                    <a:pt x="4819" y="4883"/>
                  </a:lnTo>
                  <a:lnTo>
                    <a:pt x="4440" y="4778"/>
                  </a:lnTo>
                  <a:lnTo>
                    <a:pt x="4062" y="4651"/>
                  </a:lnTo>
                  <a:lnTo>
                    <a:pt x="3683" y="4504"/>
                  </a:lnTo>
                  <a:lnTo>
                    <a:pt x="3304" y="4315"/>
                  </a:lnTo>
                  <a:lnTo>
                    <a:pt x="2946" y="4125"/>
                  </a:lnTo>
                  <a:lnTo>
                    <a:pt x="2610" y="3894"/>
                  </a:lnTo>
                  <a:lnTo>
                    <a:pt x="2294" y="3662"/>
                  </a:lnTo>
                  <a:lnTo>
                    <a:pt x="1978" y="3389"/>
                  </a:lnTo>
                  <a:lnTo>
                    <a:pt x="1684" y="3115"/>
                  </a:lnTo>
                  <a:lnTo>
                    <a:pt x="1410" y="2800"/>
                  </a:lnTo>
                  <a:lnTo>
                    <a:pt x="1158" y="2484"/>
                  </a:lnTo>
                  <a:lnTo>
                    <a:pt x="947" y="2147"/>
                  </a:lnTo>
                  <a:lnTo>
                    <a:pt x="737" y="1811"/>
                  </a:lnTo>
                  <a:lnTo>
                    <a:pt x="568" y="1453"/>
                  </a:lnTo>
                  <a:lnTo>
                    <a:pt x="421" y="1074"/>
                  </a:lnTo>
                  <a:lnTo>
                    <a:pt x="379" y="1011"/>
                  </a:lnTo>
                  <a:lnTo>
                    <a:pt x="316" y="969"/>
                  </a:lnTo>
                  <a:lnTo>
                    <a:pt x="253" y="927"/>
                  </a:lnTo>
                  <a:lnTo>
                    <a:pt x="190" y="927"/>
                  </a:lnTo>
                  <a:lnTo>
                    <a:pt x="105" y="948"/>
                  </a:lnTo>
                  <a:lnTo>
                    <a:pt x="63" y="990"/>
                  </a:lnTo>
                  <a:lnTo>
                    <a:pt x="21" y="1053"/>
                  </a:lnTo>
                  <a:lnTo>
                    <a:pt x="0" y="1137"/>
                  </a:lnTo>
                  <a:lnTo>
                    <a:pt x="42" y="1390"/>
                  </a:lnTo>
                  <a:lnTo>
                    <a:pt x="84" y="1621"/>
                  </a:lnTo>
                  <a:lnTo>
                    <a:pt x="148" y="1874"/>
                  </a:lnTo>
                  <a:lnTo>
                    <a:pt x="211" y="2105"/>
                  </a:lnTo>
                  <a:lnTo>
                    <a:pt x="316" y="2358"/>
                  </a:lnTo>
                  <a:lnTo>
                    <a:pt x="421" y="2589"/>
                  </a:lnTo>
                  <a:lnTo>
                    <a:pt x="547" y="2821"/>
                  </a:lnTo>
                  <a:lnTo>
                    <a:pt x="674" y="3031"/>
                  </a:lnTo>
                  <a:lnTo>
                    <a:pt x="821" y="3263"/>
                  </a:lnTo>
                  <a:lnTo>
                    <a:pt x="989" y="3473"/>
                  </a:lnTo>
                  <a:lnTo>
                    <a:pt x="1347" y="3873"/>
                  </a:lnTo>
                  <a:lnTo>
                    <a:pt x="1747" y="4273"/>
                  </a:lnTo>
                  <a:lnTo>
                    <a:pt x="2189" y="4609"/>
                  </a:lnTo>
                  <a:lnTo>
                    <a:pt x="2631" y="4925"/>
                  </a:lnTo>
                  <a:lnTo>
                    <a:pt x="3115" y="5220"/>
                  </a:lnTo>
                  <a:lnTo>
                    <a:pt x="3620" y="5451"/>
                  </a:lnTo>
                  <a:lnTo>
                    <a:pt x="4125" y="5661"/>
                  </a:lnTo>
                  <a:lnTo>
                    <a:pt x="4630" y="5809"/>
                  </a:lnTo>
                  <a:lnTo>
                    <a:pt x="4882" y="5851"/>
                  </a:lnTo>
                  <a:lnTo>
                    <a:pt x="5156" y="5914"/>
                  </a:lnTo>
                  <a:lnTo>
                    <a:pt x="5408" y="5935"/>
                  </a:lnTo>
                  <a:lnTo>
                    <a:pt x="5640" y="5956"/>
                  </a:lnTo>
                  <a:lnTo>
                    <a:pt x="5892" y="5956"/>
                  </a:lnTo>
                  <a:lnTo>
                    <a:pt x="6145" y="5935"/>
                  </a:lnTo>
                  <a:lnTo>
                    <a:pt x="6376" y="5914"/>
                  </a:lnTo>
                  <a:lnTo>
                    <a:pt x="6439" y="6230"/>
                  </a:lnTo>
                  <a:lnTo>
                    <a:pt x="6545" y="6566"/>
                  </a:lnTo>
                  <a:lnTo>
                    <a:pt x="6671" y="6924"/>
                  </a:lnTo>
                  <a:lnTo>
                    <a:pt x="6818" y="7282"/>
                  </a:lnTo>
                  <a:lnTo>
                    <a:pt x="7008" y="7640"/>
                  </a:lnTo>
                  <a:lnTo>
                    <a:pt x="7197" y="7997"/>
                  </a:lnTo>
                  <a:lnTo>
                    <a:pt x="7429" y="8355"/>
                  </a:lnTo>
                  <a:lnTo>
                    <a:pt x="7660" y="8671"/>
                  </a:lnTo>
                  <a:lnTo>
                    <a:pt x="7934" y="8965"/>
                  </a:lnTo>
                  <a:lnTo>
                    <a:pt x="8207" y="9239"/>
                  </a:lnTo>
                  <a:lnTo>
                    <a:pt x="8502" y="9470"/>
                  </a:lnTo>
                  <a:lnTo>
                    <a:pt x="8649" y="9555"/>
                  </a:lnTo>
                  <a:lnTo>
                    <a:pt x="8796" y="9639"/>
                  </a:lnTo>
                  <a:lnTo>
                    <a:pt x="8965" y="9723"/>
                  </a:lnTo>
                  <a:lnTo>
                    <a:pt x="9133" y="9765"/>
                  </a:lnTo>
                  <a:lnTo>
                    <a:pt x="9301" y="9807"/>
                  </a:lnTo>
                  <a:lnTo>
                    <a:pt x="9470" y="9828"/>
                  </a:lnTo>
                  <a:lnTo>
                    <a:pt x="9638" y="9849"/>
                  </a:lnTo>
                  <a:lnTo>
                    <a:pt x="9806" y="9828"/>
                  </a:lnTo>
                  <a:lnTo>
                    <a:pt x="9996" y="9807"/>
                  </a:lnTo>
                  <a:lnTo>
                    <a:pt x="10164" y="9765"/>
                  </a:lnTo>
                  <a:lnTo>
                    <a:pt x="10332" y="9702"/>
                  </a:lnTo>
                  <a:lnTo>
                    <a:pt x="10480" y="9618"/>
                  </a:lnTo>
                  <a:lnTo>
                    <a:pt x="10627" y="9512"/>
                  </a:lnTo>
                  <a:lnTo>
                    <a:pt x="10753" y="9407"/>
                  </a:lnTo>
                  <a:lnTo>
                    <a:pt x="10880" y="9281"/>
                  </a:lnTo>
                  <a:lnTo>
                    <a:pt x="11006" y="9155"/>
                  </a:lnTo>
                  <a:lnTo>
                    <a:pt x="11237" y="8860"/>
                  </a:lnTo>
                  <a:lnTo>
                    <a:pt x="11427" y="8565"/>
                  </a:lnTo>
                  <a:lnTo>
                    <a:pt x="11616" y="8229"/>
                  </a:lnTo>
                  <a:lnTo>
                    <a:pt x="11911" y="7619"/>
                  </a:lnTo>
                  <a:lnTo>
                    <a:pt x="12290" y="6798"/>
                  </a:lnTo>
                  <a:lnTo>
                    <a:pt x="12437" y="6377"/>
                  </a:lnTo>
                  <a:lnTo>
                    <a:pt x="12584" y="5956"/>
                  </a:lnTo>
                  <a:lnTo>
                    <a:pt x="12710" y="5535"/>
                  </a:lnTo>
                  <a:lnTo>
                    <a:pt x="12816" y="5114"/>
                  </a:lnTo>
                  <a:lnTo>
                    <a:pt x="12858" y="4672"/>
                  </a:lnTo>
                  <a:lnTo>
                    <a:pt x="12879" y="4210"/>
                  </a:lnTo>
                  <a:lnTo>
                    <a:pt x="13279" y="4188"/>
                  </a:lnTo>
                  <a:lnTo>
                    <a:pt x="13657" y="4104"/>
                  </a:lnTo>
                  <a:lnTo>
                    <a:pt x="14057" y="3999"/>
                  </a:lnTo>
                  <a:lnTo>
                    <a:pt x="14436" y="3873"/>
                  </a:lnTo>
                  <a:lnTo>
                    <a:pt x="14794" y="3704"/>
                  </a:lnTo>
                  <a:lnTo>
                    <a:pt x="15130" y="3515"/>
                  </a:lnTo>
                  <a:lnTo>
                    <a:pt x="15446" y="3284"/>
                  </a:lnTo>
                  <a:lnTo>
                    <a:pt x="15741" y="3052"/>
                  </a:lnTo>
                  <a:lnTo>
                    <a:pt x="15993" y="2779"/>
                  </a:lnTo>
                  <a:lnTo>
                    <a:pt x="16225" y="2484"/>
                  </a:lnTo>
                  <a:lnTo>
                    <a:pt x="16309" y="2316"/>
                  </a:lnTo>
                  <a:lnTo>
                    <a:pt x="16393" y="2147"/>
                  </a:lnTo>
                  <a:lnTo>
                    <a:pt x="16456" y="1979"/>
                  </a:lnTo>
                  <a:lnTo>
                    <a:pt x="16519" y="1811"/>
                  </a:lnTo>
                  <a:lnTo>
                    <a:pt x="16561" y="1642"/>
                  </a:lnTo>
                  <a:lnTo>
                    <a:pt x="16582" y="1453"/>
                  </a:lnTo>
                  <a:lnTo>
                    <a:pt x="16603" y="1263"/>
                  </a:lnTo>
                  <a:lnTo>
                    <a:pt x="16603" y="1074"/>
                  </a:lnTo>
                  <a:lnTo>
                    <a:pt x="16582" y="864"/>
                  </a:lnTo>
                  <a:lnTo>
                    <a:pt x="16561" y="674"/>
                  </a:lnTo>
                  <a:lnTo>
                    <a:pt x="16519" y="464"/>
                  </a:lnTo>
                  <a:lnTo>
                    <a:pt x="16456" y="253"/>
                  </a:lnTo>
                  <a:lnTo>
                    <a:pt x="16414" y="190"/>
                  </a:lnTo>
                  <a:lnTo>
                    <a:pt x="16372" y="127"/>
                  </a:lnTo>
                  <a:lnTo>
                    <a:pt x="16288" y="43"/>
                  </a:lnTo>
                  <a:lnTo>
                    <a:pt x="161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093;p33">
              <a:extLst>
                <a:ext uri="{FF2B5EF4-FFF2-40B4-BE49-F238E27FC236}">
                  <a16:creationId xmlns:a16="http://schemas.microsoft.com/office/drawing/2014/main" xmlns="" id="{125B7E6A-3255-24EB-40A7-7C46426B3805}"/>
                </a:ext>
              </a:extLst>
            </p:cNvPr>
            <p:cNvSpPr/>
            <p:nvPr/>
          </p:nvSpPr>
          <p:spPr>
            <a:xfrm>
              <a:off x="3408275" y="-770108"/>
              <a:ext cx="451674" cy="48657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40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1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04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63" y="3999"/>
                  </a:lnTo>
                  <a:lnTo>
                    <a:pt x="1473" y="4315"/>
                  </a:lnTo>
                  <a:lnTo>
                    <a:pt x="1263" y="4651"/>
                  </a:lnTo>
                  <a:lnTo>
                    <a:pt x="1094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0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42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599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58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094;p33">
              <a:extLst>
                <a:ext uri="{FF2B5EF4-FFF2-40B4-BE49-F238E27FC236}">
                  <a16:creationId xmlns:a16="http://schemas.microsoft.com/office/drawing/2014/main" xmlns="" id="{C2402BF9-E721-311D-9C5E-F83E005C170A}"/>
                </a:ext>
              </a:extLst>
            </p:cNvPr>
            <p:cNvSpPr/>
            <p:nvPr/>
          </p:nvSpPr>
          <p:spPr>
            <a:xfrm>
              <a:off x="3975200" y="-767222"/>
              <a:ext cx="418326" cy="336232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295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74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51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71" y="9428"/>
                  </a:lnTo>
                  <a:lnTo>
                    <a:pt x="6839" y="9576"/>
                  </a:lnTo>
                  <a:lnTo>
                    <a:pt x="7407" y="9681"/>
                  </a:lnTo>
                  <a:lnTo>
                    <a:pt x="7997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48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385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890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12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31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095;p33">
              <a:extLst>
                <a:ext uri="{FF2B5EF4-FFF2-40B4-BE49-F238E27FC236}">
                  <a16:creationId xmlns:a16="http://schemas.microsoft.com/office/drawing/2014/main" xmlns="" id="{C9D667BB-A868-3A9D-7D8E-D353EA4A8CFD}"/>
                </a:ext>
              </a:extLst>
            </p:cNvPr>
            <p:cNvSpPr/>
            <p:nvPr/>
          </p:nvSpPr>
          <p:spPr>
            <a:xfrm>
              <a:off x="3151616" y="-1174213"/>
              <a:ext cx="1477492" cy="1590499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02" y="13321"/>
                  </a:lnTo>
                  <a:lnTo>
                    <a:pt x="32723" y="13510"/>
                  </a:lnTo>
                  <a:lnTo>
                    <a:pt x="32723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61" y="14773"/>
                  </a:lnTo>
                  <a:lnTo>
                    <a:pt x="30724" y="14226"/>
                  </a:lnTo>
                  <a:lnTo>
                    <a:pt x="29967" y="13700"/>
                  </a:lnTo>
                  <a:lnTo>
                    <a:pt x="29209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5" y="11911"/>
                  </a:lnTo>
                  <a:lnTo>
                    <a:pt x="28935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67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7997" y="10564"/>
                  </a:lnTo>
                  <a:lnTo>
                    <a:pt x="8208" y="10775"/>
                  </a:lnTo>
                  <a:lnTo>
                    <a:pt x="8587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397" y="13068"/>
                  </a:lnTo>
                  <a:lnTo>
                    <a:pt x="7492" y="14036"/>
                  </a:lnTo>
                  <a:lnTo>
                    <a:pt x="6608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0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40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6" y="10480"/>
                  </a:lnTo>
                  <a:lnTo>
                    <a:pt x="7787" y="10375"/>
                  </a:lnTo>
                  <a:close/>
                  <a:moveTo>
                    <a:pt x="5704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19" y="6819"/>
                  </a:lnTo>
                  <a:lnTo>
                    <a:pt x="7092" y="6903"/>
                  </a:lnTo>
                  <a:lnTo>
                    <a:pt x="7366" y="7008"/>
                  </a:lnTo>
                  <a:lnTo>
                    <a:pt x="7619" y="7113"/>
                  </a:lnTo>
                  <a:lnTo>
                    <a:pt x="7892" y="7239"/>
                  </a:lnTo>
                  <a:lnTo>
                    <a:pt x="8124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76" y="8755"/>
                  </a:lnTo>
                  <a:lnTo>
                    <a:pt x="9744" y="8986"/>
                  </a:lnTo>
                  <a:lnTo>
                    <a:pt x="9870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49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34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34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66" y="8923"/>
                  </a:lnTo>
                  <a:lnTo>
                    <a:pt x="6672" y="8818"/>
                  </a:lnTo>
                  <a:lnTo>
                    <a:pt x="6356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6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20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05" y="10543"/>
                  </a:lnTo>
                  <a:lnTo>
                    <a:pt x="2947" y="10606"/>
                  </a:lnTo>
                  <a:lnTo>
                    <a:pt x="2968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199" y="10627"/>
                  </a:lnTo>
                  <a:lnTo>
                    <a:pt x="3473" y="10417"/>
                  </a:lnTo>
                  <a:lnTo>
                    <a:pt x="3747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20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09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31" y="10922"/>
                  </a:lnTo>
                  <a:lnTo>
                    <a:pt x="3705" y="11153"/>
                  </a:lnTo>
                  <a:lnTo>
                    <a:pt x="3641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31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15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78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30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62" y="12058"/>
                  </a:lnTo>
                  <a:lnTo>
                    <a:pt x="5156" y="12353"/>
                  </a:lnTo>
                  <a:lnTo>
                    <a:pt x="5072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25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25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6" y="16877"/>
                  </a:lnTo>
                  <a:lnTo>
                    <a:pt x="4778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68" y="16772"/>
                  </a:lnTo>
                  <a:lnTo>
                    <a:pt x="2758" y="16625"/>
                  </a:lnTo>
                  <a:lnTo>
                    <a:pt x="2526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05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06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74" y="12795"/>
                  </a:lnTo>
                  <a:lnTo>
                    <a:pt x="1116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7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63" y="7913"/>
                  </a:lnTo>
                  <a:lnTo>
                    <a:pt x="3031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588" y="6819"/>
                  </a:lnTo>
                  <a:lnTo>
                    <a:pt x="4883" y="6734"/>
                  </a:lnTo>
                  <a:lnTo>
                    <a:pt x="5156" y="6692"/>
                  </a:lnTo>
                  <a:lnTo>
                    <a:pt x="5430" y="6671"/>
                  </a:lnTo>
                  <a:lnTo>
                    <a:pt x="5704" y="6650"/>
                  </a:lnTo>
                  <a:close/>
                  <a:moveTo>
                    <a:pt x="30072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01" y="8691"/>
                  </a:lnTo>
                  <a:lnTo>
                    <a:pt x="34912" y="8923"/>
                  </a:lnTo>
                  <a:lnTo>
                    <a:pt x="35101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785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11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8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60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23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8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03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8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586" y="11175"/>
                  </a:lnTo>
                  <a:lnTo>
                    <a:pt x="33607" y="11111"/>
                  </a:lnTo>
                  <a:lnTo>
                    <a:pt x="33586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40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29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19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788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68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21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26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21" y="7113"/>
                  </a:lnTo>
                  <a:lnTo>
                    <a:pt x="27189" y="6966"/>
                  </a:lnTo>
                  <a:lnTo>
                    <a:pt x="27336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19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37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18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796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291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54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03" y="21612"/>
                  </a:lnTo>
                  <a:lnTo>
                    <a:pt x="31313" y="21528"/>
                  </a:lnTo>
                  <a:lnTo>
                    <a:pt x="30745" y="21423"/>
                  </a:lnTo>
                  <a:lnTo>
                    <a:pt x="30177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57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580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01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8" y="947"/>
                  </a:moveTo>
                  <a:lnTo>
                    <a:pt x="21991" y="1368"/>
                  </a:lnTo>
                  <a:lnTo>
                    <a:pt x="21802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50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4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380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75" y="8818"/>
                  </a:lnTo>
                  <a:lnTo>
                    <a:pt x="23317" y="9175"/>
                  </a:lnTo>
                  <a:lnTo>
                    <a:pt x="23359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27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48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1" y="19339"/>
                  </a:lnTo>
                  <a:lnTo>
                    <a:pt x="26368" y="19718"/>
                  </a:lnTo>
                  <a:lnTo>
                    <a:pt x="26726" y="20055"/>
                  </a:lnTo>
                  <a:lnTo>
                    <a:pt x="27105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74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04" y="31671"/>
                  </a:lnTo>
                  <a:lnTo>
                    <a:pt x="41583" y="32113"/>
                  </a:lnTo>
                  <a:lnTo>
                    <a:pt x="41561" y="32534"/>
                  </a:lnTo>
                  <a:lnTo>
                    <a:pt x="41498" y="32954"/>
                  </a:lnTo>
                  <a:lnTo>
                    <a:pt x="41414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394" y="37794"/>
                  </a:lnTo>
                  <a:lnTo>
                    <a:pt x="39141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395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6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25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8982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37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66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56" y="39436"/>
                  </a:lnTo>
                  <a:lnTo>
                    <a:pt x="5640" y="39141"/>
                  </a:lnTo>
                  <a:lnTo>
                    <a:pt x="5304" y="38826"/>
                  </a:lnTo>
                  <a:lnTo>
                    <a:pt x="4988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68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42" y="29566"/>
                  </a:lnTo>
                  <a:lnTo>
                    <a:pt x="1663" y="28851"/>
                  </a:lnTo>
                  <a:lnTo>
                    <a:pt x="1726" y="28135"/>
                  </a:lnTo>
                  <a:lnTo>
                    <a:pt x="1790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68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483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56" y="17277"/>
                  </a:lnTo>
                  <a:lnTo>
                    <a:pt x="6356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28" y="12795"/>
                  </a:lnTo>
                  <a:lnTo>
                    <a:pt x="10375" y="11743"/>
                  </a:lnTo>
                  <a:lnTo>
                    <a:pt x="10438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48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69" y="9260"/>
                  </a:lnTo>
                  <a:lnTo>
                    <a:pt x="14900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57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78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20" y="6061"/>
                  </a:lnTo>
                  <a:lnTo>
                    <a:pt x="17299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087" y="4020"/>
                  </a:lnTo>
                  <a:lnTo>
                    <a:pt x="19592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44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8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09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62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41" y="4567"/>
                  </a:lnTo>
                  <a:lnTo>
                    <a:pt x="16920" y="4230"/>
                  </a:lnTo>
                  <a:lnTo>
                    <a:pt x="16920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77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62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74" y="5893"/>
                  </a:lnTo>
                  <a:lnTo>
                    <a:pt x="12585" y="6566"/>
                  </a:lnTo>
                  <a:lnTo>
                    <a:pt x="12437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12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07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587" y="6398"/>
                  </a:lnTo>
                  <a:lnTo>
                    <a:pt x="8250" y="6166"/>
                  </a:lnTo>
                  <a:lnTo>
                    <a:pt x="7871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73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79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69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53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10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69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79" y="27041"/>
                  </a:lnTo>
                  <a:lnTo>
                    <a:pt x="653" y="27841"/>
                  </a:lnTo>
                  <a:lnTo>
                    <a:pt x="569" y="28619"/>
                  </a:lnTo>
                  <a:lnTo>
                    <a:pt x="485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485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74" y="33270"/>
                  </a:lnTo>
                  <a:lnTo>
                    <a:pt x="779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3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4988" y="40341"/>
                  </a:lnTo>
                  <a:lnTo>
                    <a:pt x="5619" y="40867"/>
                  </a:lnTo>
                  <a:lnTo>
                    <a:pt x="6272" y="41351"/>
                  </a:lnTo>
                  <a:lnTo>
                    <a:pt x="6966" y="41814"/>
                  </a:lnTo>
                  <a:lnTo>
                    <a:pt x="7661" y="42256"/>
                  </a:lnTo>
                  <a:lnTo>
                    <a:pt x="8397" y="42655"/>
                  </a:lnTo>
                  <a:lnTo>
                    <a:pt x="9134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89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30" y="45686"/>
                  </a:lnTo>
                  <a:lnTo>
                    <a:pt x="17951" y="45833"/>
                  </a:lnTo>
                  <a:lnTo>
                    <a:pt x="18729" y="45980"/>
                  </a:lnTo>
                  <a:lnTo>
                    <a:pt x="19508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28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385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25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03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5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51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1" y="22285"/>
                  </a:lnTo>
                  <a:lnTo>
                    <a:pt x="38784" y="21801"/>
                  </a:lnTo>
                  <a:lnTo>
                    <a:pt x="38384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58" y="14226"/>
                  </a:lnTo>
                  <a:lnTo>
                    <a:pt x="37900" y="13826"/>
                  </a:lnTo>
                  <a:lnTo>
                    <a:pt x="37900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42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6995" y="9996"/>
                  </a:lnTo>
                  <a:lnTo>
                    <a:pt x="36764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23" y="6776"/>
                  </a:lnTo>
                  <a:lnTo>
                    <a:pt x="33965" y="6482"/>
                  </a:lnTo>
                  <a:lnTo>
                    <a:pt x="33607" y="6229"/>
                  </a:lnTo>
                  <a:lnTo>
                    <a:pt x="33228" y="5977"/>
                  </a:lnTo>
                  <a:lnTo>
                    <a:pt x="32828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19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20" y="4840"/>
                  </a:lnTo>
                  <a:lnTo>
                    <a:pt x="28809" y="4883"/>
                  </a:lnTo>
                  <a:lnTo>
                    <a:pt x="28578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789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1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69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7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780" y="9365"/>
                  </a:lnTo>
                  <a:lnTo>
                    <a:pt x="23801" y="8944"/>
                  </a:lnTo>
                  <a:lnTo>
                    <a:pt x="23843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42" y="3157"/>
                  </a:lnTo>
                  <a:lnTo>
                    <a:pt x="25379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06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43" y="3788"/>
                  </a:lnTo>
                  <a:lnTo>
                    <a:pt x="23191" y="3999"/>
                  </a:lnTo>
                  <a:lnTo>
                    <a:pt x="22917" y="4251"/>
                  </a:lnTo>
                  <a:lnTo>
                    <a:pt x="22686" y="4504"/>
                  </a:lnTo>
                  <a:lnTo>
                    <a:pt x="22433" y="4756"/>
                  </a:lnTo>
                  <a:lnTo>
                    <a:pt x="22202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54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59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096;p33">
              <a:extLst>
                <a:ext uri="{FF2B5EF4-FFF2-40B4-BE49-F238E27FC236}">
                  <a16:creationId xmlns:a16="http://schemas.microsoft.com/office/drawing/2014/main" xmlns="" id="{1872E2D3-9915-97FF-637E-1E628881CDDC}"/>
                </a:ext>
              </a:extLst>
            </p:cNvPr>
            <p:cNvSpPr/>
            <p:nvPr/>
          </p:nvSpPr>
          <p:spPr>
            <a:xfrm>
              <a:off x="3385779" y="-798278"/>
              <a:ext cx="495184" cy="541504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33" y="842"/>
                  </a:lnTo>
                  <a:lnTo>
                    <a:pt x="10691" y="905"/>
                  </a:lnTo>
                  <a:lnTo>
                    <a:pt x="11028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32" y="2231"/>
                  </a:lnTo>
                  <a:lnTo>
                    <a:pt x="12943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679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490" y="7639"/>
                  </a:lnTo>
                  <a:lnTo>
                    <a:pt x="13342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11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491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33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35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52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695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3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7" y="5808"/>
                  </a:lnTo>
                  <a:lnTo>
                    <a:pt x="1916" y="5471"/>
                  </a:lnTo>
                  <a:lnTo>
                    <a:pt x="2126" y="5135"/>
                  </a:lnTo>
                  <a:lnTo>
                    <a:pt x="2316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57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4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61" y="1305"/>
                  </a:lnTo>
                  <a:lnTo>
                    <a:pt x="7661" y="1157"/>
                  </a:lnTo>
                  <a:lnTo>
                    <a:pt x="8060" y="1052"/>
                  </a:lnTo>
                  <a:lnTo>
                    <a:pt x="8439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50" y="274"/>
                  </a:lnTo>
                  <a:lnTo>
                    <a:pt x="7429" y="442"/>
                  </a:lnTo>
                  <a:lnTo>
                    <a:pt x="6987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779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43" y="8586"/>
                  </a:lnTo>
                  <a:lnTo>
                    <a:pt x="1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22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5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599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61" y="15677"/>
                  </a:lnTo>
                  <a:lnTo>
                    <a:pt x="6819" y="15593"/>
                  </a:lnTo>
                  <a:lnTo>
                    <a:pt x="7177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29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02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89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289" y="7365"/>
                  </a:lnTo>
                  <a:lnTo>
                    <a:pt x="14352" y="6902"/>
                  </a:lnTo>
                  <a:lnTo>
                    <a:pt x="14373" y="6439"/>
                  </a:lnTo>
                  <a:lnTo>
                    <a:pt x="14373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63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879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11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06" y="505"/>
                  </a:lnTo>
                  <a:lnTo>
                    <a:pt x="10922" y="295"/>
                  </a:lnTo>
                  <a:lnTo>
                    <a:pt x="10396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097;p33">
              <a:extLst>
                <a:ext uri="{FF2B5EF4-FFF2-40B4-BE49-F238E27FC236}">
                  <a16:creationId xmlns:a16="http://schemas.microsoft.com/office/drawing/2014/main" xmlns="" id="{0EB99020-1F44-BC04-F036-EB6B5FD5B0C7}"/>
                </a:ext>
              </a:extLst>
            </p:cNvPr>
            <p:cNvSpPr/>
            <p:nvPr/>
          </p:nvSpPr>
          <p:spPr>
            <a:xfrm>
              <a:off x="3841082" y="-366002"/>
              <a:ext cx="294341" cy="163427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09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26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68" y="3031"/>
                  </a:lnTo>
                  <a:lnTo>
                    <a:pt x="2147" y="2905"/>
                  </a:lnTo>
                  <a:lnTo>
                    <a:pt x="2125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31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19" y="2484"/>
                  </a:lnTo>
                  <a:lnTo>
                    <a:pt x="4545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08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387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692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23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597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60" y="1958"/>
                  </a:lnTo>
                  <a:lnTo>
                    <a:pt x="7618" y="2168"/>
                  </a:lnTo>
                  <a:lnTo>
                    <a:pt x="7976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33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23" y="1264"/>
                  </a:lnTo>
                  <a:lnTo>
                    <a:pt x="8502" y="1179"/>
                  </a:lnTo>
                  <a:lnTo>
                    <a:pt x="8417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65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4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098;p33">
              <a:extLst>
                <a:ext uri="{FF2B5EF4-FFF2-40B4-BE49-F238E27FC236}">
                  <a16:creationId xmlns:a16="http://schemas.microsoft.com/office/drawing/2014/main" xmlns="" id="{CEE3E0F2-1501-7038-58E1-9743A049E3D5}"/>
                </a:ext>
              </a:extLst>
            </p:cNvPr>
            <p:cNvSpPr/>
            <p:nvPr/>
          </p:nvSpPr>
          <p:spPr>
            <a:xfrm>
              <a:off x="3188616" y="-945760"/>
              <a:ext cx="319007" cy="368732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82" y="42"/>
                  </a:lnTo>
                  <a:lnTo>
                    <a:pt x="3809" y="84"/>
                  </a:lnTo>
                  <a:lnTo>
                    <a:pt x="3514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31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84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8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51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2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04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67" y="4630"/>
                  </a:lnTo>
                  <a:lnTo>
                    <a:pt x="2631" y="4503"/>
                  </a:lnTo>
                  <a:lnTo>
                    <a:pt x="2757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5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73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2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796" y="2567"/>
                  </a:lnTo>
                  <a:lnTo>
                    <a:pt x="8670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50" y="737"/>
                  </a:lnTo>
                  <a:lnTo>
                    <a:pt x="6818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8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099;p33">
              <a:extLst>
                <a:ext uri="{FF2B5EF4-FFF2-40B4-BE49-F238E27FC236}">
                  <a16:creationId xmlns:a16="http://schemas.microsoft.com/office/drawing/2014/main" xmlns="" id="{87170CC3-B473-1269-DD69-4350FF7E8134}"/>
                </a:ext>
              </a:extLst>
            </p:cNvPr>
            <p:cNvSpPr/>
            <p:nvPr/>
          </p:nvSpPr>
          <p:spPr>
            <a:xfrm>
              <a:off x="3343025" y="-817825"/>
              <a:ext cx="130531" cy="195961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0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4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2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7100;p33">
              <a:extLst>
                <a:ext uri="{FF2B5EF4-FFF2-40B4-BE49-F238E27FC236}">
                  <a16:creationId xmlns:a16="http://schemas.microsoft.com/office/drawing/2014/main" xmlns="" id="{A7B47A3A-7625-DBFE-5728-3802442940B6}"/>
                </a:ext>
              </a:extLst>
            </p:cNvPr>
            <p:cNvSpPr/>
            <p:nvPr/>
          </p:nvSpPr>
          <p:spPr>
            <a:xfrm>
              <a:off x="4054919" y="-971078"/>
              <a:ext cx="364688" cy="400545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199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69" y="1053"/>
                  </a:lnTo>
                  <a:lnTo>
                    <a:pt x="801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48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199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8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283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8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40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8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7101;p33">
              <a:extLst>
                <a:ext uri="{FF2B5EF4-FFF2-40B4-BE49-F238E27FC236}">
                  <a16:creationId xmlns:a16="http://schemas.microsoft.com/office/drawing/2014/main" xmlns="" id="{0924CBBC-1D74-8739-462D-C8CC76B6BD4D}"/>
                </a:ext>
              </a:extLst>
            </p:cNvPr>
            <p:cNvSpPr/>
            <p:nvPr/>
          </p:nvSpPr>
          <p:spPr>
            <a:xfrm>
              <a:off x="4148453" y="-814184"/>
              <a:ext cx="130531" cy="167034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32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0" y="1115"/>
                  </a:lnTo>
                  <a:lnTo>
                    <a:pt x="0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74" y="2694"/>
                  </a:lnTo>
                  <a:lnTo>
                    <a:pt x="1032" y="3220"/>
                  </a:lnTo>
                  <a:lnTo>
                    <a:pt x="1789" y="3746"/>
                  </a:lnTo>
                  <a:lnTo>
                    <a:pt x="2526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788" y="3220"/>
                  </a:lnTo>
                  <a:lnTo>
                    <a:pt x="3788" y="3030"/>
                  </a:lnTo>
                  <a:lnTo>
                    <a:pt x="3767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7102;p33">
              <a:extLst>
                <a:ext uri="{FF2B5EF4-FFF2-40B4-BE49-F238E27FC236}">
                  <a16:creationId xmlns:a16="http://schemas.microsoft.com/office/drawing/2014/main" xmlns="" id="{2BE6D00B-677A-4867-2E97-31F2957F9E07}"/>
                </a:ext>
              </a:extLst>
            </p:cNvPr>
            <p:cNvSpPr/>
            <p:nvPr/>
          </p:nvSpPr>
          <p:spPr>
            <a:xfrm>
              <a:off x="3517726" y="-608163"/>
              <a:ext cx="243630" cy="115708"/>
            </a:xfrm>
            <a:custGeom>
              <a:avLst/>
              <a:gdLst/>
              <a:ahLst/>
              <a:cxnLst/>
              <a:rect l="l" t="t" r="r" b="b"/>
              <a:pathLst>
                <a:path w="7072" h="3368" extrusionOk="0">
                  <a:moveTo>
                    <a:pt x="3873" y="0"/>
                  </a:moveTo>
                  <a:lnTo>
                    <a:pt x="3494" y="43"/>
                  </a:lnTo>
                  <a:lnTo>
                    <a:pt x="3115" y="106"/>
                  </a:lnTo>
                  <a:lnTo>
                    <a:pt x="2757" y="232"/>
                  </a:lnTo>
                  <a:lnTo>
                    <a:pt x="2421" y="379"/>
                  </a:lnTo>
                  <a:lnTo>
                    <a:pt x="2084" y="548"/>
                  </a:lnTo>
                  <a:lnTo>
                    <a:pt x="1768" y="779"/>
                  </a:lnTo>
                  <a:lnTo>
                    <a:pt x="1474" y="1011"/>
                  </a:lnTo>
                  <a:lnTo>
                    <a:pt x="1200" y="1284"/>
                  </a:lnTo>
                  <a:lnTo>
                    <a:pt x="948" y="1579"/>
                  </a:lnTo>
                  <a:lnTo>
                    <a:pt x="695" y="1873"/>
                  </a:lnTo>
                  <a:lnTo>
                    <a:pt x="485" y="2210"/>
                  </a:lnTo>
                  <a:lnTo>
                    <a:pt x="316" y="2547"/>
                  </a:lnTo>
                  <a:lnTo>
                    <a:pt x="148" y="2883"/>
                  </a:lnTo>
                  <a:lnTo>
                    <a:pt x="22" y="3241"/>
                  </a:lnTo>
                  <a:lnTo>
                    <a:pt x="1" y="3283"/>
                  </a:lnTo>
                  <a:lnTo>
                    <a:pt x="22" y="3304"/>
                  </a:lnTo>
                  <a:lnTo>
                    <a:pt x="64" y="3367"/>
                  </a:lnTo>
                  <a:lnTo>
                    <a:pt x="127" y="3367"/>
                  </a:lnTo>
                  <a:lnTo>
                    <a:pt x="190" y="3346"/>
                  </a:lnTo>
                  <a:lnTo>
                    <a:pt x="590" y="3010"/>
                  </a:lnTo>
                  <a:lnTo>
                    <a:pt x="990" y="2694"/>
                  </a:lnTo>
                  <a:lnTo>
                    <a:pt x="1411" y="2420"/>
                  </a:lnTo>
                  <a:lnTo>
                    <a:pt x="1810" y="2189"/>
                  </a:lnTo>
                  <a:lnTo>
                    <a:pt x="2252" y="1979"/>
                  </a:lnTo>
                  <a:lnTo>
                    <a:pt x="2694" y="1831"/>
                  </a:lnTo>
                  <a:lnTo>
                    <a:pt x="2947" y="1747"/>
                  </a:lnTo>
                  <a:lnTo>
                    <a:pt x="3199" y="1705"/>
                  </a:lnTo>
                  <a:lnTo>
                    <a:pt x="3452" y="1663"/>
                  </a:lnTo>
                  <a:lnTo>
                    <a:pt x="3725" y="1621"/>
                  </a:lnTo>
                  <a:lnTo>
                    <a:pt x="3936" y="1600"/>
                  </a:lnTo>
                  <a:lnTo>
                    <a:pt x="4146" y="1621"/>
                  </a:lnTo>
                  <a:lnTo>
                    <a:pt x="4357" y="1642"/>
                  </a:lnTo>
                  <a:lnTo>
                    <a:pt x="4567" y="1684"/>
                  </a:lnTo>
                  <a:lnTo>
                    <a:pt x="4757" y="1726"/>
                  </a:lnTo>
                  <a:lnTo>
                    <a:pt x="4967" y="1789"/>
                  </a:lnTo>
                  <a:lnTo>
                    <a:pt x="5156" y="1873"/>
                  </a:lnTo>
                  <a:lnTo>
                    <a:pt x="5346" y="1979"/>
                  </a:lnTo>
                  <a:lnTo>
                    <a:pt x="5535" y="2084"/>
                  </a:lnTo>
                  <a:lnTo>
                    <a:pt x="5725" y="2189"/>
                  </a:lnTo>
                  <a:lnTo>
                    <a:pt x="5893" y="2315"/>
                  </a:lnTo>
                  <a:lnTo>
                    <a:pt x="6040" y="2463"/>
                  </a:lnTo>
                  <a:lnTo>
                    <a:pt x="6209" y="2610"/>
                  </a:lnTo>
                  <a:lnTo>
                    <a:pt x="6335" y="2778"/>
                  </a:lnTo>
                  <a:lnTo>
                    <a:pt x="6482" y="2925"/>
                  </a:lnTo>
                  <a:lnTo>
                    <a:pt x="6587" y="3115"/>
                  </a:lnTo>
                  <a:lnTo>
                    <a:pt x="6650" y="3157"/>
                  </a:lnTo>
                  <a:lnTo>
                    <a:pt x="6735" y="3178"/>
                  </a:lnTo>
                  <a:lnTo>
                    <a:pt x="6819" y="3157"/>
                  </a:lnTo>
                  <a:lnTo>
                    <a:pt x="6882" y="3115"/>
                  </a:lnTo>
                  <a:lnTo>
                    <a:pt x="6945" y="2989"/>
                  </a:lnTo>
                  <a:lnTo>
                    <a:pt x="6987" y="2841"/>
                  </a:lnTo>
                  <a:lnTo>
                    <a:pt x="7029" y="2715"/>
                  </a:lnTo>
                  <a:lnTo>
                    <a:pt x="7050" y="2589"/>
                  </a:lnTo>
                  <a:lnTo>
                    <a:pt x="7071" y="2463"/>
                  </a:lnTo>
                  <a:lnTo>
                    <a:pt x="7071" y="2336"/>
                  </a:lnTo>
                  <a:lnTo>
                    <a:pt x="7029" y="2105"/>
                  </a:lnTo>
                  <a:lnTo>
                    <a:pt x="6945" y="1852"/>
                  </a:lnTo>
                  <a:lnTo>
                    <a:pt x="6819" y="1621"/>
                  </a:lnTo>
                  <a:lnTo>
                    <a:pt x="6672" y="1389"/>
                  </a:lnTo>
                  <a:lnTo>
                    <a:pt x="6503" y="1179"/>
                  </a:lnTo>
                  <a:lnTo>
                    <a:pt x="6293" y="989"/>
                  </a:lnTo>
                  <a:lnTo>
                    <a:pt x="6082" y="800"/>
                  </a:lnTo>
                  <a:lnTo>
                    <a:pt x="5851" y="632"/>
                  </a:lnTo>
                  <a:lnTo>
                    <a:pt x="5598" y="484"/>
                  </a:lnTo>
                  <a:lnTo>
                    <a:pt x="5367" y="358"/>
                  </a:lnTo>
                  <a:lnTo>
                    <a:pt x="5135" y="232"/>
                  </a:lnTo>
                  <a:lnTo>
                    <a:pt x="4883" y="148"/>
                  </a:lnTo>
                  <a:lnTo>
                    <a:pt x="4672" y="85"/>
                  </a:lnTo>
                  <a:lnTo>
                    <a:pt x="4273" y="21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7103;p33">
              <a:extLst>
                <a:ext uri="{FF2B5EF4-FFF2-40B4-BE49-F238E27FC236}">
                  <a16:creationId xmlns:a16="http://schemas.microsoft.com/office/drawing/2014/main" xmlns="" id="{D263A4F7-4B57-89A4-5801-F02FB9C5B667}"/>
                </a:ext>
              </a:extLst>
            </p:cNvPr>
            <p:cNvSpPr/>
            <p:nvPr/>
          </p:nvSpPr>
          <p:spPr>
            <a:xfrm>
              <a:off x="4080309" y="-656602"/>
              <a:ext cx="187787" cy="128007"/>
            </a:xfrm>
            <a:custGeom>
              <a:avLst/>
              <a:gdLst/>
              <a:ahLst/>
              <a:cxnLst/>
              <a:rect l="l" t="t" r="r" b="b"/>
              <a:pathLst>
                <a:path w="5451" h="3726" extrusionOk="0">
                  <a:moveTo>
                    <a:pt x="1831" y="1"/>
                  </a:moveTo>
                  <a:lnTo>
                    <a:pt x="1516" y="22"/>
                  </a:lnTo>
                  <a:lnTo>
                    <a:pt x="1368" y="43"/>
                  </a:lnTo>
                  <a:lnTo>
                    <a:pt x="1242" y="85"/>
                  </a:lnTo>
                  <a:lnTo>
                    <a:pt x="947" y="232"/>
                  </a:lnTo>
                  <a:lnTo>
                    <a:pt x="695" y="379"/>
                  </a:lnTo>
                  <a:lnTo>
                    <a:pt x="484" y="569"/>
                  </a:lnTo>
                  <a:lnTo>
                    <a:pt x="316" y="800"/>
                  </a:lnTo>
                  <a:lnTo>
                    <a:pt x="190" y="1032"/>
                  </a:lnTo>
                  <a:lnTo>
                    <a:pt x="85" y="1284"/>
                  </a:lnTo>
                  <a:lnTo>
                    <a:pt x="42" y="1537"/>
                  </a:lnTo>
                  <a:lnTo>
                    <a:pt x="0" y="1810"/>
                  </a:lnTo>
                  <a:lnTo>
                    <a:pt x="21" y="2084"/>
                  </a:lnTo>
                  <a:lnTo>
                    <a:pt x="64" y="2357"/>
                  </a:lnTo>
                  <a:lnTo>
                    <a:pt x="148" y="2631"/>
                  </a:lnTo>
                  <a:lnTo>
                    <a:pt x="274" y="2883"/>
                  </a:lnTo>
                  <a:lnTo>
                    <a:pt x="421" y="3115"/>
                  </a:lnTo>
                  <a:lnTo>
                    <a:pt x="590" y="3346"/>
                  </a:lnTo>
                  <a:lnTo>
                    <a:pt x="800" y="3536"/>
                  </a:lnTo>
                  <a:lnTo>
                    <a:pt x="1053" y="3704"/>
                  </a:lnTo>
                  <a:lnTo>
                    <a:pt x="1095" y="3725"/>
                  </a:lnTo>
                  <a:lnTo>
                    <a:pt x="1137" y="3725"/>
                  </a:lnTo>
                  <a:lnTo>
                    <a:pt x="1200" y="3683"/>
                  </a:lnTo>
                  <a:lnTo>
                    <a:pt x="1221" y="3620"/>
                  </a:lnTo>
                  <a:lnTo>
                    <a:pt x="1221" y="3578"/>
                  </a:lnTo>
                  <a:lnTo>
                    <a:pt x="1221" y="3536"/>
                  </a:lnTo>
                  <a:lnTo>
                    <a:pt x="1137" y="3367"/>
                  </a:lnTo>
                  <a:lnTo>
                    <a:pt x="1074" y="3199"/>
                  </a:lnTo>
                  <a:lnTo>
                    <a:pt x="1010" y="3031"/>
                  </a:lnTo>
                  <a:lnTo>
                    <a:pt x="968" y="2841"/>
                  </a:lnTo>
                  <a:lnTo>
                    <a:pt x="947" y="2652"/>
                  </a:lnTo>
                  <a:lnTo>
                    <a:pt x="926" y="2484"/>
                  </a:lnTo>
                  <a:lnTo>
                    <a:pt x="926" y="2294"/>
                  </a:lnTo>
                  <a:lnTo>
                    <a:pt x="947" y="2126"/>
                  </a:lnTo>
                  <a:lnTo>
                    <a:pt x="989" y="1958"/>
                  </a:lnTo>
                  <a:lnTo>
                    <a:pt x="1053" y="1789"/>
                  </a:lnTo>
                  <a:lnTo>
                    <a:pt x="1137" y="1642"/>
                  </a:lnTo>
                  <a:lnTo>
                    <a:pt x="1242" y="1516"/>
                  </a:lnTo>
                  <a:lnTo>
                    <a:pt x="1368" y="1389"/>
                  </a:lnTo>
                  <a:lnTo>
                    <a:pt x="1516" y="1305"/>
                  </a:lnTo>
                  <a:lnTo>
                    <a:pt x="1684" y="1221"/>
                  </a:lnTo>
                  <a:lnTo>
                    <a:pt x="1873" y="1158"/>
                  </a:lnTo>
                  <a:lnTo>
                    <a:pt x="2126" y="1116"/>
                  </a:lnTo>
                  <a:lnTo>
                    <a:pt x="2610" y="1116"/>
                  </a:lnTo>
                  <a:lnTo>
                    <a:pt x="2862" y="1179"/>
                  </a:lnTo>
                  <a:lnTo>
                    <a:pt x="3094" y="1242"/>
                  </a:lnTo>
                  <a:lnTo>
                    <a:pt x="3325" y="1326"/>
                  </a:lnTo>
                  <a:lnTo>
                    <a:pt x="3557" y="1431"/>
                  </a:lnTo>
                  <a:lnTo>
                    <a:pt x="3767" y="1558"/>
                  </a:lnTo>
                  <a:lnTo>
                    <a:pt x="3978" y="1705"/>
                  </a:lnTo>
                  <a:lnTo>
                    <a:pt x="4188" y="1852"/>
                  </a:lnTo>
                  <a:lnTo>
                    <a:pt x="4377" y="2021"/>
                  </a:lnTo>
                  <a:lnTo>
                    <a:pt x="4567" y="2210"/>
                  </a:lnTo>
                  <a:lnTo>
                    <a:pt x="4904" y="2568"/>
                  </a:lnTo>
                  <a:lnTo>
                    <a:pt x="5177" y="2926"/>
                  </a:lnTo>
                  <a:lnTo>
                    <a:pt x="5219" y="2968"/>
                  </a:lnTo>
                  <a:lnTo>
                    <a:pt x="5261" y="2989"/>
                  </a:lnTo>
                  <a:lnTo>
                    <a:pt x="5345" y="2989"/>
                  </a:lnTo>
                  <a:lnTo>
                    <a:pt x="5387" y="2968"/>
                  </a:lnTo>
                  <a:lnTo>
                    <a:pt x="5409" y="2947"/>
                  </a:lnTo>
                  <a:lnTo>
                    <a:pt x="5430" y="2905"/>
                  </a:lnTo>
                  <a:lnTo>
                    <a:pt x="5451" y="2862"/>
                  </a:lnTo>
                  <a:lnTo>
                    <a:pt x="5451" y="2694"/>
                  </a:lnTo>
                  <a:lnTo>
                    <a:pt x="5430" y="2547"/>
                  </a:lnTo>
                  <a:lnTo>
                    <a:pt x="5409" y="2378"/>
                  </a:lnTo>
                  <a:lnTo>
                    <a:pt x="5366" y="2231"/>
                  </a:lnTo>
                  <a:lnTo>
                    <a:pt x="5303" y="2084"/>
                  </a:lnTo>
                  <a:lnTo>
                    <a:pt x="5219" y="1937"/>
                  </a:lnTo>
                  <a:lnTo>
                    <a:pt x="5030" y="1642"/>
                  </a:lnTo>
                  <a:lnTo>
                    <a:pt x="4819" y="1368"/>
                  </a:lnTo>
                  <a:lnTo>
                    <a:pt x="4546" y="1116"/>
                  </a:lnTo>
                  <a:lnTo>
                    <a:pt x="4251" y="863"/>
                  </a:lnTo>
                  <a:lnTo>
                    <a:pt x="3914" y="653"/>
                  </a:lnTo>
                  <a:lnTo>
                    <a:pt x="3578" y="463"/>
                  </a:lnTo>
                  <a:lnTo>
                    <a:pt x="3220" y="295"/>
                  </a:lnTo>
                  <a:lnTo>
                    <a:pt x="2862" y="169"/>
                  </a:lnTo>
                  <a:lnTo>
                    <a:pt x="2505" y="85"/>
                  </a:lnTo>
                  <a:lnTo>
                    <a:pt x="2168" y="22"/>
                  </a:lnTo>
                  <a:lnTo>
                    <a:pt x="18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7104;p33">
              <a:extLst>
                <a:ext uri="{FF2B5EF4-FFF2-40B4-BE49-F238E27FC236}">
                  <a16:creationId xmlns:a16="http://schemas.microsoft.com/office/drawing/2014/main" xmlns="" id="{1144C811-0389-5CBC-FBF0-221553ADC2B7}"/>
                </a:ext>
              </a:extLst>
            </p:cNvPr>
            <p:cNvSpPr/>
            <p:nvPr/>
          </p:nvSpPr>
          <p:spPr>
            <a:xfrm>
              <a:off x="3513385" y="-552510"/>
              <a:ext cx="229850" cy="73795"/>
            </a:xfrm>
            <a:custGeom>
              <a:avLst/>
              <a:gdLst/>
              <a:ahLst/>
              <a:cxnLst/>
              <a:rect l="l" t="t" r="r" b="b"/>
              <a:pathLst>
                <a:path w="6672" h="2148" extrusionOk="0">
                  <a:moveTo>
                    <a:pt x="3662" y="1"/>
                  </a:moveTo>
                  <a:lnTo>
                    <a:pt x="3388" y="22"/>
                  </a:lnTo>
                  <a:lnTo>
                    <a:pt x="3115" y="22"/>
                  </a:lnTo>
                  <a:lnTo>
                    <a:pt x="2841" y="64"/>
                  </a:lnTo>
                  <a:lnTo>
                    <a:pt x="2568" y="106"/>
                  </a:lnTo>
                  <a:lnTo>
                    <a:pt x="2294" y="169"/>
                  </a:lnTo>
                  <a:lnTo>
                    <a:pt x="2042" y="253"/>
                  </a:lnTo>
                  <a:lnTo>
                    <a:pt x="1789" y="359"/>
                  </a:lnTo>
                  <a:lnTo>
                    <a:pt x="1537" y="464"/>
                  </a:lnTo>
                  <a:lnTo>
                    <a:pt x="1305" y="590"/>
                  </a:lnTo>
                  <a:lnTo>
                    <a:pt x="1095" y="716"/>
                  </a:lnTo>
                  <a:lnTo>
                    <a:pt x="884" y="885"/>
                  </a:lnTo>
                  <a:lnTo>
                    <a:pt x="695" y="1032"/>
                  </a:lnTo>
                  <a:lnTo>
                    <a:pt x="506" y="1221"/>
                  </a:lnTo>
                  <a:lnTo>
                    <a:pt x="358" y="1411"/>
                  </a:lnTo>
                  <a:lnTo>
                    <a:pt x="211" y="1621"/>
                  </a:lnTo>
                  <a:lnTo>
                    <a:pt x="106" y="1853"/>
                  </a:lnTo>
                  <a:lnTo>
                    <a:pt x="1" y="2084"/>
                  </a:lnTo>
                  <a:lnTo>
                    <a:pt x="1" y="2105"/>
                  </a:lnTo>
                  <a:lnTo>
                    <a:pt x="22" y="2126"/>
                  </a:lnTo>
                  <a:lnTo>
                    <a:pt x="64" y="2147"/>
                  </a:lnTo>
                  <a:lnTo>
                    <a:pt x="85" y="2126"/>
                  </a:lnTo>
                  <a:lnTo>
                    <a:pt x="232" y="1958"/>
                  </a:lnTo>
                  <a:lnTo>
                    <a:pt x="400" y="1789"/>
                  </a:lnTo>
                  <a:lnTo>
                    <a:pt x="569" y="1621"/>
                  </a:lnTo>
                  <a:lnTo>
                    <a:pt x="758" y="1474"/>
                  </a:lnTo>
                  <a:lnTo>
                    <a:pt x="1137" y="1200"/>
                  </a:lnTo>
                  <a:lnTo>
                    <a:pt x="1558" y="969"/>
                  </a:lnTo>
                  <a:lnTo>
                    <a:pt x="2021" y="758"/>
                  </a:lnTo>
                  <a:lnTo>
                    <a:pt x="2484" y="611"/>
                  </a:lnTo>
                  <a:lnTo>
                    <a:pt x="2947" y="506"/>
                  </a:lnTo>
                  <a:lnTo>
                    <a:pt x="3431" y="443"/>
                  </a:lnTo>
                  <a:lnTo>
                    <a:pt x="3915" y="443"/>
                  </a:lnTo>
                  <a:lnTo>
                    <a:pt x="4146" y="464"/>
                  </a:lnTo>
                  <a:lnTo>
                    <a:pt x="4378" y="485"/>
                  </a:lnTo>
                  <a:lnTo>
                    <a:pt x="4609" y="527"/>
                  </a:lnTo>
                  <a:lnTo>
                    <a:pt x="4840" y="590"/>
                  </a:lnTo>
                  <a:lnTo>
                    <a:pt x="5051" y="653"/>
                  </a:lnTo>
                  <a:lnTo>
                    <a:pt x="5261" y="737"/>
                  </a:lnTo>
                  <a:lnTo>
                    <a:pt x="5472" y="843"/>
                  </a:lnTo>
                  <a:lnTo>
                    <a:pt x="5661" y="969"/>
                  </a:lnTo>
                  <a:lnTo>
                    <a:pt x="5851" y="1095"/>
                  </a:lnTo>
                  <a:lnTo>
                    <a:pt x="6040" y="1242"/>
                  </a:lnTo>
                  <a:lnTo>
                    <a:pt x="6208" y="1411"/>
                  </a:lnTo>
                  <a:lnTo>
                    <a:pt x="6377" y="1600"/>
                  </a:lnTo>
                  <a:lnTo>
                    <a:pt x="6524" y="1789"/>
                  </a:lnTo>
                  <a:lnTo>
                    <a:pt x="6650" y="2000"/>
                  </a:lnTo>
                  <a:lnTo>
                    <a:pt x="6671" y="2000"/>
                  </a:lnTo>
                  <a:lnTo>
                    <a:pt x="6587" y="1747"/>
                  </a:lnTo>
                  <a:lnTo>
                    <a:pt x="6482" y="1495"/>
                  </a:lnTo>
                  <a:lnTo>
                    <a:pt x="6356" y="1284"/>
                  </a:lnTo>
                  <a:lnTo>
                    <a:pt x="6208" y="1074"/>
                  </a:lnTo>
                  <a:lnTo>
                    <a:pt x="6040" y="906"/>
                  </a:lnTo>
                  <a:lnTo>
                    <a:pt x="5851" y="737"/>
                  </a:lnTo>
                  <a:lnTo>
                    <a:pt x="5661" y="590"/>
                  </a:lnTo>
                  <a:lnTo>
                    <a:pt x="5430" y="464"/>
                  </a:lnTo>
                  <a:lnTo>
                    <a:pt x="5219" y="337"/>
                  </a:lnTo>
                  <a:lnTo>
                    <a:pt x="4967" y="253"/>
                  </a:lnTo>
                  <a:lnTo>
                    <a:pt x="4714" y="169"/>
                  </a:lnTo>
                  <a:lnTo>
                    <a:pt x="4462" y="106"/>
                  </a:lnTo>
                  <a:lnTo>
                    <a:pt x="4209" y="64"/>
                  </a:lnTo>
                  <a:lnTo>
                    <a:pt x="3936" y="22"/>
                  </a:lnTo>
                  <a:lnTo>
                    <a:pt x="3662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7105;p33">
              <a:extLst>
                <a:ext uri="{FF2B5EF4-FFF2-40B4-BE49-F238E27FC236}">
                  <a16:creationId xmlns:a16="http://schemas.microsoft.com/office/drawing/2014/main" xmlns="" id="{9501CF77-82E0-1FA6-FCA6-2FF7D9EC38ED}"/>
                </a:ext>
              </a:extLst>
            </p:cNvPr>
            <p:cNvSpPr/>
            <p:nvPr/>
          </p:nvSpPr>
          <p:spPr>
            <a:xfrm>
              <a:off x="4114381" y="-623348"/>
              <a:ext cx="146481" cy="96194"/>
            </a:xfrm>
            <a:custGeom>
              <a:avLst/>
              <a:gdLst/>
              <a:ahLst/>
              <a:cxnLst/>
              <a:rect l="l" t="t" r="r" b="b"/>
              <a:pathLst>
                <a:path w="4252" h="2800" extrusionOk="0">
                  <a:moveTo>
                    <a:pt x="1431" y="1"/>
                  </a:moveTo>
                  <a:lnTo>
                    <a:pt x="1200" y="43"/>
                  </a:lnTo>
                  <a:lnTo>
                    <a:pt x="968" y="127"/>
                  </a:lnTo>
                  <a:lnTo>
                    <a:pt x="779" y="232"/>
                  </a:lnTo>
                  <a:lnTo>
                    <a:pt x="611" y="358"/>
                  </a:lnTo>
                  <a:lnTo>
                    <a:pt x="463" y="485"/>
                  </a:lnTo>
                  <a:lnTo>
                    <a:pt x="337" y="632"/>
                  </a:lnTo>
                  <a:lnTo>
                    <a:pt x="232" y="800"/>
                  </a:lnTo>
                  <a:lnTo>
                    <a:pt x="148" y="969"/>
                  </a:lnTo>
                  <a:lnTo>
                    <a:pt x="64" y="1158"/>
                  </a:lnTo>
                  <a:lnTo>
                    <a:pt x="21" y="1347"/>
                  </a:lnTo>
                  <a:lnTo>
                    <a:pt x="0" y="1537"/>
                  </a:lnTo>
                  <a:lnTo>
                    <a:pt x="0" y="1726"/>
                  </a:lnTo>
                  <a:lnTo>
                    <a:pt x="21" y="1915"/>
                  </a:lnTo>
                  <a:lnTo>
                    <a:pt x="64" y="2105"/>
                  </a:lnTo>
                  <a:lnTo>
                    <a:pt x="127" y="2294"/>
                  </a:lnTo>
                  <a:lnTo>
                    <a:pt x="232" y="2463"/>
                  </a:lnTo>
                  <a:lnTo>
                    <a:pt x="337" y="2631"/>
                  </a:lnTo>
                  <a:lnTo>
                    <a:pt x="484" y="2799"/>
                  </a:lnTo>
                  <a:lnTo>
                    <a:pt x="527" y="2799"/>
                  </a:lnTo>
                  <a:lnTo>
                    <a:pt x="527" y="2778"/>
                  </a:lnTo>
                  <a:lnTo>
                    <a:pt x="527" y="2757"/>
                  </a:lnTo>
                  <a:lnTo>
                    <a:pt x="421" y="2589"/>
                  </a:lnTo>
                  <a:lnTo>
                    <a:pt x="337" y="2421"/>
                  </a:lnTo>
                  <a:lnTo>
                    <a:pt x="274" y="2231"/>
                  </a:lnTo>
                  <a:lnTo>
                    <a:pt x="253" y="2042"/>
                  </a:lnTo>
                  <a:lnTo>
                    <a:pt x="253" y="1873"/>
                  </a:lnTo>
                  <a:lnTo>
                    <a:pt x="274" y="1684"/>
                  </a:lnTo>
                  <a:lnTo>
                    <a:pt x="337" y="1516"/>
                  </a:lnTo>
                  <a:lnTo>
                    <a:pt x="400" y="1347"/>
                  </a:lnTo>
                  <a:lnTo>
                    <a:pt x="484" y="1179"/>
                  </a:lnTo>
                  <a:lnTo>
                    <a:pt x="611" y="1032"/>
                  </a:lnTo>
                  <a:lnTo>
                    <a:pt x="737" y="905"/>
                  </a:lnTo>
                  <a:lnTo>
                    <a:pt x="884" y="779"/>
                  </a:lnTo>
                  <a:lnTo>
                    <a:pt x="1032" y="695"/>
                  </a:lnTo>
                  <a:lnTo>
                    <a:pt x="1200" y="611"/>
                  </a:lnTo>
                  <a:lnTo>
                    <a:pt x="1389" y="569"/>
                  </a:lnTo>
                  <a:lnTo>
                    <a:pt x="1579" y="548"/>
                  </a:lnTo>
                  <a:lnTo>
                    <a:pt x="1789" y="548"/>
                  </a:lnTo>
                  <a:lnTo>
                    <a:pt x="2000" y="569"/>
                  </a:lnTo>
                  <a:lnTo>
                    <a:pt x="2189" y="632"/>
                  </a:lnTo>
                  <a:lnTo>
                    <a:pt x="2378" y="716"/>
                  </a:lnTo>
                  <a:lnTo>
                    <a:pt x="2547" y="800"/>
                  </a:lnTo>
                  <a:lnTo>
                    <a:pt x="2736" y="926"/>
                  </a:lnTo>
                  <a:lnTo>
                    <a:pt x="2883" y="1053"/>
                  </a:lnTo>
                  <a:lnTo>
                    <a:pt x="3052" y="1179"/>
                  </a:lnTo>
                  <a:lnTo>
                    <a:pt x="3346" y="1495"/>
                  </a:lnTo>
                  <a:lnTo>
                    <a:pt x="3641" y="1789"/>
                  </a:lnTo>
                  <a:lnTo>
                    <a:pt x="3915" y="2105"/>
                  </a:lnTo>
                  <a:lnTo>
                    <a:pt x="4188" y="2378"/>
                  </a:lnTo>
                  <a:lnTo>
                    <a:pt x="4209" y="2399"/>
                  </a:lnTo>
                  <a:lnTo>
                    <a:pt x="4251" y="2378"/>
                  </a:lnTo>
                  <a:lnTo>
                    <a:pt x="4251" y="2357"/>
                  </a:lnTo>
                  <a:lnTo>
                    <a:pt x="4251" y="2315"/>
                  </a:lnTo>
                  <a:lnTo>
                    <a:pt x="3978" y="1768"/>
                  </a:lnTo>
                  <a:lnTo>
                    <a:pt x="3830" y="1516"/>
                  </a:lnTo>
                  <a:lnTo>
                    <a:pt x="3683" y="1284"/>
                  </a:lnTo>
                  <a:lnTo>
                    <a:pt x="3515" y="1053"/>
                  </a:lnTo>
                  <a:lnTo>
                    <a:pt x="3304" y="842"/>
                  </a:lnTo>
                  <a:lnTo>
                    <a:pt x="3094" y="653"/>
                  </a:lnTo>
                  <a:lnTo>
                    <a:pt x="2841" y="442"/>
                  </a:lnTo>
                  <a:lnTo>
                    <a:pt x="2631" y="316"/>
                  </a:lnTo>
                  <a:lnTo>
                    <a:pt x="2420" y="211"/>
                  </a:lnTo>
                  <a:lnTo>
                    <a:pt x="2168" y="127"/>
                  </a:lnTo>
                  <a:lnTo>
                    <a:pt x="1936" y="43"/>
                  </a:lnTo>
                  <a:lnTo>
                    <a:pt x="1684" y="22"/>
                  </a:lnTo>
                  <a:lnTo>
                    <a:pt x="1431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7106;p33">
              <a:extLst>
                <a:ext uri="{FF2B5EF4-FFF2-40B4-BE49-F238E27FC236}">
                  <a16:creationId xmlns:a16="http://schemas.microsoft.com/office/drawing/2014/main" xmlns="" id="{B5E9D08B-786B-3024-A63C-6A55EBBAF0F6}"/>
                </a:ext>
              </a:extLst>
            </p:cNvPr>
            <p:cNvSpPr/>
            <p:nvPr/>
          </p:nvSpPr>
          <p:spPr>
            <a:xfrm>
              <a:off x="3929518" y="-108623"/>
              <a:ext cx="189957" cy="205340"/>
            </a:xfrm>
            <a:custGeom>
              <a:avLst/>
              <a:gdLst/>
              <a:ahLst/>
              <a:cxnLst/>
              <a:rect l="l" t="t" r="r" b="b"/>
              <a:pathLst>
                <a:path w="5514" h="5977" extrusionOk="0">
                  <a:moveTo>
                    <a:pt x="3241" y="0"/>
                  </a:moveTo>
                  <a:lnTo>
                    <a:pt x="3157" y="232"/>
                  </a:lnTo>
                  <a:lnTo>
                    <a:pt x="3052" y="442"/>
                  </a:lnTo>
                  <a:lnTo>
                    <a:pt x="2925" y="653"/>
                  </a:lnTo>
                  <a:lnTo>
                    <a:pt x="2778" y="863"/>
                  </a:lnTo>
                  <a:lnTo>
                    <a:pt x="2610" y="1074"/>
                  </a:lnTo>
                  <a:lnTo>
                    <a:pt x="2399" y="1263"/>
                  </a:lnTo>
                  <a:lnTo>
                    <a:pt x="2210" y="1431"/>
                  </a:lnTo>
                  <a:lnTo>
                    <a:pt x="1978" y="1621"/>
                  </a:lnTo>
                  <a:lnTo>
                    <a:pt x="1747" y="1768"/>
                  </a:lnTo>
                  <a:lnTo>
                    <a:pt x="1516" y="1936"/>
                  </a:lnTo>
                  <a:lnTo>
                    <a:pt x="1010" y="2189"/>
                  </a:lnTo>
                  <a:lnTo>
                    <a:pt x="505" y="2420"/>
                  </a:lnTo>
                  <a:lnTo>
                    <a:pt x="0" y="2589"/>
                  </a:lnTo>
                  <a:lnTo>
                    <a:pt x="85" y="2883"/>
                  </a:lnTo>
                  <a:lnTo>
                    <a:pt x="190" y="3199"/>
                  </a:lnTo>
                  <a:lnTo>
                    <a:pt x="316" y="3494"/>
                  </a:lnTo>
                  <a:lnTo>
                    <a:pt x="463" y="3788"/>
                  </a:lnTo>
                  <a:lnTo>
                    <a:pt x="632" y="4062"/>
                  </a:lnTo>
                  <a:lnTo>
                    <a:pt x="800" y="4356"/>
                  </a:lnTo>
                  <a:lnTo>
                    <a:pt x="1158" y="4882"/>
                  </a:lnTo>
                  <a:lnTo>
                    <a:pt x="1305" y="5072"/>
                  </a:lnTo>
                  <a:lnTo>
                    <a:pt x="1473" y="5303"/>
                  </a:lnTo>
                  <a:lnTo>
                    <a:pt x="1663" y="5535"/>
                  </a:lnTo>
                  <a:lnTo>
                    <a:pt x="1894" y="5745"/>
                  </a:lnTo>
                  <a:lnTo>
                    <a:pt x="2000" y="5829"/>
                  </a:lnTo>
                  <a:lnTo>
                    <a:pt x="2126" y="5893"/>
                  </a:lnTo>
                  <a:lnTo>
                    <a:pt x="2273" y="5956"/>
                  </a:lnTo>
                  <a:lnTo>
                    <a:pt x="2399" y="5977"/>
                  </a:lnTo>
                  <a:lnTo>
                    <a:pt x="2547" y="5977"/>
                  </a:lnTo>
                  <a:lnTo>
                    <a:pt x="2673" y="5956"/>
                  </a:lnTo>
                  <a:lnTo>
                    <a:pt x="2820" y="5914"/>
                  </a:lnTo>
                  <a:lnTo>
                    <a:pt x="2967" y="5808"/>
                  </a:lnTo>
                  <a:lnTo>
                    <a:pt x="3220" y="5598"/>
                  </a:lnTo>
                  <a:lnTo>
                    <a:pt x="3451" y="5366"/>
                  </a:lnTo>
                  <a:lnTo>
                    <a:pt x="3662" y="5114"/>
                  </a:lnTo>
                  <a:lnTo>
                    <a:pt x="3851" y="4840"/>
                  </a:lnTo>
                  <a:lnTo>
                    <a:pt x="4083" y="4377"/>
                  </a:lnTo>
                  <a:lnTo>
                    <a:pt x="4314" y="3914"/>
                  </a:lnTo>
                  <a:lnTo>
                    <a:pt x="4756" y="2968"/>
                  </a:lnTo>
                  <a:lnTo>
                    <a:pt x="5135" y="2000"/>
                  </a:lnTo>
                  <a:lnTo>
                    <a:pt x="5514" y="1011"/>
                  </a:lnTo>
                  <a:lnTo>
                    <a:pt x="5345" y="1011"/>
                  </a:lnTo>
                  <a:lnTo>
                    <a:pt x="5135" y="968"/>
                  </a:lnTo>
                  <a:lnTo>
                    <a:pt x="4903" y="905"/>
                  </a:lnTo>
                  <a:lnTo>
                    <a:pt x="4630" y="800"/>
                  </a:lnTo>
                  <a:lnTo>
                    <a:pt x="4335" y="695"/>
                  </a:lnTo>
                  <a:lnTo>
                    <a:pt x="4062" y="548"/>
                  </a:lnTo>
                  <a:lnTo>
                    <a:pt x="3767" y="379"/>
                  </a:lnTo>
                  <a:lnTo>
                    <a:pt x="3494" y="190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7107;p33">
              <a:extLst>
                <a:ext uri="{FF2B5EF4-FFF2-40B4-BE49-F238E27FC236}">
                  <a16:creationId xmlns:a16="http://schemas.microsoft.com/office/drawing/2014/main" xmlns="" id="{043B2241-6C3E-BB67-5C20-944158656E02}"/>
                </a:ext>
              </a:extLst>
            </p:cNvPr>
            <p:cNvSpPr/>
            <p:nvPr/>
          </p:nvSpPr>
          <p:spPr>
            <a:xfrm>
              <a:off x="3854828" y="-339962"/>
              <a:ext cx="56601" cy="52082"/>
            </a:xfrm>
            <a:custGeom>
              <a:avLst/>
              <a:gdLst/>
              <a:ahLst/>
              <a:cxnLst/>
              <a:rect l="l" t="t" r="r" b="b"/>
              <a:pathLst>
                <a:path w="1643" h="1516" extrusionOk="0">
                  <a:moveTo>
                    <a:pt x="1621" y="1"/>
                  </a:moveTo>
                  <a:lnTo>
                    <a:pt x="1348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11" y="274"/>
                  </a:lnTo>
                  <a:lnTo>
                    <a:pt x="485" y="358"/>
                  </a:lnTo>
                  <a:lnTo>
                    <a:pt x="359" y="442"/>
                  </a:lnTo>
                  <a:lnTo>
                    <a:pt x="253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1" y="1074"/>
                  </a:lnTo>
                  <a:lnTo>
                    <a:pt x="1" y="1221"/>
                  </a:lnTo>
                  <a:lnTo>
                    <a:pt x="22" y="1389"/>
                  </a:lnTo>
                  <a:lnTo>
                    <a:pt x="43" y="1453"/>
                  </a:lnTo>
                  <a:lnTo>
                    <a:pt x="85" y="1495"/>
                  </a:lnTo>
                  <a:lnTo>
                    <a:pt x="148" y="1516"/>
                  </a:lnTo>
                  <a:lnTo>
                    <a:pt x="253" y="1516"/>
                  </a:lnTo>
                  <a:lnTo>
                    <a:pt x="317" y="1495"/>
                  </a:lnTo>
                  <a:lnTo>
                    <a:pt x="359" y="1453"/>
                  </a:lnTo>
                  <a:lnTo>
                    <a:pt x="380" y="1389"/>
                  </a:lnTo>
                  <a:lnTo>
                    <a:pt x="422" y="1137"/>
                  </a:lnTo>
                  <a:lnTo>
                    <a:pt x="464" y="926"/>
                  </a:lnTo>
                  <a:lnTo>
                    <a:pt x="506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7" y="358"/>
                  </a:lnTo>
                  <a:lnTo>
                    <a:pt x="1137" y="211"/>
                  </a:lnTo>
                  <a:lnTo>
                    <a:pt x="136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8" name="Circle: Hollow 87">
            <a:extLst>
              <a:ext uri="{FF2B5EF4-FFF2-40B4-BE49-F238E27FC236}">
                <a16:creationId xmlns:a16="http://schemas.microsoft.com/office/drawing/2014/main" xmlns="" id="{2A0228A4-A44E-958F-9765-DBD75E15323D}"/>
              </a:ext>
            </a:extLst>
          </p:cNvPr>
          <p:cNvSpPr/>
          <p:nvPr userDrawn="1"/>
        </p:nvSpPr>
        <p:spPr>
          <a:xfrm>
            <a:off x="6142951" y="2116821"/>
            <a:ext cx="2281049" cy="2282400"/>
          </a:xfrm>
          <a:prstGeom prst="donut">
            <a:avLst>
              <a:gd name="adj" fmla="val 3833"/>
            </a:avLst>
          </a:prstGeom>
          <a:solidFill>
            <a:schemeClr val="accent5"/>
          </a:solidFill>
          <a:ln w="190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solidFill>
                <a:schemeClr val="tx1"/>
              </a:solidFill>
            </a:endParaRPr>
          </a:p>
        </p:txBody>
      </p:sp>
      <p:grpSp>
        <p:nvGrpSpPr>
          <p:cNvPr id="89" name="Google Shape;7067;p33">
            <a:extLst>
              <a:ext uri="{FF2B5EF4-FFF2-40B4-BE49-F238E27FC236}">
                <a16:creationId xmlns:a16="http://schemas.microsoft.com/office/drawing/2014/main" xmlns="" id="{F2E377EB-B0A3-ED41-284C-2C3DB09C7EFE}"/>
              </a:ext>
            </a:extLst>
          </p:cNvPr>
          <p:cNvGrpSpPr/>
          <p:nvPr userDrawn="1"/>
        </p:nvGrpSpPr>
        <p:grpSpPr>
          <a:xfrm rot="542285">
            <a:off x="6325326" y="1974614"/>
            <a:ext cx="681893" cy="731574"/>
            <a:chOff x="2423600" y="-1786450"/>
            <a:chExt cx="1547885" cy="1665834"/>
          </a:xfrm>
        </p:grpSpPr>
        <p:sp>
          <p:nvSpPr>
            <p:cNvPr id="90" name="Google Shape;7068;p33">
              <a:extLst>
                <a:ext uri="{FF2B5EF4-FFF2-40B4-BE49-F238E27FC236}">
                  <a16:creationId xmlns:a16="http://schemas.microsoft.com/office/drawing/2014/main" xmlns="" id="{C644BE04-5164-15D4-A018-0A56D054F927}"/>
                </a:ext>
              </a:extLst>
            </p:cNvPr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069;p33">
              <a:extLst>
                <a:ext uri="{FF2B5EF4-FFF2-40B4-BE49-F238E27FC236}">
                  <a16:creationId xmlns:a16="http://schemas.microsoft.com/office/drawing/2014/main" xmlns="" id="{F397C750-EEA1-D038-A297-8470B1A95B51}"/>
                </a:ext>
              </a:extLst>
            </p:cNvPr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7070;p33">
              <a:extLst>
                <a:ext uri="{FF2B5EF4-FFF2-40B4-BE49-F238E27FC236}">
                  <a16:creationId xmlns:a16="http://schemas.microsoft.com/office/drawing/2014/main" xmlns="" id="{E2A51B7B-794F-2148-325B-C701E2DF3136}"/>
                </a:ext>
              </a:extLst>
            </p:cNvPr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7071;p33">
              <a:extLst>
                <a:ext uri="{FF2B5EF4-FFF2-40B4-BE49-F238E27FC236}">
                  <a16:creationId xmlns:a16="http://schemas.microsoft.com/office/drawing/2014/main" xmlns="" id="{E25AC75D-79EF-8B12-A806-BD754A4477BD}"/>
                </a:ext>
              </a:extLst>
            </p:cNvPr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7072;p33">
              <a:extLst>
                <a:ext uri="{FF2B5EF4-FFF2-40B4-BE49-F238E27FC236}">
                  <a16:creationId xmlns:a16="http://schemas.microsoft.com/office/drawing/2014/main" xmlns="" id="{ED9D5FB7-A927-6099-EC50-8E16CA7DE200}"/>
                </a:ext>
              </a:extLst>
            </p:cNvPr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7073;p33">
              <a:extLst>
                <a:ext uri="{FF2B5EF4-FFF2-40B4-BE49-F238E27FC236}">
                  <a16:creationId xmlns:a16="http://schemas.microsoft.com/office/drawing/2014/main" xmlns="" id="{DEF84B6C-52A6-2579-D636-30F126A64DA8}"/>
                </a:ext>
              </a:extLst>
            </p:cNvPr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7074;p33">
              <a:extLst>
                <a:ext uri="{FF2B5EF4-FFF2-40B4-BE49-F238E27FC236}">
                  <a16:creationId xmlns:a16="http://schemas.microsoft.com/office/drawing/2014/main" xmlns="" id="{A09CAD0A-F529-D272-6B91-75F28A9B7BBD}"/>
                </a:ext>
              </a:extLst>
            </p:cNvPr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7075;p33">
              <a:extLst>
                <a:ext uri="{FF2B5EF4-FFF2-40B4-BE49-F238E27FC236}">
                  <a16:creationId xmlns:a16="http://schemas.microsoft.com/office/drawing/2014/main" xmlns="" id="{D07B4F91-3790-2169-AF74-EED0BD437AC8}"/>
                </a:ext>
              </a:extLst>
            </p:cNvPr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7076;p33">
              <a:extLst>
                <a:ext uri="{FF2B5EF4-FFF2-40B4-BE49-F238E27FC236}">
                  <a16:creationId xmlns:a16="http://schemas.microsoft.com/office/drawing/2014/main" xmlns="" id="{D6B3AD8B-AD78-3F3A-7AF8-18EBA8BF2A4B}"/>
                </a:ext>
              </a:extLst>
            </p:cNvPr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7077;p33">
              <a:extLst>
                <a:ext uri="{FF2B5EF4-FFF2-40B4-BE49-F238E27FC236}">
                  <a16:creationId xmlns:a16="http://schemas.microsoft.com/office/drawing/2014/main" xmlns="" id="{A0AA876A-1E26-C108-8762-55FFD0EBE5E4}"/>
                </a:ext>
              </a:extLst>
            </p:cNvPr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7078;p33">
              <a:extLst>
                <a:ext uri="{FF2B5EF4-FFF2-40B4-BE49-F238E27FC236}">
                  <a16:creationId xmlns:a16="http://schemas.microsoft.com/office/drawing/2014/main" xmlns="" id="{F051C2F6-65D3-3D1B-4CCE-9366BF5B96C3}"/>
                </a:ext>
              </a:extLst>
            </p:cNvPr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7079;p33">
              <a:extLst>
                <a:ext uri="{FF2B5EF4-FFF2-40B4-BE49-F238E27FC236}">
                  <a16:creationId xmlns:a16="http://schemas.microsoft.com/office/drawing/2014/main" xmlns="" id="{3A393B86-473D-3D2B-FCCE-BF54724D9819}"/>
                </a:ext>
              </a:extLst>
            </p:cNvPr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7080;p33">
              <a:extLst>
                <a:ext uri="{FF2B5EF4-FFF2-40B4-BE49-F238E27FC236}">
                  <a16:creationId xmlns:a16="http://schemas.microsoft.com/office/drawing/2014/main" xmlns="" id="{FD569588-F988-8E5E-8D03-C602B503C213}"/>
                </a:ext>
              </a:extLst>
            </p:cNvPr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7081;p33">
              <a:extLst>
                <a:ext uri="{FF2B5EF4-FFF2-40B4-BE49-F238E27FC236}">
                  <a16:creationId xmlns:a16="http://schemas.microsoft.com/office/drawing/2014/main" xmlns="" id="{E0446605-04EA-3E3C-F44E-C59310884692}"/>
                </a:ext>
              </a:extLst>
            </p:cNvPr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7082;p33">
              <a:extLst>
                <a:ext uri="{FF2B5EF4-FFF2-40B4-BE49-F238E27FC236}">
                  <a16:creationId xmlns:a16="http://schemas.microsoft.com/office/drawing/2014/main" xmlns="" id="{8334F6F2-F7B4-6F2B-FB4C-1A6CC03E0594}"/>
                </a:ext>
              </a:extLst>
            </p:cNvPr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7083;p33">
              <a:extLst>
                <a:ext uri="{FF2B5EF4-FFF2-40B4-BE49-F238E27FC236}">
                  <a16:creationId xmlns:a16="http://schemas.microsoft.com/office/drawing/2014/main" xmlns="" id="{59A55310-F67E-C85C-2A27-679F8B3C085E}"/>
                </a:ext>
              </a:extLst>
            </p:cNvPr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7084;p33">
              <a:extLst>
                <a:ext uri="{FF2B5EF4-FFF2-40B4-BE49-F238E27FC236}">
                  <a16:creationId xmlns:a16="http://schemas.microsoft.com/office/drawing/2014/main" xmlns="" id="{EADEECE9-D33D-EC59-7CA0-C43F8896CA89}"/>
                </a:ext>
              </a:extLst>
            </p:cNvPr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7085;p33">
              <a:extLst>
                <a:ext uri="{FF2B5EF4-FFF2-40B4-BE49-F238E27FC236}">
                  <a16:creationId xmlns:a16="http://schemas.microsoft.com/office/drawing/2014/main" xmlns="" id="{88B356B4-B44D-1F70-DF6E-FD8F5DA90288}"/>
                </a:ext>
              </a:extLst>
            </p:cNvPr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086;p33">
              <a:extLst>
                <a:ext uri="{FF2B5EF4-FFF2-40B4-BE49-F238E27FC236}">
                  <a16:creationId xmlns:a16="http://schemas.microsoft.com/office/drawing/2014/main" xmlns="" id="{2475C6B3-3F5A-FA79-2F79-7BF9B18BCF15}"/>
                </a:ext>
              </a:extLst>
            </p:cNvPr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" name="Google Shape;7087;p33">
            <a:extLst>
              <a:ext uri="{FF2B5EF4-FFF2-40B4-BE49-F238E27FC236}">
                <a16:creationId xmlns:a16="http://schemas.microsoft.com/office/drawing/2014/main" xmlns="" id="{0F01EAC6-FA32-4ADA-E3D9-B092A0BBA7A3}"/>
              </a:ext>
            </a:extLst>
          </p:cNvPr>
          <p:cNvGrpSpPr/>
          <p:nvPr userDrawn="1"/>
        </p:nvGrpSpPr>
        <p:grpSpPr>
          <a:xfrm rot="20699748" flipH="1">
            <a:off x="7704645" y="3677395"/>
            <a:ext cx="685748" cy="735967"/>
            <a:chOff x="3114650" y="-1211075"/>
            <a:chExt cx="1550698" cy="1664259"/>
          </a:xfrm>
        </p:grpSpPr>
        <p:sp>
          <p:nvSpPr>
            <p:cNvPr id="110" name="Google Shape;7088;p33">
              <a:extLst>
                <a:ext uri="{FF2B5EF4-FFF2-40B4-BE49-F238E27FC236}">
                  <a16:creationId xmlns:a16="http://schemas.microsoft.com/office/drawing/2014/main" xmlns="" id="{1923CB3A-9FF7-B307-53B5-E369027659BB}"/>
                </a:ext>
              </a:extLst>
            </p:cNvPr>
            <p:cNvSpPr/>
            <p:nvPr/>
          </p:nvSpPr>
          <p:spPr>
            <a:xfrm>
              <a:off x="3114650" y="-1211075"/>
              <a:ext cx="1550698" cy="1664259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1" y="84"/>
                  </a:lnTo>
                  <a:lnTo>
                    <a:pt x="22685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307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71" y="2610"/>
                  </a:lnTo>
                  <a:lnTo>
                    <a:pt x="19802" y="1852"/>
                  </a:lnTo>
                  <a:lnTo>
                    <a:pt x="19823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3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19" y="84"/>
                  </a:lnTo>
                  <a:lnTo>
                    <a:pt x="18287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4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2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2" y="23927"/>
                  </a:lnTo>
                  <a:lnTo>
                    <a:pt x="1621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4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42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6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886" y="48358"/>
                  </a:lnTo>
                  <a:lnTo>
                    <a:pt x="23043" y="48421"/>
                  </a:lnTo>
                  <a:lnTo>
                    <a:pt x="24179" y="48442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88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0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03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66" y="4924"/>
                  </a:lnTo>
                  <a:lnTo>
                    <a:pt x="31545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8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8" y="4020"/>
                  </a:lnTo>
                  <a:lnTo>
                    <a:pt x="27525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089;p33">
              <a:extLst>
                <a:ext uri="{FF2B5EF4-FFF2-40B4-BE49-F238E27FC236}">
                  <a16:creationId xmlns:a16="http://schemas.microsoft.com/office/drawing/2014/main" xmlns="" id="{37A77B88-7C64-FECA-9D50-AB075C4DA470}"/>
                </a:ext>
              </a:extLst>
            </p:cNvPr>
            <p:cNvSpPr/>
            <p:nvPr/>
          </p:nvSpPr>
          <p:spPr>
            <a:xfrm>
              <a:off x="3208184" y="-1141680"/>
              <a:ext cx="1377414" cy="1507360"/>
            </a:xfrm>
            <a:custGeom>
              <a:avLst/>
              <a:gdLst/>
              <a:ahLst/>
              <a:cxnLst/>
              <a:rect l="l" t="t" r="r" b="b"/>
              <a:pathLst>
                <a:path w="39983" h="43876" extrusionOk="0">
                  <a:moveTo>
                    <a:pt x="20496" y="0"/>
                  </a:moveTo>
                  <a:lnTo>
                    <a:pt x="20118" y="232"/>
                  </a:lnTo>
                  <a:lnTo>
                    <a:pt x="19760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92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82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72" y="5303"/>
                  </a:lnTo>
                  <a:lnTo>
                    <a:pt x="15909" y="5324"/>
                  </a:lnTo>
                  <a:lnTo>
                    <a:pt x="15846" y="5345"/>
                  </a:lnTo>
                  <a:lnTo>
                    <a:pt x="15783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78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41" y="4483"/>
                  </a:lnTo>
                  <a:lnTo>
                    <a:pt x="15215" y="4209"/>
                  </a:lnTo>
                  <a:lnTo>
                    <a:pt x="15109" y="3914"/>
                  </a:lnTo>
                  <a:lnTo>
                    <a:pt x="15025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99" y="2378"/>
                  </a:lnTo>
                  <a:lnTo>
                    <a:pt x="14899" y="2063"/>
                  </a:lnTo>
                  <a:lnTo>
                    <a:pt x="14962" y="1452"/>
                  </a:lnTo>
                  <a:lnTo>
                    <a:pt x="15067" y="821"/>
                  </a:lnTo>
                  <a:lnTo>
                    <a:pt x="15194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94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53" y="3115"/>
                  </a:lnTo>
                  <a:lnTo>
                    <a:pt x="12479" y="3620"/>
                  </a:lnTo>
                  <a:lnTo>
                    <a:pt x="12332" y="3872"/>
                  </a:lnTo>
                  <a:lnTo>
                    <a:pt x="12226" y="4125"/>
                  </a:lnTo>
                  <a:lnTo>
                    <a:pt x="12016" y="4630"/>
                  </a:lnTo>
                  <a:lnTo>
                    <a:pt x="11848" y="5156"/>
                  </a:lnTo>
                  <a:lnTo>
                    <a:pt x="11700" y="5682"/>
                  </a:lnTo>
                  <a:lnTo>
                    <a:pt x="11469" y="6713"/>
                  </a:lnTo>
                  <a:lnTo>
                    <a:pt x="11343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5" y="5893"/>
                  </a:lnTo>
                  <a:lnTo>
                    <a:pt x="13258" y="5914"/>
                  </a:lnTo>
                  <a:lnTo>
                    <a:pt x="13279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38" y="8586"/>
                  </a:lnTo>
                  <a:lnTo>
                    <a:pt x="10753" y="8607"/>
                  </a:lnTo>
                  <a:lnTo>
                    <a:pt x="9806" y="9596"/>
                  </a:lnTo>
                  <a:lnTo>
                    <a:pt x="8881" y="10627"/>
                  </a:lnTo>
                  <a:lnTo>
                    <a:pt x="8860" y="10712"/>
                  </a:lnTo>
                  <a:lnTo>
                    <a:pt x="8838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81" y="12942"/>
                  </a:lnTo>
                  <a:lnTo>
                    <a:pt x="5998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99" y="18119"/>
                  </a:lnTo>
                  <a:lnTo>
                    <a:pt x="2841" y="18729"/>
                  </a:lnTo>
                  <a:lnTo>
                    <a:pt x="2525" y="19339"/>
                  </a:lnTo>
                  <a:lnTo>
                    <a:pt x="2210" y="19950"/>
                  </a:lnTo>
                  <a:lnTo>
                    <a:pt x="1915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37" y="22496"/>
                  </a:lnTo>
                  <a:lnTo>
                    <a:pt x="905" y="23148"/>
                  </a:lnTo>
                  <a:lnTo>
                    <a:pt x="716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84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21" y="29335"/>
                  </a:lnTo>
                  <a:lnTo>
                    <a:pt x="63" y="30050"/>
                  </a:lnTo>
                  <a:lnTo>
                    <a:pt x="127" y="30787"/>
                  </a:lnTo>
                  <a:lnTo>
                    <a:pt x="190" y="31250"/>
                  </a:lnTo>
                  <a:lnTo>
                    <a:pt x="274" y="31734"/>
                  </a:lnTo>
                  <a:lnTo>
                    <a:pt x="358" y="32176"/>
                  </a:lnTo>
                  <a:lnTo>
                    <a:pt x="484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116" y="34322"/>
                  </a:lnTo>
                  <a:lnTo>
                    <a:pt x="1305" y="34701"/>
                  </a:lnTo>
                  <a:lnTo>
                    <a:pt x="1515" y="35101"/>
                  </a:lnTo>
                  <a:lnTo>
                    <a:pt x="1726" y="35480"/>
                  </a:lnTo>
                  <a:lnTo>
                    <a:pt x="1978" y="35858"/>
                  </a:lnTo>
                  <a:lnTo>
                    <a:pt x="2231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98" y="38194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30" y="39057"/>
                  </a:lnTo>
                  <a:lnTo>
                    <a:pt x="5766" y="39583"/>
                  </a:lnTo>
                  <a:lnTo>
                    <a:pt x="6524" y="40088"/>
                  </a:lnTo>
                  <a:lnTo>
                    <a:pt x="7344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912" y="41772"/>
                  </a:lnTo>
                  <a:lnTo>
                    <a:pt x="10795" y="42108"/>
                  </a:lnTo>
                  <a:lnTo>
                    <a:pt x="11721" y="42403"/>
                  </a:lnTo>
                  <a:lnTo>
                    <a:pt x="12647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414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213" y="43813"/>
                  </a:lnTo>
                  <a:lnTo>
                    <a:pt x="20118" y="43855"/>
                  </a:lnTo>
                  <a:lnTo>
                    <a:pt x="21023" y="43876"/>
                  </a:lnTo>
                  <a:lnTo>
                    <a:pt x="21885" y="43876"/>
                  </a:lnTo>
                  <a:lnTo>
                    <a:pt x="22748" y="43855"/>
                  </a:lnTo>
                  <a:lnTo>
                    <a:pt x="23569" y="43792"/>
                  </a:lnTo>
                  <a:lnTo>
                    <a:pt x="24453" y="43708"/>
                  </a:lnTo>
                  <a:lnTo>
                    <a:pt x="25336" y="43581"/>
                  </a:lnTo>
                  <a:lnTo>
                    <a:pt x="26220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92" y="42445"/>
                  </a:lnTo>
                  <a:lnTo>
                    <a:pt x="30534" y="42129"/>
                  </a:lnTo>
                  <a:lnTo>
                    <a:pt x="31355" y="41772"/>
                  </a:lnTo>
                  <a:lnTo>
                    <a:pt x="32154" y="41372"/>
                  </a:lnTo>
                  <a:lnTo>
                    <a:pt x="32933" y="40951"/>
                  </a:lnTo>
                  <a:lnTo>
                    <a:pt x="33691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73" y="37794"/>
                  </a:lnTo>
                  <a:lnTo>
                    <a:pt x="37247" y="37479"/>
                  </a:lnTo>
                  <a:lnTo>
                    <a:pt x="37499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36" y="36174"/>
                  </a:lnTo>
                  <a:lnTo>
                    <a:pt x="38446" y="35816"/>
                  </a:lnTo>
                  <a:lnTo>
                    <a:pt x="38657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78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56" y="32007"/>
                  </a:lnTo>
                  <a:lnTo>
                    <a:pt x="3991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83" y="30303"/>
                  </a:lnTo>
                  <a:lnTo>
                    <a:pt x="39962" y="29861"/>
                  </a:lnTo>
                  <a:lnTo>
                    <a:pt x="39941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30" y="28030"/>
                  </a:lnTo>
                  <a:lnTo>
                    <a:pt x="39625" y="27546"/>
                  </a:lnTo>
                  <a:lnTo>
                    <a:pt x="39499" y="27083"/>
                  </a:lnTo>
                  <a:lnTo>
                    <a:pt x="39351" y="26599"/>
                  </a:lnTo>
                  <a:lnTo>
                    <a:pt x="39183" y="26094"/>
                  </a:lnTo>
                  <a:lnTo>
                    <a:pt x="38994" y="25610"/>
                  </a:lnTo>
                  <a:lnTo>
                    <a:pt x="38594" y="24705"/>
                  </a:lnTo>
                  <a:lnTo>
                    <a:pt x="38173" y="23843"/>
                  </a:lnTo>
                  <a:lnTo>
                    <a:pt x="37710" y="23001"/>
                  </a:lnTo>
                  <a:lnTo>
                    <a:pt x="37226" y="22201"/>
                  </a:lnTo>
                  <a:lnTo>
                    <a:pt x="36700" y="21423"/>
                  </a:lnTo>
                  <a:lnTo>
                    <a:pt x="36132" y="20665"/>
                  </a:lnTo>
                  <a:lnTo>
                    <a:pt x="35564" y="19929"/>
                  </a:lnTo>
                  <a:lnTo>
                    <a:pt x="34953" y="19234"/>
                  </a:lnTo>
                  <a:lnTo>
                    <a:pt x="34806" y="19487"/>
                  </a:lnTo>
                  <a:lnTo>
                    <a:pt x="34659" y="19718"/>
                  </a:lnTo>
                  <a:lnTo>
                    <a:pt x="34469" y="19929"/>
                  </a:lnTo>
                  <a:lnTo>
                    <a:pt x="34259" y="20118"/>
                  </a:lnTo>
                  <a:lnTo>
                    <a:pt x="34027" y="20307"/>
                  </a:lnTo>
                  <a:lnTo>
                    <a:pt x="33796" y="20476"/>
                  </a:lnTo>
                  <a:lnTo>
                    <a:pt x="33543" y="20623"/>
                  </a:lnTo>
                  <a:lnTo>
                    <a:pt x="33270" y="20770"/>
                  </a:lnTo>
                  <a:lnTo>
                    <a:pt x="32996" y="20897"/>
                  </a:lnTo>
                  <a:lnTo>
                    <a:pt x="32723" y="21002"/>
                  </a:lnTo>
                  <a:lnTo>
                    <a:pt x="32428" y="21107"/>
                  </a:lnTo>
                  <a:lnTo>
                    <a:pt x="32133" y="21191"/>
                  </a:lnTo>
                  <a:lnTo>
                    <a:pt x="31565" y="21317"/>
                  </a:lnTo>
                  <a:lnTo>
                    <a:pt x="31018" y="21402"/>
                  </a:lnTo>
                  <a:lnTo>
                    <a:pt x="30513" y="21444"/>
                  </a:lnTo>
                  <a:lnTo>
                    <a:pt x="30008" y="21444"/>
                  </a:lnTo>
                  <a:lnTo>
                    <a:pt x="29524" y="21402"/>
                  </a:lnTo>
                  <a:lnTo>
                    <a:pt x="29019" y="21317"/>
                  </a:lnTo>
                  <a:lnTo>
                    <a:pt x="28535" y="21191"/>
                  </a:lnTo>
                  <a:lnTo>
                    <a:pt x="28072" y="21023"/>
                  </a:lnTo>
                  <a:lnTo>
                    <a:pt x="27609" y="20833"/>
                  </a:lnTo>
                  <a:lnTo>
                    <a:pt x="27146" y="20602"/>
                  </a:lnTo>
                  <a:lnTo>
                    <a:pt x="26704" y="20349"/>
                  </a:lnTo>
                  <a:lnTo>
                    <a:pt x="26283" y="20076"/>
                  </a:lnTo>
                  <a:lnTo>
                    <a:pt x="25863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26" y="18771"/>
                  </a:lnTo>
                  <a:lnTo>
                    <a:pt x="24389" y="18392"/>
                  </a:lnTo>
                  <a:lnTo>
                    <a:pt x="24074" y="18014"/>
                  </a:lnTo>
                  <a:lnTo>
                    <a:pt x="23548" y="17361"/>
                  </a:lnTo>
                  <a:lnTo>
                    <a:pt x="23295" y="17003"/>
                  </a:lnTo>
                  <a:lnTo>
                    <a:pt x="23064" y="16646"/>
                  </a:lnTo>
                  <a:lnTo>
                    <a:pt x="22832" y="16267"/>
                  </a:lnTo>
                  <a:lnTo>
                    <a:pt x="22601" y="15888"/>
                  </a:lnTo>
                  <a:lnTo>
                    <a:pt x="22411" y="15509"/>
                  </a:lnTo>
                  <a:lnTo>
                    <a:pt x="22222" y="15110"/>
                  </a:lnTo>
                  <a:lnTo>
                    <a:pt x="22075" y="14710"/>
                  </a:lnTo>
                  <a:lnTo>
                    <a:pt x="21948" y="14289"/>
                  </a:lnTo>
                  <a:lnTo>
                    <a:pt x="21843" y="13889"/>
                  </a:lnTo>
                  <a:lnTo>
                    <a:pt x="21780" y="13468"/>
                  </a:lnTo>
                  <a:lnTo>
                    <a:pt x="21738" y="13047"/>
                  </a:lnTo>
                  <a:lnTo>
                    <a:pt x="21738" y="12626"/>
                  </a:lnTo>
                  <a:lnTo>
                    <a:pt x="21780" y="12185"/>
                  </a:lnTo>
                  <a:lnTo>
                    <a:pt x="21885" y="11764"/>
                  </a:lnTo>
                  <a:lnTo>
                    <a:pt x="21906" y="11637"/>
                  </a:lnTo>
                  <a:lnTo>
                    <a:pt x="21970" y="11511"/>
                  </a:lnTo>
                  <a:lnTo>
                    <a:pt x="22117" y="11280"/>
                  </a:lnTo>
                  <a:lnTo>
                    <a:pt x="22285" y="11069"/>
                  </a:lnTo>
                  <a:lnTo>
                    <a:pt x="22517" y="10880"/>
                  </a:lnTo>
                  <a:lnTo>
                    <a:pt x="22748" y="10712"/>
                  </a:lnTo>
                  <a:lnTo>
                    <a:pt x="23022" y="10564"/>
                  </a:lnTo>
                  <a:lnTo>
                    <a:pt x="23295" y="10459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39" y="8102"/>
                  </a:lnTo>
                  <a:lnTo>
                    <a:pt x="20139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75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96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69" y="4398"/>
                  </a:lnTo>
                  <a:lnTo>
                    <a:pt x="22874" y="3010"/>
                  </a:lnTo>
                  <a:lnTo>
                    <a:pt x="22580" y="3157"/>
                  </a:lnTo>
                  <a:lnTo>
                    <a:pt x="22306" y="3346"/>
                  </a:lnTo>
                  <a:lnTo>
                    <a:pt x="22075" y="3536"/>
                  </a:lnTo>
                  <a:lnTo>
                    <a:pt x="21843" y="3767"/>
                  </a:lnTo>
                  <a:lnTo>
                    <a:pt x="21633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65" y="5261"/>
                  </a:lnTo>
                  <a:lnTo>
                    <a:pt x="20454" y="5514"/>
                  </a:lnTo>
                  <a:lnTo>
                    <a:pt x="20244" y="5745"/>
                  </a:lnTo>
                  <a:lnTo>
                    <a:pt x="2001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92" y="6482"/>
                  </a:lnTo>
                  <a:lnTo>
                    <a:pt x="19150" y="6503"/>
                  </a:lnTo>
                  <a:lnTo>
                    <a:pt x="19108" y="6482"/>
                  </a:lnTo>
                  <a:lnTo>
                    <a:pt x="19066" y="6461"/>
                  </a:lnTo>
                  <a:lnTo>
                    <a:pt x="19023" y="6440"/>
                  </a:lnTo>
                  <a:lnTo>
                    <a:pt x="19002" y="6356"/>
                  </a:lnTo>
                  <a:lnTo>
                    <a:pt x="19002" y="6313"/>
                  </a:lnTo>
                  <a:lnTo>
                    <a:pt x="19023" y="6271"/>
                  </a:lnTo>
                  <a:lnTo>
                    <a:pt x="19108" y="6124"/>
                  </a:lnTo>
                  <a:lnTo>
                    <a:pt x="19023" y="5766"/>
                  </a:lnTo>
                  <a:lnTo>
                    <a:pt x="18939" y="5388"/>
                  </a:lnTo>
                  <a:lnTo>
                    <a:pt x="18876" y="5009"/>
                  </a:lnTo>
                  <a:lnTo>
                    <a:pt x="18834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9002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50" y="1957"/>
                  </a:lnTo>
                  <a:lnTo>
                    <a:pt x="19760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49" y="421"/>
                  </a:lnTo>
                  <a:lnTo>
                    <a:pt x="204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090;p33">
              <a:extLst>
                <a:ext uri="{FF2B5EF4-FFF2-40B4-BE49-F238E27FC236}">
                  <a16:creationId xmlns:a16="http://schemas.microsoft.com/office/drawing/2014/main" xmlns="" id="{36F7B2B5-F54A-4A4A-5101-CED5D97972DB}"/>
                </a:ext>
              </a:extLst>
            </p:cNvPr>
            <p:cNvSpPr/>
            <p:nvPr/>
          </p:nvSpPr>
          <p:spPr>
            <a:xfrm>
              <a:off x="3208184" y="-1075171"/>
              <a:ext cx="826455" cy="1440849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5" y="400"/>
                  </a:lnTo>
                  <a:lnTo>
                    <a:pt x="12963" y="821"/>
                  </a:lnTo>
                  <a:lnTo>
                    <a:pt x="12479" y="1684"/>
                  </a:lnTo>
                  <a:lnTo>
                    <a:pt x="12332" y="1936"/>
                  </a:lnTo>
                  <a:lnTo>
                    <a:pt x="12226" y="2189"/>
                  </a:lnTo>
                  <a:lnTo>
                    <a:pt x="12016" y="2694"/>
                  </a:lnTo>
                  <a:lnTo>
                    <a:pt x="11848" y="3220"/>
                  </a:lnTo>
                  <a:lnTo>
                    <a:pt x="11700" y="3746"/>
                  </a:lnTo>
                  <a:lnTo>
                    <a:pt x="11469" y="4777"/>
                  </a:lnTo>
                  <a:lnTo>
                    <a:pt x="11343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5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38" y="6650"/>
                  </a:lnTo>
                  <a:lnTo>
                    <a:pt x="10753" y="6671"/>
                  </a:lnTo>
                  <a:lnTo>
                    <a:pt x="9806" y="7660"/>
                  </a:lnTo>
                  <a:lnTo>
                    <a:pt x="8881" y="8691"/>
                  </a:lnTo>
                  <a:lnTo>
                    <a:pt x="8860" y="8776"/>
                  </a:lnTo>
                  <a:lnTo>
                    <a:pt x="8838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81" y="11006"/>
                  </a:lnTo>
                  <a:lnTo>
                    <a:pt x="5998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99" y="16183"/>
                  </a:lnTo>
                  <a:lnTo>
                    <a:pt x="2841" y="16793"/>
                  </a:lnTo>
                  <a:lnTo>
                    <a:pt x="2525" y="17403"/>
                  </a:lnTo>
                  <a:lnTo>
                    <a:pt x="2210" y="18014"/>
                  </a:lnTo>
                  <a:lnTo>
                    <a:pt x="1915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37" y="20560"/>
                  </a:lnTo>
                  <a:lnTo>
                    <a:pt x="905" y="21212"/>
                  </a:lnTo>
                  <a:lnTo>
                    <a:pt x="716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84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21" y="27399"/>
                  </a:lnTo>
                  <a:lnTo>
                    <a:pt x="63" y="28114"/>
                  </a:lnTo>
                  <a:lnTo>
                    <a:pt x="127" y="28851"/>
                  </a:lnTo>
                  <a:lnTo>
                    <a:pt x="190" y="29314"/>
                  </a:lnTo>
                  <a:lnTo>
                    <a:pt x="274" y="29798"/>
                  </a:lnTo>
                  <a:lnTo>
                    <a:pt x="358" y="30240"/>
                  </a:lnTo>
                  <a:lnTo>
                    <a:pt x="484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116" y="32386"/>
                  </a:lnTo>
                  <a:lnTo>
                    <a:pt x="1305" y="32765"/>
                  </a:lnTo>
                  <a:lnTo>
                    <a:pt x="1515" y="33165"/>
                  </a:lnTo>
                  <a:lnTo>
                    <a:pt x="1726" y="33544"/>
                  </a:lnTo>
                  <a:lnTo>
                    <a:pt x="1978" y="33922"/>
                  </a:lnTo>
                  <a:lnTo>
                    <a:pt x="2231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9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30" y="37121"/>
                  </a:lnTo>
                  <a:lnTo>
                    <a:pt x="5766" y="37647"/>
                  </a:lnTo>
                  <a:lnTo>
                    <a:pt x="6524" y="38152"/>
                  </a:lnTo>
                  <a:lnTo>
                    <a:pt x="7344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912" y="39836"/>
                  </a:lnTo>
                  <a:lnTo>
                    <a:pt x="10795" y="40172"/>
                  </a:lnTo>
                  <a:lnTo>
                    <a:pt x="11721" y="40467"/>
                  </a:lnTo>
                  <a:lnTo>
                    <a:pt x="12647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414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213" y="41877"/>
                  </a:lnTo>
                  <a:lnTo>
                    <a:pt x="20118" y="41919"/>
                  </a:lnTo>
                  <a:lnTo>
                    <a:pt x="21023" y="41940"/>
                  </a:lnTo>
                  <a:lnTo>
                    <a:pt x="21885" y="41940"/>
                  </a:lnTo>
                  <a:lnTo>
                    <a:pt x="22748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45" y="41035"/>
                  </a:lnTo>
                  <a:lnTo>
                    <a:pt x="17340" y="40804"/>
                  </a:lnTo>
                  <a:lnTo>
                    <a:pt x="16435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21" y="38720"/>
                  </a:lnTo>
                  <a:lnTo>
                    <a:pt x="11322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806" y="37163"/>
                  </a:lnTo>
                  <a:lnTo>
                    <a:pt x="9449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39" y="35900"/>
                  </a:lnTo>
                  <a:lnTo>
                    <a:pt x="8123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39" y="34448"/>
                  </a:lnTo>
                  <a:lnTo>
                    <a:pt x="6776" y="33775"/>
                  </a:lnTo>
                  <a:lnTo>
                    <a:pt x="6355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51" y="30092"/>
                  </a:lnTo>
                  <a:lnTo>
                    <a:pt x="4819" y="29314"/>
                  </a:lnTo>
                  <a:lnTo>
                    <a:pt x="4630" y="28535"/>
                  </a:lnTo>
                  <a:lnTo>
                    <a:pt x="4461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61" y="22054"/>
                  </a:lnTo>
                  <a:lnTo>
                    <a:pt x="4630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103" y="16498"/>
                  </a:lnTo>
                  <a:lnTo>
                    <a:pt x="6503" y="15615"/>
                  </a:lnTo>
                  <a:lnTo>
                    <a:pt x="6924" y="14752"/>
                  </a:lnTo>
                  <a:lnTo>
                    <a:pt x="7386" y="13910"/>
                  </a:lnTo>
                  <a:lnTo>
                    <a:pt x="7892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43" y="8397"/>
                  </a:lnTo>
                  <a:lnTo>
                    <a:pt x="11658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52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78" y="6440"/>
                  </a:lnTo>
                  <a:lnTo>
                    <a:pt x="13699" y="6356"/>
                  </a:lnTo>
                  <a:lnTo>
                    <a:pt x="13742" y="5998"/>
                  </a:lnTo>
                  <a:lnTo>
                    <a:pt x="13742" y="5619"/>
                  </a:lnTo>
                  <a:lnTo>
                    <a:pt x="13699" y="5261"/>
                  </a:lnTo>
                  <a:lnTo>
                    <a:pt x="13657" y="4882"/>
                  </a:lnTo>
                  <a:lnTo>
                    <a:pt x="13510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37" y="2568"/>
                  </a:lnTo>
                  <a:lnTo>
                    <a:pt x="13194" y="2126"/>
                  </a:lnTo>
                  <a:lnTo>
                    <a:pt x="13215" y="1705"/>
                  </a:lnTo>
                  <a:lnTo>
                    <a:pt x="13237" y="1263"/>
                  </a:lnTo>
                  <a:lnTo>
                    <a:pt x="13300" y="842"/>
                  </a:lnTo>
                  <a:lnTo>
                    <a:pt x="13384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091;p33">
              <a:extLst>
                <a:ext uri="{FF2B5EF4-FFF2-40B4-BE49-F238E27FC236}">
                  <a16:creationId xmlns:a16="http://schemas.microsoft.com/office/drawing/2014/main" xmlns="" id="{B0E89669-F730-EF41-D11A-5C29FBF3FFFB}"/>
                </a:ext>
              </a:extLst>
            </p:cNvPr>
            <p:cNvSpPr/>
            <p:nvPr/>
          </p:nvSpPr>
          <p:spPr>
            <a:xfrm>
              <a:off x="3792506" y="-397058"/>
              <a:ext cx="360313" cy="213276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4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75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27" y="1936"/>
                  </a:lnTo>
                  <a:lnTo>
                    <a:pt x="9912" y="2083"/>
                  </a:lnTo>
                  <a:lnTo>
                    <a:pt x="9933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43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386" y="2904"/>
                  </a:lnTo>
                  <a:lnTo>
                    <a:pt x="9028" y="3072"/>
                  </a:lnTo>
                  <a:lnTo>
                    <a:pt x="9070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07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33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02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797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18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55" y="3514"/>
                  </a:lnTo>
                  <a:lnTo>
                    <a:pt x="5829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41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35" y="3683"/>
                  </a:lnTo>
                  <a:lnTo>
                    <a:pt x="3557" y="3809"/>
                  </a:lnTo>
                  <a:lnTo>
                    <a:pt x="3578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36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19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293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69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0" y="3157"/>
                  </a:lnTo>
                  <a:lnTo>
                    <a:pt x="21" y="3304"/>
                  </a:lnTo>
                  <a:lnTo>
                    <a:pt x="63" y="3451"/>
                  </a:lnTo>
                  <a:lnTo>
                    <a:pt x="126" y="3577"/>
                  </a:lnTo>
                  <a:lnTo>
                    <a:pt x="211" y="3704"/>
                  </a:lnTo>
                  <a:lnTo>
                    <a:pt x="295" y="3830"/>
                  </a:lnTo>
                  <a:lnTo>
                    <a:pt x="421" y="3935"/>
                  </a:lnTo>
                  <a:lnTo>
                    <a:pt x="526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31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46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14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30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14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5998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587" y="6208"/>
                  </a:lnTo>
                  <a:lnTo>
                    <a:pt x="6734" y="6208"/>
                  </a:lnTo>
                  <a:lnTo>
                    <a:pt x="6944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60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291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49" y="2673"/>
                  </a:lnTo>
                  <a:lnTo>
                    <a:pt x="8733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0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8986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01" y="3115"/>
                  </a:lnTo>
                  <a:lnTo>
                    <a:pt x="9891" y="2988"/>
                  </a:lnTo>
                  <a:lnTo>
                    <a:pt x="10038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17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092;p33">
              <a:extLst>
                <a:ext uri="{FF2B5EF4-FFF2-40B4-BE49-F238E27FC236}">
                  <a16:creationId xmlns:a16="http://schemas.microsoft.com/office/drawing/2014/main" xmlns="" id="{F1E45A08-9AFE-ADFB-316B-93404CCA46FB}"/>
                </a:ext>
              </a:extLst>
            </p:cNvPr>
            <p:cNvSpPr/>
            <p:nvPr/>
          </p:nvSpPr>
          <p:spPr>
            <a:xfrm>
              <a:off x="3692461" y="-218521"/>
              <a:ext cx="572008" cy="338397"/>
            </a:xfrm>
            <a:custGeom>
              <a:avLst/>
              <a:gdLst/>
              <a:ahLst/>
              <a:cxnLst/>
              <a:rect l="l" t="t" r="r" b="b"/>
              <a:pathLst>
                <a:path w="16604" h="9850" extrusionOk="0">
                  <a:moveTo>
                    <a:pt x="10122" y="3199"/>
                  </a:moveTo>
                  <a:lnTo>
                    <a:pt x="10375" y="3389"/>
                  </a:lnTo>
                  <a:lnTo>
                    <a:pt x="10648" y="3578"/>
                  </a:lnTo>
                  <a:lnTo>
                    <a:pt x="10943" y="3747"/>
                  </a:lnTo>
                  <a:lnTo>
                    <a:pt x="11216" y="3894"/>
                  </a:lnTo>
                  <a:lnTo>
                    <a:pt x="11511" y="3999"/>
                  </a:lnTo>
                  <a:lnTo>
                    <a:pt x="11784" y="4104"/>
                  </a:lnTo>
                  <a:lnTo>
                    <a:pt x="12016" y="4167"/>
                  </a:lnTo>
                  <a:lnTo>
                    <a:pt x="12226" y="4210"/>
                  </a:lnTo>
                  <a:lnTo>
                    <a:pt x="12395" y="4210"/>
                  </a:lnTo>
                  <a:lnTo>
                    <a:pt x="12016" y="5199"/>
                  </a:lnTo>
                  <a:lnTo>
                    <a:pt x="11637" y="6167"/>
                  </a:lnTo>
                  <a:lnTo>
                    <a:pt x="11195" y="7113"/>
                  </a:lnTo>
                  <a:lnTo>
                    <a:pt x="10964" y="7576"/>
                  </a:lnTo>
                  <a:lnTo>
                    <a:pt x="10732" y="8039"/>
                  </a:lnTo>
                  <a:lnTo>
                    <a:pt x="10543" y="8313"/>
                  </a:lnTo>
                  <a:lnTo>
                    <a:pt x="10332" y="8565"/>
                  </a:lnTo>
                  <a:lnTo>
                    <a:pt x="10101" y="8797"/>
                  </a:lnTo>
                  <a:lnTo>
                    <a:pt x="9848" y="9007"/>
                  </a:lnTo>
                  <a:lnTo>
                    <a:pt x="9701" y="9113"/>
                  </a:lnTo>
                  <a:lnTo>
                    <a:pt x="9554" y="9155"/>
                  </a:lnTo>
                  <a:lnTo>
                    <a:pt x="9428" y="9176"/>
                  </a:lnTo>
                  <a:lnTo>
                    <a:pt x="9280" y="9176"/>
                  </a:lnTo>
                  <a:lnTo>
                    <a:pt x="9154" y="9155"/>
                  </a:lnTo>
                  <a:lnTo>
                    <a:pt x="9007" y="9092"/>
                  </a:lnTo>
                  <a:lnTo>
                    <a:pt x="8881" y="9028"/>
                  </a:lnTo>
                  <a:lnTo>
                    <a:pt x="8775" y="8944"/>
                  </a:lnTo>
                  <a:lnTo>
                    <a:pt x="8544" y="8734"/>
                  </a:lnTo>
                  <a:lnTo>
                    <a:pt x="8354" y="8502"/>
                  </a:lnTo>
                  <a:lnTo>
                    <a:pt x="8186" y="8271"/>
                  </a:lnTo>
                  <a:lnTo>
                    <a:pt x="8039" y="8081"/>
                  </a:lnTo>
                  <a:lnTo>
                    <a:pt x="7681" y="7555"/>
                  </a:lnTo>
                  <a:lnTo>
                    <a:pt x="7513" y="7261"/>
                  </a:lnTo>
                  <a:lnTo>
                    <a:pt x="7344" y="6987"/>
                  </a:lnTo>
                  <a:lnTo>
                    <a:pt x="7197" y="6693"/>
                  </a:lnTo>
                  <a:lnTo>
                    <a:pt x="7071" y="6398"/>
                  </a:lnTo>
                  <a:lnTo>
                    <a:pt x="6966" y="6082"/>
                  </a:lnTo>
                  <a:lnTo>
                    <a:pt x="6881" y="5788"/>
                  </a:lnTo>
                  <a:lnTo>
                    <a:pt x="7386" y="5619"/>
                  </a:lnTo>
                  <a:lnTo>
                    <a:pt x="7891" y="5388"/>
                  </a:lnTo>
                  <a:lnTo>
                    <a:pt x="8397" y="5135"/>
                  </a:lnTo>
                  <a:lnTo>
                    <a:pt x="8628" y="4967"/>
                  </a:lnTo>
                  <a:lnTo>
                    <a:pt x="8859" y="4820"/>
                  </a:lnTo>
                  <a:lnTo>
                    <a:pt x="9091" y="4630"/>
                  </a:lnTo>
                  <a:lnTo>
                    <a:pt x="9280" y="4462"/>
                  </a:lnTo>
                  <a:lnTo>
                    <a:pt x="9491" y="4273"/>
                  </a:lnTo>
                  <a:lnTo>
                    <a:pt x="9659" y="4062"/>
                  </a:lnTo>
                  <a:lnTo>
                    <a:pt x="9806" y="3852"/>
                  </a:lnTo>
                  <a:lnTo>
                    <a:pt x="9933" y="3641"/>
                  </a:lnTo>
                  <a:lnTo>
                    <a:pt x="10038" y="3431"/>
                  </a:lnTo>
                  <a:lnTo>
                    <a:pt x="10122" y="3199"/>
                  </a:lnTo>
                  <a:close/>
                  <a:moveTo>
                    <a:pt x="16056" y="1"/>
                  </a:moveTo>
                  <a:lnTo>
                    <a:pt x="15930" y="43"/>
                  </a:lnTo>
                  <a:lnTo>
                    <a:pt x="15846" y="106"/>
                  </a:lnTo>
                  <a:lnTo>
                    <a:pt x="15804" y="148"/>
                  </a:lnTo>
                  <a:lnTo>
                    <a:pt x="15783" y="211"/>
                  </a:lnTo>
                  <a:lnTo>
                    <a:pt x="15762" y="274"/>
                  </a:lnTo>
                  <a:lnTo>
                    <a:pt x="15762" y="338"/>
                  </a:lnTo>
                  <a:lnTo>
                    <a:pt x="15762" y="674"/>
                  </a:lnTo>
                  <a:lnTo>
                    <a:pt x="15720" y="969"/>
                  </a:lnTo>
                  <a:lnTo>
                    <a:pt x="15656" y="1242"/>
                  </a:lnTo>
                  <a:lnTo>
                    <a:pt x="15593" y="1495"/>
                  </a:lnTo>
                  <a:lnTo>
                    <a:pt x="15488" y="1747"/>
                  </a:lnTo>
                  <a:lnTo>
                    <a:pt x="15362" y="1958"/>
                  </a:lnTo>
                  <a:lnTo>
                    <a:pt x="15236" y="2168"/>
                  </a:lnTo>
                  <a:lnTo>
                    <a:pt x="15067" y="2358"/>
                  </a:lnTo>
                  <a:lnTo>
                    <a:pt x="14878" y="2526"/>
                  </a:lnTo>
                  <a:lnTo>
                    <a:pt x="14688" y="2673"/>
                  </a:lnTo>
                  <a:lnTo>
                    <a:pt x="14457" y="2800"/>
                  </a:lnTo>
                  <a:lnTo>
                    <a:pt x="14226" y="2926"/>
                  </a:lnTo>
                  <a:lnTo>
                    <a:pt x="13973" y="3031"/>
                  </a:lnTo>
                  <a:lnTo>
                    <a:pt x="13699" y="3136"/>
                  </a:lnTo>
                  <a:lnTo>
                    <a:pt x="13405" y="3220"/>
                  </a:lnTo>
                  <a:lnTo>
                    <a:pt x="13110" y="3284"/>
                  </a:lnTo>
                  <a:lnTo>
                    <a:pt x="12963" y="3305"/>
                  </a:lnTo>
                  <a:lnTo>
                    <a:pt x="12816" y="3305"/>
                  </a:lnTo>
                  <a:lnTo>
                    <a:pt x="12416" y="3284"/>
                  </a:lnTo>
                  <a:lnTo>
                    <a:pt x="11953" y="3199"/>
                  </a:lnTo>
                  <a:lnTo>
                    <a:pt x="11469" y="3094"/>
                  </a:lnTo>
                  <a:lnTo>
                    <a:pt x="11237" y="3010"/>
                  </a:lnTo>
                  <a:lnTo>
                    <a:pt x="11006" y="2926"/>
                  </a:lnTo>
                  <a:lnTo>
                    <a:pt x="10795" y="2842"/>
                  </a:lnTo>
                  <a:lnTo>
                    <a:pt x="10606" y="2736"/>
                  </a:lnTo>
                  <a:lnTo>
                    <a:pt x="10459" y="2610"/>
                  </a:lnTo>
                  <a:lnTo>
                    <a:pt x="10311" y="2484"/>
                  </a:lnTo>
                  <a:lnTo>
                    <a:pt x="10227" y="2337"/>
                  </a:lnTo>
                  <a:lnTo>
                    <a:pt x="10164" y="2189"/>
                  </a:lnTo>
                  <a:lnTo>
                    <a:pt x="10017" y="1895"/>
                  </a:lnTo>
                  <a:lnTo>
                    <a:pt x="9912" y="1747"/>
                  </a:lnTo>
                  <a:lnTo>
                    <a:pt x="9827" y="1579"/>
                  </a:lnTo>
                  <a:lnTo>
                    <a:pt x="9827" y="1558"/>
                  </a:lnTo>
                  <a:lnTo>
                    <a:pt x="9701" y="1705"/>
                  </a:lnTo>
                  <a:lnTo>
                    <a:pt x="9596" y="1726"/>
                  </a:lnTo>
                  <a:lnTo>
                    <a:pt x="9533" y="1790"/>
                  </a:lnTo>
                  <a:lnTo>
                    <a:pt x="9491" y="1874"/>
                  </a:lnTo>
                  <a:lnTo>
                    <a:pt x="9470" y="1979"/>
                  </a:lnTo>
                  <a:lnTo>
                    <a:pt x="9491" y="2168"/>
                  </a:lnTo>
                  <a:lnTo>
                    <a:pt x="9512" y="2337"/>
                  </a:lnTo>
                  <a:lnTo>
                    <a:pt x="9491" y="2505"/>
                  </a:lnTo>
                  <a:lnTo>
                    <a:pt x="9470" y="2652"/>
                  </a:lnTo>
                  <a:lnTo>
                    <a:pt x="9428" y="2821"/>
                  </a:lnTo>
                  <a:lnTo>
                    <a:pt x="9365" y="2968"/>
                  </a:lnTo>
                  <a:lnTo>
                    <a:pt x="9301" y="3115"/>
                  </a:lnTo>
                  <a:lnTo>
                    <a:pt x="9217" y="3242"/>
                  </a:lnTo>
                  <a:lnTo>
                    <a:pt x="9028" y="3515"/>
                  </a:lnTo>
                  <a:lnTo>
                    <a:pt x="8796" y="3768"/>
                  </a:lnTo>
                  <a:lnTo>
                    <a:pt x="8523" y="3999"/>
                  </a:lnTo>
                  <a:lnTo>
                    <a:pt x="8228" y="4210"/>
                  </a:lnTo>
                  <a:lnTo>
                    <a:pt x="7913" y="4378"/>
                  </a:lnTo>
                  <a:lnTo>
                    <a:pt x="7576" y="4546"/>
                  </a:lnTo>
                  <a:lnTo>
                    <a:pt x="7218" y="4693"/>
                  </a:lnTo>
                  <a:lnTo>
                    <a:pt x="6881" y="4799"/>
                  </a:lnTo>
                  <a:lnTo>
                    <a:pt x="6524" y="4883"/>
                  </a:lnTo>
                  <a:lnTo>
                    <a:pt x="6166" y="4946"/>
                  </a:lnTo>
                  <a:lnTo>
                    <a:pt x="5850" y="4967"/>
                  </a:lnTo>
                  <a:lnTo>
                    <a:pt x="5514" y="4988"/>
                  </a:lnTo>
                  <a:lnTo>
                    <a:pt x="5219" y="4946"/>
                  </a:lnTo>
                  <a:lnTo>
                    <a:pt x="4819" y="4883"/>
                  </a:lnTo>
                  <a:lnTo>
                    <a:pt x="4440" y="4778"/>
                  </a:lnTo>
                  <a:lnTo>
                    <a:pt x="4062" y="4651"/>
                  </a:lnTo>
                  <a:lnTo>
                    <a:pt x="3683" y="4504"/>
                  </a:lnTo>
                  <a:lnTo>
                    <a:pt x="3304" y="4315"/>
                  </a:lnTo>
                  <a:lnTo>
                    <a:pt x="2946" y="4125"/>
                  </a:lnTo>
                  <a:lnTo>
                    <a:pt x="2610" y="3894"/>
                  </a:lnTo>
                  <a:lnTo>
                    <a:pt x="2294" y="3662"/>
                  </a:lnTo>
                  <a:lnTo>
                    <a:pt x="1978" y="3389"/>
                  </a:lnTo>
                  <a:lnTo>
                    <a:pt x="1684" y="3115"/>
                  </a:lnTo>
                  <a:lnTo>
                    <a:pt x="1410" y="2800"/>
                  </a:lnTo>
                  <a:lnTo>
                    <a:pt x="1158" y="2484"/>
                  </a:lnTo>
                  <a:lnTo>
                    <a:pt x="947" y="2147"/>
                  </a:lnTo>
                  <a:lnTo>
                    <a:pt x="737" y="1811"/>
                  </a:lnTo>
                  <a:lnTo>
                    <a:pt x="568" y="1453"/>
                  </a:lnTo>
                  <a:lnTo>
                    <a:pt x="421" y="1074"/>
                  </a:lnTo>
                  <a:lnTo>
                    <a:pt x="379" y="1011"/>
                  </a:lnTo>
                  <a:lnTo>
                    <a:pt x="316" y="969"/>
                  </a:lnTo>
                  <a:lnTo>
                    <a:pt x="253" y="927"/>
                  </a:lnTo>
                  <a:lnTo>
                    <a:pt x="190" y="927"/>
                  </a:lnTo>
                  <a:lnTo>
                    <a:pt x="105" y="948"/>
                  </a:lnTo>
                  <a:lnTo>
                    <a:pt x="63" y="990"/>
                  </a:lnTo>
                  <a:lnTo>
                    <a:pt x="21" y="1053"/>
                  </a:lnTo>
                  <a:lnTo>
                    <a:pt x="0" y="1137"/>
                  </a:lnTo>
                  <a:lnTo>
                    <a:pt x="42" y="1390"/>
                  </a:lnTo>
                  <a:lnTo>
                    <a:pt x="84" y="1621"/>
                  </a:lnTo>
                  <a:lnTo>
                    <a:pt x="148" y="1874"/>
                  </a:lnTo>
                  <a:lnTo>
                    <a:pt x="211" y="2105"/>
                  </a:lnTo>
                  <a:lnTo>
                    <a:pt x="316" y="2358"/>
                  </a:lnTo>
                  <a:lnTo>
                    <a:pt x="421" y="2589"/>
                  </a:lnTo>
                  <a:lnTo>
                    <a:pt x="547" y="2821"/>
                  </a:lnTo>
                  <a:lnTo>
                    <a:pt x="674" y="3031"/>
                  </a:lnTo>
                  <a:lnTo>
                    <a:pt x="821" y="3263"/>
                  </a:lnTo>
                  <a:lnTo>
                    <a:pt x="989" y="3473"/>
                  </a:lnTo>
                  <a:lnTo>
                    <a:pt x="1347" y="3873"/>
                  </a:lnTo>
                  <a:lnTo>
                    <a:pt x="1747" y="4273"/>
                  </a:lnTo>
                  <a:lnTo>
                    <a:pt x="2189" y="4609"/>
                  </a:lnTo>
                  <a:lnTo>
                    <a:pt x="2631" y="4925"/>
                  </a:lnTo>
                  <a:lnTo>
                    <a:pt x="3115" y="5220"/>
                  </a:lnTo>
                  <a:lnTo>
                    <a:pt x="3620" y="5451"/>
                  </a:lnTo>
                  <a:lnTo>
                    <a:pt x="4125" y="5661"/>
                  </a:lnTo>
                  <a:lnTo>
                    <a:pt x="4630" y="5809"/>
                  </a:lnTo>
                  <a:lnTo>
                    <a:pt x="4882" y="5851"/>
                  </a:lnTo>
                  <a:lnTo>
                    <a:pt x="5156" y="5914"/>
                  </a:lnTo>
                  <a:lnTo>
                    <a:pt x="5408" y="5935"/>
                  </a:lnTo>
                  <a:lnTo>
                    <a:pt x="5640" y="5956"/>
                  </a:lnTo>
                  <a:lnTo>
                    <a:pt x="5892" y="5956"/>
                  </a:lnTo>
                  <a:lnTo>
                    <a:pt x="6145" y="5935"/>
                  </a:lnTo>
                  <a:lnTo>
                    <a:pt x="6376" y="5914"/>
                  </a:lnTo>
                  <a:lnTo>
                    <a:pt x="6439" y="6230"/>
                  </a:lnTo>
                  <a:lnTo>
                    <a:pt x="6545" y="6566"/>
                  </a:lnTo>
                  <a:lnTo>
                    <a:pt x="6671" y="6924"/>
                  </a:lnTo>
                  <a:lnTo>
                    <a:pt x="6818" y="7282"/>
                  </a:lnTo>
                  <a:lnTo>
                    <a:pt x="7008" y="7640"/>
                  </a:lnTo>
                  <a:lnTo>
                    <a:pt x="7197" y="7997"/>
                  </a:lnTo>
                  <a:lnTo>
                    <a:pt x="7429" y="8355"/>
                  </a:lnTo>
                  <a:lnTo>
                    <a:pt x="7660" y="8671"/>
                  </a:lnTo>
                  <a:lnTo>
                    <a:pt x="7934" y="8965"/>
                  </a:lnTo>
                  <a:lnTo>
                    <a:pt x="8207" y="9239"/>
                  </a:lnTo>
                  <a:lnTo>
                    <a:pt x="8502" y="9470"/>
                  </a:lnTo>
                  <a:lnTo>
                    <a:pt x="8649" y="9555"/>
                  </a:lnTo>
                  <a:lnTo>
                    <a:pt x="8796" y="9639"/>
                  </a:lnTo>
                  <a:lnTo>
                    <a:pt x="8965" y="9723"/>
                  </a:lnTo>
                  <a:lnTo>
                    <a:pt x="9133" y="9765"/>
                  </a:lnTo>
                  <a:lnTo>
                    <a:pt x="9301" y="9807"/>
                  </a:lnTo>
                  <a:lnTo>
                    <a:pt x="9470" y="9828"/>
                  </a:lnTo>
                  <a:lnTo>
                    <a:pt x="9638" y="9849"/>
                  </a:lnTo>
                  <a:lnTo>
                    <a:pt x="9806" y="9828"/>
                  </a:lnTo>
                  <a:lnTo>
                    <a:pt x="9996" y="9807"/>
                  </a:lnTo>
                  <a:lnTo>
                    <a:pt x="10164" y="9765"/>
                  </a:lnTo>
                  <a:lnTo>
                    <a:pt x="10332" y="9702"/>
                  </a:lnTo>
                  <a:lnTo>
                    <a:pt x="10480" y="9618"/>
                  </a:lnTo>
                  <a:lnTo>
                    <a:pt x="10627" y="9512"/>
                  </a:lnTo>
                  <a:lnTo>
                    <a:pt x="10753" y="9407"/>
                  </a:lnTo>
                  <a:lnTo>
                    <a:pt x="10880" y="9281"/>
                  </a:lnTo>
                  <a:lnTo>
                    <a:pt x="11006" y="9155"/>
                  </a:lnTo>
                  <a:lnTo>
                    <a:pt x="11237" y="8860"/>
                  </a:lnTo>
                  <a:lnTo>
                    <a:pt x="11427" y="8565"/>
                  </a:lnTo>
                  <a:lnTo>
                    <a:pt x="11616" y="8229"/>
                  </a:lnTo>
                  <a:lnTo>
                    <a:pt x="11911" y="7619"/>
                  </a:lnTo>
                  <a:lnTo>
                    <a:pt x="12290" y="6798"/>
                  </a:lnTo>
                  <a:lnTo>
                    <a:pt x="12437" y="6377"/>
                  </a:lnTo>
                  <a:lnTo>
                    <a:pt x="12584" y="5956"/>
                  </a:lnTo>
                  <a:lnTo>
                    <a:pt x="12710" y="5535"/>
                  </a:lnTo>
                  <a:lnTo>
                    <a:pt x="12816" y="5114"/>
                  </a:lnTo>
                  <a:lnTo>
                    <a:pt x="12858" y="4672"/>
                  </a:lnTo>
                  <a:lnTo>
                    <a:pt x="12879" y="4210"/>
                  </a:lnTo>
                  <a:lnTo>
                    <a:pt x="13279" y="4188"/>
                  </a:lnTo>
                  <a:lnTo>
                    <a:pt x="13657" y="4104"/>
                  </a:lnTo>
                  <a:lnTo>
                    <a:pt x="14057" y="3999"/>
                  </a:lnTo>
                  <a:lnTo>
                    <a:pt x="14436" y="3873"/>
                  </a:lnTo>
                  <a:lnTo>
                    <a:pt x="14794" y="3704"/>
                  </a:lnTo>
                  <a:lnTo>
                    <a:pt x="15130" y="3515"/>
                  </a:lnTo>
                  <a:lnTo>
                    <a:pt x="15446" y="3284"/>
                  </a:lnTo>
                  <a:lnTo>
                    <a:pt x="15741" y="3052"/>
                  </a:lnTo>
                  <a:lnTo>
                    <a:pt x="15993" y="2779"/>
                  </a:lnTo>
                  <a:lnTo>
                    <a:pt x="16225" y="2484"/>
                  </a:lnTo>
                  <a:lnTo>
                    <a:pt x="16309" y="2316"/>
                  </a:lnTo>
                  <a:lnTo>
                    <a:pt x="16393" y="2147"/>
                  </a:lnTo>
                  <a:lnTo>
                    <a:pt x="16456" y="1979"/>
                  </a:lnTo>
                  <a:lnTo>
                    <a:pt x="16519" y="1811"/>
                  </a:lnTo>
                  <a:lnTo>
                    <a:pt x="16561" y="1642"/>
                  </a:lnTo>
                  <a:lnTo>
                    <a:pt x="16582" y="1453"/>
                  </a:lnTo>
                  <a:lnTo>
                    <a:pt x="16603" y="1263"/>
                  </a:lnTo>
                  <a:lnTo>
                    <a:pt x="16603" y="1074"/>
                  </a:lnTo>
                  <a:lnTo>
                    <a:pt x="16582" y="864"/>
                  </a:lnTo>
                  <a:lnTo>
                    <a:pt x="16561" y="674"/>
                  </a:lnTo>
                  <a:lnTo>
                    <a:pt x="16519" y="464"/>
                  </a:lnTo>
                  <a:lnTo>
                    <a:pt x="16456" y="253"/>
                  </a:lnTo>
                  <a:lnTo>
                    <a:pt x="16414" y="190"/>
                  </a:lnTo>
                  <a:lnTo>
                    <a:pt x="16372" y="127"/>
                  </a:lnTo>
                  <a:lnTo>
                    <a:pt x="16288" y="43"/>
                  </a:lnTo>
                  <a:lnTo>
                    <a:pt x="161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093;p33">
              <a:extLst>
                <a:ext uri="{FF2B5EF4-FFF2-40B4-BE49-F238E27FC236}">
                  <a16:creationId xmlns:a16="http://schemas.microsoft.com/office/drawing/2014/main" xmlns="" id="{CBDA8929-E038-C9C3-CC62-E651EB6E9328}"/>
                </a:ext>
              </a:extLst>
            </p:cNvPr>
            <p:cNvSpPr/>
            <p:nvPr/>
          </p:nvSpPr>
          <p:spPr>
            <a:xfrm>
              <a:off x="3408275" y="-770108"/>
              <a:ext cx="451674" cy="48657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40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1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04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63" y="3999"/>
                  </a:lnTo>
                  <a:lnTo>
                    <a:pt x="1473" y="4315"/>
                  </a:lnTo>
                  <a:lnTo>
                    <a:pt x="1263" y="4651"/>
                  </a:lnTo>
                  <a:lnTo>
                    <a:pt x="1094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0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42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599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58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094;p33">
              <a:extLst>
                <a:ext uri="{FF2B5EF4-FFF2-40B4-BE49-F238E27FC236}">
                  <a16:creationId xmlns:a16="http://schemas.microsoft.com/office/drawing/2014/main" xmlns="" id="{2B78A6F2-AA5E-3A66-4626-453A2F601CEF}"/>
                </a:ext>
              </a:extLst>
            </p:cNvPr>
            <p:cNvSpPr/>
            <p:nvPr/>
          </p:nvSpPr>
          <p:spPr>
            <a:xfrm>
              <a:off x="3975200" y="-767222"/>
              <a:ext cx="418326" cy="336232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295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74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51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71" y="9428"/>
                  </a:lnTo>
                  <a:lnTo>
                    <a:pt x="6839" y="9576"/>
                  </a:lnTo>
                  <a:lnTo>
                    <a:pt x="7407" y="9681"/>
                  </a:lnTo>
                  <a:lnTo>
                    <a:pt x="7997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48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385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890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12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31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095;p33">
              <a:extLst>
                <a:ext uri="{FF2B5EF4-FFF2-40B4-BE49-F238E27FC236}">
                  <a16:creationId xmlns:a16="http://schemas.microsoft.com/office/drawing/2014/main" xmlns="" id="{18AED249-9147-A490-C88E-3C2CD0DB59DB}"/>
                </a:ext>
              </a:extLst>
            </p:cNvPr>
            <p:cNvSpPr/>
            <p:nvPr/>
          </p:nvSpPr>
          <p:spPr>
            <a:xfrm>
              <a:off x="3151616" y="-1174213"/>
              <a:ext cx="1477492" cy="1590499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02" y="13321"/>
                  </a:lnTo>
                  <a:lnTo>
                    <a:pt x="32723" y="13510"/>
                  </a:lnTo>
                  <a:lnTo>
                    <a:pt x="32723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61" y="14773"/>
                  </a:lnTo>
                  <a:lnTo>
                    <a:pt x="30724" y="14226"/>
                  </a:lnTo>
                  <a:lnTo>
                    <a:pt x="29967" y="13700"/>
                  </a:lnTo>
                  <a:lnTo>
                    <a:pt x="29209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5" y="11911"/>
                  </a:lnTo>
                  <a:lnTo>
                    <a:pt x="28935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67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7997" y="10564"/>
                  </a:lnTo>
                  <a:lnTo>
                    <a:pt x="8208" y="10775"/>
                  </a:lnTo>
                  <a:lnTo>
                    <a:pt x="8587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397" y="13068"/>
                  </a:lnTo>
                  <a:lnTo>
                    <a:pt x="7492" y="14036"/>
                  </a:lnTo>
                  <a:lnTo>
                    <a:pt x="6608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0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40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6" y="10480"/>
                  </a:lnTo>
                  <a:lnTo>
                    <a:pt x="7787" y="10375"/>
                  </a:lnTo>
                  <a:close/>
                  <a:moveTo>
                    <a:pt x="5704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19" y="6819"/>
                  </a:lnTo>
                  <a:lnTo>
                    <a:pt x="7092" y="6903"/>
                  </a:lnTo>
                  <a:lnTo>
                    <a:pt x="7366" y="7008"/>
                  </a:lnTo>
                  <a:lnTo>
                    <a:pt x="7619" y="7113"/>
                  </a:lnTo>
                  <a:lnTo>
                    <a:pt x="7892" y="7239"/>
                  </a:lnTo>
                  <a:lnTo>
                    <a:pt x="8124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76" y="8755"/>
                  </a:lnTo>
                  <a:lnTo>
                    <a:pt x="9744" y="8986"/>
                  </a:lnTo>
                  <a:lnTo>
                    <a:pt x="9870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49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34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34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66" y="8923"/>
                  </a:lnTo>
                  <a:lnTo>
                    <a:pt x="6672" y="8818"/>
                  </a:lnTo>
                  <a:lnTo>
                    <a:pt x="6356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6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20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05" y="10543"/>
                  </a:lnTo>
                  <a:lnTo>
                    <a:pt x="2947" y="10606"/>
                  </a:lnTo>
                  <a:lnTo>
                    <a:pt x="2968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199" y="10627"/>
                  </a:lnTo>
                  <a:lnTo>
                    <a:pt x="3473" y="10417"/>
                  </a:lnTo>
                  <a:lnTo>
                    <a:pt x="3747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20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09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31" y="10922"/>
                  </a:lnTo>
                  <a:lnTo>
                    <a:pt x="3705" y="11153"/>
                  </a:lnTo>
                  <a:lnTo>
                    <a:pt x="3641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31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15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78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30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62" y="12058"/>
                  </a:lnTo>
                  <a:lnTo>
                    <a:pt x="5156" y="12353"/>
                  </a:lnTo>
                  <a:lnTo>
                    <a:pt x="5072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25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25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6" y="16877"/>
                  </a:lnTo>
                  <a:lnTo>
                    <a:pt x="4778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68" y="16772"/>
                  </a:lnTo>
                  <a:lnTo>
                    <a:pt x="2758" y="16625"/>
                  </a:lnTo>
                  <a:lnTo>
                    <a:pt x="2526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05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06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74" y="12795"/>
                  </a:lnTo>
                  <a:lnTo>
                    <a:pt x="1116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7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63" y="7913"/>
                  </a:lnTo>
                  <a:lnTo>
                    <a:pt x="3031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588" y="6819"/>
                  </a:lnTo>
                  <a:lnTo>
                    <a:pt x="4883" y="6734"/>
                  </a:lnTo>
                  <a:lnTo>
                    <a:pt x="5156" y="6692"/>
                  </a:lnTo>
                  <a:lnTo>
                    <a:pt x="5430" y="6671"/>
                  </a:lnTo>
                  <a:lnTo>
                    <a:pt x="5704" y="6650"/>
                  </a:lnTo>
                  <a:close/>
                  <a:moveTo>
                    <a:pt x="30072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01" y="8691"/>
                  </a:lnTo>
                  <a:lnTo>
                    <a:pt x="34912" y="8923"/>
                  </a:lnTo>
                  <a:lnTo>
                    <a:pt x="35101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785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11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8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60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23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8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03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8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586" y="11175"/>
                  </a:lnTo>
                  <a:lnTo>
                    <a:pt x="33607" y="11111"/>
                  </a:lnTo>
                  <a:lnTo>
                    <a:pt x="33586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40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29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19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788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68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21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26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21" y="7113"/>
                  </a:lnTo>
                  <a:lnTo>
                    <a:pt x="27189" y="6966"/>
                  </a:lnTo>
                  <a:lnTo>
                    <a:pt x="27336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19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37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18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796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291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54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03" y="21612"/>
                  </a:lnTo>
                  <a:lnTo>
                    <a:pt x="31313" y="21528"/>
                  </a:lnTo>
                  <a:lnTo>
                    <a:pt x="30745" y="21423"/>
                  </a:lnTo>
                  <a:lnTo>
                    <a:pt x="30177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57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580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01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8" y="947"/>
                  </a:moveTo>
                  <a:lnTo>
                    <a:pt x="21991" y="1368"/>
                  </a:lnTo>
                  <a:lnTo>
                    <a:pt x="21802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50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4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380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75" y="8818"/>
                  </a:lnTo>
                  <a:lnTo>
                    <a:pt x="23317" y="9175"/>
                  </a:lnTo>
                  <a:lnTo>
                    <a:pt x="23359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27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48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1" y="19339"/>
                  </a:lnTo>
                  <a:lnTo>
                    <a:pt x="26368" y="19718"/>
                  </a:lnTo>
                  <a:lnTo>
                    <a:pt x="26726" y="20055"/>
                  </a:lnTo>
                  <a:lnTo>
                    <a:pt x="27105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74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04" y="31671"/>
                  </a:lnTo>
                  <a:lnTo>
                    <a:pt x="41583" y="32113"/>
                  </a:lnTo>
                  <a:lnTo>
                    <a:pt x="41561" y="32534"/>
                  </a:lnTo>
                  <a:lnTo>
                    <a:pt x="41498" y="32954"/>
                  </a:lnTo>
                  <a:lnTo>
                    <a:pt x="41414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394" y="37794"/>
                  </a:lnTo>
                  <a:lnTo>
                    <a:pt x="39141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395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6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25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8982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37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66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56" y="39436"/>
                  </a:lnTo>
                  <a:lnTo>
                    <a:pt x="5640" y="39141"/>
                  </a:lnTo>
                  <a:lnTo>
                    <a:pt x="5304" y="38826"/>
                  </a:lnTo>
                  <a:lnTo>
                    <a:pt x="4988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68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42" y="29566"/>
                  </a:lnTo>
                  <a:lnTo>
                    <a:pt x="1663" y="28851"/>
                  </a:lnTo>
                  <a:lnTo>
                    <a:pt x="1726" y="28135"/>
                  </a:lnTo>
                  <a:lnTo>
                    <a:pt x="1790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68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483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56" y="17277"/>
                  </a:lnTo>
                  <a:lnTo>
                    <a:pt x="6356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28" y="12795"/>
                  </a:lnTo>
                  <a:lnTo>
                    <a:pt x="10375" y="11743"/>
                  </a:lnTo>
                  <a:lnTo>
                    <a:pt x="10438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48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69" y="9260"/>
                  </a:lnTo>
                  <a:lnTo>
                    <a:pt x="14900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57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78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20" y="6061"/>
                  </a:lnTo>
                  <a:lnTo>
                    <a:pt x="17299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087" y="4020"/>
                  </a:lnTo>
                  <a:lnTo>
                    <a:pt x="19592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44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8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09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62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41" y="4567"/>
                  </a:lnTo>
                  <a:lnTo>
                    <a:pt x="16920" y="4230"/>
                  </a:lnTo>
                  <a:lnTo>
                    <a:pt x="16920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77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62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74" y="5893"/>
                  </a:lnTo>
                  <a:lnTo>
                    <a:pt x="12585" y="6566"/>
                  </a:lnTo>
                  <a:lnTo>
                    <a:pt x="12437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12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07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587" y="6398"/>
                  </a:lnTo>
                  <a:lnTo>
                    <a:pt x="8250" y="6166"/>
                  </a:lnTo>
                  <a:lnTo>
                    <a:pt x="7871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73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79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69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53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10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69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79" y="27041"/>
                  </a:lnTo>
                  <a:lnTo>
                    <a:pt x="653" y="27841"/>
                  </a:lnTo>
                  <a:lnTo>
                    <a:pt x="569" y="28619"/>
                  </a:lnTo>
                  <a:lnTo>
                    <a:pt x="485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485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74" y="33270"/>
                  </a:lnTo>
                  <a:lnTo>
                    <a:pt x="779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3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4988" y="40341"/>
                  </a:lnTo>
                  <a:lnTo>
                    <a:pt x="5619" y="40867"/>
                  </a:lnTo>
                  <a:lnTo>
                    <a:pt x="6272" y="41351"/>
                  </a:lnTo>
                  <a:lnTo>
                    <a:pt x="6966" y="41814"/>
                  </a:lnTo>
                  <a:lnTo>
                    <a:pt x="7661" y="42256"/>
                  </a:lnTo>
                  <a:lnTo>
                    <a:pt x="8397" y="42655"/>
                  </a:lnTo>
                  <a:lnTo>
                    <a:pt x="9134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89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30" y="45686"/>
                  </a:lnTo>
                  <a:lnTo>
                    <a:pt x="17951" y="45833"/>
                  </a:lnTo>
                  <a:lnTo>
                    <a:pt x="18729" y="45980"/>
                  </a:lnTo>
                  <a:lnTo>
                    <a:pt x="19508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28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385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25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03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5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51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1" y="22285"/>
                  </a:lnTo>
                  <a:lnTo>
                    <a:pt x="38784" y="21801"/>
                  </a:lnTo>
                  <a:lnTo>
                    <a:pt x="38384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58" y="14226"/>
                  </a:lnTo>
                  <a:lnTo>
                    <a:pt x="37900" y="13826"/>
                  </a:lnTo>
                  <a:lnTo>
                    <a:pt x="37900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42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6995" y="9996"/>
                  </a:lnTo>
                  <a:lnTo>
                    <a:pt x="36764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23" y="6776"/>
                  </a:lnTo>
                  <a:lnTo>
                    <a:pt x="33965" y="6482"/>
                  </a:lnTo>
                  <a:lnTo>
                    <a:pt x="33607" y="6229"/>
                  </a:lnTo>
                  <a:lnTo>
                    <a:pt x="33228" y="5977"/>
                  </a:lnTo>
                  <a:lnTo>
                    <a:pt x="32828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19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20" y="4840"/>
                  </a:lnTo>
                  <a:lnTo>
                    <a:pt x="28809" y="4883"/>
                  </a:lnTo>
                  <a:lnTo>
                    <a:pt x="28578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789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1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69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7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780" y="9365"/>
                  </a:lnTo>
                  <a:lnTo>
                    <a:pt x="23801" y="8944"/>
                  </a:lnTo>
                  <a:lnTo>
                    <a:pt x="23843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42" y="3157"/>
                  </a:lnTo>
                  <a:lnTo>
                    <a:pt x="25379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06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43" y="3788"/>
                  </a:lnTo>
                  <a:lnTo>
                    <a:pt x="23191" y="3999"/>
                  </a:lnTo>
                  <a:lnTo>
                    <a:pt x="22917" y="4251"/>
                  </a:lnTo>
                  <a:lnTo>
                    <a:pt x="22686" y="4504"/>
                  </a:lnTo>
                  <a:lnTo>
                    <a:pt x="22433" y="4756"/>
                  </a:lnTo>
                  <a:lnTo>
                    <a:pt x="22202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54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59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096;p33">
              <a:extLst>
                <a:ext uri="{FF2B5EF4-FFF2-40B4-BE49-F238E27FC236}">
                  <a16:creationId xmlns:a16="http://schemas.microsoft.com/office/drawing/2014/main" xmlns="" id="{CECF642A-03E6-04E4-FBC6-FDBB6E3F6AAC}"/>
                </a:ext>
              </a:extLst>
            </p:cNvPr>
            <p:cNvSpPr/>
            <p:nvPr/>
          </p:nvSpPr>
          <p:spPr>
            <a:xfrm>
              <a:off x="3385779" y="-798278"/>
              <a:ext cx="495184" cy="541504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33" y="842"/>
                  </a:lnTo>
                  <a:lnTo>
                    <a:pt x="10691" y="905"/>
                  </a:lnTo>
                  <a:lnTo>
                    <a:pt x="11028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32" y="2231"/>
                  </a:lnTo>
                  <a:lnTo>
                    <a:pt x="12943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679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490" y="7639"/>
                  </a:lnTo>
                  <a:lnTo>
                    <a:pt x="13342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11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491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33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35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52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695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3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7" y="5808"/>
                  </a:lnTo>
                  <a:lnTo>
                    <a:pt x="1916" y="5471"/>
                  </a:lnTo>
                  <a:lnTo>
                    <a:pt x="2126" y="5135"/>
                  </a:lnTo>
                  <a:lnTo>
                    <a:pt x="2316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57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4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61" y="1305"/>
                  </a:lnTo>
                  <a:lnTo>
                    <a:pt x="7661" y="1157"/>
                  </a:lnTo>
                  <a:lnTo>
                    <a:pt x="8060" y="1052"/>
                  </a:lnTo>
                  <a:lnTo>
                    <a:pt x="8439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50" y="274"/>
                  </a:lnTo>
                  <a:lnTo>
                    <a:pt x="7429" y="442"/>
                  </a:lnTo>
                  <a:lnTo>
                    <a:pt x="6987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779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43" y="8586"/>
                  </a:lnTo>
                  <a:lnTo>
                    <a:pt x="1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22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5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599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61" y="15677"/>
                  </a:lnTo>
                  <a:lnTo>
                    <a:pt x="6819" y="15593"/>
                  </a:lnTo>
                  <a:lnTo>
                    <a:pt x="7177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29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02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89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289" y="7365"/>
                  </a:lnTo>
                  <a:lnTo>
                    <a:pt x="14352" y="6902"/>
                  </a:lnTo>
                  <a:lnTo>
                    <a:pt x="14373" y="6439"/>
                  </a:lnTo>
                  <a:lnTo>
                    <a:pt x="14373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63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879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11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06" y="505"/>
                  </a:lnTo>
                  <a:lnTo>
                    <a:pt x="10922" y="295"/>
                  </a:lnTo>
                  <a:lnTo>
                    <a:pt x="10396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097;p33">
              <a:extLst>
                <a:ext uri="{FF2B5EF4-FFF2-40B4-BE49-F238E27FC236}">
                  <a16:creationId xmlns:a16="http://schemas.microsoft.com/office/drawing/2014/main" xmlns="" id="{B2F469BD-5C35-9273-858D-7A4CB1934DCD}"/>
                </a:ext>
              </a:extLst>
            </p:cNvPr>
            <p:cNvSpPr/>
            <p:nvPr/>
          </p:nvSpPr>
          <p:spPr>
            <a:xfrm>
              <a:off x="3841082" y="-366002"/>
              <a:ext cx="294341" cy="163427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09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26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68" y="3031"/>
                  </a:lnTo>
                  <a:lnTo>
                    <a:pt x="2147" y="2905"/>
                  </a:lnTo>
                  <a:lnTo>
                    <a:pt x="2125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31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19" y="2484"/>
                  </a:lnTo>
                  <a:lnTo>
                    <a:pt x="4545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08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387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692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23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597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60" y="1958"/>
                  </a:lnTo>
                  <a:lnTo>
                    <a:pt x="7618" y="2168"/>
                  </a:lnTo>
                  <a:lnTo>
                    <a:pt x="7976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33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23" y="1264"/>
                  </a:lnTo>
                  <a:lnTo>
                    <a:pt x="8502" y="1179"/>
                  </a:lnTo>
                  <a:lnTo>
                    <a:pt x="8417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65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4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098;p33">
              <a:extLst>
                <a:ext uri="{FF2B5EF4-FFF2-40B4-BE49-F238E27FC236}">
                  <a16:creationId xmlns:a16="http://schemas.microsoft.com/office/drawing/2014/main" xmlns="" id="{A3ABA971-CC2C-3CE6-297F-20BB8F9F5B31}"/>
                </a:ext>
              </a:extLst>
            </p:cNvPr>
            <p:cNvSpPr/>
            <p:nvPr/>
          </p:nvSpPr>
          <p:spPr>
            <a:xfrm>
              <a:off x="3188616" y="-945760"/>
              <a:ext cx="319007" cy="368732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82" y="42"/>
                  </a:lnTo>
                  <a:lnTo>
                    <a:pt x="3809" y="84"/>
                  </a:lnTo>
                  <a:lnTo>
                    <a:pt x="3514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31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84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8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51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2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04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67" y="4630"/>
                  </a:lnTo>
                  <a:lnTo>
                    <a:pt x="2631" y="4503"/>
                  </a:lnTo>
                  <a:lnTo>
                    <a:pt x="2757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5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73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2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796" y="2567"/>
                  </a:lnTo>
                  <a:lnTo>
                    <a:pt x="8670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50" y="737"/>
                  </a:lnTo>
                  <a:lnTo>
                    <a:pt x="6818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8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099;p33">
              <a:extLst>
                <a:ext uri="{FF2B5EF4-FFF2-40B4-BE49-F238E27FC236}">
                  <a16:creationId xmlns:a16="http://schemas.microsoft.com/office/drawing/2014/main" xmlns="" id="{A7F4A316-5840-48B2-4166-4431A6CFE704}"/>
                </a:ext>
              </a:extLst>
            </p:cNvPr>
            <p:cNvSpPr/>
            <p:nvPr/>
          </p:nvSpPr>
          <p:spPr>
            <a:xfrm>
              <a:off x="3343025" y="-817825"/>
              <a:ext cx="130531" cy="195961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0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4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2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7100;p33">
              <a:extLst>
                <a:ext uri="{FF2B5EF4-FFF2-40B4-BE49-F238E27FC236}">
                  <a16:creationId xmlns:a16="http://schemas.microsoft.com/office/drawing/2014/main" xmlns="" id="{19568D60-93C5-E201-CE5A-DC0650F304CB}"/>
                </a:ext>
              </a:extLst>
            </p:cNvPr>
            <p:cNvSpPr/>
            <p:nvPr/>
          </p:nvSpPr>
          <p:spPr>
            <a:xfrm>
              <a:off x="4054919" y="-971078"/>
              <a:ext cx="364688" cy="400545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199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69" y="1053"/>
                  </a:lnTo>
                  <a:lnTo>
                    <a:pt x="801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48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199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8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283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8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40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8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7101;p33">
              <a:extLst>
                <a:ext uri="{FF2B5EF4-FFF2-40B4-BE49-F238E27FC236}">
                  <a16:creationId xmlns:a16="http://schemas.microsoft.com/office/drawing/2014/main" xmlns="" id="{C5B582BF-84D2-1E11-4E5E-C9070513C308}"/>
                </a:ext>
              </a:extLst>
            </p:cNvPr>
            <p:cNvSpPr/>
            <p:nvPr/>
          </p:nvSpPr>
          <p:spPr>
            <a:xfrm>
              <a:off x="4148453" y="-814184"/>
              <a:ext cx="130531" cy="167034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32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0" y="1115"/>
                  </a:lnTo>
                  <a:lnTo>
                    <a:pt x="0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74" y="2694"/>
                  </a:lnTo>
                  <a:lnTo>
                    <a:pt x="1032" y="3220"/>
                  </a:lnTo>
                  <a:lnTo>
                    <a:pt x="1789" y="3746"/>
                  </a:lnTo>
                  <a:lnTo>
                    <a:pt x="2526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788" y="3220"/>
                  </a:lnTo>
                  <a:lnTo>
                    <a:pt x="3788" y="3030"/>
                  </a:lnTo>
                  <a:lnTo>
                    <a:pt x="3767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7102;p33">
              <a:extLst>
                <a:ext uri="{FF2B5EF4-FFF2-40B4-BE49-F238E27FC236}">
                  <a16:creationId xmlns:a16="http://schemas.microsoft.com/office/drawing/2014/main" xmlns="" id="{9D16E4C9-2679-6D7A-9EC8-A6FE90D4CA5F}"/>
                </a:ext>
              </a:extLst>
            </p:cNvPr>
            <p:cNvSpPr/>
            <p:nvPr/>
          </p:nvSpPr>
          <p:spPr>
            <a:xfrm>
              <a:off x="3517726" y="-608163"/>
              <a:ext cx="243630" cy="115708"/>
            </a:xfrm>
            <a:custGeom>
              <a:avLst/>
              <a:gdLst/>
              <a:ahLst/>
              <a:cxnLst/>
              <a:rect l="l" t="t" r="r" b="b"/>
              <a:pathLst>
                <a:path w="7072" h="3368" extrusionOk="0">
                  <a:moveTo>
                    <a:pt x="3873" y="0"/>
                  </a:moveTo>
                  <a:lnTo>
                    <a:pt x="3494" y="43"/>
                  </a:lnTo>
                  <a:lnTo>
                    <a:pt x="3115" y="106"/>
                  </a:lnTo>
                  <a:lnTo>
                    <a:pt x="2757" y="232"/>
                  </a:lnTo>
                  <a:lnTo>
                    <a:pt x="2421" y="379"/>
                  </a:lnTo>
                  <a:lnTo>
                    <a:pt x="2084" y="548"/>
                  </a:lnTo>
                  <a:lnTo>
                    <a:pt x="1768" y="779"/>
                  </a:lnTo>
                  <a:lnTo>
                    <a:pt x="1474" y="1011"/>
                  </a:lnTo>
                  <a:lnTo>
                    <a:pt x="1200" y="1284"/>
                  </a:lnTo>
                  <a:lnTo>
                    <a:pt x="948" y="1579"/>
                  </a:lnTo>
                  <a:lnTo>
                    <a:pt x="695" y="1873"/>
                  </a:lnTo>
                  <a:lnTo>
                    <a:pt x="485" y="2210"/>
                  </a:lnTo>
                  <a:lnTo>
                    <a:pt x="316" y="2547"/>
                  </a:lnTo>
                  <a:lnTo>
                    <a:pt x="148" y="2883"/>
                  </a:lnTo>
                  <a:lnTo>
                    <a:pt x="22" y="3241"/>
                  </a:lnTo>
                  <a:lnTo>
                    <a:pt x="1" y="3283"/>
                  </a:lnTo>
                  <a:lnTo>
                    <a:pt x="22" y="3304"/>
                  </a:lnTo>
                  <a:lnTo>
                    <a:pt x="64" y="3367"/>
                  </a:lnTo>
                  <a:lnTo>
                    <a:pt x="127" y="3367"/>
                  </a:lnTo>
                  <a:lnTo>
                    <a:pt x="190" y="3346"/>
                  </a:lnTo>
                  <a:lnTo>
                    <a:pt x="590" y="3010"/>
                  </a:lnTo>
                  <a:lnTo>
                    <a:pt x="990" y="2694"/>
                  </a:lnTo>
                  <a:lnTo>
                    <a:pt x="1411" y="2420"/>
                  </a:lnTo>
                  <a:lnTo>
                    <a:pt x="1810" y="2189"/>
                  </a:lnTo>
                  <a:lnTo>
                    <a:pt x="2252" y="1979"/>
                  </a:lnTo>
                  <a:lnTo>
                    <a:pt x="2694" y="1831"/>
                  </a:lnTo>
                  <a:lnTo>
                    <a:pt x="2947" y="1747"/>
                  </a:lnTo>
                  <a:lnTo>
                    <a:pt x="3199" y="1705"/>
                  </a:lnTo>
                  <a:lnTo>
                    <a:pt x="3452" y="1663"/>
                  </a:lnTo>
                  <a:lnTo>
                    <a:pt x="3725" y="1621"/>
                  </a:lnTo>
                  <a:lnTo>
                    <a:pt x="3936" y="1600"/>
                  </a:lnTo>
                  <a:lnTo>
                    <a:pt x="4146" y="1621"/>
                  </a:lnTo>
                  <a:lnTo>
                    <a:pt x="4357" y="1642"/>
                  </a:lnTo>
                  <a:lnTo>
                    <a:pt x="4567" y="1684"/>
                  </a:lnTo>
                  <a:lnTo>
                    <a:pt x="4757" y="1726"/>
                  </a:lnTo>
                  <a:lnTo>
                    <a:pt x="4967" y="1789"/>
                  </a:lnTo>
                  <a:lnTo>
                    <a:pt x="5156" y="1873"/>
                  </a:lnTo>
                  <a:lnTo>
                    <a:pt x="5346" y="1979"/>
                  </a:lnTo>
                  <a:lnTo>
                    <a:pt x="5535" y="2084"/>
                  </a:lnTo>
                  <a:lnTo>
                    <a:pt x="5725" y="2189"/>
                  </a:lnTo>
                  <a:lnTo>
                    <a:pt x="5893" y="2315"/>
                  </a:lnTo>
                  <a:lnTo>
                    <a:pt x="6040" y="2463"/>
                  </a:lnTo>
                  <a:lnTo>
                    <a:pt x="6209" y="2610"/>
                  </a:lnTo>
                  <a:lnTo>
                    <a:pt x="6335" y="2778"/>
                  </a:lnTo>
                  <a:lnTo>
                    <a:pt x="6482" y="2925"/>
                  </a:lnTo>
                  <a:lnTo>
                    <a:pt x="6587" y="3115"/>
                  </a:lnTo>
                  <a:lnTo>
                    <a:pt x="6650" y="3157"/>
                  </a:lnTo>
                  <a:lnTo>
                    <a:pt x="6735" y="3178"/>
                  </a:lnTo>
                  <a:lnTo>
                    <a:pt x="6819" y="3157"/>
                  </a:lnTo>
                  <a:lnTo>
                    <a:pt x="6882" y="3115"/>
                  </a:lnTo>
                  <a:lnTo>
                    <a:pt x="6945" y="2989"/>
                  </a:lnTo>
                  <a:lnTo>
                    <a:pt x="6987" y="2841"/>
                  </a:lnTo>
                  <a:lnTo>
                    <a:pt x="7029" y="2715"/>
                  </a:lnTo>
                  <a:lnTo>
                    <a:pt x="7050" y="2589"/>
                  </a:lnTo>
                  <a:lnTo>
                    <a:pt x="7071" y="2463"/>
                  </a:lnTo>
                  <a:lnTo>
                    <a:pt x="7071" y="2336"/>
                  </a:lnTo>
                  <a:lnTo>
                    <a:pt x="7029" y="2105"/>
                  </a:lnTo>
                  <a:lnTo>
                    <a:pt x="6945" y="1852"/>
                  </a:lnTo>
                  <a:lnTo>
                    <a:pt x="6819" y="1621"/>
                  </a:lnTo>
                  <a:lnTo>
                    <a:pt x="6672" y="1389"/>
                  </a:lnTo>
                  <a:lnTo>
                    <a:pt x="6503" y="1179"/>
                  </a:lnTo>
                  <a:lnTo>
                    <a:pt x="6293" y="989"/>
                  </a:lnTo>
                  <a:lnTo>
                    <a:pt x="6082" y="800"/>
                  </a:lnTo>
                  <a:lnTo>
                    <a:pt x="5851" y="632"/>
                  </a:lnTo>
                  <a:lnTo>
                    <a:pt x="5598" y="484"/>
                  </a:lnTo>
                  <a:lnTo>
                    <a:pt x="5367" y="358"/>
                  </a:lnTo>
                  <a:lnTo>
                    <a:pt x="5135" y="232"/>
                  </a:lnTo>
                  <a:lnTo>
                    <a:pt x="4883" y="148"/>
                  </a:lnTo>
                  <a:lnTo>
                    <a:pt x="4672" y="85"/>
                  </a:lnTo>
                  <a:lnTo>
                    <a:pt x="4273" y="21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7103;p33">
              <a:extLst>
                <a:ext uri="{FF2B5EF4-FFF2-40B4-BE49-F238E27FC236}">
                  <a16:creationId xmlns:a16="http://schemas.microsoft.com/office/drawing/2014/main" xmlns="" id="{059ECD34-2387-0D49-2974-67F926226335}"/>
                </a:ext>
              </a:extLst>
            </p:cNvPr>
            <p:cNvSpPr/>
            <p:nvPr/>
          </p:nvSpPr>
          <p:spPr>
            <a:xfrm>
              <a:off x="4080309" y="-656602"/>
              <a:ext cx="187787" cy="128007"/>
            </a:xfrm>
            <a:custGeom>
              <a:avLst/>
              <a:gdLst/>
              <a:ahLst/>
              <a:cxnLst/>
              <a:rect l="l" t="t" r="r" b="b"/>
              <a:pathLst>
                <a:path w="5451" h="3726" extrusionOk="0">
                  <a:moveTo>
                    <a:pt x="1831" y="1"/>
                  </a:moveTo>
                  <a:lnTo>
                    <a:pt x="1516" y="22"/>
                  </a:lnTo>
                  <a:lnTo>
                    <a:pt x="1368" y="43"/>
                  </a:lnTo>
                  <a:lnTo>
                    <a:pt x="1242" y="85"/>
                  </a:lnTo>
                  <a:lnTo>
                    <a:pt x="947" y="232"/>
                  </a:lnTo>
                  <a:lnTo>
                    <a:pt x="695" y="379"/>
                  </a:lnTo>
                  <a:lnTo>
                    <a:pt x="484" y="569"/>
                  </a:lnTo>
                  <a:lnTo>
                    <a:pt x="316" y="800"/>
                  </a:lnTo>
                  <a:lnTo>
                    <a:pt x="190" y="1032"/>
                  </a:lnTo>
                  <a:lnTo>
                    <a:pt x="85" y="1284"/>
                  </a:lnTo>
                  <a:lnTo>
                    <a:pt x="42" y="1537"/>
                  </a:lnTo>
                  <a:lnTo>
                    <a:pt x="0" y="1810"/>
                  </a:lnTo>
                  <a:lnTo>
                    <a:pt x="21" y="2084"/>
                  </a:lnTo>
                  <a:lnTo>
                    <a:pt x="64" y="2357"/>
                  </a:lnTo>
                  <a:lnTo>
                    <a:pt x="148" y="2631"/>
                  </a:lnTo>
                  <a:lnTo>
                    <a:pt x="274" y="2883"/>
                  </a:lnTo>
                  <a:lnTo>
                    <a:pt x="421" y="3115"/>
                  </a:lnTo>
                  <a:lnTo>
                    <a:pt x="590" y="3346"/>
                  </a:lnTo>
                  <a:lnTo>
                    <a:pt x="800" y="3536"/>
                  </a:lnTo>
                  <a:lnTo>
                    <a:pt x="1053" y="3704"/>
                  </a:lnTo>
                  <a:lnTo>
                    <a:pt x="1095" y="3725"/>
                  </a:lnTo>
                  <a:lnTo>
                    <a:pt x="1137" y="3725"/>
                  </a:lnTo>
                  <a:lnTo>
                    <a:pt x="1200" y="3683"/>
                  </a:lnTo>
                  <a:lnTo>
                    <a:pt x="1221" y="3620"/>
                  </a:lnTo>
                  <a:lnTo>
                    <a:pt x="1221" y="3578"/>
                  </a:lnTo>
                  <a:lnTo>
                    <a:pt x="1221" y="3536"/>
                  </a:lnTo>
                  <a:lnTo>
                    <a:pt x="1137" y="3367"/>
                  </a:lnTo>
                  <a:lnTo>
                    <a:pt x="1074" y="3199"/>
                  </a:lnTo>
                  <a:lnTo>
                    <a:pt x="1010" y="3031"/>
                  </a:lnTo>
                  <a:lnTo>
                    <a:pt x="968" y="2841"/>
                  </a:lnTo>
                  <a:lnTo>
                    <a:pt x="947" y="2652"/>
                  </a:lnTo>
                  <a:lnTo>
                    <a:pt x="926" y="2484"/>
                  </a:lnTo>
                  <a:lnTo>
                    <a:pt x="926" y="2294"/>
                  </a:lnTo>
                  <a:lnTo>
                    <a:pt x="947" y="2126"/>
                  </a:lnTo>
                  <a:lnTo>
                    <a:pt x="989" y="1958"/>
                  </a:lnTo>
                  <a:lnTo>
                    <a:pt x="1053" y="1789"/>
                  </a:lnTo>
                  <a:lnTo>
                    <a:pt x="1137" y="1642"/>
                  </a:lnTo>
                  <a:lnTo>
                    <a:pt x="1242" y="1516"/>
                  </a:lnTo>
                  <a:lnTo>
                    <a:pt x="1368" y="1389"/>
                  </a:lnTo>
                  <a:lnTo>
                    <a:pt x="1516" y="1305"/>
                  </a:lnTo>
                  <a:lnTo>
                    <a:pt x="1684" y="1221"/>
                  </a:lnTo>
                  <a:lnTo>
                    <a:pt x="1873" y="1158"/>
                  </a:lnTo>
                  <a:lnTo>
                    <a:pt x="2126" y="1116"/>
                  </a:lnTo>
                  <a:lnTo>
                    <a:pt x="2610" y="1116"/>
                  </a:lnTo>
                  <a:lnTo>
                    <a:pt x="2862" y="1179"/>
                  </a:lnTo>
                  <a:lnTo>
                    <a:pt x="3094" y="1242"/>
                  </a:lnTo>
                  <a:lnTo>
                    <a:pt x="3325" y="1326"/>
                  </a:lnTo>
                  <a:lnTo>
                    <a:pt x="3557" y="1431"/>
                  </a:lnTo>
                  <a:lnTo>
                    <a:pt x="3767" y="1558"/>
                  </a:lnTo>
                  <a:lnTo>
                    <a:pt x="3978" y="1705"/>
                  </a:lnTo>
                  <a:lnTo>
                    <a:pt x="4188" y="1852"/>
                  </a:lnTo>
                  <a:lnTo>
                    <a:pt x="4377" y="2021"/>
                  </a:lnTo>
                  <a:lnTo>
                    <a:pt x="4567" y="2210"/>
                  </a:lnTo>
                  <a:lnTo>
                    <a:pt x="4904" y="2568"/>
                  </a:lnTo>
                  <a:lnTo>
                    <a:pt x="5177" y="2926"/>
                  </a:lnTo>
                  <a:lnTo>
                    <a:pt x="5219" y="2968"/>
                  </a:lnTo>
                  <a:lnTo>
                    <a:pt x="5261" y="2989"/>
                  </a:lnTo>
                  <a:lnTo>
                    <a:pt x="5345" y="2989"/>
                  </a:lnTo>
                  <a:lnTo>
                    <a:pt x="5387" y="2968"/>
                  </a:lnTo>
                  <a:lnTo>
                    <a:pt x="5409" y="2947"/>
                  </a:lnTo>
                  <a:lnTo>
                    <a:pt x="5430" y="2905"/>
                  </a:lnTo>
                  <a:lnTo>
                    <a:pt x="5451" y="2862"/>
                  </a:lnTo>
                  <a:lnTo>
                    <a:pt x="5451" y="2694"/>
                  </a:lnTo>
                  <a:lnTo>
                    <a:pt x="5430" y="2547"/>
                  </a:lnTo>
                  <a:lnTo>
                    <a:pt x="5409" y="2378"/>
                  </a:lnTo>
                  <a:lnTo>
                    <a:pt x="5366" y="2231"/>
                  </a:lnTo>
                  <a:lnTo>
                    <a:pt x="5303" y="2084"/>
                  </a:lnTo>
                  <a:lnTo>
                    <a:pt x="5219" y="1937"/>
                  </a:lnTo>
                  <a:lnTo>
                    <a:pt x="5030" y="1642"/>
                  </a:lnTo>
                  <a:lnTo>
                    <a:pt x="4819" y="1368"/>
                  </a:lnTo>
                  <a:lnTo>
                    <a:pt x="4546" y="1116"/>
                  </a:lnTo>
                  <a:lnTo>
                    <a:pt x="4251" y="863"/>
                  </a:lnTo>
                  <a:lnTo>
                    <a:pt x="3914" y="653"/>
                  </a:lnTo>
                  <a:lnTo>
                    <a:pt x="3578" y="463"/>
                  </a:lnTo>
                  <a:lnTo>
                    <a:pt x="3220" y="295"/>
                  </a:lnTo>
                  <a:lnTo>
                    <a:pt x="2862" y="169"/>
                  </a:lnTo>
                  <a:lnTo>
                    <a:pt x="2505" y="85"/>
                  </a:lnTo>
                  <a:lnTo>
                    <a:pt x="2168" y="22"/>
                  </a:lnTo>
                  <a:lnTo>
                    <a:pt x="18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7104;p33">
              <a:extLst>
                <a:ext uri="{FF2B5EF4-FFF2-40B4-BE49-F238E27FC236}">
                  <a16:creationId xmlns:a16="http://schemas.microsoft.com/office/drawing/2014/main" xmlns="" id="{D0C54058-D465-8EB8-015D-59CBFB69F0F9}"/>
                </a:ext>
              </a:extLst>
            </p:cNvPr>
            <p:cNvSpPr/>
            <p:nvPr/>
          </p:nvSpPr>
          <p:spPr>
            <a:xfrm>
              <a:off x="3513385" y="-552510"/>
              <a:ext cx="229850" cy="73795"/>
            </a:xfrm>
            <a:custGeom>
              <a:avLst/>
              <a:gdLst/>
              <a:ahLst/>
              <a:cxnLst/>
              <a:rect l="l" t="t" r="r" b="b"/>
              <a:pathLst>
                <a:path w="6672" h="2148" extrusionOk="0">
                  <a:moveTo>
                    <a:pt x="3662" y="1"/>
                  </a:moveTo>
                  <a:lnTo>
                    <a:pt x="3388" y="22"/>
                  </a:lnTo>
                  <a:lnTo>
                    <a:pt x="3115" y="22"/>
                  </a:lnTo>
                  <a:lnTo>
                    <a:pt x="2841" y="64"/>
                  </a:lnTo>
                  <a:lnTo>
                    <a:pt x="2568" y="106"/>
                  </a:lnTo>
                  <a:lnTo>
                    <a:pt x="2294" y="169"/>
                  </a:lnTo>
                  <a:lnTo>
                    <a:pt x="2042" y="253"/>
                  </a:lnTo>
                  <a:lnTo>
                    <a:pt x="1789" y="359"/>
                  </a:lnTo>
                  <a:lnTo>
                    <a:pt x="1537" y="464"/>
                  </a:lnTo>
                  <a:lnTo>
                    <a:pt x="1305" y="590"/>
                  </a:lnTo>
                  <a:lnTo>
                    <a:pt x="1095" y="716"/>
                  </a:lnTo>
                  <a:lnTo>
                    <a:pt x="884" y="885"/>
                  </a:lnTo>
                  <a:lnTo>
                    <a:pt x="695" y="1032"/>
                  </a:lnTo>
                  <a:lnTo>
                    <a:pt x="506" y="1221"/>
                  </a:lnTo>
                  <a:lnTo>
                    <a:pt x="358" y="1411"/>
                  </a:lnTo>
                  <a:lnTo>
                    <a:pt x="211" y="1621"/>
                  </a:lnTo>
                  <a:lnTo>
                    <a:pt x="106" y="1853"/>
                  </a:lnTo>
                  <a:lnTo>
                    <a:pt x="1" y="2084"/>
                  </a:lnTo>
                  <a:lnTo>
                    <a:pt x="1" y="2105"/>
                  </a:lnTo>
                  <a:lnTo>
                    <a:pt x="22" y="2126"/>
                  </a:lnTo>
                  <a:lnTo>
                    <a:pt x="64" y="2147"/>
                  </a:lnTo>
                  <a:lnTo>
                    <a:pt x="85" y="2126"/>
                  </a:lnTo>
                  <a:lnTo>
                    <a:pt x="232" y="1958"/>
                  </a:lnTo>
                  <a:lnTo>
                    <a:pt x="400" y="1789"/>
                  </a:lnTo>
                  <a:lnTo>
                    <a:pt x="569" y="1621"/>
                  </a:lnTo>
                  <a:lnTo>
                    <a:pt x="758" y="1474"/>
                  </a:lnTo>
                  <a:lnTo>
                    <a:pt x="1137" y="1200"/>
                  </a:lnTo>
                  <a:lnTo>
                    <a:pt x="1558" y="969"/>
                  </a:lnTo>
                  <a:lnTo>
                    <a:pt x="2021" y="758"/>
                  </a:lnTo>
                  <a:lnTo>
                    <a:pt x="2484" y="611"/>
                  </a:lnTo>
                  <a:lnTo>
                    <a:pt x="2947" y="506"/>
                  </a:lnTo>
                  <a:lnTo>
                    <a:pt x="3431" y="443"/>
                  </a:lnTo>
                  <a:lnTo>
                    <a:pt x="3915" y="443"/>
                  </a:lnTo>
                  <a:lnTo>
                    <a:pt x="4146" y="464"/>
                  </a:lnTo>
                  <a:lnTo>
                    <a:pt x="4378" y="485"/>
                  </a:lnTo>
                  <a:lnTo>
                    <a:pt x="4609" y="527"/>
                  </a:lnTo>
                  <a:lnTo>
                    <a:pt x="4840" y="590"/>
                  </a:lnTo>
                  <a:lnTo>
                    <a:pt x="5051" y="653"/>
                  </a:lnTo>
                  <a:lnTo>
                    <a:pt x="5261" y="737"/>
                  </a:lnTo>
                  <a:lnTo>
                    <a:pt x="5472" y="843"/>
                  </a:lnTo>
                  <a:lnTo>
                    <a:pt x="5661" y="969"/>
                  </a:lnTo>
                  <a:lnTo>
                    <a:pt x="5851" y="1095"/>
                  </a:lnTo>
                  <a:lnTo>
                    <a:pt x="6040" y="1242"/>
                  </a:lnTo>
                  <a:lnTo>
                    <a:pt x="6208" y="1411"/>
                  </a:lnTo>
                  <a:lnTo>
                    <a:pt x="6377" y="1600"/>
                  </a:lnTo>
                  <a:lnTo>
                    <a:pt x="6524" y="1789"/>
                  </a:lnTo>
                  <a:lnTo>
                    <a:pt x="6650" y="2000"/>
                  </a:lnTo>
                  <a:lnTo>
                    <a:pt x="6671" y="2000"/>
                  </a:lnTo>
                  <a:lnTo>
                    <a:pt x="6587" y="1747"/>
                  </a:lnTo>
                  <a:lnTo>
                    <a:pt x="6482" y="1495"/>
                  </a:lnTo>
                  <a:lnTo>
                    <a:pt x="6356" y="1284"/>
                  </a:lnTo>
                  <a:lnTo>
                    <a:pt x="6208" y="1074"/>
                  </a:lnTo>
                  <a:lnTo>
                    <a:pt x="6040" y="906"/>
                  </a:lnTo>
                  <a:lnTo>
                    <a:pt x="5851" y="737"/>
                  </a:lnTo>
                  <a:lnTo>
                    <a:pt x="5661" y="590"/>
                  </a:lnTo>
                  <a:lnTo>
                    <a:pt x="5430" y="464"/>
                  </a:lnTo>
                  <a:lnTo>
                    <a:pt x="5219" y="337"/>
                  </a:lnTo>
                  <a:lnTo>
                    <a:pt x="4967" y="253"/>
                  </a:lnTo>
                  <a:lnTo>
                    <a:pt x="4714" y="169"/>
                  </a:lnTo>
                  <a:lnTo>
                    <a:pt x="4462" y="106"/>
                  </a:lnTo>
                  <a:lnTo>
                    <a:pt x="4209" y="64"/>
                  </a:lnTo>
                  <a:lnTo>
                    <a:pt x="3936" y="22"/>
                  </a:lnTo>
                  <a:lnTo>
                    <a:pt x="3662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7105;p33">
              <a:extLst>
                <a:ext uri="{FF2B5EF4-FFF2-40B4-BE49-F238E27FC236}">
                  <a16:creationId xmlns:a16="http://schemas.microsoft.com/office/drawing/2014/main" xmlns="" id="{39114D7E-2D6A-5059-7D75-BDB5F65FB66A}"/>
                </a:ext>
              </a:extLst>
            </p:cNvPr>
            <p:cNvSpPr/>
            <p:nvPr/>
          </p:nvSpPr>
          <p:spPr>
            <a:xfrm>
              <a:off x="4114381" y="-623348"/>
              <a:ext cx="146481" cy="96194"/>
            </a:xfrm>
            <a:custGeom>
              <a:avLst/>
              <a:gdLst/>
              <a:ahLst/>
              <a:cxnLst/>
              <a:rect l="l" t="t" r="r" b="b"/>
              <a:pathLst>
                <a:path w="4252" h="2800" extrusionOk="0">
                  <a:moveTo>
                    <a:pt x="1431" y="1"/>
                  </a:moveTo>
                  <a:lnTo>
                    <a:pt x="1200" y="43"/>
                  </a:lnTo>
                  <a:lnTo>
                    <a:pt x="968" y="127"/>
                  </a:lnTo>
                  <a:lnTo>
                    <a:pt x="779" y="232"/>
                  </a:lnTo>
                  <a:lnTo>
                    <a:pt x="611" y="358"/>
                  </a:lnTo>
                  <a:lnTo>
                    <a:pt x="463" y="485"/>
                  </a:lnTo>
                  <a:lnTo>
                    <a:pt x="337" y="632"/>
                  </a:lnTo>
                  <a:lnTo>
                    <a:pt x="232" y="800"/>
                  </a:lnTo>
                  <a:lnTo>
                    <a:pt x="148" y="969"/>
                  </a:lnTo>
                  <a:lnTo>
                    <a:pt x="64" y="1158"/>
                  </a:lnTo>
                  <a:lnTo>
                    <a:pt x="21" y="1347"/>
                  </a:lnTo>
                  <a:lnTo>
                    <a:pt x="0" y="1537"/>
                  </a:lnTo>
                  <a:lnTo>
                    <a:pt x="0" y="1726"/>
                  </a:lnTo>
                  <a:lnTo>
                    <a:pt x="21" y="1915"/>
                  </a:lnTo>
                  <a:lnTo>
                    <a:pt x="64" y="2105"/>
                  </a:lnTo>
                  <a:lnTo>
                    <a:pt x="127" y="2294"/>
                  </a:lnTo>
                  <a:lnTo>
                    <a:pt x="232" y="2463"/>
                  </a:lnTo>
                  <a:lnTo>
                    <a:pt x="337" y="2631"/>
                  </a:lnTo>
                  <a:lnTo>
                    <a:pt x="484" y="2799"/>
                  </a:lnTo>
                  <a:lnTo>
                    <a:pt x="527" y="2799"/>
                  </a:lnTo>
                  <a:lnTo>
                    <a:pt x="527" y="2778"/>
                  </a:lnTo>
                  <a:lnTo>
                    <a:pt x="527" y="2757"/>
                  </a:lnTo>
                  <a:lnTo>
                    <a:pt x="421" y="2589"/>
                  </a:lnTo>
                  <a:lnTo>
                    <a:pt x="337" y="2421"/>
                  </a:lnTo>
                  <a:lnTo>
                    <a:pt x="274" y="2231"/>
                  </a:lnTo>
                  <a:lnTo>
                    <a:pt x="253" y="2042"/>
                  </a:lnTo>
                  <a:lnTo>
                    <a:pt x="253" y="1873"/>
                  </a:lnTo>
                  <a:lnTo>
                    <a:pt x="274" y="1684"/>
                  </a:lnTo>
                  <a:lnTo>
                    <a:pt x="337" y="1516"/>
                  </a:lnTo>
                  <a:lnTo>
                    <a:pt x="400" y="1347"/>
                  </a:lnTo>
                  <a:lnTo>
                    <a:pt x="484" y="1179"/>
                  </a:lnTo>
                  <a:lnTo>
                    <a:pt x="611" y="1032"/>
                  </a:lnTo>
                  <a:lnTo>
                    <a:pt x="737" y="905"/>
                  </a:lnTo>
                  <a:lnTo>
                    <a:pt x="884" y="779"/>
                  </a:lnTo>
                  <a:lnTo>
                    <a:pt x="1032" y="695"/>
                  </a:lnTo>
                  <a:lnTo>
                    <a:pt x="1200" y="611"/>
                  </a:lnTo>
                  <a:lnTo>
                    <a:pt x="1389" y="569"/>
                  </a:lnTo>
                  <a:lnTo>
                    <a:pt x="1579" y="548"/>
                  </a:lnTo>
                  <a:lnTo>
                    <a:pt x="1789" y="548"/>
                  </a:lnTo>
                  <a:lnTo>
                    <a:pt x="2000" y="569"/>
                  </a:lnTo>
                  <a:lnTo>
                    <a:pt x="2189" y="632"/>
                  </a:lnTo>
                  <a:lnTo>
                    <a:pt x="2378" y="716"/>
                  </a:lnTo>
                  <a:lnTo>
                    <a:pt x="2547" y="800"/>
                  </a:lnTo>
                  <a:lnTo>
                    <a:pt x="2736" y="926"/>
                  </a:lnTo>
                  <a:lnTo>
                    <a:pt x="2883" y="1053"/>
                  </a:lnTo>
                  <a:lnTo>
                    <a:pt x="3052" y="1179"/>
                  </a:lnTo>
                  <a:lnTo>
                    <a:pt x="3346" y="1495"/>
                  </a:lnTo>
                  <a:lnTo>
                    <a:pt x="3641" y="1789"/>
                  </a:lnTo>
                  <a:lnTo>
                    <a:pt x="3915" y="2105"/>
                  </a:lnTo>
                  <a:lnTo>
                    <a:pt x="4188" y="2378"/>
                  </a:lnTo>
                  <a:lnTo>
                    <a:pt x="4209" y="2399"/>
                  </a:lnTo>
                  <a:lnTo>
                    <a:pt x="4251" y="2378"/>
                  </a:lnTo>
                  <a:lnTo>
                    <a:pt x="4251" y="2357"/>
                  </a:lnTo>
                  <a:lnTo>
                    <a:pt x="4251" y="2315"/>
                  </a:lnTo>
                  <a:lnTo>
                    <a:pt x="3978" y="1768"/>
                  </a:lnTo>
                  <a:lnTo>
                    <a:pt x="3830" y="1516"/>
                  </a:lnTo>
                  <a:lnTo>
                    <a:pt x="3683" y="1284"/>
                  </a:lnTo>
                  <a:lnTo>
                    <a:pt x="3515" y="1053"/>
                  </a:lnTo>
                  <a:lnTo>
                    <a:pt x="3304" y="842"/>
                  </a:lnTo>
                  <a:lnTo>
                    <a:pt x="3094" y="653"/>
                  </a:lnTo>
                  <a:lnTo>
                    <a:pt x="2841" y="442"/>
                  </a:lnTo>
                  <a:lnTo>
                    <a:pt x="2631" y="316"/>
                  </a:lnTo>
                  <a:lnTo>
                    <a:pt x="2420" y="211"/>
                  </a:lnTo>
                  <a:lnTo>
                    <a:pt x="2168" y="127"/>
                  </a:lnTo>
                  <a:lnTo>
                    <a:pt x="1936" y="43"/>
                  </a:lnTo>
                  <a:lnTo>
                    <a:pt x="1684" y="22"/>
                  </a:lnTo>
                  <a:lnTo>
                    <a:pt x="1431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7106;p33">
              <a:extLst>
                <a:ext uri="{FF2B5EF4-FFF2-40B4-BE49-F238E27FC236}">
                  <a16:creationId xmlns:a16="http://schemas.microsoft.com/office/drawing/2014/main" xmlns="" id="{B540A959-5845-1073-D002-7ECE160A0571}"/>
                </a:ext>
              </a:extLst>
            </p:cNvPr>
            <p:cNvSpPr/>
            <p:nvPr/>
          </p:nvSpPr>
          <p:spPr>
            <a:xfrm>
              <a:off x="3929518" y="-108623"/>
              <a:ext cx="189957" cy="205340"/>
            </a:xfrm>
            <a:custGeom>
              <a:avLst/>
              <a:gdLst/>
              <a:ahLst/>
              <a:cxnLst/>
              <a:rect l="l" t="t" r="r" b="b"/>
              <a:pathLst>
                <a:path w="5514" h="5977" extrusionOk="0">
                  <a:moveTo>
                    <a:pt x="3241" y="0"/>
                  </a:moveTo>
                  <a:lnTo>
                    <a:pt x="3157" y="232"/>
                  </a:lnTo>
                  <a:lnTo>
                    <a:pt x="3052" y="442"/>
                  </a:lnTo>
                  <a:lnTo>
                    <a:pt x="2925" y="653"/>
                  </a:lnTo>
                  <a:lnTo>
                    <a:pt x="2778" y="863"/>
                  </a:lnTo>
                  <a:lnTo>
                    <a:pt x="2610" y="1074"/>
                  </a:lnTo>
                  <a:lnTo>
                    <a:pt x="2399" y="1263"/>
                  </a:lnTo>
                  <a:lnTo>
                    <a:pt x="2210" y="1431"/>
                  </a:lnTo>
                  <a:lnTo>
                    <a:pt x="1978" y="1621"/>
                  </a:lnTo>
                  <a:lnTo>
                    <a:pt x="1747" y="1768"/>
                  </a:lnTo>
                  <a:lnTo>
                    <a:pt x="1516" y="1936"/>
                  </a:lnTo>
                  <a:lnTo>
                    <a:pt x="1010" y="2189"/>
                  </a:lnTo>
                  <a:lnTo>
                    <a:pt x="505" y="2420"/>
                  </a:lnTo>
                  <a:lnTo>
                    <a:pt x="0" y="2589"/>
                  </a:lnTo>
                  <a:lnTo>
                    <a:pt x="85" y="2883"/>
                  </a:lnTo>
                  <a:lnTo>
                    <a:pt x="190" y="3199"/>
                  </a:lnTo>
                  <a:lnTo>
                    <a:pt x="316" y="3494"/>
                  </a:lnTo>
                  <a:lnTo>
                    <a:pt x="463" y="3788"/>
                  </a:lnTo>
                  <a:lnTo>
                    <a:pt x="632" y="4062"/>
                  </a:lnTo>
                  <a:lnTo>
                    <a:pt x="800" y="4356"/>
                  </a:lnTo>
                  <a:lnTo>
                    <a:pt x="1158" y="4882"/>
                  </a:lnTo>
                  <a:lnTo>
                    <a:pt x="1305" y="5072"/>
                  </a:lnTo>
                  <a:lnTo>
                    <a:pt x="1473" y="5303"/>
                  </a:lnTo>
                  <a:lnTo>
                    <a:pt x="1663" y="5535"/>
                  </a:lnTo>
                  <a:lnTo>
                    <a:pt x="1894" y="5745"/>
                  </a:lnTo>
                  <a:lnTo>
                    <a:pt x="2000" y="5829"/>
                  </a:lnTo>
                  <a:lnTo>
                    <a:pt x="2126" y="5893"/>
                  </a:lnTo>
                  <a:lnTo>
                    <a:pt x="2273" y="5956"/>
                  </a:lnTo>
                  <a:lnTo>
                    <a:pt x="2399" y="5977"/>
                  </a:lnTo>
                  <a:lnTo>
                    <a:pt x="2547" y="5977"/>
                  </a:lnTo>
                  <a:lnTo>
                    <a:pt x="2673" y="5956"/>
                  </a:lnTo>
                  <a:lnTo>
                    <a:pt x="2820" y="5914"/>
                  </a:lnTo>
                  <a:lnTo>
                    <a:pt x="2967" y="5808"/>
                  </a:lnTo>
                  <a:lnTo>
                    <a:pt x="3220" y="5598"/>
                  </a:lnTo>
                  <a:lnTo>
                    <a:pt x="3451" y="5366"/>
                  </a:lnTo>
                  <a:lnTo>
                    <a:pt x="3662" y="5114"/>
                  </a:lnTo>
                  <a:lnTo>
                    <a:pt x="3851" y="4840"/>
                  </a:lnTo>
                  <a:lnTo>
                    <a:pt x="4083" y="4377"/>
                  </a:lnTo>
                  <a:lnTo>
                    <a:pt x="4314" y="3914"/>
                  </a:lnTo>
                  <a:lnTo>
                    <a:pt x="4756" y="2968"/>
                  </a:lnTo>
                  <a:lnTo>
                    <a:pt x="5135" y="2000"/>
                  </a:lnTo>
                  <a:lnTo>
                    <a:pt x="5514" y="1011"/>
                  </a:lnTo>
                  <a:lnTo>
                    <a:pt x="5345" y="1011"/>
                  </a:lnTo>
                  <a:lnTo>
                    <a:pt x="5135" y="968"/>
                  </a:lnTo>
                  <a:lnTo>
                    <a:pt x="4903" y="905"/>
                  </a:lnTo>
                  <a:lnTo>
                    <a:pt x="4630" y="800"/>
                  </a:lnTo>
                  <a:lnTo>
                    <a:pt x="4335" y="695"/>
                  </a:lnTo>
                  <a:lnTo>
                    <a:pt x="4062" y="548"/>
                  </a:lnTo>
                  <a:lnTo>
                    <a:pt x="3767" y="379"/>
                  </a:lnTo>
                  <a:lnTo>
                    <a:pt x="3494" y="190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7107;p33">
              <a:extLst>
                <a:ext uri="{FF2B5EF4-FFF2-40B4-BE49-F238E27FC236}">
                  <a16:creationId xmlns:a16="http://schemas.microsoft.com/office/drawing/2014/main" xmlns="" id="{7D7F6E5A-C6F5-60ED-38B3-B99688C725F0}"/>
                </a:ext>
              </a:extLst>
            </p:cNvPr>
            <p:cNvSpPr/>
            <p:nvPr/>
          </p:nvSpPr>
          <p:spPr>
            <a:xfrm>
              <a:off x="3854828" y="-339962"/>
              <a:ext cx="56601" cy="52082"/>
            </a:xfrm>
            <a:custGeom>
              <a:avLst/>
              <a:gdLst/>
              <a:ahLst/>
              <a:cxnLst/>
              <a:rect l="l" t="t" r="r" b="b"/>
              <a:pathLst>
                <a:path w="1643" h="1516" extrusionOk="0">
                  <a:moveTo>
                    <a:pt x="1621" y="1"/>
                  </a:moveTo>
                  <a:lnTo>
                    <a:pt x="1348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11" y="274"/>
                  </a:lnTo>
                  <a:lnTo>
                    <a:pt x="485" y="358"/>
                  </a:lnTo>
                  <a:lnTo>
                    <a:pt x="359" y="442"/>
                  </a:lnTo>
                  <a:lnTo>
                    <a:pt x="253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1" y="1074"/>
                  </a:lnTo>
                  <a:lnTo>
                    <a:pt x="1" y="1221"/>
                  </a:lnTo>
                  <a:lnTo>
                    <a:pt x="22" y="1389"/>
                  </a:lnTo>
                  <a:lnTo>
                    <a:pt x="43" y="1453"/>
                  </a:lnTo>
                  <a:lnTo>
                    <a:pt x="85" y="1495"/>
                  </a:lnTo>
                  <a:lnTo>
                    <a:pt x="148" y="1516"/>
                  </a:lnTo>
                  <a:lnTo>
                    <a:pt x="253" y="1516"/>
                  </a:lnTo>
                  <a:lnTo>
                    <a:pt x="317" y="1495"/>
                  </a:lnTo>
                  <a:lnTo>
                    <a:pt x="359" y="1453"/>
                  </a:lnTo>
                  <a:lnTo>
                    <a:pt x="380" y="1389"/>
                  </a:lnTo>
                  <a:lnTo>
                    <a:pt x="422" y="1137"/>
                  </a:lnTo>
                  <a:lnTo>
                    <a:pt x="464" y="926"/>
                  </a:lnTo>
                  <a:lnTo>
                    <a:pt x="506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7" y="358"/>
                  </a:lnTo>
                  <a:lnTo>
                    <a:pt x="1137" y="211"/>
                  </a:lnTo>
                  <a:lnTo>
                    <a:pt x="136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" name="Google Shape;1945;p8">
            <a:extLst>
              <a:ext uri="{FF2B5EF4-FFF2-40B4-BE49-F238E27FC236}">
                <a16:creationId xmlns:a16="http://schemas.microsoft.com/office/drawing/2014/main" xmlns="" id="{7BD804F6-E1A8-8B2C-47ED-6D3C3D899608}"/>
              </a:ext>
            </a:extLst>
          </p:cNvPr>
          <p:cNvGrpSpPr/>
          <p:nvPr userDrawn="1"/>
        </p:nvGrpSpPr>
        <p:grpSpPr>
          <a:xfrm>
            <a:off x="-567105" y="-7"/>
            <a:ext cx="10278209" cy="5143466"/>
            <a:chOff x="-29" y="-7"/>
            <a:chExt cx="10278209" cy="5143466"/>
          </a:xfrm>
        </p:grpSpPr>
        <p:grpSp>
          <p:nvGrpSpPr>
            <p:cNvPr id="131" name="Google Shape;1946;p8">
              <a:extLst>
                <a:ext uri="{FF2B5EF4-FFF2-40B4-BE49-F238E27FC236}">
                  <a16:creationId xmlns:a16="http://schemas.microsoft.com/office/drawing/2014/main" xmlns="" id="{B28E5C92-9556-8B6E-BBD1-932172A8B08B}"/>
                </a:ext>
              </a:extLst>
            </p:cNvPr>
            <p:cNvGrpSpPr/>
            <p:nvPr/>
          </p:nvGrpSpPr>
          <p:grpSpPr>
            <a:xfrm>
              <a:off x="-29" y="-7"/>
              <a:ext cx="5139109" cy="5143416"/>
              <a:chOff x="1040100" y="267325"/>
              <a:chExt cx="2982825" cy="2985325"/>
            </a:xfrm>
          </p:grpSpPr>
          <p:sp>
            <p:nvSpPr>
              <p:cNvPr id="260" name="Google Shape;1947;p8">
                <a:extLst>
                  <a:ext uri="{FF2B5EF4-FFF2-40B4-BE49-F238E27FC236}">
                    <a16:creationId xmlns:a16="http://schemas.microsoft.com/office/drawing/2014/main" xmlns="" id="{D949A568-54BA-2EF8-1D8E-61113EE26E65}"/>
                  </a:ext>
                </a:extLst>
              </p:cNvPr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1948;p8">
                <a:extLst>
                  <a:ext uri="{FF2B5EF4-FFF2-40B4-BE49-F238E27FC236}">
                    <a16:creationId xmlns:a16="http://schemas.microsoft.com/office/drawing/2014/main" xmlns="" id="{B9605422-D8E8-ABCA-CBF6-FDFEEFF4129A}"/>
                  </a:ext>
                </a:extLst>
              </p:cNvPr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1949;p8">
                <a:extLst>
                  <a:ext uri="{FF2B5EF4-FFF2-40B4-BE49-F238E27FC236}">
                    <a16:creationId xmlns:a16="http://schemas.microsoft.com/office/drawing/2014/main" xmlns="" id="{E55956F9-9A1B-BE7E-99D3-8DC755B4061D}"/>
                  </a:ext>
                </a:extLst>
              </p:cNvPr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1950;p8">
                <a:extLst>
                  <a:ext uri="{FF2B5EF4-FFF2-40B4-BE49-F238E27FC236}">
                    <a16:creationId xmlns:a16="http://schemas.microsoft.com/office/drawing/2014/main" xmlns="" id="{DDBB2E89-696A-05EF-409A-7CC167CC616C}"/>
                  </a:ext>
                </a:extLst>
              </p:cNvPr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1951;p8">
                <a:extLst>
                  <a:ext uri="{FF2B5EF4-FFF2-40B4-BE49-F238E27FC236}">
                    <a16:creationId xmlns:a16="http://schemas.microsoft.com/office/drawing/2014/main" xmlns="" id="{018AF669-5068-5DF1-DA63-7E2E55ADC9F8}"/>
                  </a:ext>
                </a:extLst>
              </p:cNvPr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1952;p8">
                <a:extLst>
                  <a:ext uri="{FF2B5EF4-FFF2-40B4-BE49-F238E27FC236}">
                    <a16:creationId xmlns:a16="http://schemas.microsoft.com/office/drawing/2014/main" xmlns="" id="{5DD49B9D-5AAE-C5B6-1F0C-EFD113057FAA}"/>
                  </a:ext>
                </a:extLst>
              </p:cNvPr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1953;p8">
                <a:extLst>
                  <a:ext uri="{FF2B5EF4-FFF2-40B4-BE49-F238E27FC236}">
                    <a16:creationId xmlns:a16="http://schemas.microsoft.com/office/drawing/2014/main" xmlns="" id="{CA4D1991-F3BC-0A99-E747-2C689127B4E0}"/>
                  </a:ext>
                </a:extLst>
              </p:cNvPr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1954;p8">
                <a:extLst>
                  <a:ext uri="{FF2B5EF4-FFF2-40B4-BE49-F238E27FC236}">
                    <a16:creationId xmlns:a16="http://schemas.microsoft.com/office/drawing/2014/main" xmlns="" id="{576C12A6-828E-7D0A-218F-60A0266099D4}"/>
                  </a:ext>
                </a:extLst>
              </p:cNvPr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1955;p8">
                <a:extLst>
                  <a:ext uri="{FF2B5EF4-FFF2-40B4-BE49-F238E27FC236}">
                    <a16:creationId xmlns:a16="http://schemas.microsoft.com/office/drawing/2014/main" xmlns="" id="{ABFA70C8-9C04-BBC4-7945-30FC2D73CAB3}"/>
                  </a:ext>
                </a:extLst>
              </p:cNvPr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1956;p8">
                <a:extLst>
                  <a:ext uri="{FF2B5EF4-FFF2-40B4-BE49-F238E27FC236}">
                    <a16:creationId xmlns:a16="http://schemas.microsoft.com/office/drawing/2014/main" xmlns="" id="{D2DEFBC0-CBB9-2A25-0236-6E20CB05111E}"/>
                  </a:ext>
                </a:extLst>
              </p:cNvPr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1957;p8">
                <a:extLst>
                  <a:ext uri="{FF2B5EF4-FFF2-40B4-BE49-F238E27FC236}">
                    <a16:creationId xmlns:a16="http://schemas.microsoft.com/office/drawing/2014/main" xmlns="" id="{ADA12E87-8F80-B4B1-FC89-CE956A7D8B17}"/>
                  </a:ext>
                </a:extLst>
              </p:cNvPr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1958;p8">
                <a:extLst>
                  <a:ext uri="{FF2B5EF4-FFF2-40B4-BE49-F238E27FC236}">
                    <a16:creationId xmlns:a16="http://schemas.microsoft.com/office/drawing/2014/main" xmlns="" id="{F92C3864-6626-C18F-CD22-6B1B01725768}"/>
                  </a:ext>
                </a:extLst>
              </p:cNvPr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1959;p8">
                <a:extLst>
                  <a:ext uri="{FF2B5EF4-FFF2-40B4-BE49-F238E27FC236}">
                    <a16:creationId xmlns:a16="http://schemas.microsoft.com/office/drawing/2014/main" xmlns="" id="{4F0C4DD2-9D25-3AEA-3BF1-D862D201A7D7}"/>
                  </a:ext>
                </a:extLst>
              </p:cNvPr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1960;p8">
                <a:extLst>
                  <a:ext uri="{FF2B5EF4-FFF2-40B4-BE49-F238E27FC236}">
                    <a16:creationId xmlns:a16="http://schemas.microsoft.com/office/drawing/2014/main" xmlns="" id="{6C4BC1F0-C434-057B-3AAD-3BEC837EADA4}"/>
                  </a:ext>
                </a:extLst>
              </p:cNvPr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1961;p8">
                <a:extLst>
                  <a:ext uri="{FF2B5EF4-FFF2-40B4-BE49-F238E27FC236}">
                    <a16:creationId xmlns:a16="http://schemas.microsoft.com/office/drawing/2014/main" xmlns="" id="{7A0D90EE-FF52-EAB7-08E2-439451C11D28}"/>
                  </a:ext>
                </a:extLst>
              </p:cNvPr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1962;p8">
                <a:extLst>
                  <a:ext uri="{FF2B5EF4-FFF2-40B4-BE49-F238E27FC236}">
                    <a16:creationId xmlns:a16="http://schemas.microsoft.com/office/drawing/2014/main" xmlns="" id="{BE1D3E75-2CF4-1B3A-F635-502F38626661}"/>
                  </a:ext>
                </a:extLst>
              </p:cNvPr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1963;p8">
                <a:extLst>
                  <a:ext uri="{FF2B5EF4-FFF2-40B4-BE49-F238E27FC236}">
                    <a16:creationId xmlns:a16="http://schemas.microsoft.com/office/drawing/2014/main" xmlns="" id="{F01DB901-6133-2D0D-85BC-A304E7DAC4D3}"/>
                  </a:ext>
                </a:extLst>
              </p:cNvPr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1964;p8">
                <a:extLst>
                  <a:ext uri="{FF2B5EF4-FFF2-40B4-BE49-F238E27FC236}">
                    <a16:creationId xmlns:a16="http://schemas.microsoft.com/office/drawing/2014/main" xmlns="" id="{FE5BEBF7-DBB6-605F-1D1B-B97586597A70}"/>
                  </a:ext>
                </a:extLst>
              </p:cNvPr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1965;p8">
                <a:extLst>
                  <a:ext uri="{FF2B5EF4-FFF2-40B4-BE49-F238E27FC236}">
                    <a16:creationId xmlns:a16="http://schemas.microsoft.com/office/drawing/2014/main" xmlns="" id="{EBF995AA-5C14-4F82-EEF7-30C0D7513B95}"/>
                  </a:ext>
                </a:extLst>
              </p:cNvPr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1966;p8">
                <a:extLst>
                  <a:ext uri="{FF2B5EF4-FFF2-40B4-BE49-F238E27FC236}">
                    <a16:creationId xmlns:a16="http://schemas.microsoft.com/office/drawing/2014/main" xmlns="" id="{96747E4F-A743-CE25-6C13-F098E9DD9FA5}"/>
                  </a:ext>
                </a:extLst>
              </p:cNvPr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1967;p8">
                <a:extLst>
                  <a:ext uri="{FF2B5EF4-FFF2-40B4-BE49-F238E27FC236}">
                    <a16:creationId xmlns:a16="http://schemas.microsoft.com/office/drawing/2014/main" xmlns="" id="{386E4804-4830-09E0-DDC2-EFF6C066818C}"/>
                  </a:ext>
                </a:extLst>
              </p:cNvPr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1968;p8">
                <a:extLst>
                  <a:ext uri="{FF2B5EF4-FFF2-40B4-BE49-F238E27FC236}">
                    <a16:creationId xmlns:a16="http://schemas.microsoft.com/office/drawing/2014/main" xmlns="" id="{764EEE55-B0ED-9825-BDC0-DC59708C099D}"/>
                  </a:ext>
                </a:extLst>
              </p:cNvPr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1969;p8">
                <a:extLst>
                  <a:ext uri="{FF2B5EF4-FFF2-40B4-BE49-F238E27FC236}">
                    <a16:creationId xmlns:a16="http://schemas.microsoft.com/office/drawing/2014/main" xmlns="" id="{AE49F158-9339-C06F-F04E-B95F4D1833B6}"/>
                  </a:ext>
                </a:extLst>
              </p:cNvPr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1970;p8">
                <a:extLst>
                  <a:ext uri="{FF2B5EF4-FFF2-40B4-BE49-F238E27FC236}">
                    <a16:creationId xmlns:a16="http://schemas.microsoft.com/office/drawing/2014/main" xmlns="" id="{25C7E027-8D8B-605C-36E3-A31DD6BF3F83}"/>
                  </a:ext>
                </a:extLst>
              </p:cNvPr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1971;p8">
                <a:extLst>
                  <a:ext uri="{FF2B5EF4-FFF2-40B4-BE49-F238E27FC236}">
                    <a16:creationId xmlns:a16="http://schemas.microsoft.com/office/drawing/2014/main" xmlns="" id="{DCD9C0C9-6894-4309-670D-881E6BFC92BD}"/>
                  </a:ext>
                </a:extLst>
              </p:cNvPr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1972;p8">
                <a:extLst>
                  <a:ext uri="{FF2B5EF4-FFF2-40B4-BE49-F238E27FC236}">
                    <a16:creationId xmlns:a16="http://schemas.microsoft.com/office/drawing/2014/main" xmlns="" id="{0C6333BC-9E34-BDA4-F83B-6D962180F169}"/>
                  </a:ext>
                </a:extLst>
              </p:cNvPr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1973;p8">
                <a:extLst>
                  <a:ext uri="{FF2B5EF4-FFF2-40B4-BE49-F238E27FC236}">
                    <a16:creationId xmlns:a16="http://schemas.microsoft.com/office/drawing/2014/main" xmlns="" id="{652C1E20-7B71-3246-82BC-980FDE06921B}"/>
                  </a:ext>
                </a:extLst>
              </p:cNvPr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1974;p8">
                <a:extLst>
                  <a:ext uri="{FF2B5EF4-FFF2-40B4-BE49-F238E27FC236}">
                    <a16:creationId xmlns:a16="http://schemas.microsoft.com/office/drawing/2014/main" xmlns="" id="{D1B7FC23-705C-9636-C075-A91C8C991F9E}"/>
                  </a:ext>
                </a:extLst>
              </p:cNvPr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1975;p8">
                <a:extLst>
                  <a:ext uri="{FF2B5EF4-FFF2-40B4-BE49-F238E27FC236}">
                    <a16:creationId xmlns:a16="http://schemas.microsoft.com/office/drawing/2014/main" xmlns="" id="{BFC4DF14-5806-67FF-7669-52B00871B0A8}"/>
                  </a:ext>
                </a:extLst>
              </p:cNvPr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1976;p8">
                <a:extLst>
                  <a:ext uri="{FF2B5EF4-FFF2-40B4-BE49-F238E27FC236}">
                    <a16:creationId xmlns:a16="http://schemas.microsoft.com/office/drawing/2014/main" xmlns="" id="{7E24F95F-C627-4710-E899-F709834431D6}"/>
                  </a:ext>
                </a:extLst>
              </p:cNvPr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1977;p8">
                <a:extLst>
                  <a:ext uri="{FF2B5EF4-FFF2-40B4-BE49-F238E27FC236}">
                    <a16:creationId xmlns:a16="http://schemas.microsoft.com/office/drawing/2014/main" xmlns="" id="{33ECBAAF-2B21-B9F3-E520-0847EA830D4B}"/>
                  </a:ext>
                </a:extLst>
              </p:cNvPr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1978;p8">
                <a:extLst>
                  <a:ext uri="{FF2B5EF4-FFF2-40B4-BE49-F238E27FC236}">
                    <a16:creationId xmlns:a16="http://schemas.microsoft.com/office/drawing/2014/main" xmlns="" id="{1ABA9F1D-DB2B-E88B-D042-DA4754308F02}"/>
                  </a:ext>
                </a:extLst>
              </p:cNvPr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1979;p8">
                <a:extLst>
                  <a:ext uri="{FF2B5EF4-FFF2-40B4-BE49-F238E27FC236}">
                    <a16:creationId xmlns:a16="http://schemas.microsoft.com/office/drawing/2014/main" xmlns="" id="{F41D8486-A7D1-F901-DA00-81EA816368F4}"/>
                  </a:ext>
                </a:extLst>
              </p:cNvPr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1980;p8">
                <a:extLst>
                  <a:ext uri="{FF2B5EF4-FFF2-40B4-BE49-F238E27FC236}">
                    <a16:creationId xmlns:a16="http://schemas.microsoft.com/office/drawing/2014/main" xmlns="" id="{ABDA254D-37A4-C822-144D-3FE048E67DE1}"/>
                  </a:ext>
                </a:extLst>
              </p:cNvPr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1981;p8">
                <a:extLst>
                  <a:ext uri="{FF2B5EF4-FFF2-40B4-BE49-F238E27FC236}">
                    <a16:creationId xmlns:a16="http://schemas.microsoft.com/office/drawing/2014/main" xmlns="" id="{443FF258-8F86-0D5B-B48F-9D077F57C1A1}"/>
                  </a:ext>
                </a:extLst>
              </p:cNvPr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1982;p8">
                <a:extLst>
                  <a:ext uri="{FF2B5EF4-FFF2-40B4-BE49-F238E27FC236}">
                    <a16:creationId xmlns:a16="http://schemas.microsoft.com/office/drawing/2014/main" xmlns="" id="{D08ACC4C-7830-B272-3869-6F7944615CED}"/>
                  </a:ext>
                </a:extLst>
              </p:cNvPr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1983;p8">
                <a:extLst>
                  <a:ext uri="{FF2B5EF4-FFF2-40B4-BE49-F238E27FC236}">
                    <a16:creationId xmlns:a16="http://schemas.microsoft.com/office/drawing/2014/main" xmlns="" id="{E6262DD0-E818-381D-1E03-21C3385904FD}"/>
                  </a:ext>
                </a:extLst>
              </p:cNvPr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1984;p8">
                <a:extLst>
                  <a:ext uri="{FF2B5EF4-FFF2-40B4-BE49-F238E27FC236}">
                    <a16:creationId xmlns:a16="http://schemas.microsoft.com/office/drawing/2014/main" xmlns="" id="{6CC185E5-413F-0D38-D27D-D8EF9E7F97AE}"/>
                  </a:ext>
                </a:extLst>
              </p:cNvPr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1985;p8">
                <a:extLst>
                  <a:ext uri="{FF2B5EF4-FFF2-40B4-BE49-F238E27FC236}">
                    <a16:creationId xmlns:a16="http://schemas.microsoft.com/office/drawing/2014/main" xmlns="" id="{0FF95F21-AA97-24AB-06EB-D06E15CA566F}"/>
                  </a:ext>
                </a:extLst>
              </p:cNvPr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1986;p8">
                <a:extLst>
                  <a:ext uri="{FF2B5EF4-FFF2-40B4-BE49-F238E27FC236}">
                    <a16:creationId xmlns:a16="http://schemas.microsoft.com/office/drawing/2014/main" xmlns="" id="{A04DD9B4-7032-9624-76B0-37A09EB63CBB}"/>
                  </a:ext>
                </a:extLst>
              </p:cNvPr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1987;p8">
                <a:extLst>
                  <a:ext uri="{FF2B5EF4-FFF2-40B4-BE49-F238E27FC236}">
                    <a16:creationId xmlns:a16="http://schemas.microsoft.com/office/drawing/2014/main" xmlns="" id="{3A7391E4-62B7-7EA9-B2A0-A18529D6E102}"/>
                  </a:ext>
                </a:extLst>
              </p:cNvPr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1988;p8">
                <a:extLst>
                  <a:ext uri="{FF2B5EF4-FFF2-40B4-BE49-F238E27FC236}">
                    <a16:creationId xmlns:a16="http://schemas.microsoft.com/office/drawing/2014/main" xmlns="" id="{F4581910-F4C8-A0F9-4D0A-5D6D1418D5A4}"/>
                  </a:ext>
                </a:extLst>
              </p:cNvPr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1989;p8">
                <a:extLst>
                  <a:ext uri="{FF2B5EF4-FFF2-40B4-BE49-F238E27FC236}">
                    <a16:creationId xmlns:a16="http://schemas.microsoft.com/office/drawing/2014/main" xmlns="" id="{3655858F-2D8B-8512-A4BA-186549840B19}"/>
                  </a:ext>
                </a:extLst>
              </p:cNvPr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1990;p8">
                <a:extLst>
                  <a:ext uri="{FF2B5EF4-FFF2-40B4-BE49-F238E27FC236}">
                    <a16:creationId xmlns:a16="http://schemas.microsoft.com/office/drawing/2014/main" xmlns="" id="{5FDF996B-FFC6-9C04-92F6-D7A47AB27120}"/>
                  </a:ext>
                </a:extLst>
              </p:cNvPr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1991;p8">
                <a:extLst>
                  <a:ext uri="{FF2B5EF4-FFF2-40B4-BE49-F238E27FC236}">
                    <a16:creationId xmlns:a16="http://schemas.microsoft.com/office/drawing/2014/main" xmlns="" id="{2FB1B999-032D-DA8E-4470-C51D4119F4CB}"/>
                  </a:ext>
                </a:extLst>
              </p:cNvPr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1992;p8">
                <a:extLst>
                  <a:ext uri="{FF2B5EF4-FFF2-40B4-BE49-F238E27FC236}">
                    <a16:creationId xmlns:a16="http://schemas.microsoft.com/office/drawing/2014/main" xmlns="" id="{F9ED5DEA-4F73-A1DA-3018-06A2EC7C006E}"/>
                  </a:ext>
                </a:extLst>
              </p:cNvPr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1993;p8">
                <a:extLst>
                  <a:ext uri="{FF2B5EF4-FFF2-40B4-BE49-F238E27FC236}">
                    <a16:creationId xmlns:a16="http://schemas.microsoft.com/office/drawing/2014/main" xmlns="" id="{834117DC-0C9C-A9C9-BE4E-A9D18996B587}"/>
                  </a:ext>
                </a:extLst>
              </p:cNvPr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1994;p8">
                <a:extLst>
                  <a:ext uri="{FF2B5EF4-FFF2-40B4-BE49-F238E27FC236}">
                    <a16:creationId xmlns:a16="http://schemas.microsoft.com/office/drawing/2014/main" xmlns="" id="{1578C47C-CE2B-6148-764F-84EF8886F873}"/>
                  </a:ext>
                </a:extLst>
              </p:cNvPr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1995;p8">
                <a:extLst>
                  <a:ext uri="{FF2B5EF4-FFF2-40B4-BE49-F238E27FC236}">
                    <a16:creationId xmlns:a16="http://schemas.microsoft.com/office/drawing/2014/main" xmlns="" id="{4D2536EA-0635-D36B-61CC-813AD616768E}"/>
                  </a:ext>
                </a:extLst>
              </p:cNvPr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1996;p8">
                <a:extLst>
                  <a:ext uri="{FF2B5EF4-FFF2-40B4-BE49-F238E27FC236}">
                    <a16:creationId xmlns:a16="http://schemas.microsoft.com/office/drawing/2014/main" xmlns="" id="{835C95E3-B16B-A66B-B314-C87F779BD302}"/>
                  </a:ext>
                </a:extLst>
              </p:cNvPr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1997;p8">
                <a:extLst>
                  <a:ext uri="{FF2B5EF4-FFF2-40B4-BE49-F238E27FC236}">
                    <a16:creationId xmlns:a16="http://schemas.microsoft.com/office/drawing/2014/main" xmlns="" id="{77469475-67CA-56D9-4087-81AD02E7EA30}"/>
                  </a:ext>
                </a:extLst>
              </p:cNvPr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1998;p8">
                <a:extLst>
                  <a:ext uri="{FF2B5EF4-FFF2-40B4-BE49-F238E27FC236}">
                    <a16:creationId xmlns:a16="http://schemas.microsoft.com/office/drawing/2014/main" xmlns="" id="{96EEB381-52CD-51FE-8DEA-F8EDB78743CB}"/>
                  </a:ext>
                </a:extLst>
              </p:cNvPr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1999;p8">
                <a:extLst>
                  <a:ext uri="{FF2B5EF4-FFF2-40B4-BE49-F238E27FC236}">
                    <a16:creationId xmlns:a16="http://schemas.microsoft.com/office/drawing/2014/main" xmlns="" id="{DA7698C8-2292-3701-80E6-199563009E99}"/>
                  </a:ext>
                </a:extLst>
              </p:cNvPr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2000;p8">
                <a:extLst>
                  <a:ext uri="{FF2B5EF4-FFF2-40B4-BE49-F238E27FC236}">
                    <a16:creationId xmlns:a16="http://schemas.microsoft.com/office/drawing/2014/main" xmlns="" id="{687EAC11-BBC5-18FF-AD66-41C190A1A963}"/>
                  </a:ext>
                </a:extLst>
              </p:cNvPr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2001;p8">
                <a:extLst>
                  <a:ext uri="{FF2B5EF4-FFF2-40B4-BE49-F238E27FC236}">
                    <a16:creationId xmlns:a16="http://schemas.microsoft.com/office/drawing/2014/main" xmlns="" id="{8789AA16-3F20-6D6A-A068-305A072D418D}"/>
                  </a:ext>
                </a:extLst>
              </p:cNvPr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2002;p8">
                <a:extLst>
                  <a:ext uri="{FF2B5EF4-FFF2-40B4-BE49-F238E27FC236}">
                    <a16:creationId xmlns:a16="http://schemas.microsoft.com/office/drawing/2014/main" xmlns="" id="{34043144-9B02-4E27-CDDD-8CC14C688ADA}"/>
                  </a:ext>
                </a:extLst>
              </p:cNvPr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2003;p8">
                <a:extLst>
                  <a:ext uri="{FF2B5EF4-FFF2-40B4-BE49-F238E27FC236}">
                    <a16:creationId xmlns:a16="http://schemas.microsoft.com/office/drawing/2014/main" xmlns="" id="{8071BDC0-64EC-AD79-1A7F-A6348754A2D6}"/>
                  </a:ext>
                </a:extLst>
              </p:cNvPr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2004;p8">
                <a:extLst>
                  <a:ext uri="{FF2B5EF4-FFF2-40B4-BE49-F238E27FC236}">
                    <a16:creationId xmlns:a16="http://schemas.microsoft.com/office/drawing/2014/main" xmlns="" id="{C81A32CF-55FE-302F-A7A0-1209D4C3F97F}"/>
                  </a:ext>
                </a:extLst>
              </p:cNvPr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2005;p8">
                <a:extLst>
                  <a:ext uri="{FF2B5EF4-FFF2-40B4-BE49-F238E27FC236}">
                    <a16:creationId xmlns:a16="http://schemas.microsoft.com/office/drawing/2014/main" xmlns="" id="{FBCCE331-0B0E-AD30-C139-CA5A4C0F4ABC}"/>
                  </a:ext>
                </a:extLst>
              </p:cNvPr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2006;p8">
                <a:extLst>
                  <a:ext uri="{FF2B5EF4-FFF2-40B4-BE49-F238E27FC236}">
                    <a16:creationId xmlns:a16="http://schemas.microsoft.com/office/drawing/2014/main" xmlns="" id="{EA5E2C22-18EB-C65B-A337-2245C1B525E5}"/>
                  </a:ext>
                </a:extLst>
              </p:cNvPr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2007;p8">
                <a:extLst>
                  <a:ext uri="{FF2B5EF4-FFF2-40B4-BE49-F238E27FC236}">
                    <a16:creationId xmlns:a16="http://schemas.microsoft.com/office/drawing/2014/main" xmlns="" id="{C50BB77B-48AE-724C-5E50-E8F4B287AFB4}"/>
                  </a:ext>
                </a:extLst>
              </p:cNvPr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2008;p8">
                <a:extLst>
                  <a:ext uri="{FF2B5EF4-FFF2-40B4-BE49-F238E27FC236}">
                    <a16:creationId xmlns:a16="http://schemas.microsoft.com/office/drawing/2014/main" xmlns="" id="{5889F9FA-DBEB-847E-FA39-B0B5CF1CFDE7}"/>
                  </a:ext>
                </a:extLst>
              </p:cNvPr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2009;p8">
                <a:extLst>
                  <a:ext uri="{FF2B5EF4-FFF2-40B4-BE49-F238E27FC236}">
                    <a16:creationId xmlns:a16="http://schemas.microsoft.com/office/drawing/2014/main" xmlns="" id="{1BF9DBE2-D2EC-6004-08E0-C45CD7C2FD2E}"/>
                  </a:ext>
                </a:extLst>
              </p:cNvPr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2010;p8">
                <a:extLst>
                  <a:ext uri="{FF2B5EF4-FFF2-40B4-BE49-F238E27FC236}">
                    <a16:creationId xmlns:a16="http://schemas.microsoft.com/office/drawing/2014/main" xmlns="" id="{BF3E2E5F-D65D-2C89-3D2F-A6BDAD238DA0}"/>
                  </a:ext>
                </a:extLst>
              </p:cNvPr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2011;p8">
                <a:extLst>
                  <a:ext uri="{FF2B5EF4-FFF2-40B4-BE49-F238E27FC236}">
                    <a16:creationId xmlns:a16="http://schemas.microsoft.com/office/drawing/2014/main" xmlns="" id="{C7C9E4A2-7CA7-087A-B565-84A7CF2A6ED7}"/>
                  </a:ext>
                </a:extLst>
              </p:cNvPr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2012;p8">
                <a:extLst>
                  <a:ext uri="{FF2B5EF4-FFF2-40B4-BE49-F238E27FC236}">
                    <a16:creationId xmlns:a16="http://schemas.microsoft.com/office/drawing/2014/main" xmlns="" id="{E15AAD32-80AB-D503-3A86-847F8C9AC014}"/>
                  </a:ext>
                </a:extLst>
              </p:cNvPr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2013;p8">
                <a:extLst>
                  <a:ext uri="{FF2B5EF4-FFF2-40B4-BE49-F238E27FC236}">
                    <a16:creationId xmlns:a16="http://schemas.microsoft.com/office/drawing/2014/main" xmlns="" id="{E2BAF72C-B340-CA9C-59B0-F3376E66527F}"/>
                  </a:ext>
                </a:extLst>
              </p:cNvPr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2014;p8">
                <a:extLst>
                  <a:ext uri="{FF2B5EF4-FFF2-40B4-BE49-F238E27FC236}">
                    <a16:creationId xmlns:a16="http://schemas.microsoft.com/office/drawing/2014/main" xmlns="" id="{7DDE6C2C-F390-CDB8-5FB3-E6A9744A47CB}"/>
                  </a:ext>
                </a:extLst>
              </p:cNvPr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2015;p8">
                <a:extLst>
                  <a:ext uri="{FF2B5EF4-FFF2-40B4-BE49-F238E27FC236}">
                    <a16:creationId xmlns:a16="http://schemas.microsoft.com/office/drawing/2014/main" xmlns="" id="{F5562720-E89E-EEC0-3B82-E0B430010F66}"/>
                  </a:ext>
                </a:extLst>
              </p:cNvPr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2016;p8">
                <a:extLst>
                  <a:ext uri="{FF2B5EF4-FFF2-40B4-BE49-F238E27FC236}">
                    <a16:creationId xmlns:a16="http://schemas.microsoft.com/office/drawing/2014/main" xmlns="" id="{F2FBDB9E-CF6E-E14D-2618-E2D7F26EB05E}"/>
                  </a:ext>
                </a:extLst>
              </p:cNvPr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2017;p8">
                <a:extLst>
                  <a:ext uri="{FF2B5EF4-FFF2-40B4-BE49-F238E27FC236}">
                    <a16:creationId xmlns:a16="http://schemas.microsoft.com/office/drawing/2014/main" xmlns="" id="{D89FCA07-481F-8F2E-31B4-827813C1CDEB}"/>
                  </a:ext>
                </a:extLst>
              </p:cNvPr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2018;p8">
                <a:extLst>
                  <a:ext uri="{FF2B5EF4-FFF2-40B4-BE49-F238E27FC236}">
                    <a16:creationId xmlns:a16="http://schemas.microsoft.com/office/drawing/2014/main" xmlns="" id="{34E03703-A23B-3599-6A62-7617487344FC}"/>
                  </a:ext>
                </a:extLst>
              </p:cNvPr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2019;p8">
                <a:extLst>
                  <a:ext uri="{FF2B5EF4-FFF2-40B4-BE49-F238E27FC236}">
                    <a16:creationId xmlns:a16="http://schemas.microsoft.com/office/drawing/2014/main" xmlns="" id="{B64B9DC1-1383-926B-D6C7-5A9A0253BE33}"/>
                  </a:ext>
                </a:extLst>
              </p:cNvPr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2020;p8">
                <a:extLst>
                  <a:ext uri="{FF2B5EF4-FFF2-40B4-BE49-F238E27FC236}">
                    <a16:creationId xmlns:a16="http://schemas.microsoft.com/office/drawing/2014/main" xmlns="" id="{96475D9B-F55C-2C81-1FD6-C1C329D75335}"/>
                  </a:ext>
                </a:extLst>
              </p:cNvPr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2021;p8">
                <a:extLst>
                  <a:ext uri="{FF2B5EF4-FFF2-40B4-BE49-F238E27FC236}">
                    <a16:creationId xmlns:a16="http://schemas.microsoft.com/office/drawing/2014/main" xmlns="" id="{B5143325-DDCB-2E6C-9508-F810655BE22F}"/>
                  </a:ext>
                </a:extLst>
              </p:cNvPr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2022;p8">
                <a:extLst>
                  <a:ext uri="{FF2B5EF4-FFF2-40B4-BE49-F238E27FC236}">
                    <a16:creationId xmlns:a16="http://schemas.microsoft.com/office/drawing/2014/main" xmlns="" id="{FD22A995-95D2-5526-235D-DBE5706566D7}"/>
                  </a:ext>
                </a:extLst>
              </p:cNvPr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" name="Google Shape;2023;p8">
                <a:extLst>
                  <a:ext uri="{FF2B5EF4-FFF2-40B4-BE49-F238E27FC236}">
                    <a16:creationId xmlns:a16="http://schemas.microsoft.com/office/drawing/2014/main" xmlns="" id="{A268F075-558D-B32F-691E-322B8CE882EE}"/>
                  </a:ext>
                </a:extLst>
              </p:cNvPr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" name="Google Shape;2024;p8">
                <a:extLst>
                  <a:ext uri="{FF2B5EF4-FFF2-40B4-BE49-F238E27FC236}">
                    <a16:creationId xmlns:a16="http://schemas.microsoft.com/office/drawing/2014/main" xmlns="" id="{475AB66A-246B-5344-9E53-0410A537B49D}"/>
                  </a:ext>
                </a:extLst>
              </p:cNvPr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2025;p8">
                <a:extLst>
                  <a:ext uri="{FF2B5EF4-FFF2-40B4-BE49-F238E27FC236}">
                    <a16:creationId xmlns:a16="http://schemas.microsoft.com/office/drawing/2014/main" xmlns="" id="{AC6C2635-C1FB-4076-A92C-5D4F1CAB56FA}"/>
                  </a:ext>
                </a:extLst>
              </p:cNvPr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2026;p8">
                <a:extLst>
                  <a:ext uri="{FF2B5EF4-FFF2-40B4-BE49-F238E27FC236}">
                    <a16:creationId xmlns:a16="http://schemas.microsoft.com/office/drawing/2014/main" xmlns="" id="{BE8FF4DB-8325-6A7C-21BB-8782B78B8401}"/>
                  </a:ext>
                </a:extLst>
              </p:cNvPr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2027;p8">
                <a:extLst>
                  <a:ext uri="{FF2B5EF4-FFF2-40B4-BE49-F238E27FC236}">
                    <a16:creationId xmlns:a16="http://schemas.microsoft.com/office/drawing/2014/main" xmlns="" id="{7BDAD47A-2FD1-B5C4-68E2-837651367910}"/>
                  </a:ext>
                </a:extLst>
              </p:cNvPr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2028;p8">
                <a:extLst>
                  <a:ext uri="{FF2B5EF4-FFF2-40B4-BE49-F238E27FC236}">
                    <a16:creationId xmlns:a16="http://schemas.microsoft.com/office/drawing/2014/main" xmlns="" id="{24B901A1-B3E0-57AC-34D0-3C1752A762AC}"/>
                  </a:ext>
                </a:extLst>
              </p:cNvPr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2029;p8">
                <a:extLst>
                  <a:ext uri="{FF2B5EF4-FFF2-40B4-BE49-F238E27FC236}">
                    <a16:creationId xmlns:a16="http://schemas.microsoft.com/office/drawing/2014/main" xmlns="" id="{CF729E23-43CE-BBD6-32AC-77821A902FF8}"/>
                  </a:ext>
                </a:extLst>
              </p:cNvPr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2030;p8">
                <a:extLst>
                  <a:ext uri="{FF2B5EF4-FFF2-40B4-BE49-F238E27FC236}">
                    <a16:creationId xmlns:a16="http://schemas.microsoft.com/office/drawing/2014/main" xmlns="" id="{46A121FD-EDC9-4E98-84DA-FE299F8CA271}"/>
                  </a:ext>
                </a:extLst>
              </p:cNvPr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2031;p8">
                <a:extLst>
                  <a:ext uri="{FF2B5EF4-FFF2-40B4-BE49-F238E27FC236}">
                    <a16:creationId xmlns:a16="http://schemas.microsoft.com/office/drawing/2014/main" xmlns="" id="{63AA4377-E461-1854-3B0D-3EE578673C9C}"/>
                  </a:ext>
                </a:extLst>
              </p:cNvPr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2032;p8">
                <a:extLst>
                  <a:ext uri="{FF2B5EF4-FFF2-40B4-BE49-F238E27FC236}">
                    <a16:creationId xmlns:a16="http://schemas.microsoft.com/office/drawing/2014/main" xmlns="" id="{492233BC-A7A3-4BDA-D435-7227B22C21A5}"/>
                  </a:ext>
                </a:extLst>
              </p:cNvPr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2033;p8">
                <a:extLst>
                  <a:ext uri="{FF2B5EF4-FFF2-40B4-BE49-F238E27FC236}">
                    <a16:creationId xmlns:a16="http://schemas.microsoft.com/office/drawing/2014/main" xmlns="" id="{7882C799-50B9-C955-A5DB-5D89F8BF6D61}"/>
                  </a:ext>
                </a:extLst>
              </p:cNvPr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2034;p8">
                <a:extLst>
                  <a:ext uri="{FF2B5EF4-FFF2-40B4-BE49-F238E27FC236}">
                    <a16:creationId xmlns:a16="http://schemas.microsoft.com/office/drawing/2014/main" xmlns="" id="{A5A96881-D60E-0251-1403-984ABD8E8CA6}"/>
                  </a:ext>
                </a:extLst>
              </p:cNvPr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2035;p8">
                <a:extLst>
                  <a:ext uri="{FF2B5EF4-FFF2-40B4-BE49-F238E27FC236}">
                    <a16:creationId xmlns:a16="http://schemas.microsoft.com/office/drawing/2014/main" xmlns="" id="{6645D4CF-01F2-9854-F930-F5F308DDC552}"/>
                  </a:ext>
                </a:extLst>
              </p:cNvPr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2036;p8">
                <a:extLst>
                  <a:ext uri="{FF2B5EF4-FFF2-40B4-BE49-F238E27FC236}">
                    <a16:creationId xmlns:a16="http://schemas.microsoft.com/office/drawing/2014/main" xmlns="" id="{8B12FCC7-A003-5BF4-A244-8A20DB8A0259}"/>
                  </a:ext>
                </a:extLst>
              </p:cNvPr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2037;p8">
                <a:extLst>
                  <a:ext uri="{FF2B5EF4-FFF2-40B4-BE49-F238E27FC236}">
                    <a16:creationId xmlns:a16="http://schemas.microsoft.com/office/drawing/2014/main" xmlns="" id="{BB33E3F5-A9E7-D435-0AB1-A3D34755E586}"/>
                  </a:ext>
                </a:extLst>
              </p:cNvPr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2038;p8">
                <a:extLst>
                  <a:ext uri="{FF2B5EF4-FFF2-40B4-BE49-F238E27FC236}">
                    <a16:creationId xmlns:a16="http://schemas.microsoft.com/office/drawing/2014/main" xmlns="" id="{CFA0D7EC-061C-A19E-1F3A-57BE5540EC11}"/>
                  </a:ext>
                </a:extLst>
              </p:cNvPr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2039;p8">
                <a:extLst>
                  <a:ext uri="{FF2B5EF4-FFF2-40B4-BE49-F238E27FC236}">
                    <a16:creationId xmlns:a16="http://schemas.microsoft.com/office/drawing/2014/main" xmlns="" id="{EBCC3B64-F7CB-E8A7-50AD-8B4854EB42DD}"/>
                  </a:ext>
                </a:extLst>
              </p:cNvPr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2040;p8">
                <a:extLst>
                  <a:ext uri="{FF2B5EF4-FFF2-40B4-BE49-F238E27FC236}">
                    <a16:creationId xmlns:a16="http://schemas.microsoft.com/office/drawing/2014/main" xmlns="" id="{CAE25767-2A14-F06E-8484-C5EE14813C45}"/>
                  </a:ext>
                </a:extLst>
              </p:cNvPr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2041;p8">
                <a:extLst>
                  <a:ext uri="{FF2B5EF4-FFF2-40B4-BE49-F238E27FC236}">
                    <a16:creationId xmlns:a16="http://schemas.microsoft.com/office/drawing/2014/main" xmlns="" id="{80DFF53D-5F96-E6E4-9E85-E794711EBA1D}"/>
                  </a:ext>
                </a:extLst>
              </p:cNvPr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2042;p8">
                <a:extLst>
                  <a:ext uri="{FF2B5EF4-FFF2-40B4-BE49-F238E27FC236}">
                    <a16:creationId xmlns:a16="http://schemas.microsoft.com/office/drawing/2014/main" xmlns="" id="{B1F190CB-9626-3121-66DC-DEDF3E7E6F8A}"/>
                  </a:ext>
                </a:extLst>
              </p:cNvPr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2043;p8">
                <a:extLst>
                  <a:ext uri="{FF2B5EF4-FFF2-40B4-BE49-F238E27FC236}">
                    <a16:creationId xmlns:a16="http://schemas.microsoft.com/office/drawing/2014/main" xmlns="" id="{03068CEA-40B1-870D-A3F6-A46FFBA3912D}"/>
                  </a:ext>
                </a:extLst>
              </p:cNvPr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2044;p8">
                <a:extLst>
                  <a:ext uri="{FF2B5EF4-FFF2-40B4-BE49-F238E27FC236}">
                    <a16:creationId xmlns:a16="http://schemas.microsoft.com/office/drawing/2014/main" xmlns="" id="{E616FB8D-E6E6-C48C-4780-23717E9A4124}"/>
                  </a:ext>
                </a:extLst>
              </p:cNvPr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2045;p8">
                <a:extLst>
                  <a:ext uri="{FF2B5EF4-FFF2-40B4-BE49-F238E27FC236}">
                    <a16:creationId xmlns:a16="http://schemas.microsoft.com/office/drawing/2014/main" xmlns="" id="{B2C725F2-8B97-5F10-F4B1-507DDE9FE6F7}"/>
                  </a:ext>
                </a:extLst>
              </p:cNvPr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2046;p8">
                <a:extLst>
                  <a:ext uri="{FF2B5EF4-FFF2-40B4-BE49-F238E27FC236}">
                    <a16:creationId xmlns:a16="http://schemas.microsoft.com/office/drawing/2014/main" xmlns="" id="{E9E9F482-F1C5-DDAE-DEE5-51DF28B7B993}"/>
                  </a:ext>
                </a:extLst>
              </p:cNvPr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2047;p8">
                <a:extLst>
                  <a:ext uri="{FF2B5EF4-FFF2-40B4-BE49-F238E27FC236}">
                    <a16:creationId xmlns:a16="http://schemas.microsoft.com/office/drawing/2014/main" xmlns="" id="{A822E095-BDE1-73F5-5074-9992E0AE3481}"/>
                  </a:ext>
                </a:extLst>
              </p:cNvPr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2048;p8">
                <a:extLst>
                  <a:ext uri="{FF2B5EF4-FFF2-40B4-BE49-F238E27FC236}">
                    <a16:creationId xmlns:a16="http://schemas.microsoft.com/office/drawing/2014/main" xmlns="" id="{EFB195C9-E677-38F1-C9D8-636386EE1915}"/>
                  </a:ext>
                </a:extLst>
              </p:cNvPr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2049;p8">
                <a:extLst>
                  <a:ext uri="{FF2B5EF4-FFF2-40B4-BE49-F238E27FC236}">
                    <a16:creationId xmlns:a16="http://schemas.microsoft.com/office/drawing/2014/main" xmlns="" id="{6B7B85F6-B11C-625C-87EB-919A30616538}"/>
                  </a:ext>
                </a:extLst>
              </p:cNvPr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2050;p8">
                <a:extLst>
                  <a:ext uri="{FF2B5EF4-FFF2-40B4-BE49-F238E27FC236}">
                    <a16:creationId xmlns:a16="http://schemas.microsoft.com/office/drawing/2014/main" xmlns="" id="{7C7C1255-3206-1BF9-F2C9-A5D60CDF8051}"/>
                  </a:ext>
                </a:extLst>
              </p:cNvPr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2051;p8">
                <a:extLst>
                  <a:ext uri="{FF2B5EF4-FFF2-40B4-BE49-F238E27FC236}">
                    <a16:creationId xmlns:a16="http://schemas.microsoft.com/office/drawing/2014/main" xmlns="" id="{49BC26F0-5C37-A350-C1E6-D651EAE08B3C}"/>
                  </a:ext>
                </a:extLst>
              </p:cNvPr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2052;p8">
                <a:extLst>
                  <a:ext uri="{FF2B5EF4-FFF2-40B4-BE49-F238E27FC236}">
                    <a16:creationId xmlns:a16="http://schemas.microsoft.com/office/drawing/2014/main" xmlns="" id="{9AEFE253-B32D-7D16-5B7D-09941E254322}"/>
                  </a:ext>
                </a:extLst>
              </p:cNvPr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2053;p8">
                <a:extLst>
                  <a:ext uri="{FF2B5EF4-FFF2-40B4-BE49-F238E27FC236}">
                    <a16:creationId xmlns:a16="http://schemas.microsoft.com/office/drawing/2014/main" xmlns="" id="{A41E297E-818A-659A-4F9F-93654BB468B8}"/>
                  </a:ext>
                </a:extLst>
              </p:cNvPr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2054;p8">
                <a:extLst>
                  <a:ext uri="{FF2B5EF4-FFF2-40B4-BE49-F238E27FC236}">
                    <a16:creationId xmlns:a16="http://schemas.microsoft.com/office/drawing/2014/main" xmlns="" id="{0A50A320-2A8A-EDD4-0C54-5F951A984A3F}"/>
                  </a:ext>
                </a:extLst>
              </p:cNvPr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2055;p8">
                <a:extLst>
                  <a:ext uri="{FF2B5EF4-FFF2-40B4-BE49-F238E27FC236}">
                    <a16:creationId xmlns:a16="http://schemas.microsoft.com/office/drawing/2014/main" xmlns="" id="{DE2451F8-AA8B-8648-E594-AA73BFBDCF1A}"/>
                  </a:ext>
                </a:extLst>
              </p:cNvPr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2056;p8">
                <a:extLst>
                  <a:ext uri="{FF2B5EF4-FFF2-40B4-BE49-F238E27FC236}">
                    <a16:creationId xmlns:a16="http://schemas.microsoft.com/office/drawing/2014/main" xmlns="" id="{ACDD2B20-DD08-A77C-C8D9-B6F3C80E6189}"/>
                  </a:ext>
                </a:extLst>
              </p:cNvPr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2057;p8">
                <a:extLst>
                  <a:ext uri="{FF2B5EF4-FFF2-40B4-BE49-F238E27FC236}">
                    <a16:creationId xmlns:a16="http://schemas.microsoft.com/office/drawing/2014/main" xmlns="" id="{C749F3EB-3A22-797D-2B03-ED72EE9C3084}"/>
                  </a:ext>
                </a:extLst>
              </p:cNvPr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2058;p8">
                <a:extLst>
                  <a:ext uri="{FF2B5EF4-FFF2-40B4-BE49-F238E27FC236}">
                    <a16:creationId xmlns:a16="http://schemas.microsoft.com/office/drawing/2014/main" xmlns="" id="{49E9D61F-261B-58EE-D4DD-F6257209ED67}"/>
                  </a:ext>
                </a:extLst>
              </p:cNvPr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2059;p8">
                <a:extLst>
                  <a:ext uri="{FF2B5EF4-FFF2-40B4-BE49-F238E27FC236}">
                    <a16:creationId xmlns:a16="http://schemas.microsoft.com/office/drawing/2014/main" xmlns="" id="{56A28BCE-EE1E-50B1-1097-28D856FEF413}"/>
                  </a:ext>
                </a:extLst>
              </p:cNvPr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2060;p8">
                <a:extLst>
                  <a:ext uri="{FF2B5EF4-FFF2-40B4-BE49-F238E27FC236}">
                    <a16:creationId xmlns:a16="http://schemas.microsoft.com/office/drawing/2014/main" xmlns="" id="{BCD2C14A-F5C3-EDD9-6B4D-877346CF918F}"/>
                  </a:ext>
                </a:extLst>
              </p:cNvPr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2061;p8">
                <a:extLst>
                  <a:ext uri="{FF2B5EF4-FFF2-40B4-BE49-F238E27FC236}">
                    <a16:creationId xmlns:a16="http://schemas.microsoft.com/office/drawing/2014/main" xmlns="" id="{14AE925A-FE28-85F8-1C4B-D82A509722A3}"/>
                  </a:ext>
                </a:extLst>
              </p:cNvPr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2062;p8">
                <a:extLst>
                  <a:ext uri="{FF2B5EF4-FFF2-40B4-BE49-F238E27FC236}">
                    <a16:creationId xmlns:a16="http://schemas.microsoft.com/office/drawing/2014/main" xmlns="" id="{8C5CE38E-BA80-96E2-26B3-61BAC5B7C85E}"/>
                  </a:ext>
                </a:extLst>
              </p:cNvPr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2063;p8">
                <a:extLst>
                  <a:ext uri="{FF2B5EF4-FFF2-40B4-BE49-F238E27FC236}">
                    <a16:creationId xmlns:a16="http://schemas.microsoft.com/office/drawing/2014/main" xmlns="" id="{05A12E9E-673A-E642-F2BF-D215D3075984}"/>
                  </a:ext>
                </a:extLst>
              </p:cNvPr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2064;p8">
                <a:extLst>
                  <a:ext uri="{FF2B5EF4-FFF2-40B4-BE49-F238E27FC236}">
                    <a16:creationId xmlns:a16="http://schemas.microsoft.com/office/drawing/2014/main" xmlns="" id="{DEFD2218-8C09-576A-A770-42DE22E78AEB}"/>
                  </a:ext>
                </a:extLst>
              </p:cNvPr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2065;p8">
                <a:extLst>
                  <a:ext uri="{FF2B5EF4-FFF2-40B4-BE49-F238E27FC236}">
                    <a16:creationId xmlns:a16="http://schemas.microsoft.com/office/drawing/2014/main" xmlns="" id="{8CE042EC-5A41-EB49-F0A2-1D5AC9C6DA63}"/>
                  </a:ext>
                </a:extLst>
              </p:cNvPr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2066;p8">
                <a:extLst>
                  <a:ext uri="{FF2B5EF4-FFF2-40B4-BE49-F238E27FC236}">
                    <a16:creationId xmlns:a16="http://schemas.microsoft.com/office/drawing/2014/main" xmlns="" id="{E5A1D141-9E7D-DC17-163E-E6B3F1D0FB6E}"/>
                  </a:ext>
                </a:extLst>
              </p:cNvPr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2067;p8">
                <a:extLst>
                  <a:ext uri="{FF2B5EF4-FFF2-40B4-BE49-F238E27FC236}">
                    <a16:creationId xmlns:a16="http://schemas.microsoft.com/office/drawing/2014/main" xmlns="" id="{BCEAD2F7-7333-1D0C-72B6-49338F25DBCD}"/>
                  </a:ext>
                </a:extLst>
              </p:cNvPr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2068;p8">
                <a:extLst>
                  <a:ext uri="{FF2B5EF4-FFF2-40B4-BE49-F238E27FC236}">
                    <a16:creationId xmlns:a16="http://schemas.microsoft.com/office/drawing/2014/main" xmlns="" id="{979C6F6D-4702-BCB2-DC43-8F4D83B02873}"/>
                  </a:ext>
                </a:extLst>
              </p:cNvPr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2069;p8">
                <a:extLst>
                  <a:ext uri="{FF2B5EF4-FFF2-40B4-BE49-F238E27FC236}">
                    <a16:creationId xmlns:a16="http://schemas.microsoft.com/office/drawing/2014/main" xmlns="" id="{E25C8E9B-B484-0EF9-9B59-5FD7411BB37D}"/>
                  </a:ext>
                </a:extLst>
              </p:cNvPr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2070;p8">
                <a:extLst>
                  <a:ext uri="{FF2B5EF4-FFF2-40B4-BE49-F238E27FC236}">
                    <a16:creationId xmlns:a16="http://schemas.microsoft.com/office/drawing/2014/main" xmlns="" id="{E182B0CE-0463-CCEB-A767-AA3948509A66}"/>
                  </a:ext>
                </a:extLst>
              </p:cNvPr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2071;p8">
                <a:extLst>
                  <a:ext uri="{FF2B5EF4-FFF2-40B4-BE49-F238E27FC236}">
                    <a16:creationId xmlns:a16="http://schemas.microsoft.com/office/drawing/2014/main" xmlns="" id="{E38A3539-449D-9920-E4C0-7A97118CB5B8}"/>
                  </a:ext>
                </a:extLst>
              </p:cNvPr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2072;p8">
                <a:extLst>
                  <a:ext uri="{FF2B5EF4-FFF2-40B4-BE49-F238E27FC236}">
                    <a16:creationId xmlns:a16="http://schemas.microsoft.com/office/drawing/2014/main" xmlns="" id="{0AF6F083-5B1D-AF2E-129F-03E29BD346A2}"/>
                  </a:ext>
                </a:extLst>
              </p:cNvPr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2073;p8">
                <a:extLst>
                  <a:ext uri="{FF2B5EF4-FFF2-40B4-BE49-F238E27FC236}">
                    <a16:creationId xmlns:a16="http://schemas.microsoft.com/office/drawing/2014/main" xmlns="" id="{031A9E5A-FA46-DD98-2E0E-228A2BE3E6B3}"/>
                  </a:ext>
                </a:extLst>
              </p:cNvPr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2" name="Google Shape;2074;p8">
              <a:extLst>
                <a:ext uri="{FF2B5EF4-FFF2-40B4-BE49-F238E27FC236}">
                  <a16:creationId xmlns:a16="http://schemas.microsoft.com/office/drawing/2014/main" xmlns="" id="{201D3ADA-8334-3EE8-AB6D-1A568B9474F5}"/>
                </a:ext>
              </a:extLst>
            </p:cNvPr>
            <p:cNvGrpSpPr/>
            <p:nvPr/>
          </p:nvGrpSpPr>
          <p:grpSpPr>
            <a:xfrm>
              <a:off x="5139071" y="43"/>
              <a:ext cx="5139109" cy="5143416"/>
              <a:chOff x="1040100" y="267325"/>
              <a:chExt cx="2982825" cy="2985325"/>
            </a:xfrm>
          </p:grpSpPr>
          <p:sp>
            <p:nvSpPr>
              <p:cNvPr id="133" name="Google Shape;2075;p8">
                <a:extLst>
                  <a:ext uri="{FF2B5EF4-FFF2-40B4-BE49-F238E27FC236}">
                    <a16:creationId xmlns:a16="http://schemas.microsoft.com/office/drawing/2014/main" xmlns="" id="{A021D1E4-B0B0-220B-5F15-D6FE77C117BC}"/>
                  </a:ext>
                </a:extLst>
              </p:cNvPr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2076;p8">
                <a:extLst>
                  <a:ext uri="{FF2B5EF4-FFF2-40B4-BE49-F238E27FC236}">
                    <a16:creationId xmlns:a16="http://schemas.microsoft.com/office/drawing/2014/main" xmlns="" id="{1C63E180-C7AB-FFAA-1644-CB3AE146CB97}"/>
                  </a:ext>
                </a:extLst>
              </p:cNvPr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2077;p8">
                <a:extLst>
                  <a:ext uri="{FF2B5EF4-FFF2-40B4-BE49-F238E27FC236}">
                    <a16:creationId xmlns:a16="http://schemas.microsoft.com/office/drawing/2014/main" xmlns="" id="{C272D89A-745B-6ED6-2FEB-BFE121EDD419}"/>
                  </a:ext>
                </a:extLst>
              </p:cNvPr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2078;p8">
                <a:extLst>
                  <a:ext uri="{FF2B5EF4-FFF2-40B4-BE49-F238E27FC236}">
                    <a16:creationId xmlns:a16="http://schemas.microsoft.com/office/drawing/2014/main" xmlns="" id="{6E307291-9CC9-0820-9EDF-AA2070C0B6C0}"/>
                  </a:ext>
                </a:extLst>
              </p:cNvPr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2079;p8">
                <a:extLst>
                  <a:ext uri="{FF2B5EF4-FFF2-40B4-BE49-F238E27FC236}">
                    <a16:creationId xmlns:a16="http://schemas.microsoft.com/office/drawing/2014/main" xmlns="" id="{086F993B-8A50-6436-2B11-318CCE001ED1}"/>
                  </a:ext>
                </a:extLst>
              </p:cNvPr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2080;p8">
                <a:extLst>
                  <a:ext uri="{FF2B5EF4-FFF2-40B4-BE49-F238E27FC236}">
                    <a16:creationId xmlns:a16="http://schemas.microsoft.com/office/drawing/2014/main" xmlns="" id="{FF664DF0-4343-6D9F-D5DA-D5ADDFDBAAA5}"/>
                  </a:ext>
                </a:extLst>
              </p:cNvPr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2081;p8">
                <a:extLst>
                  <a:ext uri="{FF2B5EF4-FFF2-40B4-BE49-F238E27FC236}">
                    <a16:creationId xmlns:a16="http://schemas.microsoft.com/office/drawing/2014/main" xmlns="" id="{A6958B5E-90AA-0761-466D-C21157F959DE}"/>
                  </a:ext>
                </a:extLst>
              </p:cNvPr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2082;p8">
                <a:extLst>
                  <a:ext uri="{FF2B5EF4-FFF2-40B4-BE49-F238E27FC236}">
                    <a16:creationId xmlns:a16="http://schemas.microsoft.com/office/drawing/2014/main" xmlns="" id="{43F09CB0-E78A-C19A-0299-A25CDC6C1A92}"/>
                  </a:ext>
                </a:extLst>
              </p:cNvPr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2083;p8">
                <a:extLst>
                  <a:ext uri="{FF2B5EF4-FFF2-40B4-BE49-F238E27FC236}">
                    <a16:creationId xmlns:a16="http://schemas.microsoft.com/office/drawing/2014/main" xmlns="" id="{D6AF10A9-3F49-EC9D-A9A9-BED19E997794}"/>
                  </a:ext>
                </a:extLst>
              </p:cNvPr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2084;p8">
                <a:extLst>
                  <a:ext uri="{FF2B5EF4-FFF2-40B4-BE49-F238E27FC236}">
                    <a16:creationId xmlns:a16="http://schemas.microsoft.com/office/drawing/2014/main" xmlns="" id="{0D8343EF-CD67-C2D0-2CC9-0C568FBC27D8}"/>
                  </a:ext>
                </a:extLst>
              </p:cNvPr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2085;p8">
                <a:extLst>
                  <a:ext uri="{FF2B5EF4-FFF2-40B4-BE49-F238E27FC236}">
                    <a16:creationId xmlns:a16="http://schemas.microsoft.com/office/drawing/2014/main" xmlns="" id="{49A5E270-03DC-4BA4-90DE-F8B0889B8B7C}"/>
                  </a:ext>
                </a:extLst>
              </p:cNvPr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2086;p8">
                <a:extLst>
                  <a:ext uri="{FF2B5EF4-FFF2-40B4-BE49-F238E27FC236}">
                    <a16:creationId xmlns:a16="http://schemas.microsoft.com/office/drawing/2014/main" xmlns="" id="{16E70758-DA74-231E-D813-E2B10C69D550}"/>
                  </a:ext>
                </a:extLst>
              </p:cNvPr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2087;p8">
                <a:extLst>
                  <a:ext uri="{FF2B5EF4-FFF2-40B4-BE49-F238E27FC236}">
                    <a16:creationId xmlns:a16="http://schemas.microsoft.com/office/drawing/2014/main" xmlns="" id="{D45C1308-B808-8FD9-47D9-94E0FA896B9B}"/>
                  </a:ext>
                </a:extLst>
              </p:cNvPr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2088;p8">
                <a:extLst>
                  <a:ext uri="{FF2B5EF4-FFF2-40B4-BE49-F238E27FC236}">
                    <a16:creationId xmlns:a16="http://schemas.microsoft.com/office/drawing/2014/main" xmlns="" id="{C65FB3AE-4322-EE83-CF38-45F549AA9DDB}"/>
                  </a:ext>
                </a:extLst>
              </p:cNvPr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2089;p8">
                <a:extLst>
                  <a:ext uri="{FF2B5EF4-FFF2-40B4-BE49-F238E27FC236}">
                    <a16:creationId xmlns:a16="http://schemas.microsoft.com/office/drawing/2014/main" xmlns="" id="{0FA0E145-2DDD-1E44-66E6-CAC2ADB8AEBC}"/>
                  </a:ext>
                </a:extLst>
              </p:cNvPr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2090;p8">
                <a:extLst>
                  <a:ext uri="{FF2B5EF4-FFF2-40B4-BE49-F238E27FC236}">
                    <a16:creationId xmlns:a16="http://schemas.microsoft.com/office/drawing/2014/main" xmlns="" id="{4D465CFB-8324-FAF5-F514-036324C498CB}"/>
                  </a:ext>
                </a:extLst>
              </p:cNvPr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2091;p8">
                <a:extLst>
                  <a:ext uri="{FF2B5EF4-FFF2-40B4-BE49-F238E27FC236}">
                    <a16:creationId xmlns:a16="http://schemas.microsoft.com/office/drawing/2014/main" xmlns="" id="{2DF5F1AA-1CE7-233B-F896-3C5FBFCDACCB}"/>
                  </a:ext>
                </a:extLst>
              </p:cNvPr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2092;p8">
                <a:extLst>
                  <a:ext uri="{FF2B5EF4-FFF2-40B4-BE49-F238E27FC236}">
                    <a16:creationId xmlns:a16="http://schemas.microsoft.com/office/drawing/2014/main" xmlns="" id="{7DCC667E-C9E1-AF7A-84E9-E62ADCAC3ECC}"/>
                  </a:ext>
                </a:extLst>
              </p:cNvPr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2093;p8">
                <a:extLst>
                  <a:ext uri="{FF2B5EF4-FFF2-40B4-BE49-F238E27FC236}">
                    <a16:creationId xmlns:a16="http://schemas.microsoft.com/office/drawing/2014/main" xmlns="" id="{0C5C3D0D-1BFA-0C41-121D-65902441BB52}"/>
                  </a:ext>
                </a:extLst>
              </p:cNvPr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094;p8">
                <a:extLst>
                  <a:ext uri="{FF2B5EF4-FFF2-40B4-BE49-F238E27FC236}">
                    <a16:creationId xmlns:a16="http://schemas.microsoft.com/office/drawing/2014/main" xmlns="" id="{B7310CD6-F2FE-CF8F-D8CE-59F348578DD5}"/>
                  </a:ext>
                </a:extLst>
              </p:cNvPr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2095;p8">
                <a:extLst>
                  <a:ext uri="{FF2B5EF4-FFF2-40B4-BE49-F238E27FC236}">
                    <a16:creationId xmlns:a16="http://schemas.microsoft.com/office/drawing/2014/main" xmlns="" id="{3B319751-F13C-E8D0-628F-458DB9B84CFB}"/>
                  </a:ext>
                </a:extLst>
              </p:cNvPr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2096;p8">
                <a:extLst>
                  <a:ext uri="{FF2B5EF4-FFF2-40B4-BE49-F238E27FC236}">
                    <a16:creationId xmlns:a16="http://schemas.microsoft.com/office/drawing/2014/main" xmlns="" id="{94CAF5A5-5F9B-EE06-586C-FC4C1F0FCF9B}"/>
                  </a:ext>
                </a:extLst>
              </p:cNvPr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2097;p8">
                <a:extLst>
                  <a:ext uri="{FF2B5EF4-FFF2-40B4-BE49-F238E27FC236}">
                    <a16:creationId xmlns:a16="http://schemas.microsoft.com/office/drawing/2014/main" xmlns="" id="{F8AE2E2D-A83E-B544-997F-ADDE7CF5078C}"/>
                  </a:ext>
                </a:extLst>
              </p:cNvPr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2098;p8">
                <a:extLst>
                  <a:ext uri="{FF2B5EF4-FFF2-40B4-BE49-F238E27FC236}">
                    <a16:creationId xmlns:a16="http://schemas.microsoft.com/office/drawing/2014/main" xmlns="" id="{D7A90267-75F8-73A4-CC93-BB7ADAF7A7AA}"/>
                  </a:ext>
                </a:extLst>
              </p:cNvPr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2099;p8">
                <a:extLst>
                  <a:ext uri="{FF2B5EF4-FFF2-40B4-BE49-F238E27FC236}">
                    <a16:creationId xmlns:a16="http://schemas.microsoft.com/office/drawing/2014/main" xmlns="" id="{7A835D84-1396-4B4B-BEF5-71E9C8DCFC91}"/>
                  </a:ext>
                </a:extLst>
              </p:cNvPr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2100;p8">
                <a:extLst>
                  <a:ext uri="{FF2B5EF4-FFF2-40B4-BE49-F238E27FC236}">
                    <a16:creationId xmlns:a16="http://schemas.microsoft.com/office/drawing/2014/main" xmlns="" id="{EA02687D-8146-5375-C21F-18D1C210585D}"/>
                  </a:ext>
                </a:extLst>
              </p:cNvPr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2101;p8">
                <a:extLst>
                  <a:ext uri="{FF2B5EF4-FFF2-40B4-BE49-F238E27FC236}">
                    <a16:creationId xmlns:a16="http://schemas.microsoft.com/office/drawing/2014/main" xmlns="" id="{0FEF47B1-3235-2EB6-0DCB-2980E9876B22}"/>
                  </a:ext>
                </a:extLst>
              </p:cNvPr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2102;p8">
                <a:extLst>
                  <a:ext uri="{FF2B5EF4-FFF2-40B4-BE49-F238E27FC236}">
                    <a16:creationId xmlns:a16="http://schemas.microsoft.com/office/drawing/2014/main" xmlns="" id="{46BE3C00-8410-4B3A-2F9C-57B9B944BBBB}"/>
                  </a:ext>
                </a:extLst>
              </p:cNvPr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2103;p8">
                <a:extLst>
                  <a:ext uri="{FF2B5EF4-FFF2-40B4-BE49-F238E27FC236}">
                    <a16:creationId xmlns:a16="http://schemas.microsoft.com/office/drawing/2014/main" xmlns="" id="{7D7CAD5C-31A0-E00A-F905-E1201D128777}"/>
                  </a:ext>
                </a:extLst>
              </p:cNvPr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2104;p8">
                <a:extLst>
                  <a:ext uri="{FF2B5EF4-FFF2-40B4-BE49-F238E27FC236}">
                    <a16:creationId xmlns:a16="http://schemas.microsoft.com/office/drawing/2014/main" xmlns="" id="{7350AEF4-284B-F74A-1A8A-EB1CEA7E4177}"/>
                  </a:ext>
                </a:extLst>
              </p:cNvPr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2105;p8">
                <a:extLst>
                  <a:ext uri="{FF2B5EF4-FFF2-40B4-BE49-F238E27FC236}">
                    <a16:creationId xmlns:a16="http://schemas.microsoft.com/office/drawing/2014/main" xmlns="" id="{BA10CD2F-7241-5F92-3B29-723F6AC70E41}"/>
                  </a:ext>
                </a:extLst>
              </p:cNvPr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2106;p8">
                <a:extLst>
                  <a:ext uri="{FF2B5EF4-FFF2-40B4-BE49-F238E27FC236}">
                    <a16:creationId xmlns:a16="http://schemas.microsoft.com/office/drawing/2014/main" xmlns="" id="{0E7CCE1C-D921-B49B-EE36-DE595889B78B}"/>
                  </a:ext>
                </a:extLst>
              </p:cNvPr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2107;p8">
                <a:extLst>
                  <a:ext uri="{FF2B5EF4-FFF2-40B4-BE49-F238E27FC236}">
                    <a16:creationId xmlns:a16="http://schemas.microsoft.com/office/drawing/2014/main" xmlns="" id="{C7CDA25D-0EEE-AAF6-047D-E5B3BAF7F0EB}"/>
                  </a:ext>
                </a:extLst>
              </p:cNvPr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2108;p8">
                <a:extLst>
                  <a:ext uri="{FF2B5EF4-FFF2-40B4-BE49-F238E27FC236}">
                    <a16:creationId xmlns:a16="http://schemas.microsoft.com/office/drawing/2014/main" xmlns="" id="{8106DD2E-020B-0E8A-974D-447E870B16B2}"/>
                  </a:ext>
                </a:extLst>
              </p:cNvPr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2109;p8">
                <a:extLst>
                  <a:ext uri="{FF2B5EF4-FFF2-40B4-BE49-F238E27FC236}">
                    <a16:creationId xmlns:a16="http://schemas.microsoft.com/office/drawing/2014/main" xmlns="" id="{AC5E87EF-2453-DCDE-8E0E-3A487FAA7722}"/>
                  </a:ext>
                </a:extLst>
              </p:cNvPr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2110;p8">
                <a:extLst>
                  <a:ext uri="{FF2B5EF4-FFF2-40B4-BE49-F238E27FC236}">
                    <a16:creationId xmlns:a16="http://schemas.microsoft.com/office/drawing/2014/main" xmlns="" id="{26EBF795-5765-02B3-2818-2A542FDB1F94}"/>
                  </a:ext>
                </a:extLst>
              </p:cNvPr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2111;p8">
                <a:extLst>
                  <a:ext uri="{FF2B5EF4-FFF2-40B4-BE49-F238E27FC236}">
                    <a16:creationId xmlns:a16="http://schemas.microsoft.com/office/drawing/2014/main" xmlns="" id="{E50290F5-A2A8-3847-8653-20783159153B}"/>
                  </a:ext>
                </a:extLst>
              </p:cNvPr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2112;p8">
                <a:extLst>
                  <a:ext uri="{FF2B5EF4-FFF2-40B4-BE49-F238E27FC236}">
                    <a16:creationId xmlns:a16="http://schemas.microsoft.com/office/drawing/2014/main" xmlns="" id="{576601F1-3473-BFE1-1226-FD5E4847FEDF}"/>
                  </a:ext>
                </a:extLst>
              </p:cNvPr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2113;p8">
                <a:extLst>
                  <a:ext uri="{FF2B5EF4-FFF2-40B4-BE49-F238E27FC236}">
                    <a16:creationId xmlns:a16="http://schemas.microsoft.com/office/drawing/2014/main" xmlns="" id="{D122CBA4-117E-8C81-AD05-0F06FD825CF1}"/>
                  </a:ext>
                </a:extLst>
              </p:cNvPr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2114;p8">
                <a:extLst>
                  <a:ext uri="{FF2B5EF4-FFF2-40B4-BE49-F238E27FC236}">
                    <a16:creationId xmlns:a16="http://schemas.microsoft.com/office/drawing/2014/main" xmlns="" id="{9C93B35A-C38F-27D9-55C1-3BF07D85B677}"/>
                  </a:ext>
                </a:extLst>
              </p:cNvPr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2115;p8">
                <a:extLst>
                  <a:ext uri="{FF2B5EF4-FFF2-40B4-BE49-F238E27FC236}">
                    <a16:creationId xmlns:a16="http://schemas.microsoft.com/office/drawing/2014/main" xmlns="" id="{FE1CFDDD-1BE3-4D44-E8F2-F620F76F7992}"/>
                  </a:ext>
                </a:extLst>
              </p:cNvPr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2116;p8">
                <a:extLst>
                  <a:ext uri="{FF2B5EF4-FFF2-40B4-BE49-F238E27FC236}">
                    <a16:creationId xmlns:a16="http://schemas.microsoft.com/office/drawing/2014/main" xmlns="" id="{552AFA0E-8DF5-5534-03A6-F8DA411E14A8}"/>
                  </a:ext>
                </a:extLst>
              </p:cNvPr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2117;p8">
                <a:extLst>
                  <a:ext uri="{FF2B5EF4-FFF2-40B4-BE49-F238E27FC236}">
                    <a16:creationId xmlns:a16="http://schemas.microsoft.com/office/drawing/2014/main" xmlns="" id="{63697B64-1FBE-6639-7AF8-D5B4B2BB482E}"/>
                  </a:ext>
                </a:extLst>
              </p:cNvPr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2118;p8">
                <a:extLst>
                  <a:ext uri="{FF2B5EF4-FFF2-40B4-BE49-F238E27FC236}">
                    <a16:creationId xmlns:a16="http://schemas.microsoft.com/office/drawing/2014/main" xmlns="" id="{4DCF4502-3A68-C58F-15EF-9616DCBAC66D}"/>
                  </a:ext>
                </a:extLst>
              </p:cNvPr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2119;p8">
                <a:extLst>
                  <a:ext uri="{FF2B5EF4-FFF2-40B4-BE49-F238E27FC236}">
                    <a16:creationId xmlns:a16="http://schemas.microsoft.com/office/drawing/2014/main" xmlns="" id="{E5C2E396-02BE-E2F3-BCC9-639BE6734A5D}"/>
                  </a:ext>
                </a:extLst>
              </p:cNvPr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2120;p8">
                <a:extLst>
                  <a:ext uri="{FF2B5EF4-FFF2-40B4-BE49-F238E27FC236}">
                    <a16:creationId xmlns:a16="http://schemas.microsoft.com/office/drawing/2014/main" xmlns="" id="{A9DDD07E-5935-FA38-67E9-D170793B4493}"/>
                  </a:ext>
                </a:extLst>
              </p:cNvPr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2121;p8">
                <a:extLst>
                  <a:ext uri="{FF2B5EF4-FFF2-40B4-BE49-F238E27FC236}">
                    <a16:creationId xmlns:a16="http://schemas.microsoft.com/office/drawing/2014/main" xmlns="" id="{AAAA8EA4-D6DF-8D6D-CECA-90AF4AB5F28B}"/>
                  </a:ext>
                </a:extLst>
              </p:cNvPr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2122;p8">
                <a:extLst>
                  <a:ext uri="{FF2B5EF4-FFF2-40B4-BE49-F238E27FC236}">
                    <a16:creationId xmlns:a16="http://schemas.microsoft.com/office/drawing/2014/main" xmlns="" id="{9DA4E257-3AAB-DE37-AFA8-E3DDDF4AD3EA}"/>
                  </a:ext>
                </a:extLst>
              </p:cNvPr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2123;p8">
                <a:extLst>
                  <a:ext uri="{FF2B5EF4-FFF2-40B4-BE49-F238E27FC236}">
                    <a16:creationId xmlns:a16="http://schemas.microsoft.com/office/drawing/2014/main" xmlns="" id="{F04803D9-65F4-260A-95B7-2713AE288A2F}"/>
                  </a:ext>
                </a:extLst>
              </p:cNvPr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2124;p8">
                <a:extLst>
                  <a:ext uri="{FF2B5EF4-FFF2-40B4-BE49-F238E27FC236}">
                    <a16:creationId xmlns:a16="http://schemas.microsoft.com/office/drawing/2014/main" xmlns="" id="{4AFFF482-11EE-C8EE-2459-E066984DD19B}"/>
                  </a:ext>
                </a:extLst>
              </p:cNvPr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2125;p8">
                <a:extLst>
                  <a:ext uri="{FF2B5EF4-FFF2-40B4-BE49-F238E27FC236}">
                    <a16:creationId xmlns:a16="http://schemas.microsoft.com/office/drawing/2014/main" xmlns="" id="{1B173DA9-BCF6-E4DF-3D0B-2F65F8AA4AB8}"/>
                  </a:ext>
                </a:extLst>
              </p:cNvPr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2126;p8">
                <a:extLst>
                  <a:ext uri="{FF2B5EF4-FFF2-40B4-BE49-F238E27FC236}">
                    <a16:creationId xmlns:a16="http://schemas.microsoft.com/office/drawing/2014/main" xmlns="" id="{9D69B188-1D78-C2C5-07D7-2AB34F71948E}"/>
                  </a:ext>
                </a:extLst>
              </p:cNvPr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2127;p8">
                <a:extLst>
                  <a:ext uri="{FF2B5EF4-FFF2-40B4-BE49-F238E27FC236}">
                    <a16:creationId xmlns:a16="http://schemas.microsoft.com/office/drawing/2014/main" xmlns="" id="{C0B3E597-CDDE-6351-E584-FD02D7615DED}"/>
                  </a:ext>
                </a:extLst>
              </p:cNvPr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2128;p8">
                <a:extLst>
                  <a:ext uri="{FF2B5EF4-FFF2-40B4-BE49-F238E27FC236}">
                    <a16:creationId xmlns:a16="http://schemas.microsoft.com/office/drawing/2014/main" xmlns="" id="{CFF0578C-7062-3C48-059F-9A615283D33D}"/>
                  </a:ext>
                </a:extLst>
              </p:cNvPr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2129;p8">
                <a:extLst>
                  <a:ext uri="{FF2B5EF4-FFF2-40B4-BE49-F238E27FC236}">
                    <a16:creationId xmlns:a16="http://schemas.microsoft.com/office/drawing/2014/main" xmlns="" id="{1D1138F8-4CA5-3F67-B2E0-E85A7AB994E7}"/>
                  </a:ext>
                </a:extLst>
              </p:cNvPr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2130;p8">
                <a:extLst>
                  <a:ext uri="{FF2B5EF4-FFF2-40B4-BE49-F238E27FC236}">
                    <a16:creationId xmlns:a16="http://schemas.microsoft.com/office/drawing/2014/main" xmlns="" id="{23B5A816-FF1F-07AB-541A-1245CA186514}"/>
                  </a:ext>
                </a:extLst>
              </p:cNvPr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2131;p8">
                <a:extLst>
                  <a:ext uri="{FF2B5EF4-FFF2-40B4-BE49-F238E27FC236}">
                    <a16:creationId xmlns:a16="http://schemas.microsoft.com/office/drawing/2014/main" xmlns="" id="{DC80F98B-A5A0-14B6-2D6B-110D65241590}"/>
                  </a:ext>
                </a:extLst>
              </p:cNvPr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2132;p8">
                <a:extLst>
                  <a:ext uri="{FF2B5EF4-FFF2-40B4-BE49-F238E27FC236}">
                    <a16:creationId xmlns:a16="http://schemas.microsoft.com/office/drawing/2014/main" xmlns="" id="{1FBB2152-3266-BD63-DFE7-D06255BAA415}"/>
                  </a:ext>
                </a:extLst>
              </p:cNvPr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2133;p8">
                <a:extLst>
                  <a:ext uri="{FF2B5EF4-FFF2-40B4-BE49-F238E27FC236}">
                    <a16:creationId xmlns:a16="http://schemas.microsoft.com/office/drawing/2014/main" xmlns="" id="{0C30EA79-CF37-5A7E-8E62-821B874EE5AA}"/>
                  </a:ext>
                </a:extLst>
              </p:cNvPr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2134;p8">
                <a:extLst>
                  <a:ext uri="{FF2B5EF4-FFF2-40B4-BE49-F238E27FC236}">
                    <a16:creationId xmlns:a16="http://schemas.microsoft.com/office/drawing/2014/main" xmlns="" id="{00992146-AD62-3624-0784-DD116DFB7AFA}"/>
                  </a:ext>
                </a:extLst>
              </p:cNvPr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2135;p8">
                <a:extLst>
                  <a:ext uri="{FF2B5EF4-FFF2-40B4-BE49-F238E27FC236}">
                    <a16:creationId xmlns:a16="http://schemas.microsoft.com/office/drawing/2014/main" xmlns="" id="{455FAFA0-C5D8-1ECF-0D54-8081FE5B7250}"/>
                  </a:ext>
                </a:extLst>
              </p:cNvPr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2136;p8">
                <a:extLst>
                  <a:ext uri="{FF2B5EF4-FFF2-40B4-BE49-F238E27FC236}">
                    <a16:creationId xmlns:a16="http://schemas.microsoft.com/office/drawing/2014/main" xmlns="" id="{DEEED29E-68B1-335D-2109-0818595CC80B}"/>
                  </a:ext>
                </a:extLst>
              </p:cNvPr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2137;p8">
                <a:extLst>
                  <a:ext uri="{FF2B5EF4-FFF2-40B4-BE49-F238E27FC236}">
                    <a16:creationId xmlns:a16="http://schemas.microsoft.com/office/drawing/2014/main" xmlns="" id="{C305A177-2549-CF59-52DE-1D215CF47126}"/>
                  </a:ext>
                </a:extLst>
              </p:cNvPr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2138;p8">
                <a:extLst>
                  <a:ext uri="{FF2B5EF4-FFF2-40B4-BE49-F238E27FC236}">
                    <a16:creationId xmlns:a16="http://schemas.microsoft.com/office/drawing/2014/main" xmlns="" id="{01C263E4-9EAF-F89B-DBC8-964E80BD4018}"/>
                  </a:ext>
                </a:extLst>
              </p:cNvPr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2139;p8">
                <a:extLst>
                  <a:ext uri="{FF2B5EF4-FFF2-40B4-BE49-F238E27FC236}">
                    <a16:creationId xmlns:a16="http://schemas.microsoft.com/office/drawing/2014/main" xmlns="" id="{73DA0EE3-A3FD-B3FF-F04E-4B3EDA28C770}"/>
                  </a:ext>
                </a:extLst>
              </p:cNvPr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2140;p8">
                <a:extLst>
                  <a:ext uri="{FF2B5EF4-FFF2-40B4-BE49-F238E27FC236}">
                    <a16:creationId xmlns:a16="http://schemas.microsoft.com/office/drawing/2014/main" xmlns="" id="{7323F7EF-D844-30AD-D3B5-A38CF61A6260}"/>
                  </a:ext>
                </a:extLst>
              </p:cNvPr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2141;p8">
                <a:extLst>
                  <a:ext uri="{FF2B5EF4-FFF2-40B4-BE49-F238E27FC236}">
                    <a16:creationId xmlns:a16="http://schemas.microsoft.com/office/drawing/2014/main" xmlns="" id="{D8283259-D8D3-0022-3489-0F0B3AB52C16}"/>
                  </a:ext>
                </a:extLst>
              </p:cNvPr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142;p8">
                <a:extLst>
                  <a:ext uri="{FF2B5EF4-FFF2-40B4-BE49-F238E27FC236}">
                    <a16:creationId xmlns:a16="http://schemas.microsoft.com/office/drawing/2014/main" xmlns="" id="{300BDAAE-88BC-34BE-C0DC-10B3AD785107}"/>
                  </a:ext>
                </a:extLst>
              </p:cNvPr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143;p8">
                <a:extLst>
                  <a:ext uri="{FF2B5EF4-FFF2-40B4-BE49-F238E27FC236}">
                    <a16:creationId xmlns:a16="http://schemas.microsoft.com/office/drawing/2014/main" xmlns="" id="{C54DA810-BE90-4ABE-ED16-46E57202F14D}"/>
                  </a:ext>
                </a:extLst>
              </p:cNvPr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144;p8">
                <a:extLst>
                  <a:ext uri="{FF2B5EF4-FFF2-40B4-BE49-F238E27FC236}">
                    <a16:creationId xmlns:a16="http://schemas.microsoft.com/office/drawing/2014/main" xmlns="" id="{7567C604-7623-DF25-AD0A-5D2DAB7F3F11}"/>
                  </a:ext>
                </a:extLst>
              </p:cNvPr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145;p8">
                <a:extLst>
                  <a:ext uri="{FF2B5EF4-FFF2-40B4-BE49-F238E27FC236}">
                    <a16:creationId xmlns:a16="http://schemas.microsoft.com/office/drawing/2014/main" xmlns="" id="{660D0958-C2C4-34BD-4E6D-D3AD5FBEC5B5}"/>
                  </a:ext>
                </a:extLst>
              </p:cNvPr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146;p8">
                <a:extLst>
                  <a:ext uri="{FF2B5EF4-FFF2-40B4-BE49-F238E27FC236}">
                    <a16:creationId xmlns:a16="http://schemas.microsoft.com/office/drawing/2014/main" xmlns="" id="{9F211724-9E0F-6340-1072-D1FA6BA68E99}"/>
                  </a:ext>
                </a:extLst>
              </p:cNvPr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147;p8">
                <a:extLst>
                  <a:ext uri="{FF2B5EF4-FFF2-40B4-BE49-F238E27FC236}">
                    <a16:creationId xmlns:a16="http://schemas.microsoft.com/office/drawing/2014/main" xmlns="" id="{B40A3A50-1E6F-0C2A-DBA4-B81F091A6942}"/>
                  </a:ext>
                </a:extLst>
              </p:cNvPr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148;p8">
                <a:extLst>
                  <a:ext uri="{FF2B5EF4-FFF2-40B4-BE49-F238E27FC236}">
                    <a16:creationId xmlns:a16="http://schemas.microsoft.com/office/drawing/2014/main" xmlns="" id="{85735B94-EDE9-FF46-B132-0FC8009E2A66}"/>
                  </a:ext>
                </a:extLst>
              </p:cNvPr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149;p8">
                <a:extLst>
                  <a:ext uri="{FF2B5EF4-FFF2-40B4-BE49-F238E27FC236}">
                    <a16:creationId xmlns:a16="http://schemas.microsoft.com/office/drawing/2014/main" xmlns="" id="{52E19B9E-318D-0FF7-A70B-E9BB588E0DD1}"/>
                  </a:ext>
                </a:extLst>
              </p:cNvPr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150;p8">
                <a:extLst>
                  <a:ext uri="{FF2B5EF4-FFF2-40B4-BE49-F238E27FC236}">
                    <a16:creationId xmlns:a16="http://schemas.microsoft.com/office/drawing/2014/main" xmlns="" id="{BD3B86DB-488D-F262-AC54-83C0C0080417}"/>
                  </a:ext>
                </a:extLst>
              </p:cNvPr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151;p8">
                <a:extLst>
                  <a:ext uri="{FF2B5EF4-FFF2-40B4-BE49-F238E27FC236}">
                    <a16:creationId xmlns:a16="http://schemas.microsoft.com/office/drawing/2014/main" xmlns="" id="{C3A7EFE7-9151-D839-19B7-2C2B14650064}"/>
                  </a:ext>
                </a:extLst>
              </p:cNvPr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52;p8">
                <a:extLst>
                  <a:ext uri="{FF2B5EF4-FFF2-40B4-BE49-F238E27FC236}">
                    <a16:creationId xmlns:a16="http://schemas.microsoft.com/office/drawing/2014/main" xmlns="" id="{939F9779-0224-968E-3992-91394F2C5DCE}"/>
                  </a:ext>
                </a:extLst>
              </p:cNvPr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53;p8">
                <a:extLst>
                  <a:ext uri="{FF2B5EF4-FFF2-40B4-BE49-F238E27FC236}">
                    <a16:creationId xmlns:a16="http://schemas.microsoft.com/office/drawing/2014/main" xmlns="" id="{CBB1B856-9A65-BF34-6413-4458AAA4C150}"/>
                  </a:ext>
                </a:extLst>
              </p:cNvPr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54;p8">
                <a:extLst>
                  <a:ext uri="{FF2B5EF4-FFF2-40B4-BE49-F238E27FC236}">
                    <a16:creationId xmlns:a16="http://schemas.microsoft.com/office/drawing/2014/main" xmlns="" id="{42CC990D-3720-B66E-C076-001E0765BAE4}"/>
                  </a:ext>
                </a:extLst>
              </p:cNvPr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55;p8">
                <a:extLst>
                  <a:ext uri="{FF2B5EF4-FFF2-40B4-BE49-F238E27FC236}">
                    <a16:creationId xmlns:a16="http://schemas.microsoft.com/office/drawing/2014/main" xmlns="" id="{C5BB803D-FF61-E3A3-334A-830C237F1ED4}"/>
                  </a:ext>
                </a:extLst>
              </p:cNvPr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56;p8">
                <a:extLst>
                  <a:ext uri="{FF2B5EF4-FFF2-40B4-BE49-F238E27FC236}">
                    <a16:creationId xmlns:a16="http://schemas.microsoft.com/office/drawing/2014/main" xmlns="" id="{67B82065-24EC-A180-1E7C-AEB7D488B766}"/>
                  </a:ext>
                </a:extLst>
              </p:cNvPr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7;p8">
                <a:extLst>
                  <a:ext uri="{FF2B5EF4-FFF2-40B4-BE49-F238E27FC236}">
                    <a16:creationId xmlns:a16="http://schemas.microsoft.com/office/drawing/2014/main" xmlns="" id="{B03416B9-0AD7-515C-AEBB-6AA2E3522168}"/>
                  </a:ext>
                </a:extLst>
              </p:cNvPr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58;p8">
                <a:extLst>
                  <a:ext uri="{FF2B5EF4-FFF2-40B4-BE49-F238E27FC236}">
                    <a16:creationId xmlns:a16="http://schemas.microsoft.com/office/drawing/2014/main" xmlns="" id="{9EC52233-33ED-8040-D3C4-D8A548DC1B1B}"/>
                  </a:ext>
                </a:extLst>
              </p:cNvPr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59;p8">
                <a:extLst>
                  <a:ext uri="{FF2B5EF4-FFF2-40B4-BE49-F238E27FC236}">
                    <a16:creationId xmlns:a16="http://schemas.microsoft.com/office/drawing/2014/main" xmlns="" id="{18C83FD4-B8B9-7D26-C2B7-E82AE8803130}"/>
                  </a:ext>
                </a:extLst>
              </p:cNvPr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60;p8">
                <a:extLst>
                  <a:ext uri="{FF2B5EF4-FFF2-40B4-BE49-F238E27FC236}">
                    <a16:creationId xmlns:a16="http://schemas.microsoft.com/office/drawing/2014/main" xmlns="" id="{DC33E71A-CFC8-E84A-1FEB-030FCC7DA679}"/>
                  </a:ext>
                </a:extLst>
              </p:cNvPr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61;p8">
                <a:extLst>
                  <a:ext uri="{FF2B5EF4-FFF2-40B4-BE49-F238E27FC236}">
                    <a16:creationId xmlns:a16="http://schemas.microsoft.com/office/drawing/2014/main" xmlns="" id="{3E03A47B-D1A9-CBD0-0587-B1F8944DEC35}"/>
                  </a:ext>
                </a:extLst>
              </p:cNvPr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162;p8">
                <a:extLst>
                  <a:ext uri="{FF2B5EF4-FFF2-40B4-BE49-F238E27FC236}">
                    <a16:creationId xmlns:a16="http://schemas.microsoft.com/office/drawing/2014/main" xmlns="" id="{4C458C7F-BAAD-74E7-BF53-7B89AC575B3A}"/>
                  </a:ext>
                </a:extLst>
              </p:cNvPr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163;p8">
                <a:extLst>
                  <a:ext uri="{FF2B5EF4-FFF2-40B4-BE49-F238E27FC236}">
                    <a16:creationId xmlns:a16="http://schemas.microsoft.com/office/drawing/2014/main" xmlns="" id="{2BB12120-9048-80D6-2351-59EE10540B30}"/>
                  </a:ext>
                </a:extLst>
              </p:cNvPr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164;p8">
                <a:extLst>
                  <a:ext uri="{FF2B5EF4-FFF2-40B4-BE49-F238E27FC236}">
                    <a16:creationId xmlns:a16="http://schemas.microsoft.com/office/drawing/2014/main" xmlns="" id="{0B31578D-663C-B306-DD64-13AD4809F8BD}"/>
                  </a:ext>
                </a:extLst>
              </p:cNvPr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165;p8">
                <a:extLst>
                  <a:ext uri="{FF2B5EF4-FFF2-40B4-BE49-F238E27FC236}">
                    <a16:creationId xmlns:a16="http://schemas.microsoft.com/office/drawing/2014/main" xmlns="" id="{BAF17724-339D-079B-B05C-2A47D25083C9}"/>
                  </a:ext>
                </a:extLst>
              </p:cNvPr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166;p8">
                <a:extLst>
                  <a:ext uri="{FF2B5EF4-FFF2-40B4-BE49-F238E27FC236}">
                    <a16:creationId xmlns:a16="http://schemas.microsoft.com/office/drawing/2014/main" xmlns="" id="{7AB55F7D-B494-D3E0-FFD5-E29D054A2136}"/>
                  </a:ext>
                </a:extLst>
              </p:cNvPr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167;p8">
                <a:extLst>
                  <a:ext uri="{FF2B5EF4-FFF2-40B4-BE49-F238E27FC236}">
                    <a16:creationId xmlns:a16="http://schemas.microsoft.com/office/drawing/2014/main" xmlns="" id="{9272065F-23C3-BB46-114B-980A9FEBF78C}"/>
                  </a:ext>
                </a:extLst>
              </p:cNvPr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168;p8">
                <a:extLst>
                  <a:ext uri="{FF2B5EF4-FFF2-40B4-BE49-F238E27FC236}">
                    <a16:creationId xmlns:a16="http://schemas.microsoft.com/office/drawing/2014/main" xmlns="" id="{55E8A8A9-C4C6-EBBE-53F8-D845EE7B7960}"/>
                  </a:ext>
                </a:extLst>
              </p:cNvPr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169;p8">
                <a:extLst>
                  <a:ext uri="{FF2B5EF4-FFF2-40B4-BE49-F238E27FC236}">
                    <a16:creationId xmlns:a16="http://schemas.microsoft.com/office/drawing/2014/main" xmlns="" id="{B26B7D52-4480-95BC-766A-2756D62D2438}"/>
                  </a:ext>
                </a:extLst>
              </p:cNvPr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170;p8">
                <a:extLst>
                  <a:ext uri="{FF2B5EF4-FFF2-40B4-BE49-F238E27FC236}">
                    <a16:creationId xmlns:a16="http://schemas.microsoft.com/office/drawing/2014/main" xmlns="" id="{8A8176E5-1D97-FCCF-E4D8-74DB32C9D2EA}"/>
                  </a:ext>
                </a:extLst>
              </p:cNvPr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171;p8">
                <a:extLst>
                  <a:ext uri="{FF2B5EF4-FFF2-40B4-BE49-F238E27FC236}">
                    <a16:creationId xmlns:a16="http://schemas.microsoft.com/office/drawing/2014/main" xmlns="" id="{288CF73D-0355-B912-87C9-430C466E4F02}"/>
                  </a:ext>
                </a:extLst>
              </p:cNvPr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172;p8">
                <a:extLst>
                  <a:ext uri="{FF2B5EF4-FFF2-40B4-BE49-F238E27FC236}">
                    <a16:creationId xmlns:a16="http://schemas.microsoft.com/office/drawing/2014/main" xmlns="" id="{58215986-BD26-DEB1-0C57-FF9DA62BF0DA}"/>
                  </a:ext>
                </a:extLst>
              </p:cNvPr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173;p8">
                <a:extLst>
                  <a:ext uri="{FF2B5EF4-FFF2-40B4-BE49-F238E27FC236}">
                    <a16:creationId xmlns:a16="http://schemas.microsoft.com/office/drawing/2014/main" xmlns="" id="{CA36479E-8922-821A-B158-B5D00113C087}"/>
                  </a:ext>
                </a:extLst>
              </p:cNvPr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174;p8">
                <a:extLst>
                  <a:ext uri="{FF2B5EF4-FFF2-40B4-BE49-F238E27FC236}">
                    <a16:creationId xmlns:a16="http://schemas.microsoft.com/office/drawing/2014/main" xmlns="" id="{74BE7590-2A4A-17FA-C6DD-5257B9BEA1CF}"/>
                  </a:ext>
                </a:extLst>
              </p:cNvPr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175;p8">
                <a:extLst>
                  <a:ext uri="{FF2B5EF4-FFF2-40B4-BE49-F238E27FC236}">
                    <a16:creationId xmlns:a16="http://schemas.microsoft.com/office/drawing/2014/main" xmlns="" id="{92987B59-842A-6985-AE26-F8C45E0CEE9E}"/>
                  </a:ext>
                </a:extLst>
              </p:cNvPr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176;p8">
                <a:extLst>
                  <a:ext uri="{FF2B5EF4-FFF2-40B4-BE49-F238E27FC236}">
                    <a16:creationId xmlns:a16="http://schemas.microsoft.com/office/drawing/2014/main" xmlns="" id="{827C513E-8082-6506-F2A3-89D4343DA0E1}"/>
                  </a:ext>
                </a:extLst>
              </p:cNvPr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177;p8">
                <a:extLst>
                  <a:ext uri="{FF2B5EF4-FFF2-40B4-BE49-F238E27FC236}">
                    <a16:creationId xmlns:a16="http://schemas.microsoft.com/office/drawing/2014/main" xmlns="" id="{D7D4B18F-7EB3-365D-C1CE-C4C539B424DC}"/>
                  </a:ext>
                </a:extLst>
              </p:cNvPr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178;p8">
                <a:extLst>
                  <a:ext uri="{FF2B5EF4-FFF2-40B4-BE49-F238E27FC236}">
                    <a16:creationId xmlns:a16="http://schemas.microsoft.com/office/drawing/2014/main" xmlns="" id="{7B0AFDD7-C9B8-0671-B360-E69E4281BF0A}"/>
                  </a:ext>
                </a:extLst>
              </p:cNvPr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179;p8">
                <a:extLst>
                  <a:ext uri="{FF2B5EF4-FFF2-40B4-BE49-F238E27FC236}">
                    <a16:creationId xmlns:a16="http://schemas.microsoft.com/office/drawing/2014/main" xmlns="" id="{FC50DC82-C769-67DD-FAD3-0CBBF5803A51}"/>
                  </a:ext>
                </a:extLst>
              </p:cNvPr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180;p8">
                <a:extLst>
                  <a:ext uri="{FF2B5EF4-FFF2-40B4-BE49-F238E27FC236}">
                    <a16:creationId xmlns:a16="http://schemas.microsoft.com/office/drawing/2014/main" xmlns="" id="{35A6034C-67F9-64F6-CF0C-FC68B325EECF}"/>
                  </a:ext>
                </a:extLst>
              </p:cNvPr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181;p8">
                <a:extLst>
                  <a:ext uri="{FF2B5EF4-FFF2-40B4-BE49-F238E27FC236}">
                    <a16:creationId xmlns:a16="http://schemas.microsoft.com/office/drawing/2014/main" xmlns="" id="{9F4517F8-CA10-CAD0-B7ED-4AE7E9952855}"/>
                  </a:ext>
                </a:extLst>
              </p:cNvPr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182;p8">
                <a:extLst>
                  <a:ext uri="{FF2B5EF4-FFF2-40B4-BE49-F238E27FC236}">
                    <a16:creationId xmlns:a16="http://schemas.microsoft.com/office/drawing/2014/main" xmlns="" id="{BEFA0B1E-0F36-C900-F965-9D7E74EC2D89}"/>
                  </a:ext>
                </a:extLst>
              </p:cNvPr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183;p8">
                <a:extLst>
                  <a:ext uri="{FF2B5EF4-FFF2-40B4-BE49-F238E27FC236}">
                    <a16:creationId xmlns:a16="http://schemas.microsoft.com/office/drawing/2014/main" xmlns="" id="{4CCB4312-2011-88C3-8C23-7A409F5F6158}"/>
                  </a:ext>
                </a:extLst>
              </p:cNvPr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184;p8">
                <a:extLst>
                  <a:ext uri="{FF2B5EF4-FFF2-40B4-BE49-F238E27FC236}">
                    <a16:creationId xmlns:a16="http://schemas.microsoft.com/office/drawing/2014/main" xmlns="" id="{ED58F28E-6747-9DEA-2700-AA5B8C33B25A}"/>
                  </a:ext>
                </a:extLst>
              </p:cNvPr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185;p8">
                <a:extLst>
                  <a:ext uri="{FF2B5EF4-FFF2-40B4-BE49-F238E27FC236}">
                    <a16:creationId xmlns:a16="http://schemas.microsoft.com/office/drawing/2014/main" xmlns="" id="{4305592C-4B68-F704-3E82-CEBAB8D71B1F}"/>
                  </a:ext>
                </a:extLst>
              </p:cNvPr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186;p8">
                <a:extLst>
                  <a:ext uri="{FF2B5EF4-FFF2-40B4-BE49-F238E27FC236}">
                    <a16:creationId xmlns:a16="http://schemas.microsoft.com/office/drawing/2014/main" xmlns="" id="{7CF57CDF-3F00-43A6-F9E9-01F27D597C6B}"/>
                  </a:ext>
                </a:extLst>
              </p:cNvPr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187;p8">
                <a:extLst>
                  <a:ext uri="{FF2B5EF4-FFF2-40B4-BE49-F238E27FC236}">
                    <a16:creationId xmlns:a16="http://schemas.microsoft.com/office/drawing/2014/main" xmlns="" id="{468795BA-50E4-EFAB-4931-488B8633A3C8}"/>
                  </a:ext>
                </a:extLst>
              </p:cNvPr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188;p8">
                <a:extLst>
                  <a:ext uri="{FF2B5EF4-FFF2-40B4-BE49-F238E27FC236}">
                    <a16:creationId xmlns:a16="http://schemas.microsoft.com/office/drawing/2014/main" xmlns="" id="{EEA43738-09CF-4D17-75F7-134C464A1D7A}"/>
                  </a:ext>
                </a:extLst>
              </p:cNvPr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189;p8">
                <a:extLst>
                  <a:ext uri="{FF2B5EF4-FFF2-40B4-BE49-F238E27FC236}">
                    <a16:creationId xmlns:a16="http://schemas.microsoft.com/office/drawing/2014/main" xmlns="" id="{6B4CCADF-B49D-EB8E-253B-DCFEAEAAA873}"/>
                  </a:ext>
                </a:extLst>
              </p:cNvPr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190;p8">
                <a:extLst>
                  <a:ext uri="{FF2B5EF4-FFF2-40B4-BE49-F238E27FC236}">
                    <a16:creationId xmlns:a16="http://schemas.microsoft.com/office/drawing/2014/main" xmlns="" id="{B95D239C-A7CE-E57C-FD7D-740821E51040}"/>
                  </a:ext>
                </a:extLst>
              </p:cNvPr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191;p8">
                <a:extLst>
                  <a:ext uri="{FF2B5EF4-FFF2-40B4-BE49-F238E27FC236}">
                    <a16:creationId xmlns:a16="http://schemas.microsoft.com/office/drawing/2014/main" xmlns="" id="{1DB10D03-F37A-7509-63B5-935CC1963EA4}"/>
                  </a:ext>
                </a:extLst>
              </p:cNvPr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192;p8">
                <a:extLst>
                  <a:ext uri="{FF2B5EF4-FFF2-40B4-BE49-F238E27FC236}">
                    <a16:creationId xmlns:a16="http://schemas.microsoft.com/office/drawing/2014/main" xmlns="" id="{0A2A91B1-5B8F-F258-5EB8-C1D41880E10B}"/>
                  </a:ext>
                </a:extLst>
              </p:cNvPr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193;p8">
                <a:extLst>
                  <a:ext uri="{FF2B5EF4-FFF2-40B4-BE49-F238E27FC236}">
                    <a16:creationId xmlns:a16="http://schemas.microsoft.com/office/drawing/2014/main" xmlns="" id="{C7A29F53-29B2-D1D5-F1FC-594A8CFFE36A}"/>
                  </a:ext>
                </a:extLst>
              </p:cNvPr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194;p8">
                <a:extLst>
                  <a:ext uri="{FF2B5EF4-FFF2-40B4-BE49-F238E27FC236}">
                    <a16:creationId xmlns:a16="http://schemas.microsoft.com/office/drawing/2014/main" xmlns="" id="{0A961220-EE06-9360-F0D1-21C2996DAB02}"/>
                  </a:ext>
                </a:extLst>
              </p:cNvPr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195;p8">
                <a:extLst>
                  <a:ext uri="{FF2B5EF4-FFF2-40B4-BE49-F238E27FC236}">
                    <a16:creationId xmlns:a16="http://schemas.microsoft.com/office/drawing/2014/main" xmlns="" id="{209A0A89-718C-EA2F-2961-0405D463F281}"/>
                  </a:ext>
                </a:extLst>
              </p:cNvPr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196;p8">
                <a:extLst>
                  <a:ext uri="{FF2B5EF4-FFF2-40B4-BE49-F238E27FC236}">
                    <a16:creationId xmlns:a16="http://schemas.microsoft.com/office/drawing/2014/main" xmlns="" id="{F88A173B-9F5D-3D6C-FD82-7B7AB1219304}"/>
                  </a:ext>
                </a:extLst>
              </p:cNvPr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197;p8">
                <a:extLst>
                  <a:ext uri="{FF2B5EF4-FFF2-40B4-BE49-F238E27FC236}">
                    <a16:creationId xmlns:a16="http://schemas.microsoft.com/office/drawing/2014/main" xmlns="" id="{2070BC6A-0E14-3465-71F9-1F6345B00DB2}"/>
                  </a:ext>
                </a:extLst>
              </p:cNvPr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198;p8">
                <a:extLst>
                  <a:ext uri="{FF2B5EF4-FFF2-40B4-BE49-F238E27FC236}">
                    <a16:creationId xmlns:a16="http://schemas.microsoft.com/office/drawing/2014/main" xmlns="" id="{2DC7732E-A745-2429-8352-A4A6400C2900}"/>
                  </a:ext>
                </a:extLst>
              </p:cNvPr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199;p8">
                <a:extLst>
                  <a:ext uri="{FF2B5EF4-FFF2-40B4-BE49-F238E27FC236}">
                    <a16:creationId xmlns:a16="http://schemas.microsoft.com/office/drawing/2014/main" xmlns="" id="{F2943EF4-63C9-8109-F2D1-7050EB02B136}"/>
                  </a:ext>
                </a:extLst>
              </p:cNvPr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200;p8">
                <a:extLst>
                  <a:ext uri="{FF2B5EF4-FFF2-40B4-BE49-F238E27FC236}">
                    <a16:creationId xmlns:a16="http://schemas.microsoft.com/office/drawing/2014/main" xmlns="" id="{2AEC927A-841D-5CA6-508E-A611A941AF58}"/>
                  </a:ext>
                </a:extLst>
              </p:cNvPr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201;p8">
                <a:extLst>
                  <a:ext uri="{FF2B5EF4-FFF2-40B4-BE49-F238E27FC236}">
                    <a16:creationId xmlns:a16="http://schemas.microsoft.com/office/drawing/2014/main" xmlns="" id="{E8619CB5-01EB-0CA5-CF1D-3BDBA7B54FDC}"/>
                  </a:ext>
                </a:extLst>
              </p:cNvPr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87" name="Google Shape;2203;p8">
            <a:extLst>
              <a:ext uri="{FF2B5EF4-FFF2-40B4-BE49-F238E27FC236}">
                <a16:creationId xmlns:a16="http://schemas.microsoft.com/office/drawing/2014/main" xmlns="" id="{12A9B7A1-9A98-F5DD-4C1C-8F3F63B52A67}"/>
              </a:ext>
            </a:extLst>
          </p:cNvPr>
          <p:cNvGrpSpPr/>
          <p:nvPr userDrawn="1"/>
        </p:nvGrpSpPr>
        <p:grpSpPr>
          <a:xfrm rot="10800000" flipH="1">
            <a:off x="30732" y="25530"/>
            <a:ext cx="9082536" cy="5092441"/>
            <a:chOff x="61450" y="51200"/>
            <a:chExt cx="9082536" cy="5092441"/>
          </a:xfrm>
        </p:grpSpPr>
        <p:sp>
          <p:nvSpPr>
            <p:cNvPr id="388" name="Google Shape;2204;p8">
              <a:extLst>
                <a:ext uri="{FF2B5EF4-FFF2-40B4-BE49-F238E27FC236}">
                  <a16:creationId xmlns:a16="http://schemas.microsoft.com/office/drawing/2014/main" xmlns="" id="{152A1A5F-98A4-755D-4A65-0DFFBB26EC28}"/>
                </a:ext>
              </a:extLst>
            </p:cNvPr>
            <p:cNvSpPr/>
            <p:nvPr/>
          </p:nvSpPr>
          <p:spPr>
            <a:xfrm rot="4734777" flipH="1">
              <a:off x="5681280" y="4500409"/>
              <a:ext cx="112080" cy="445859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9" name="Google Shape;2205;p8">
              <a:extLst>
                <a:ext uri="{FF2B5EF4-FFF2-40B4-BE49-F238E27FC236}">
                  <a16:creationId xmlns:a16="http://schemas.microsoft.com/office/drawing/2014/main" xmlns="" id="{071504C6-978F-3E37-97CB-D9C3EE8A9AF5}"/>
                </a:ext>
              </a:extLst>
            </p:cNvPr>
            <p:cNvGrpSpPr/>
            <p:nvPr/>
          </p:nvGrpSpPr>
          <p:grpSpPr>
            <a:xfrm rot="-3303663">
              <a:off x="7667837" y="4605623"/>
              <a:ext cx="348301" cy="197312"/>
              <a:chOff x="2825789" y="371752"/>
              <a:chExt cx="645544" cy="365699"/>
            </a:xfrm>
          </p:grpSpPr>
          <p:sp>
            <p:nvSpPr>
              <p:cNvPr id="449" name="Google Shape;2206;p8">
                <a:extLst>
                  <a:ext uri="{FF2B5EF4-FFF2-40B4-BE49-F238E27FC236}">
                    <a16:creationId xmlns:a16="http://schemas.microsoft.com/office/drawing/2014/main" xmlns="" id="{CEA5B8E3-4A48-602B-D4B8-5D96B7CA2052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" name="Google Shape;2207;p8">
                <a:extLst>
                  <a:ext uri="{FF2B5EF4-FFF2-40B4-BE49-F238E27FC236}">
                    <a16:creationId xmlns:a16="http://schemas.microsoft.com/office/drawing/2014/main" xmlns="" id="{A96E39C5-27F8-12C0-CCC4-E654A6CB7C49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" name="Google Shape;2208;p8">
                <a:extLst>
                  <a:ext uri="{FF2B5EF4-FFF2-40B4-BE49-F238E27FC236}">
                    <a16:creationId xmlns:a16="http://schemas.microsoft.com/office/drawing/2014/main" xmlns="" id="{71840047-F5A2-2C34-1AA4-E901625799D3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0" name="Google Shape;2209;p8">
              <a:extLst>
                <a:ext uri="{FF2B5EF4-FFF2-40B4-BE49-F238E27FC236}">
                  <a16:creationId xmlns:a16="http://schemas.microsoft.com/office/drawing/2014/main" xmlns="" id="{D4F2C086-1E1E-B6E2-B37D-703AC4C2211C}"/>
                </a:ext>
              </a:extLst>
            </p:cNvPr>
            <p:cNvGrpSpPr/>
            <p:nvPr/>
          </p:nvGrpSpPr>
          <p:grpSpPr>
            <a:xfrm rot="10800000" flipH="1">
              <a:off x="1456214" y="4445152"/>
              <a:ext cx="645544" cy="365699"/>
              <a:chOff x="2825789" y="371752"/>
              <a:chExt cx="645544" cy="365699"/>
            </a:xfrm>
          </p:grpSpPr>
          <p:sp>
            <p:nvSpPr>
              <p:cNvPr id="446" name="Google Shape;2210;p8">
                <a:extLst>
                  <a:ext uri="{FF2B5EF4-FFF2-40B4-BE49-F238E27FC236}">
                    <a16:creationId xmlns:a16="http://schemas.microsoft.com/office/drawing/2014/main" xmlns="" id="{8F5E9309-0376-8FA9-A298-5703330A9984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" name="Google Shape;2211;p8">
                <a:extLst>
                  <a:ext uri="{FF2B5EF4-FFF2-40B4-BE49-F238E27FC236}">
                    <a16:creationId xmlns:a16="http://schemas.microsoft.com/office/drawing/2014/main" xmlns="" id="{D4986006-784A-DB7E-D391-EDA5DCE11D7F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" name="Google Shape;2212;p8">
                <a:extLst>
                  <a:ext uri="{FF2B5EF4-FFF2-40B4-BE49-F238E27FC236}">
                    <a16:creationId xmlns:a16="http://schemas.microsoft.com/office/drawing/2014/main" xmlns="" id="{E37DADC1-9DE7-F0A6-1C4D-028748645C93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91" name="Google Shape;2213;p8">
              <a:extLst>
                <a:ext uri="{FF2B5EF4-FFF2-40B4-BE49-F238E27FC236}">
                  <a16:creationId xmlns:a16="http://schemas.microsoft.com/office/drawing/2014/main" xmlns="" id="{9CECBDA4-D6BE-406E-2D0E-7B3AE8B30ECA}"/>
                </a:ext>
              </a:extLst>
            </p:cNvPr>
            <p:cNvSpPr/>
            <p:nvPr/>
          </p:nvSpPr>
          <p:spPr>
            <a:xfrm rot="10800000" flipH="1">
              <a:off x="61450" y="4758925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2214;p8">
              <a:extLst>
                <a:ext uri="{FF2B5EF4-FFF2-40B4-BE49-F238E27FC236}">
                  <a16:creationId xmlns:a16="http://schemas.microsoft.com/office/drawing/2014/main" xmlns="" id="{2376C5EF-A78B-140A-21D4-189D1BA00C82}"/>
                </a:ext>
              </a:extLst>
            </p:cNvPr>
            <p:cNvSpPr/>
            <p:nvPr/>
          </p:nvSpPr>
          <p:spPr>
            <a:xfrm rot="10800000" flipH="1">
              <a:off x="6126100" y="4861075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2215;p8">
              <a:extLst>
                <a:ext uri="{FF2B5EF4-FFF2-40B4-BE49-F238E27FC236}">
                  <a16:creationId xmlns:a16="http://schemas.microsoft.com/office/drawing/2014/main" xmlns="" id="{35078336-367B-64D8-2AFF-356C2C2BFF21}"/>
                </a:ext>
              </a:extLst>
            </p:cNvPr>
            <p:cNvSpPr/>
            <p:nvPr/>
          </p:nvSpPr>
          <p:spPr>
            <a:xfrm rot="10800000" flipH="1">
              <a:off x="270875" y="60820"/>
              <a:ext cx="192950" cy="5019405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2216;p8">
              <a:extLst>
                <a:ext uri="{FF2B5EF4-FFF2-40B4-BE49-F238E27FC236}">
                  <a16:creationId xmlns:a16="http://schemas.microsoft.com/office/drawing/2014/main" xmlns="" id="{8B26C6F7-8A80-1E15-B7E8-A7EA8D1AFE48}"/>
                </a:ext>
              </a:extLst>
            </p:cNvPr>
            <p:cNvSpPr/>
            <p:nvPr/>
          </p:nvSpPr>
          <p:spPr>
            <a:xfrm rot="10800000" flipH="1">
              <a:off x="362875" y="1877014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2217;p8">
              <a:extLst>
                <a:ext uri="{FF2B5EF4-FFF2-40B4-BE49-F238E27FC236}">
                  <a16:creationId xmlns:a16="http://schemas.microsoft.com/office/drawing/2014/main" xmlns="" id="{050EA150-EBBD-DC34-AF77-E795B7117B2A}"/>
                </a:ext>
              </a:extLst>
            </p:cNvPr>
            <p:cNvSpPr/>
            <p:nvPr/>
          </p:nvSpPr>
          <p:spPr>
            <a:xfrm>
              <a:off x="8700500" y="51200"/>
              <a:ext cx="192950" cy="5092441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2218;p8">
              <a:extLst>
                <a:ext uri="{FF2B5EF4-FFF2-40B4-BE49-F238E27FC236}">
                  <a16:creationId xmlns:a16="http://schemas.microsoft.com/office/drawing/2014/main" xmlns="" id="{B9770298-C6B0-C597-A88F-0C338122B6EC}"/>
                </a:ext>
              </a:extLst>
            </p:cNvPr>
            <p:cNvSpPr/>
            <p:nvPr/>
          </p:nvSpPr>
          <p:spPr>
            <a:xfrm>
              <a:off x="8792500" y="2117575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2219;p8">
              <a:extLst>
                <a:ext uri="{FF2B5EF4-FFF2-40B4-BE49-F238E27FC236}">
                  <a16:creationId xmlns:a16="http://schemas.microsoft.com/office/drawing/2014/main" xmlns="" id="{4132647A-F8C1-8DC3-4610-A00C8E3E7636}"/>
                </a:ext>
              </a:extLst>
            </p:cNvPr>
            <p:cNvSpPr/>
            <p:nvPr/>
          </p:nvSpPr>
          <p:spPr>
            <a:xfrm>
              <a:off x="61450" y="215500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2220;p8">
              <a:extLst>
                <a:ext uri="{FF2B5EF4-FFF2-40B4-BE49-F238E27FC236}">
                  <a16:creationId xmlns:a16="http://schemas.microsoft.com/office/drawing/2014/main" xmlns="" id="{3357F0FE-2A88-3901-85DE-B63BEEB57C9D}"/>
                </a:ext>
              </a:extLst>
            </p:cNvPr>
            <p:cNvSpPr/>
            <p:nvPr/>
          </p:nvSpPr>
          <p:spPr>
            <a:xfrm>
              <a:off x="8680838" y="215500"/>
              <a:ext cx="239850" cy="190600"/>
            </a:xfrm>
            <a:custGeom>
              <a:avLst/>
              <a:gdLst/>
              <a:ahLst/>
              <a:cxnLst/>
              <a:rect l="l" t="t" r="r" b="b"/>
              <a:pathLst>
                <a:path w="9594" h="7624" extrusionOk="0">
                  <a:moveTo>
                    <a:pt x="618" y="1"/>
                  </a:moveTo>
                  <a:lnTo>
                    <a:pt x="1" y="7481"/>
                  </a:lnTo>
                  <a:lnTo>
                    <a:pt x="9594" y="7623"/>
                  </a:lnTo>
                  <a:lnTo>
                    <a:pt x="88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2221;p8">
              <a:extLst>
                <a:ext uri="{FF2B5EF4-FFF2-40B4-BE49-F238E27FC236}">
                  <a16:creationId xmlns:a16="http://schemas.microsoft.com/office/drawing/2014/main" xmlns="" id="{F0A3F43C-E028-9DCC-8BD3-043975CE9E3A}"/>
                </a:ext>
              </a:extLst>
            </p:cNvPr>
            <p:cNvSpPr/>
            <p:nvPr/>
          </p:nvSpPr>
          <p:spPr>
            <a:xfrm>
              <a:off x="1858900" y="282600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0" name="Google Shape;2222;p8">
              <a:extLst>
                <a:ext uri="{FF2B5EF4-FFF2-40B4-BE49-F238E27FC236}">
                  <a16:creationId xmlns:a16="http://schemas.microsoft.com/office/drawing/2014/main" xmlns="" id="{08B9A66F-9A2A-D6CC-B361-9F7DAB2725CC}"/>
                </a:ext>
              </a:extLst>
            </p:cNvPr>
            <p:cNvGrpSpPr/>
            <p:nvPr/>
          </p:nvGrpSpPr>
          <p:grpSpPr>
            <a:xfrm>
              <a:off x="295544" y="215500"/>
              <a:ext cx="187625" cy="141325"/>
              <a:chOff x="295544" y="215500"/>
              <a:chExt cx="187625" cy="141325"/>
            </a:xfrm>
          </p:grpSpPr>
          <p:sp>
            <p:nvSpPr>
              <p:cNvPr id="444" name="Google Shape;2223;p8">
                <a:extLst>
                  <a:ext uri="{FF2B5EF4-FFF2-40B4-BE49-F238E27FC236}">
                    <a16:creationId xmlns:a16="http://schemas.microsoft.com/office/drawing/2014/main" xmlns="" id="{E3443EA7-4C89-4EBD-1C97-EE2AC5AE287F}"/>
                  </a:ext>
                </a:extLst>
              </p:cNvPr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" name="Google Shape;2224;p8">
                <a:extLst>
                  <a:ext uri="{FF2B5EF4-FFF2-40B4-BE49-F238E27FC236}">
                    <a16:creationId xmlns:a16="http://schemas.microsoft.com/office/drawing/2014/main" xmlns="" id="{4FB106D9-DE83-0934-F7E6-F6FB7A86D9C4}"/>
                  </a:ext>
                </a:extLst>
              </p:cNvPr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1" name="Google Shape;2225;p8">
              <a:extLst>
                <a:ext uri="{FF2B5EF4-FFF2-40B4-BE49-F238E27FC236}">
                  <a16:creationId xmlns:a16="http://schemas.microsoft.com/office/drawing/2014/main" xmlns="" id="{A8C0D3DD-EEDE-6827-B2C6-F5AC98CDE153}"/>
                </a:ext>
              </a:extLst>
            </p:cNvPr>
            <p:cNvSpPr/>
            <p:nvPr/>
          </p:nvSpPr>
          <p:spPr>
            <a:xfrm>
              <a:off x="8744963" y="251725"/>
              <a:ext cx="92625" cy="92625"/>
            </a:xfrm>
            <a:custGeom>
              <a:avLst/>
              <a:gdLst/>
              <a:ahLst/>
              <a:cxnLst/>
              <a:rect l="l" t="t" r="r" b="b"/>
              <a:pathLst>
                <a:path w="3705" h="3705" extrusionOk="0">
                  <a:moveTo>
                    <a:pt x="1663" y="0"/>
                  </a:moveTo>
                  <a:lnTo>
                    <a:pt x="1496" y="24"/>
                  </a:lnTo>
                  <a:lnTo>
                    <a:pt x="1306" y="72"/>
                  </a:lnTo>
                  <a:lnTo>
                    <a:pt x="1140" y="143"/>
                  </a:lnTo>
                  <a:lnTo>
                    <a:pt x="974" y="214"/>
                  </a:lnTo>
                  <a:lnTo>
                    <a:pt x="831" y="309"/>
                  </a:lnTo>
                  <a:lnTo>
                    <a:pt x="689" y="428"/>
                  </a:lnTo>
                  <a:lnTo>
                    <a:pt x="547" y="546"/>
                  </a:lnTo>
                  <a:lnTo>
                    <a:pt x="428" y="665"/>
                  </a:lnTo>
                  <a:lnTo>
                    <a:pt x="309" y="831"/>
                  </a:lnTo>
                  <a:lnTo>
                    <a:pt x="214" y="974"/>
                  </a:lnTo>
                  <a:lnTo>
                    <a:pt x="143" y="1140"/>
                  </a:lnTo>
                  <a:lnTo>
                    <a:pt x="72" y="1306"/>
                  </a:lnTo>
                  <a:lnTo>
                    <a:pt x="24" y="1496"/>
                  </a:lnTo>
                  <a:lnTo>
                    <a:pt x="0" y="1662"/>
                  </a:lnTo>
                  <a:lnTo>
                    <a:pt x="0" y="1852"/>
                  </a:lnTo>
                  <a:lnTo>
                    <a:pt x="0" y="2042"/>
                  </a:lnTo>
                  <a:lnTo>
                    <a:pt x="24" y="2232"/>
                  </a:lnTo>
                  <a:lnTo>
                    <a:pt x="72" y="2399"/>
                  </a:lnTo>
                  <a:lnTo>
                    <a:pt x="143" y="2565"/>
                  </a:lnTo>
                  <a:lnTo>
                    <a:pt x="214" y="2731"/>
                  </a:lnTo>
                  <a:lnTo>
                    <a:pt x="309" y="2897"/>
                  </a:lnTo>
                  <a:lnTo>
                    <a:pt x="428" y="3040"/>
                  </a:lnTo>
                  <a:lnTo>
                    <a:pt x="547" y="3158"/>
                  </a:lnTo>
                  <a:lnTo>
                    <a:pt x="665" y="3277"/>
                  </a:lnTo>
                  <a:lnTo>
                    <a:pt x="808" y="3396"/>
                  </a:lnTo>
                  <a:lnTo>
                    <a:pt x="974" y="3491"/>
                  </a:lnTo>
                  <a:lnTo>
                    <a:pt x="1140" y="3562"/>
                  </a:lnTo>
                  <a:lnTo>
                    <a:pt x="1306" y="3633"/>
                  </a:lnTo>
                  <a:lnTo>
                    <a:pt x="1473" y="3681"/>
                  </a:lnTo>
                  <a:lnTo>
                    <a:pt x="1663" y="3705"/>
                  </a:lnTo>
                  <a:lnTo>
                    <a:pt x="2042" y="3705"/>
                  </a:lnTo>
                  <a:lnTo>
                    <a:pt x="2232" y="3681"/>
                  </a:lnTo>
                  <a:lnTo>
                    <a:pt x="2399" y="3633"/>
                  </a:lnTo>
                  <a:lnTo>
                    <a:pt x="2565" y="3562"/>
                  </a:lnTo>
                  <a:lnTo>
                    <a:pt x="2731" y="3491"/>
                  </a:lnTo>
                  <a:lnTo>
                    <a:pt x="2897" y="3396"/>
                  </a:lnTo>
                  <a:lnTo>
                    <a:pt x="3040" y="3277"/>
                  </a:lnTo>
                  <a:lnTo>
                    <a:pt x="3158" y="3158"/>
                  </a:lnTo>
                  <a:lnTo>
                    <a:pt x="3277" y="3040"/>
                  </a:lnTo>
                  <a:lnTo>
                    <a:pt x="3396" y="2897"/>
                  </a:lnTo>
                  <a:lnTo>
                    <a:pt x="3491" y="2731"/>
                  </a:lnTo>
                  <a:lnTo>
                    <a:pt x="3562" y="2565"/>
                  </a:lnTo>
                  <a:lnTo>
                    <a:pt x="3633" y="2399"/>
                  </a:lnTo>
                  <a:lnTo>
                    <a:pt x="3681" y="2232"/>
                  </a:lnTo>
                  <a:lnTo>
                    <a:pt x="3705" y="2042"/>
                  </a:lnTo>
                  <a:lnTo>
                    <a:pt x="3705" y="1852"/>
                  </a:lnTo>
                  <a:lnTo>
                    <a:pt x="3705" y="1662"/>
                  </a:lnTo>
                  <a:lnTo>
                    <a:pt x="3681" y="1473"/>
                  </a:lnTo>
                  <a:lnTo>
                    <a:pt x="3633" y="1306"/>
                  </a:lnTo>
                  <a:lnTo>
                    <a:pt x="3562" y="1140"/>
                  </a:lnTo>
                  <a:lnTo>
                    <a:pt x="3491" y="974"/>
                  </a:lnTo>
                  <a:lnTo>
                    <a:pt x="3396" y="808"/>
                  </a:lnTo>
                  <a:lnTo>
                    <a:pt x="3277" y="665"/>
                  </a:lnTo>
                  <a:lnTo>
                    <a:pt x="3158" y="546"/>
                  </a:lnTo>
                  <a:lnTo>
                    <a:pt x="3040" y="428"/>
                  </a:lnTo>
                  <a:lnTo>
                    <a:pt x="2897" y="309"/>
                  </a:lnTo>
                  <a:lnTo>
                    <a:pt x="2731" y="214"/>
                  </a:lnTo>
                  <a:lnTo>
                    <a:pt x="2565" y="143"/>
                  </a:lnTo>
                  <a:lnTo>
                    <a:pt x="2399" y="72"/>
                  </a:lnTo>
                  <a:lnTo>
                    <a:pt x="2232" y="24"/>
                  </a:lnTo>
                  <a:lnTo>
                    <a:pt x="20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2" name="Google Shape;2226;p8">
              <a:extLst>
                <a:ext uri="{FF2B5EF4-FFF2-40B4-BE49-F238E27FC236}">
                  <a16:creationId xmlns:a16="http://schemas.microsoft.com/office/drawing/2014/main" xmlns="" id="{08EAFD4A-31EB-CF96-A4EA-4B287BD235BE}"/>
                </a:ext>
              </a:extLst>
            </p:cNvPr>
            <p:cNvGrpSpPr/>
            <p:nvPr/>
          </p:nvGrpSpPr>
          <p:grpSpPr>
            <a:xfrm>
              <a:off x="2825789" y="352702"/>
              <a:ext cx="645544" cy="365699"/>
              <a:chOff x="2825789" y="371752"/>
              <a:chExt cx="645544" cy="365699"/>
            </a:xfrm>
          </p:grpSpPr>
          <p:sp>
            <p:nvSpPr>
              <p:cNvPr id="441" name="Google Shape;2227;p8">
                <a:extLst>
                  <a:ext uri="{FF2B5EF4-FFF2-40B4-BE49-F238E27FC236}">
                    <a16:creationId xmlns:a16="http://schemas.microsoft.com/office/drawing/2014/main" xmlns="" id="{912A0092-F00A-1179-44A8-B8BA2491A6D0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" name="Google Shape;2228;p8">
                <a:extLst>
                  <a:ext uri="{FF2B5EF4-FFF2-40B4-BE49-F238E27FC236}">
                    <a16:creationId xmlns:a16="http://schemas.microsoft.com/office/drawing/2014/main" xmlns="" id="{783486B5-C2EA-EBAB-0750-1B6C78EED17D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" name="Google Shape;2229;p8">
                <a:extLst>
                  <a:ext uri="{FF2B5EF4-FFF2-40B4-BE49-F238E27FC236}">
                    <a16:creationId xmlns:a16="http://schemas.microsoft.com/office/drawing/2014/main" xmlns="" id="{13F2C42D-6AF6-1948-709B-9F13A797A998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3" name="Google Shape;2230;p8">
              <a:extLst>
                <a:ext uri="{FF2B5EF4-FFF2-40B4-BE49-F238E27FC236}">
                  <a16:creationId xmlns:a16="http://schemas.microsoft.com/office/drawing/2014/main" xmlns="" id="{2C814960-A19C-702E-2506-4229C49E49AB}"/>
                </a:ext>
              </a:extLst>
            </p:cNvPr>
            <p:cNvGrpSpPr/>
            <p:nvPr/>
          </p:nvGrpSpPr>
          <p:grpSpPr>
            <a:xfrm rot="10800000" flipH="1">
              <a:off x="275913" y="4810550"/>
              <a:ext cx="187625" cy="141325"/>
              <a:chOff x="295544" y="215500"/>
              <a:chExt cx="187625" cy="141325"/>
            </a:xfrm>
          </p:grpSpPr>
          <p:sp>
            <p:nvSpPr>
              <p:cNvPr id="439" name="Google Shape;2231;p8">
                <a:extLst>
                  <a:ext uri="{FF2B5EF4-FFF2-40B4-BE49-F238E27FC236}">
                    <a16:creationId xmlns:a16="http://schemas.microsoft.com/office/drawing/2014/main" xmlns="" id="{FCCC29E4-03C6-5B45-A49B-CC919D76649B}"/>
                  </a:ext>
                </a:extLst>
              </p:cNvPr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" name="Google Shape;2232;p8">
                <a:extLst>
                  <a:ext uri="{FF2B5EF4-FFF2-40B4-BE49-F238E27FC236}">
                    <a16:creationId xmlns:a16="http://schemas.microsoft.com/office/drawing/2014/main" xmlns="" id="{A795CC5F-840A-3DA3-ADE5-3EE2931B441E}"/>
                  </a:ext>
                </a:extLst>
              </p:cNvPr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4" name="Google Shape;2233;p8">
              <a:extLst>
                <a:ext uri="{FF2B5EF4-FFF2-40B4-BE49-F238E27FC236}">
                  <a16:creationId xmlns:a16="http://schemas.microsoft.com/office/drawing/2014/main" xmlns="" id="{A9C98D3E-F872-ADB7-9B05-876F8A24E057}"/>
                </a:ext>
              </a:extLst>
            </p:cNvPr>
            <p:cNvGrpSpPr/>
            <p:nvPr/>
          </p:nvGrpSpPr>
          <p:grpSpPr>
            <a:xfrm rot="10800000">
              <a:off x="8744975" y="4758933"/>
              <a:ext cx="187625" cy="184895"/>
              <a:chOff x="295550" y="171909"/>
              <a:chExt cx="187625" cy="184895"/>
            </a:xfrm>
          </p:grpSpPr>
          <p:sp>
            <p:nvSpPr>
              <p:cNvPr id="437" name="Google Shape;2234;p8">
                <a:extLst>
                  <a:ext uri="{FF2B5EF4-FFF2-40B4-BE49-F238E27FC236}">
                    <a16:creationId xmlns:a16="http://schemas.microsoft.com/office/drawing/2014/main" xmlns="" id="{CA177AEB-EEA1-553D-1A61-DAEF1C5D7B01}"/>
                  </a:ext>
                </a:extLst>
              </p:cNvPr>
              <p:cNvSpPr/>
              <p:nvPr/>
            </p:nvSpPr>
            <p:spPr>
              <a:xfrm>
                <a:off x="295550" y="171909"/>
                <a:ext cx="187625" cy="18489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2235;p8">
                <a:extLst>
                  <a:ext uri="{FF2B5EF4-FFF2-40B4-BE49-F238E27FC236}">
                    <a16:creationId xmlns:a16="http://schemas.microsoft.com/office/drawing/2014/main" xmlns="" id="{D626D35D-E588-1427-DC3D-F5806D1F2E3B}"/>
                  </a:ext>
                </a:extLst>
              </p:cNvPr>
              <p:cNvSpPr/>
              <p:nvPr/>
            </p:nvSpPr>
            <p:spPr>
              <a:xfrm>
                <a:off x="343044" y="214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5" name="Google Shape;2236;p8">
              <a:extLst>
                <a:ext uri="{FF2B5EF4-FFF2-40B4-BE49-F238E27FC236}">
                  <a16:creationId xmlns:a16="http://schemas.microsoft.com/office/drawing/2014/main" xmlns="" id="{9002424C-6CCB-85D9-F9C1-14E8AFBEE72E}"/>
                </a:ext>
              </a:extLst>
            </p:cNvPr>
            <p:cNvSpPr/>
            <p:nvPr/>
          </p:nvSpPr>
          <p:spPr>
            <a:xfrm flipH="1">
              <a:off x="214847" y="9981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2237;p8">
              <a:extLst>
                <a:ext uri="{FF2B5EF4-FFF2-40B4-BE49-F238E27FC236}">
                  <a16:creationId xmlns:a16="http://schemas.microsoft.com/office/drawing/2014/main" xmlns="" id="{EEC4642B-AA5E-0D1F-02D9-D9D76B36484D}"/>
                </a:ext>
              </a:extLst>
            </p:cNvPr>
            <p:cNvSpPr/>
            <p:nvPr/>
          </p:nvSpPr>
          <p:spPr>
            <a:xfrm rot="-5400000">
              <a:off x="1029625" y="25566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2238;p8">
              <a:extLst>
                <a:ext uri="{FF2B5EF4-FFF2-40B4-BE49-F238E27FC236}">
                  <a16:creationId xmlns:a16="http://schemas.microsoft.com/office/drawing/2014/main" xmlns="" id="{381A3E09-8401-6CE4-6F9F-1B21972BED09}"/>
                </a:ext>
              </a:extLst>
            </p:cNvPr>
            <p:cNvSpPr/>
            <p:nvPr/>
          </p:nvSpPr>
          <p:spPr>
            <a:xfrm rot="-5400000">
              <a:off x="2675069" y="2675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2239;p8">
              <a:extLst>
                <a:ext uri="{FF2B5EF4-FFF2-40B4-BE49-F238E27FC236}">
                  <a16:creationId xmlns:a16="http://schemas.microsoft.com/office/drawing/2014/main" xmlns="" id="{6BC386DA-60AB-97CF-B25A-0E9B77CB9027}"/>
                </a:ext>
              </a:extLst>
            </p:cNvPr>
            <p:cNvSpPr/>
            <p:nvPr/>
          </p:nvSpPr>
          <p:spPr>
            <a:xfrm rot="-5400000">
              <a:off x="4320513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2240;p8">
              <a:extLst>
                <a:ext uri="{FF2B5EF4-FFF2-40B4-BE49-F238E27FC236}">
                  <a16:creationId xmlns:a16="http://schemas.microsoft.com/office/drawing/2014/main" xmlns="" id="{D3EC44F8-CE8F-7BF5-B53A-4A947AE4EC45}"/>
                </a:ext>
              </a:extLst>
            </p:cNvPr>
            <p:cNvSpPr/>
            <p:nvPr/>
          </p:nvSpPr>
          <p:spPr>
            <a:xfrm rot="-5400000">
              <a:off x="5965956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2241;p8">
              <a:extLst>
                <a:ext uri="{FF2B5EF4-FFF2-40B4-BE49-F238E27FC236}">
                  <a16:creationId xmlns:a16="http://schemas.microsoft.com/office/drawing/2014/main" xmlns="" id="{E232A594-CCF2-D468-34A7-03C08C025523}"/>
                </a:ext>
              </a:extLst>
            </p:cNvPr>
            <p:cNvSpPr/>
            <p:nvPr/>
          </p:nvSpPr>
          <p:spPr>
            <a:xfrm rot="-5400000">
              <a:off x="7611400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2242;p8">
              <a:extLst>
                <a:ext uri="{FF2B5EF4-FFF2-40B4-BE49-F238E27FC236}">
                  <a16:creationId xmlns:a16="http://schemas.microsoft.com/office/drawing/2014/main" xmlns="" id="{2ECB5EB2-1D35-7922-D162-87A6DC616EFD}"/>
                </a:ext>
              </a:extLst>
            </p:cNvPr>
            <p:cNvSpPr/>
            <p:nvPr/>
          </p:nvSpPr>
          <p:spPr>
            <a:xfrm rot="-5400000">
              <a:off x="1029625" y="484671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2243;p8">
              <a:extLst>
                <a:ext uri="{FF2B5EF4-FFF2-40B4-BE49-F238E27FC236}">
                  <a16:creationId xmlns:a16="http://schemas.microsoft.com/office/drawing/2014/main" xmlns="" id="{4186FC57-3A14-2CDA-6C3D-079FC404AA59}"/>
                </a:ext>
              </a:extLst>
            </p:cNvPr>
            <p:cNvSpPr/>
            <p:nvPr/>
          </p:nvSpPr>
          <p:spPr>
            <a:xfrm rot="-5400000">
              <a:off x="2675069" y="48586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2244;p8">
              <a:extLst>
                <a:ext uri="{FF2B5EF4-FFF2-40B4-BE49-F238E27FC236}">
                  <a16:creationId xmlns:a16="http://schemas.microsoft.com/office/drawing/2014/main" xmlns="" id="{887F4181-A50F-84DB-2820-E0F6A152AA75}"/>
                </a:ext>
              </a:extLst>
            </p:cNvPr>
            <p:cNvSpPr/>
            <p:nvPr/>
          </p:nvSpPr>
          <p:spPr>
            <a:xfrm rot="-5400000">
              <a:off x="4320513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2245;p8">
              <a:extLst>
                <a:ext uri="{FF2B5EF4-FFF2-40B4-BE49-F238E27FC236}">
                  <a16:creationId xmlns:a16="http://schemas.microsoft.com/office/drawing/2014/main" xmlns="" id="{09C9AD81-6912-6499-133B-180C1A1B859E}"/>
                </a:ext>
              </a:extLst>
            </p:cNvPr>
            <p:cNvSpPr/>
            <p:nvPr/>
          </p:nvSpPr>
          <p:spPr>
            <a:xfrm rot="-5400000">
              <a:off x="5965956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2246;p8">
              <a:extLst>
                <a:ext uri="{FF2B5EF4-FFF2-40B4-BE49-F238E27FC236}">
                  <a16:creationId xmlns:a16="http://schemas.microsoft.com/office/drawing/2014/main" xmlns="" id="{594C5AAC-072E-058E-656C-3D3B98E27A67}"/>
                </a:ext>
              </a:extLst>
            </p:cNvPr>
            <p:cNvSpPr/>
            <p:nvPr/>
          </p:nvSpPr>
          <p:spPr>
            <a:xfrm rot="-5400000">
              <a:off x="7611400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6" name="Google Shape;2247;p8">
              <a:extLst>
                <a:ext uri="{FF2B5EF4-FFF2-40B4-BE49-F238E27FC236}">
                  <a16:creationId xmlns:a16="http://schemas.microsoft.com/office/drawing/2014/main" xmlns="" id="{F8C7FF11-D688-0AED-3A3A-25A11D50851F}"/>
                </a:ext>
              </a:extLst>
            </p:cNvPr>
            <p:cNvGrpSpPr/>
            <p:nvPr/>
          </p:nvGrpSpPr>
          <p:grpSpPr>
            <a:xfrm>
              <a:off x="298763" y="1260563"/>
              <a:ext cx="159175" cy="2277900"/>
              <a:chOff x="298763" y="1260563"/>
              <a:chExt cx="159175" cy="2277900"/>
            </a:xfrm>
          </p:grpSpPr>
          <p:sp>
            <p:nvSpPr>
              <p:cNvPr id="434" name="Google Shape;2248;p8">
                <a:extLst>
                  <a:ext uri="{FF2B5EF4-FFF2-40B4-BE49-F238E27FC236}">
                    <a16:creationId xmlns:a16="http://schemas.microsoft.com/office/drawing/2014/main" xmlns="" id="{7B78F2CF-DA89-F5D1-3276-61543D05307E}"/>
                  </a:ext>
                </a:extLst>
              </p:cNvPr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" name="Google Shape;2249;p8">
                <a:extLst>
                  <a:ext uri="{FF2B5EF4-FFF2-40B4-BE49-F238E27FC236}">
                    <a16:creationId xmlns:a16="http://schemas.microsoft.com/office/drawing/2014/main" xmlns="" id="{978DDC5E-4121-1AF7-31FF-866F20EB20D3}"/>
                  </a:ext>
                </a:extLst>
              </p:cNvPr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2250;p8">
                <a:extLst>
                  <a:ext uri="{FF2B5EF4-FFF2-40B4-BE49-F238E27FC236}">
                    <a16:creationId xmlns:a16="http://schemas.microsoft.com/office/drawing/2014/main" xmlns="" id="{56FA790F-2412-4D7C-9D82-DB9F023479F8}"/>
                  </a:ext>
                </a:extLst>
              </p:cNvPr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7" name="Google Shape;2251;p8">
              <a:extLst>
                <a:ext uri="{FF2B5EF4-FFF2-40B4-BE49-F238E27FC236}">
                  <a16:creationId xmlns:a16="http://schemas.microsoft.com/office/drawing/2014/main" xmlns="" id="{2A54E0B5-E3DB-A1CB-CC4D-165B533279CA}"/>
                </a:ext>
              </a:extLst>
            </p:cNvPr>
            <p:cNvGrpSpPr/>
            <p:nvPr/>
          </p:nvGrpSpPr>
          <p:grpSpPr>
            <a:xfrm>
              <a:off x="8724750" y="1260563"/>
              <a:ext cx="159175" cy="2277900"/>
              <a:chOff x="298763" y="1260563"/>
              <a:chExt cx="159175" cy="2277900"/>
            </a:xfrm>
          </p:grpSpPr>
          <p:sp>
            <p:nvSpPr>
              <p:cNvPr id="431" name="Google Shape;2252;p8">
                <a:extLst>
                  <a:ext uri="{FF2B5EF4-FFF2-40B4-BE49-F238E27FC236}">
                    <a16:creationId xmlns:a16="http://schemas.microsoft.com/office/drawing/2014/main" xmlns="" id="{6A357841-4835-4B92-3F05-017CA31A7B64}"/>
                  </a:ext>
                </a:extLst>
              </p:cNvPr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2253;p8">
                <a:extLst>
                  <a:ext uri="{FF2B5EF4-FFF2-40B4-BE49-F238E27FC236}">
                    <a16:creationId xmlns:a16="http://schemas.microsoft.com/office/drawing/2014/main" xmlns="" id="{BB748B20-2BA2-B4BA-CB3B-85AF38E6A1E7}"/>
                  </a:ext>
                </a:extLst>
              </p:cNvPr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2254;p8">
                <a:extLst>
                  <a:ext uri="{FF2B5EF4-FFF2-40B4-BE49-F238E27FC236}">
                    <a16:creationId xmlns:a16="http://schemas.microsoft.com/office/drawing/2014/main" xmlns="" id="{94B57300-A294-C914-B011-29A90BEE5487}"/>
                  </a:ext>
                </a:extLst>
              </p:cNvPr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" name="Google Shape;2255;p8">
              <a:extLst>
                <a:ext uri="{FF2B5EF4-FFF2-40B4-BE49-F238E27FC236}">
                  <a16:creationId xmlns:a16="http://schemas.microsoft.com/office/drawing/2014/main" xmlns="" id="{ED73BE6D-29DC-5FBE-5E54-A80C4C30ABCB}"/>
                </a:ext>
              </a:extLst>
            </p:cNvPr>
            <p:cNvGrpSpPr/>
            <p:nvPr/>
          </p:nvGrpSpPr>
          <p:grpSpPr>
            <a:xfrm rot="-9157976">
              <a:off x="8210525" y="1114771"/>
              <a:ext cx="645558" cy="365708"/>
              <a:chOff x="2825789" y="371752"/>
              <a:chExt cx="645544" cy="365699"/>
            </a:xfrm>
          </p:grpSpPr>
          <p:sp>
            <p:nvSpPr>
              <p:cNvPr id="428" name="Google Shape;2256;p8">
                <a:extLst>
                  <a:ext uri="{FF2B5EF4-FFF2-40B4-BE49-F238E27FC236}">
                    <a16:creationId xmlns:a16="http://schemas.microsoft.com/office/drawing/2014/main" xmlns="" id="{5AA3B5DC-509C-8F06-5C07-231BB835CF9D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" name="Google Shape;2257;p8">
                <a:extLst>
                  <a:ext uri="{FF2B5EF4-FFF2-40B4-BE49-F238E27FC236}">
                    <a16:creationId xmlns:a16="http://schemas.microsoft.com/office/drawing/2014/main" xmlns="" id="{952A0BF2-0D4C-8E70-3261-BD7680E255D9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" name="Google Shape;2258;p8">
                <a:extLst>
                  <a:ext uri="{FF2B5EF4-FFF2-40B4-BE49-F238E27FC236}">
                    <a16:creationId xmlns:a16="http://schemas.microsoft.com/office/drawing/2014/main" xmlns="" id="{4528F3B5-C8DF-DB8A-FDD5-68FD1B4A6154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" name="Google Shape;2259;p8">
              <a:extLst>
                <a:ext uri="{FF2B5EF4-FFF2-40B4-BE49-F238E27FC236}">
                  <a16:creationId xmlns:a16="http://schemas.microsoft.com/office/drawing/2014/main" xmlns="" id="{D3666E8C-5BFF-9B3E-BCDC-DE1E79931C6A}"/>
                </a:ext>
              </a:extLst>
            </p:cNvPr>
            <p:cNvGrpSpPr/>
            <p:nvPr/>
          </p:nvGrpSpPr>
          <p:grpSpPr>
            <a:xfrm rot="-4963016">
              <a:off x="8829835" y="2719529"/>
              <a:ext cx="348305" cy="197314"/>
              <a:chOff x="2825789" y="371752"/>
              <a:chExt cx="645544" cy="365699"/>
            </a:xfrm>
          </p:grpSpPr>
          <p:sp>
            <p:nvSpPr>
              <p:cNvPr id="425" name="Google Shape;2260;p8">
                <a:extLst>
                  <a:ext uri="{FF2B5EF4-FFF2-40B4-BE49-F238E27FC236}">
                    <a16:creationId xmlns:a16="http://schemas.microsoft.com/office/drawing/2014/main" xmlns="" id="{E1370900-27F3-D215-DE5E-B15770D8536C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2261;p8">
                <a:extLst>
                  <a:ext uri="{FF2B5EF4-FFF2-40B4-BE49-F238E27FC236}">
                    <a16:creationId xmlns:a16="http://schemas.microsoft.com/office/drawing/2014/main" xmlns="" id="{6CCC7F34-4FC3-A5E3-A243-A7BBBBB0D28D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2262;p8">
                <a:extLst>
                  <a:ext uri="{FF2B5EF4-FFF2-40B4-BE49-F238E27FC236}">
                    <a16:creationId xmlns:a16="http://schemas.microsoft.com/office/drawing/2014/main" xmlns="" id="{02C46E5F-907E-56BA-75E5-28193F4BE759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" name="Google Shape;2263;p8">
              <a:extLst>
                <a:ext uri="{FF2B5EF4-FFF2-40B4-BE49-F238E27FC236}">
                  <a16:creationId xmlns:a16="http://schemas.microsoft.com/office/drawing/2014/main" xmlns="" id="{BCE55801-EABE-1D61-295E-A9E741B2BEFC}"/>
                </a:ext>
              </a:extLst>
            </p:cNvPr>
            <p:cNvGrpSpPr/>
            <p:nvPr/>
          </p:nvGrpSpPr>
          <p:grpSpPr>
            <a:xfrm rot="-4963016">
              <a:off x="386660" y="1860804"/>
              <a:ext cx="348305" cy="197314"/>
              <a:chOff x="2825789" y="371752"/>
              <a:chExt cx="645544" cy="365699"/>
            </a:xfrm>
          </p:grpSpPr>
          <p:sp>
            <p:nvSpPr>
              <p:cNvPr id="422" name="Google Shape;2264;p8">
                <a:extLst>
                  <a:ext uri="{FF2B5EF4-FFF2-40B4-BE49-F238E27FC236}">
                    <a16:creationId xmlns:a16="http://schemas.microsoft.com/office/drawing/2014/main" xmlns="" id="{BF688B7F-427C-28AE-6FDF-D61DBC10225A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2265;p8">
                <a:extLst>
                  <a:ext uri="{FF2B5EF4-FFF2-40B4-BE49-F238E27FC236}">
                    <a16:creationId xmlns:a16="http://schemas.microsoft.com/office/drawing/2014/main" xmlns="" id="{63BD0AEB-67DE-23FD-C16B-7E948E906112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2266;p8">
                <a:extLst>
                  <a:ext uri="{FF2B5EF4-FFF2-40B4-BE49-F238E27FC236}">
                    <a16:creationId xmlns:a16="http://schemas.microsoft.com/office/drawing/2014/main" xmlns="" id="{D338A73E-B116-2A07-F80E-6F6FEC8B05F6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21" name="Google Shape;2267;p8">
              <a:extLst>
                <a:ext uri="{FF2B5EF4-FFF2-40B4-BE49-F238E27FC236}">
                  <a16:creationId xmlns:a16="http://schemas.microsoft.com/office/drawing/2014/main" xmlns="" id="{9C6EBF2C-FFCD-5177-67BD-8874EA39C518}"/>
                </a:ext>
              </a:extLst>
            </p:cNvPr>
            <p:cNvSpPr/>
            <p:nvPr/>
          </p:nvSpPr>
          <p:spPr>
            <a:xfrm flipH="1">
              <a:off x="167222" y="38937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3" name="Picture Placeholder 452">
            <a:extLst>
              <a:ext uri="{FF2B5EF4-FFF2-40B4-BE49-F238E27FC236}">
                <a16:creationId xmlns:a16="http://schemas.microsoft.com/office/drawing/2014/main" xmlns="" id="{A11BDBF4-1B52-0125-DA82-A4E1B21FD2A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03319" y="1259041"/>
            <a:ext cx="2117072" cy="2128837"/>
          </a:xfrm>
        </p:spPr>
        <p:txBody>
          <a:bodyPr/>
          <a:lstStyle/>
          <a:p>
            <a:endParaRPr lang="en-GB"/>
          </a:p>
        </p:txBody>
      </p:sp>
      <p:sp>
        <p:nvSpPr>
          <p:cNvPr id="454" name="Picture Placeholder 452">
            <a:extLst>
              <a:ext uri="{FF2B5EF4-FFF2-40B4-BE49-F238E27FC236}">
                <a16:creationId xmlns:a16="http://schemas.microsoft.com/office/drawing/2014/main" xmlns="" id="{2ACD4CF3-6B1A-EAC7-F19E-AE1AE4FEFC6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511483" y="1681857"/>
            <a:ext cx="2117072" cy="2128837"/>
          </a:xfrm>
        </p:spPr>
        <p:txBody>
          <a:bodyPr/>
          <a:lstStyle/>
          <a:p>
            <a:endParaRPr lang="en-GB"/>
          </a:p>
        </p:txBody>
      </p:sp>
      <p:sp>
        <p:nvSpPr>
          <p:cNvPr id="455" name="Picture Placeholder 452">
            <a:extLst>
              <a:ext uri="{FF2B5EF4-FFF2-40B4-BE49-F238E27FC236}">
                <a16:creationId xmlns:a16="http://schemas.microsoft.com/office/drawing/2014/main" xmlns="" id="{C7600385-4698-6BA4-8E8E-9C2A724F691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073" y="2209359"/>
            <a:ext cx="2117072" cy="2128837"/>
          </a:xfrm>
        </p:spPr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439996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7064;p33">
            <a:extLst>
              <a:ext uri="{FF2B5EF4-FFF2-40B4-BE49-F238E27FC236}">
                <a16:creationId xmlns:a16="http://schemas.microsoft.com/office/drawing/2014/main" xmlns="" id="{617A8973-7A80-B413-A8E1-3130AB6372C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521208"/>
            <a:ext cx="7704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 slide title goes here!</a:t>
            </a:r>
            <a:endParaRPr dirty="0"/>
          </a:p>
        </p:txBody>
      </p:sp>
      <p:sp>
        <p:nvSpPr>
          <p:cNvPr id="46" name="Circle: Hollow 45">
            <a:extLst>
              <a:ext uri="{FF2B5EF4-FFF2-40B4-BE49-F238E27FC236}">
                <a16:creationId xmlns:a16="http://schemas.microsoft.com/office/drawing/2014/main" xmlns="" id="{CC1B954B-C385-E919-09EE-B885D0495C55}"/>
              </a:ext>
            </a:extLst>
          </p:cNvPr>
          <p:cNvSpPr/>
          <p:nvPr userDrawn="1"/>
        </p:nvSpPr>
        <p:spPr>
          <a:xfrm>
            <a:off x="3426805" y="1601327"/>
            <a:ext cx="2281049" cy="2282400"/>
          </a:xfrm>
          <a:prstGeom prst="donut">
            <a:avLst>
              <a:gd name="adj" fmla="val 3833"/>
            </a:avLst>
          </a:prstGeom>
          <a:solidFill>
            <a:schemeClr val="accent5"/>
          </a:solidFill>
          <a:ln w="190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solidFill>
                <a:schemeClr val="tx1"/>
              </a:solidFill>
            </a:endParaRPr>
          </a:p>
        </p:txBody>
      </p:sp>
      <p:grpSp>
        <p:nvGrpSpPr>
          <p:cNvPr id="47" name="Google Shape;7067;p33">
            <a:extLst>
              <a:ext uri="{FF2B5EF4-FFF2-40B4-BE49-F238E27FC236}">
                <a16:creationId xmlns:a16="http://schemas.microsoft.com/office/drawing/2014/main" xmlns="" id="{C5DA7C06-81F4-C559-B4AF-7478FBF9909C}"/>
              </a:ext>
            </a:extLst>
          </p:cNvPr>
          <p:cNvGrpSpPr/>
          <p:nvPr userDrawn="1"/>
        </p:nvGrpSpPr>
        <p:grpSpPr>
          <a:xfrm rot="542285">
            <a:off x="3609180" y="1459120"/>
            <a:ext cx="681893" cy="731574"/>
            <a:chOff x="2423600" y="-1786450"/>
            <a:chExt cx="1547885" cy="1665834"/>
          </a:xfrm>
        </p:grpSpPr>
        <p:sp>
          <p:nvSpPr>
            <p:cNvPr id="48" name="Google Shape;7068;p33">
              <a:extLst>
                <a:ext uri="{FF2B5EF4-FFF2-40B4-BE49-F238E27FC236}">
                  <a16:creationId xmlns:a16="http://schemas.microsoft.com/office/drawing/2014/main" xmlns="" id="{9590A928-E4F6-E950-4845-F6353273F4AF}"/>
                </a:ext>
              </a:extLst>
            </p:cNvPr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7069;p33">
              <a:extLst>
                <a:ext uri="{FF2B5EF4-FFF2-40B4-BE49-F238E27FC236}">
                  <a16:creationId xmlns:a16="http://schemas.microsoft.com/office/drawing/2014/main" xmlns="" id="{9AE7345F-C887-C99A-46CD-1DF2409B9CFD}"/>
                </a:ext>
              </a:extLst>
            </p:cNvPr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7070;p33">
              <a:extLst>
                <a:ext uri="{FF2B5EF4-FFF2-40B4-BE49-F238E27FC236}">
                  <a16:creationId xmlns:a16="http://schemas.microsoft.com/office/drawing/2014/main" xmlns="" id="{1D985CAE-F617-F3F3-CBA0-20F9B3987AAE}"/>
                </a:ext>
              </a:extLst>
            </p:cNvPr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7071;p33">
              <a:extLst>
                <a:ext uri="{FF2B5EF4-FFF2-40B4-BE49-F238E27FC236}">
                  <a16:creationId xmlns:a16="http://schemas.microsoft.com/office/drawing/2014/main" xmlns="" id="{D4C0339E-2F99-2576-0CE5-47BAC78030DB}"/>
                </a:ext>
              </a:extLst>
            </p:cNvPr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7072;p33">
              <a:extLst>
                <a:ext uri="{FF2B5EF4-FFF2-40B4-BE49-F238E27FC236}">
                  <a16:creationId xmlns:a16="http://schemas.microsoft.com/office/drawing/2014/main" xmlns="" id="{DB38C6CB-A246-10C5-A789-4E7FEDE74C33}"/>
                </a:ext>
              </a:extLst>
            </p:cNvPr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7073;p33">
              <a:extLst>
                <a:ext uri="{FF2B5EF4-FFF2-40B4-BE49-F238E27FC236}">
                  <a16:creationId xmlns:a16="http://schemas.microsoft.com/office/drawing/2014/main" xmlns="" id="{11E1B764-E3CD-5E86-BAA6-209E0CE47A29}"/>
                </a:ext>
              </a:extLst>
            </p:cNvPr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7074;p33">
              <a:extLst>
                <a:ext uri="{FF2B5EF4-FFF2-40B4-BE49-F238E27FC236}">
                  <a16:creationId xmlns:a16="http://schemas.microsoft.com/office/drawing/2014/main" xmlns="" id="{34E99A86-8456-389D-DD81-4056FA8093ED}"/>
                </a:ext>
              </a:extLst>
            </p:cNvPr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7075;p33">
              <a:extLst>
                <a:ext uri="{FF2B5EF4-FFF2-40B4-BE49-F238E27FC236}">
                  <a16:creationId xmlns:a16="http://schemas.microsoft.com/office/drawing/2014/main" xmlns="" id="{A4D260B9-5EA2-E6F1-DDE9-15A4DD8704FF}"/>
                </a:ext>
              </a:extLst>
            </p:cNvPr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7076;p33">
              <a:extLst>
                <a:ext uri="{FF2B5EF4-FFF2-40B4-BE49-F238E27FC236}">
                  <a16:creationId xmlns:a16="http://schemas.microsoft.com/office/drawing/2014/main" xmlns="" id="{64C572B7-365C-E581-9FA3-CF932ECF6E9A}"/>
                </a:ext>
              </a:extLst>
            </p:cNvPr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7077;p33">
              <a:extLst>
                <a:ext uri="{FF2B5EF4-FFF2-40B4-BE49-F238E27FC236}">
                  <a16:creationId xmlns:a16="http://schemas.microsoft.com/office/drawing/2014/main" xmlns="" id="{2D522BB5-BEDE-9155-1739-5988D061F778}"/>
                </a:ext>
              </a:extLst>
            </p:cNvPr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7078;p33">
              <a:extLst>
                <a:ext uri="{FF2B5EF4-FFF2-40B4-BE49-F238E27FC236}">
                  <a16:creationId xmlns:a16="http://schemas.microsoft.com/office/drawing/2014/main" xmlns="" id="{CFB2BCC2-A5F1-1C97-E3D2-E990BF49CBDA}"/>
                </a:ext>
              </a:extLst>
            </p:cNvPr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7079;p33">
              <a:extLst>
                <a:ext uri="{FF2B5EF4-FFF2-40B4-BE49-F238E27FC236}">
                  <a16:creationId xmlns:a16="http://schemas.microsoft.com/office/drawing/2014/main" xmlns="" id="{ED641DA8-8DD5-C203-B4D8-A52897A6658C}"/>
                </a:ext>
              </a:extLst>
            </p:cNvPr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7080;p33">
              <a:extLst>
                <a:ext uri="{FF2B5EF4-FFF2-40B4-BE49-F238E27FC236}">
                  <a16:creationId xmlns:a16="http://schemas.microsoft.com/office/drawing/2014/main" xmlns="" id="{AA42A2AB-7262-9654-F531-5EA63C801B0C}"/>
                </a:ext>
              </a:extLst>
            </p:cNvPr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7081;p33">
              <a:extLst>
                <a:ext uri="{FF2B5EF4-FFF2-40B4-BE49-F238E27FC236}">
                  <a16:creationId xmlns:a16="http://schemas.microsoft.com/office/drawing/2014/main" xmlns="" id="{BD9D4404-A87E-B3FC-BBC0-E98B82D3FB7C}"/>
                </a:ext>
              </a:extLst>
            </p:cNvPr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7082;p33">
              <a:extLst>
                <a:ext uri="{FF2B5EF4-FFF2-40B4-BE49-F238E27FC236}">
                  <a16:creationId xmlns:a16="http://schemas.microsoft.com/office/drawing/2014/main" xmlns="" id="{2869A15A-4CA2-136E-474F-228A803586CB}"/>
                </a:ext>
              </a:extLst>
            </p:cNvPr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7083;p33">
              <a:extLst>
                <a:ext uri="{FF2B5EF4-FFF2-40B4-BE49-F238E27FC236}">
                  <a16:creationId xmlns:a16="http://schemas.microsoft.com/office/drawing/2014/main" xmlns="" id="{A68F5F4E-18C9-FDAC-8A14-C93A7F38567B}"/>
                </a:ext>
              </a:extLst>
            </p:cNvPr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7084;p33">
              <a:extLst>
                <a:ext uri="{FF2B5EF4-FFF2-40B4-BE49-F238E27FC236}">
                  <a16:creationId xmlns:a16="http://schemas.microsoft.com/office/drawing/2014/main" xmlns="" id="{F58CDD58-6387-D28C-8784-1139CADCFC2E}"/>
                </a:ext>
              </a:extLst>
            </p:cNvPr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7085;p33">
              <a:extLst>
                <a:ext uri="{FF2B5EF4-FFF2-40B4-BE49-F238E27FC236}">
                  <a16:creationId xmlns:a16="http://schemas.microsoft.com/office/drawing/2014/main" xmlns="" id="{1BFA6A64-2EB4-1DCE-F7AF-426B3D0B985A}"/>
                </a:ext>
              </a:extLst>
            </p:cNvPr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7086;p33">
              <a:extLst>
                <a:ext uri="{FF2B5EF4-FFF2-40B4-BE49-F238E27FC236}">
                  <a16:creationId xmlns:a16="http://schemas.microsoft.com/office/drawing/2014/main" xmlns="" id="{77EB5E92-1475-74DE-AE39-45E61836193D}"/>
                </a:ext>
              </a:extLst>
            </p:cNvPr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" name="Google Shape;7087;p33">
            <a:extLst>
              <a:ext uri="{FF2B5EF4-FFF2-40B4-BE49-F238E27FC236}">
                <a16:creationId xmlns:a16="http://schemas.microsoft.com/office/drawing/2014/main" xmlns="" id="{7664CF9B-7B31-1239-53D2-28B153E23D2D}"/>
              </a:ext>
            </a:extLst>
          </p:cNvPr>
          <p:cNvGrpSpPr/>
          <p:nvPr userDrawn="1"/>
        </p:nvGrpSpPr>
        <p:grpSpPr>
          <a:xfrm rot="20699748" flipH="1">
            <a:off x="4988499" y="3161901"/>
            <a:ext cx="685748" cy="735967"/>
            <a:chOff x="3114650" y="-1211075"/>
            <a:chExt cx="1550698" cy="1664259"/>
          </a:xfrm>
        </p:grpSpPr>
        <p:sp>
          <p:nvSpPr>
            <p:cNvPr id="68" name="Google Shape;7088;p33">
              <a:extLst>
                <a:ext uri="{FF2B5EF4-FFF2-40B4-BE49-F238E27FC236}">
                  <a16:creationId xmlns:a16="http://schemas.microsoft.com/office/drawing/2014/main" xmlns="" id="{8F842CB0-66EE-D0EC-6CC3-D29C3854AB2F}"/>
                </a:ext>
              </a:extLst>
            </p:cNvPr>
            <p:cNvSpPr/>
            <p:nvPr/>
          </p:nvSpPr>
          <p:spPr>
            <a:xfrm>
              <a:off x="3114650" y="-1211075"/>
              <a:ext cx="1550698" cy="1664259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1" y="84"/>
                  </a:lnTo>
                  <a:lnTo>
                    <a:pt x="22685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307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71" y="2610"/>
                  </a:lnTo>
                  <a:lnTo>
                    <a:pt x="19802" y="1852"/>
                  </a:lnTo>
                  <a:lnTo>
                    <a:pt x="19823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3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19" y="84"/>
                  </a:lnTo>
                  <a:lnTo>
                    <a:pt x="18287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4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2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2" y="23927"/>
                  </a:lnTo>
                  <a:lnTo>
                    <a:pt x="1621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4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42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6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886" y="48358"/>
                  </a:lnTo>
                  <a:lnTo>
                    <a:pt x="23043" y="48421"/>
                  </a:lnTo>
                  <a:lnTo>
                    <a:pt x="24179" y="48442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88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0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03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66" y="4924"/>
                  </a:lnTo>
                  <a:lnTo>
                    <a:pt x="31545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8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8" y="4020"/>
                  </a:lnTo>
                  <a:lnTo>
                    <a:pt x="27525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7089;p33">
              <a:extLst>
                <a:ext uri="{FF2B5EF4-FFF2-40B4-BE49-F238E27FC236}">
                  <a16:creationId xmlns:a16="http://schemas.microsoft.com/office/drawing/2014/main" xmlns="" id="{9558B636-31E1-9CFF-63D6-1D70FE1CE60E}"/>
                </a:ext>
              </a:extLst>
            </p:cNvPr>
            <p:cNvSpPr/>
            <p:nvPr/>
          </p:nvSpPr>
          <p:spPr>
            <a:xfrm>
              <a:off x="3208184" y="-1141680"/>
              <a:ext cx="1377414" cy="1507360"/>
            </a:xfrm>
            <a:custGeom>
              <a:avLst/>
              <a:gdLst/>
              <a:ahLst/>
              <a:cxnLst/>
              <a:rect l="l" t="t" r="r" b="b"/>
              <a:pathLst>
                <a:path w="39983" h="43876" extrusionOk="0">
                  <a:moveTo>
                    <a:pt x="20496" y="0"/>
                  </a:moveTo>
                  <a:lnTo>
                    <a:pt x="20118" y="232"/>
                  </a:lnTo>
                  <a:lnTo>
                    <a:pt x="19760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92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82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72" y="5303"/>
                  </a:lnTo>
                  <a:lnTo>
                    <a:pt x="15909" y="5324"/>
                  </a:lnTo>
                  <a:lnTo>
                    <a:pt x="15846" y="5345"/>
                  </a:lnTo>
                  <a:lnTo>
                    <a:pt x="15783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78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41" y="4483"/>
                  </a:lnTo>
                  <a:lnTo>
                    <a:pt x="15215" y="4209"/>
                  </a:lnTo>
                  <a:lnTo>
                    <a:pt x="15109" y="3914"/>
                  </a:lnTo>
                  <a:lnTo>
                    <a:pt x="15025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99" y="2378"/>
                  </a:lnTo>
                  <a:lnTo>
                    <a:pt x="14899" y="2063"/>
                  </a:lnTo>
                  <a:lnTo>
                    <a:pt x="14962" y="1452"/>
                  </a:lnTo>
                  <a:lnTo>
                    <a:pt x="15067" y="821"/>
                  </a:lnTo>
                  <a:lnTo>
                    <a:pt x="15194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94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53" y="3115"/>
                  </a:lnTo>
                  <a:lnTo>
                    <a:pt x="12479" y="3620"/>
                  </a:lnTo>
                  <a:lnTo>
                    <a:pt x="12332" y="3872"/>
                  </a:lnTo>
                  <a:lnTo>
                    <a:pt x="12226" y="4125"/>
                  </a:lnTo>
                  <a:lnTo>
                    <a:pt x="12016" y="4630"/>
                  </a:lnTo>
                  <a:lnTo>
                    <a:pt x="11848" y="5156"/>
                  </a:lnTo>
                  <a:lnTo>
                    <a:pt x="11700" y="5682"/>
                  </a:lnTo>
                  <a:lnTo>
                    <a:pt x="11469" y="6713"/>
                  </a:lnTo>
                  <a:lnTo>
                    <a:pt x="11343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5" y="5893"/>
                  </a:lnTo>
                  <a:lnTo>
                    <a:pt x="13258" y="5914"/>
                  </a:lnTo>
                  <a:lnTo>
                    <a:pt x="13279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38" y="8586"/>
                  </a:lnTo>
                  <a:lnTo>
                    <a:pt x="10753" y="8607"/>
                  </a:lnTo>
                  <a:lnTo>
                    <a:pt x="9806" y="9596"/>
                  </a:lnTo>
                  <a:lnTo>
                    <a:pt x="8881" y="10627"/>
                  </a:lnTo>
                  <a:lnTo>
                    <a:pt x="8860" y="10712"/>
                  </a:lnTo>
                  <a:lnTo>
                    <a:pt x="8838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81" y="12942"/>
                  </a:lnTo>
                  <a:lnTo>
                    <a:pt x="5998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99" y="18119"/>
                  </a:lnTo>
                  <a:lnTo>
                    <a:pt x="2841" y="18729"/>
                  </a:lnTo>
                  <a:lnTo>
                    <a:pt x="2525" y="19339"/>
                  </a:lnTo>
                  <a:lnTo>
                    <a:pt x="2210" y="19950"/>
                  </a:lnTo>
                  <a:lnTo>
                    <a:pt x="1915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37" y="22496"/>
                  </a:lnTo>
                  <a:lnTo>
                    <a:pt x="905" y="23148"/>
                  </a:lnTo>
                  <a:lnTo>
                    <a:pt x="716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84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21" y="29335"/>
                  </a:lnTo>
                  <a:lnTo>
                    <a:pt x="63" y="30050"/>
                  </a:lnTo>
                  <a:lnTo>
                    <a:pt x="127" y="30787"/>
                  </a:lnTo>
                  <a:lnTo>
                    <a:pt x="190" y="31250"/>
                  </a:lnTo>
                  <a:lnTo>
                    <a:pt x="274" y="31734"/>
                  </a:lnTo>
                  <a:lnTo>
                    <a:pt x="358" y="32176"/>
                  </a:lnTo>
                  <a:lnTo>
                    <a:pt x="484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116" y="34322"/>
                  </a:lnTo>
                  <a:lnTo>
                    <a:pt x="1305" y="34701"/>
                  </a:lnTo>
                  <a:lnTo>
                    <a:pt x="1515" y="35101"/>
                  </a:lnTo>
                  <a:lnTo>
                    <a:pt x="1726" y="35480"/>
                  </a:lnTo>
                  <a:lnTo>
                    <a:pt x="1978" y="35858"/>
                  </a:lnTo>
                  <a:lnTo>
                    <a:pt x="2231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98" y="38194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30" y="39057"/>
                  </a:lnTo>
                  <a:lnTo>
                    <a:pt x="5766" y="39583"/>
                  </a:lnTo>
                  <a:lnTo>
                    <a:pt x="6524" y="40088"/>
                  </a:lnTo>
                  <a:lnTo>
                    <a:pt x="7344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912" y="41772"/>
                  </a:lnTo>
                  <a:lnTo>
                    <a:pt x="10795" y="42108"/>
                  </a:lnTo>
                  <a:lnTo>
                    <a:pt x="11721" y="42403"/>
                  </a:lnTo>
                  <a:lnTo>
                    <a:pt x="12647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414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213" y="43813"/>
                  </a:lnTo>
                  <a:lnTo>
                    <a:pt x="20118" y="43855"/>
                  </a:lnTo>
                  <a:lnTo>
                    <a:pt x="21023" y="43876"/>
                  </a:lnTo>
                  <a:lnTo>
                    <a:pt x="21885" y="43876"/>
                  </a:lnTo>
                  <a:lnTo>
                    <a:pt x="22748" y="43855"/>
                  </a:lnTo>
                  <a:lnTo>
                    <a:pt x="23569" y="43792"/>
                  </a:lnTo>
                  <a:lnTo>
                    <a:pt x="24453" y="43708"/>
                  </a:lnTo>
                  <a:lnTo>
                    <a:pt x="25336" y="43581"/>
                  </a:lnTo>
                  <a:lnTo>
                    <a:pt x="26220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92" y="42445"/>
                  </a:lnTo>
                  <a:lnTo>
                    <a:pt x="30534" y="42129"/>
                  </a:lnTo>
                  <a:lnTo>
                    <a:pt x="31355" y="41772"/>
                  </a:lnTo>
                  <a:lnTo>
                    <a:pt x="32154" y="41372"/>
                  </a:lnTo>
                  <a:lnTo>
                    <a:pt x="32933" y="40951"/>
                  </a:lnTo>
                  <a:lnTo>
                    <a:pt x="33691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73" y="37794"/>
                  </a:lnTo>
                  <a:lnTo>
                    <a:pt x="37247" y="37479"/>
                  </a:lnTo>
                  <a:lnTo>
                    <a:pt x="37499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36" y="36174"/>
                  </a:lnTo>
                  <a:lnTo>
                    <a:pt x="38446" y="35816"/>
                  </a:lnTo>
                  <a:lnTo>
                    <a:pt x="38657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78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56" y="32007"/>
                  </a:lnTo>
                  <a:lnTo>
                    <a:pt x="3991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83" y="30303"/>
                  </a:lnTo>
                  <a:lnTo>
                    <a:pt x="39962" y="29861"/>
                  </a:lnTo>
                  <a:lnTo>
                    <a:pt x="39941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30" y="28030"/>
                  </a:lnTo>
                  <a:lnTo>
                    <a:pt x="39625" y="27546"/>
                  </a:lnTo>
                  <a:lnTo>
                    <a:pt x="39499" y="27083"/>
                  </a:lnTo>
                  <a:lnTo>
                    <a:pt x="39351" y="26599"/>
                  </a:lnTo>
                  <a:lnTo>
                    <a:pt x="39183" y="26094"/>
                  </a:lnTo>
                  <a:lnTo>
                    <a:pt x="38994" y="25610"/>
                  </a:lnTo>
                  <a:lnTo>
                    <a:pt x="38594" y="24705"/>
                  </a:lnTo>
                  <a:lnTo>
                    <a:pt x="38173" y="23843"/>
                  </a:lnTo>
                  <a:lnTo>
                    <a:pt x="37710" y="23001"/>
                  </a:lnTo>
                  <a:lnTo>
                    <a:pt x="37226" y="22201"/>
                  </a:lnTo>
                  <a:lnTo>
                    <a:pt x="36700" y="21423"/>
                  </a:lnTo>
                  <a:lnTo>
                    <a:pt x="36132" y="20665"/>
                  </a:lnTo>
                  <a:lnTo>
                    <a:pt x="35564" y="19929"/>
                  </a:lnTo>
                  <a:lnTo>
                    <a:pt x="34953" y="19234"/>
                  </a:lnTo>
                  <a:lnTo>
                    <a:pt x="34806" y="19487"/>
                  </a:lnTo>
                  <a:lnTo>
                    <a:pt x="34659" y="19718"/>
                  </a:lnTo>
                  <a:lnTo>
                    <a:pt x="34469" y="19929"/>
                  </a:lnTo>
                  <a:lnTo>
                    <a:pt x="34259" y="20118"/>
                  </a:lnTo>
                  <a:lnTo>
                    <a:pt x="34027" y="20307"/>
                  </a:lnTo>
                  <a:lnTo>
                    <a:pt x="33796" y="20476"/>
                  </a:lnTo>
                  <a:lnTo>
                    <a:pt x="33543" y="20623"/>
                  </a:lnTo>
                  <a:lnTo>
                    <a:pt x="33270" y="20770"/>
                  </a:lnTo>
                  <a:lnTo>
                    <a:pt x="32996" y="20897"/>
                  </a:lnTo>
                  <a:lnTo>
                    <a:pt x="32723" y="21002"/>
                  </a:lnTo>
                  <a:lnTo>
                    <a:pt x="32428" y="21107"/>
                  </a:lnTo>
                  <a:lnTo>
                    <a:pt x="32133" y="21191"/>
                  </a:lnTo>
                  <a:lnTo>
                    <a:pt x="31565" y="21317"/>
                  </a:lnTo>
                  <a:lnTo>
                    <a:pt x="31018" y="21402"/>
                  </a:lnTo>
                  <a:lnTo>
                    <a:pt x="30513" y="21444"/>
                  </a:lnTo>
                  <a:lnTo>
                    <a:pt x="30008" y="21444"/>
                  </a:lnTo>
                  <a:lnTo>
                    <a:pt x="29524" y="21402"/>
                  </a:lnTo>
                  <a:lnTo>
                    <a:pt x="29019" y="21317"/>
                  </a:lnTo>
                  <a:lnTo>
                    <a:pt x="28535" y="21191"/>
                  </a:lnTo>
                  <a:lnTo>
                    <a:pt x="28072" y="21023"/>
                  </a:lnTo>
                  <a:lnTo>
                    <a:pt x="27609" y="20833"/>
                  </a:lnTo>
                  <a:lnTo>
                    <a:pt x="27146" y="20602"/>
                  </a:lnTo>
                  <a:lnTo>
                    <a:pt x="26704" y="20349"/>
                  </a:lnTo>
                  <a:lnTo>
                    <a:pt x="26283" y="20076"/>
                  </a:lnTo>
                  <a:lnTo>
                    <a:pt x="25863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26" y="18771"/>
                  </a:lnTo>
                  <a:lnTo>
                    <a:pt x="24389" y="18392"/>
                  </a:lnTo>
                  <a:lnTo>
                    <a:pt x="24074" y="18014"/>
                  </a:lnTo>
                  <a:lnTo>
                    <a:pt x="23548" y="17361"/>
                  </a:lnTo>
                  <a:lnTo>
                    <a:pt x="23295" y="17003"/>
                  </a:lnTo>
                  <a:lnTo>
                    <a:pt x="23064" y="16646"/>
                  </a:lnTo>
                  <a:lnTo>
                    <a:pt x="22832" y="16267"/>
                  </a:lnTo>
                  <a:lnTo>
                    <a:pt x="22601" y="15888"/>
                  </a:lnTo>
                  <a:lnTo>
                    <a:pt x="22411" y="15509"/>
                  </a:lnTo>
                  <a:lnTo>
                    <a:pt x="22222" y="15110"/>
                  </a:lnTo>
                  <a:lnTo>
                    <a:pt x="22075" y="14710"/>
                  </a:lnTo>
                  <a:lnTo>
                    <a:pt x="21948" y="14289"/>
                  </a:lnTo>
                  <a:lnTo>
                    <a:pt x="21843" y="13889"/>
                  </a:lnTo>
                  <a:lnTo>
                    <a:pt x="21780" y="13468"/>
                  </a:lnTo>
                  <a:lnTo>
                    <a:pt x="21738" y="13047"/>
                  </a:lnTo>
                  <a:lnTo>
                    <a:pt x="21738" y="12626"/>
                  </a:lnTo>
                  <a:lnTo>
                    <a:pt x="21780" y="12185"/>
                  </a:lnTo>
                  <a:lnTo>
                    <a:pt x="21885" y="11764"/>
                  </a:lnTo>
                  <a:lnTo>
                    <a:pt x="21906" y="11637"/>
                  </a:lnTo>
                  <a:lnTo>
                    <a:pt x="21970" y="11511"/>
                  </a:lnTo>
                  <a:lnTo>
                    <a:pt x="22117" y="11280"/>
                  </a:lnTo>
                  <a:lnTo>
                    <a:pt x="22285" y="11069"/>
                  </a:lnTo>
                  <a:lnTo>
                    <a:pt x="22517" y="10880"/>
                  </a:lnTo>
                  <a:lnTo>
                    <a:pt x="22748" y="10712"/>
                  </a:lnTo>
                  <a:lnTo>
                    <a:pt x="23022" y="10564"/>
                  </a:lnTo>
                  <a:lnTo>
                    <a:pt x="23295" y="10459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39" y="8102"/>
                  </a:lnTo>
                  <a:lnTo>
                    <a:pt x="20139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75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96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69" y="4398"/>
                  </a:lnTo>
                  <a:lnTo>
                    <a:pt x="22874" y="3010"/>
                  </a:lnTo>
                  <a:lnTo>
                    <a:pt x="22580" y="3157"/>
                  </a:lnTo>
                  <a:lnTo>
                    <a:pt x="22306" y="3346"/>
                  </a:lnTo>
                  <a:lnTo>
                    <a:pt x="22075" y="3536"/>
                  </a:lnTo>
                  <a:lnTo>
                    <a:pt x="21843" y="3767"/>
                  </a:lnTo>
                  <a:lnTo>
                    <a:pt x="21633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65" y="5261"/>
                  </a:lnTo>
                  <a:lnTo>
                    <a:pt x="20454" y="5514"/>
                  </a:lnTo>
                  <a:lnTo>
                    <a:pt x="20244" y="5745"/>
                  </a:lnTo>
                  <a:lnTo>
                    <a:pt x="2001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92" y="6482"/>
                  </a:lnTo>
                  <a:lnTo>
                    <a:pt x="19150" y="6503"/>
                  </a:lnTo>
                  <a:lnTo>
                    <a:pt x="19108" y="6482"/>
                  </a:lnTo>
                  <a:lnTo>
                    <a:pt x="19066" y="6461"/>
                  </a:lnTo>
                  <a:lnTo>
                    <a:pt x="19023" y="6440"/>
                  </a:lnTo>
                  <a:lnTo>
                    <a:pt x="19002" y="6356"/>
                  </a:lnTo>
                  <a:lnTo>
                    <a:pt x="19002" y="6313"/>
                  </a:lnTo>
                  <a:lnTo>
                    <a:pt x="19023" y="6271"/>
                  </a:lnTo>
                  <a:lnTo>
                    <a:pt x="19108" y="6124"/>
                  </a:lnTo>
                  <a:lnTo>
                    <a:pt x="19023" y="5766"/>
                  </a:lnTo>
                  <a:lnTo>
                    <a:pt x="18939" y="5388"/>
                  </a:lnTo>
                  <a:lnTo>
                    <a:pt x="18876" y="5009"/>
                  </a:lnTo>
                  <a:lnTo>
                    <a:pt x="18834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9002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50" y="1957"/>
                  </a:lnTo>
                  <a:lnTo>
                    <a:pt x="19760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49" y="421"/>
                  </a:lnTo>
                  <a:lnTo>
                    <a:pt x="204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90;p33">
              <a:extLst>
                <a:ext uri="{FF2B5EF4-FFF2-40B4-BE49-F238E27FC236}">
                  <a16:creationId xmlns:a16="http://schemas.microsoft.com/office/drawing/2014/main" xmlns="" id="{621728A2-0156-A0F2-7A5E-FF2C20CC48B2}"/>
                </a:ext>
              </a:extLst>
            </p:cNvPr>
            <p:cNvSpPr/>
            <p:nvPr/>
          </p:nvSpPr>
          <p:spPr>
            <a:xfrm>
              <a:off x="3208184" y="-1075171"/>
              <a:ext cx="826455" cy="1440849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5" y="400"/>
                  </a:lnTo>
                  <a:lnTo>
                    <a:pt x="12963" y="821"/>
                  </a:lnTo>
                  <a:lnTo>
                    <a:pt x="12479" y="1684"/>
                  </a:lnTo>
                  <a:lnTo>
                    <a:pt x="12332" y="1936"/>
                  </a:lnTo>
                  <a:lnTo>
                    <a:pt x="12226" y="2189"/>
                  </a:lnTo>
                  <a:lnTo>
                    <a:pt x="12016" y="2694"/>
                  </a:lnTo>
                  <a:lnTo>
                    <a:pt x="11848" y="3220"/>
                  </a:lnTo>
                  <a:lnTo>
                    <a:pt x="11700" y="3746"/>
                  </a:lnTo>
                  <a:lnTo>
                    <a:pt x="11469" y="4777"/>
                  </a:lnTo>
                  <a:lnTo>
                    <a:pt x="11343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5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38" y="6650"/>
                  </a:lnTo>
                  <a:lnTo>
                    <a:pt x="10753" y="6671"/>
                  </a:lnTo>
                  <a:lnTo>
                    <a:pt x="9806" y="7660"/>
                  </a:lnTo>
                  <a:lnTo>
                    <a:pt x="8881" y="8691"/>
                  </a:lnTo>
                  <a:lnTo>
                    <a:pt x="8860" y="8776"/>
                  </a:lnTo>
                  <a:lnTo>
                    <a:pt x="8838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81" y="11006"/>
                  </a:lnTo>
                  <a:lnTo>
                    <a:pt x="5998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99" y="16183"/>
                  </a:lnTo>
                  <a:lnTo>
                    <a:pt x="2841" y="16793"/>
                  </a:lnTo>
                  <a:lnTo>
                    <a:pt x="2525" y="17403"/>
                  </a:lnTo>
                  <a:lnTo>
                    <a:pt x="2210" y="18014"/>
                  </a:lnTo>
                  <a:lnTo>
                    <a:pt x="1915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37" y="20560"/>
                  </a:lnTo>
                  <a:lnTo>
                    <a:pt x="905" y="21212"/>
                  </a:lnTo>
                  <a:lnTo>
                    <a:pt x="716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84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21" y="27399"/>
                  </a:lnTo>
                  <a:lnTo>
                    <a:pt x="63" y="28114"/>
                  </a:lnTo>
                  <a:lnTo>
                    <a:pt x="127" y="28851"/>
                  </a:lnTo>
                  <a:lnTo>
                    <a:pt x="190" y="29314"/>
                  </a:lnTo>
                  <a:lnTo>
                    <a:pt x="274" y="29798"/>
                  </a:lnTo>
                  <a:lnTo>
                    <a:pt x="358" y="30240"/>
                  </a:lnTo>
                  <a:lnTo>
                    <a:pt x="484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116" y="32386"/>
                  </a:lnTo>
                  <a:lnTo>
                    <a:pt x="1305" y="32765"/>
                  </a:lnTo>
                  <a:lnTo>
                    <a:pt x="1515" y="33165"/>
                  </a:lnTo>
                  <a:lnTo>
                    <a:pt x="1726" y="33544"/>
                  </a:lnTo>
                  <a:lnTo>
                    <a:pt x="1978" y="33922"/>
                  </a:lnTo>
                  <a:lnTo>
                    <a:pt x="2231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9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30" y="37121"/>
                  </a:lnTo>
                  <a:lnTo>
                    <a:pt x="5766" y="37647"/>
                  </a:lnTo>
                  <a:lnTo>
                    <a:pt x="6524" y="38152"/>
                  </a:lnTo>
                  <a:lnTo>
                    <a:pt x="7344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912" y="39836"/>
                  </a:lnTo>
                  <a:lnTo>
                    <a:pt x="10795" y="40172"/>
                  </a:lnTo>
                  <a:lnTo>
                    <a:pt x="11721" y="40467"/>
                  </a:lnTo>
                  <a:lnTo>
                    <a:pt x="12647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414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213" y="41877"/>
                  </a:lnTo>
                  <a:lnTo>
                    <a:pt x="20118" y="41919"/>
                  </a:lnTo>
                  <a:lnTo>
                    <a:pt x="21023" y="41940"/>
                  </a:lnTo>
                  <a:lnTo>
                    <a:pt x="21885" y="41940"/>
                  </a:lnTo>
                  <a:lnTo>
                    <a:pt x="22748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45" y="41035"/>
                  </a:lnTo>
                  <a:lnTo>
                    <a:pt x="17340" y="40804"/>
                  </a:lnTo>
                  <a:lnTo>
                    <a:pt x="16435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21" y="38720"/>
                  </a:lnTo>
                  <a:lnTo>
                    <a:pt x="11322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806" y="37163"/>
                  </a:lnTo>
                  <a:lnTo>
                    <a:pt x="9449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39" y="35900"/>
                  </a:lnTo>
                  <a:lnTo>
                    <a:pt x="8123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39" y="34448"/>
                  </a:lnTo>
                  <a:lnTo>
                    <a:pt x="6776" y="33775"/>
                  </a:lnTo>
                  <a:lnTo>
                    <a:pt x="6355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51" y="30092"/>
                  </a:lnTo>
                  <a:lnTo>
                    <a:pt x="4819" y="29314"/>
                  </a:lnTo>
                  <a:lnTo>
                    <a:pt x="4630" y="28535"/>
                  </a:lnTo>
                  <a:lnTo>
                    <a:pt x="4461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61" y="22054"/>
                  </a:lnTo>
                  <a:lnTo>
                    <a:pt x="4630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103" y="16498"/>
                  </a:lnTo>
                  <a:lnTo>
                    <a:pt x="6503" y="15615"/>
                  </a:lnTo>
                  <a:lnTo>
                    <a:pt x="6924" y="14752"/>
                  </a:lnTo>
                  <a:lnTo>
                    <a:pt x="7386" y="13910"/>
                  </a:lnTo>
                  <a:lnTo>
                    <a:pt x="7892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43" y="8397"/>
                  </a:lnTo>
                  <a:lnTo>
                    <a:pt x="11658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52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78" y="6440"/>
                  </a:lnTo>
                  <a:lnTo>
                    <a:pt x="13699" y="6356"/>
                  </a:lnTo>
                  <a:lnTo>
                    <a:pt x="13742" y="5998"/>
                  </a:lnTo>
                  <a:lnTo>
                    <a:pt x="13742" y="5619"/>
                  </a:lnTo>
                  <a:lnTo>
                    <a:pt x="13699" y="5261"/>
                  </a:lnTo>
                  <a:lnTo>
                    <a:pt x="13657" y="4882"/>
                  </a:lnTo>
                  <a:lnTo>
                    <a:pt x="13510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37" y="2568"/>
                  </a:lnTo>
                  <a:lnTo>
                    <a:pt x="13194" y="2126"/>
                  </a:lnTo>
                  <a:lnTo>
                    <a:pt x="13215" y="1705"/>
                  </a:lnTo>
                  <a:lnTo>
                    <a:pt x="13237" y="1263"/>
                  </a:lnTo>
                  <a:lnTo>
                    <a:pt x="13300" y="842"/>
                  </a:lnTo>
                  <a:lnTo>
                    <a:pt x="13384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091;p33">
              <a:extLst>
                <a:ext uri="{FF2B5EF4-FFF2-40B4-BE49-F238E27FC236}">
                  <a16:creationId xmlns:a16="http://schemas.microsoft.com/office/drawing/2014/main" xmlns="" id="{910A5F05-0CEF-2B3C-B2A8-82B032E1DDC1}"/>
                </a:ext>
              </a:extLst>
            </p:cNvPr>
            <p:cNvSpPr/>
            <p:nvPr/>
          </p:nvSpPr>
          <p:spPr>
            <a:xfrm>
              <a:off x="3792506" y="-397058"/>
              <a:ext cx="360313" cy="213276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4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75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27" y="1936"/>
                  </a:lnTo>
                  <a:lnTo>
                    <a:pt x="9912" y="2083"/>
                  </a:lnTo>
                  <a:lnTo>
                    <a:pt x="9933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43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386" y="2904"/>
                  </a:lnTo>
                  <a:lnTo>
                    <a:pt x="9028" y="3072"/>
                  </a:lnTo>
                  <a:lnTo>
                    <a:pt x="9070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07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33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02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797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18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55" y="3514"/>
                  </a:lnTo>
                  <a:lnTo>
                    <a:pt x="5829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41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35" y="3683"/>
                  </a:lnTo>
                  <a:lnTo>
                    <a:pt x="3557" y="3809"/>
                  </a:lnTo>
                  <a:lnTo>
                    <a:pt x="3578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36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19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293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69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0" y="3157"/>
                  </a:lnTo>
                  <a:lnTo>
                    <a:pt x="21" y="3304"/>
                  </a:lnTo>
                  <a:lnTo>
                    <a:pt x="63" y="3451"/>
                  </a:lnTo>
                  <a:lnTo>
                    <a:pt x="126" y="3577"/>
                  </a:lnTo>
                  <a:lnTo>
                    <a:pt x="211" y="3704"/>
                  </a:lnTo>
                  <a:lnTo>
                    <a:pt x="295" y="3830"/>
                  </a:lnTo>
                  <a:lnTo>
                    <a:pt x="421" y="3935"/>
                  </a:lnTo>
                  <a:lnTo>
                    <a:pt x="526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31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46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14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30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14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5998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587" y="6208"/>
                  </a:lnTo>
                  <a:lnTo>
                    <a:pt x="6734" y="6208"/>
                  </a:lnTo>
                  <a:lnTo>
                    <a:pt x="6944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60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291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49" y="2673"/>
                  </a:lnTo>
                  <a:lnTo>
                    <a:pt x="8733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0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8986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01" y="3115"/>
                  </a:lnTo>
                  <a:lnTo>
                    <a:pt x="9891" y="2988"/>
                  </a:lnTo>
                  <a:lnTo>
                    <a:pt x="10038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17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092;p33">
              <a:extLst>
                <a:ext uri="{FF2B5EF4-FFF2-40B4-BE49-F238E27FC236}">
                  <a16:creationId xmlns:a16="http://schemas.microsoft.com/office/drawing/2014/main" xmlns="" id="{49C9C695-CB85-6AF9-9706-B472FC61635A}"/>
                </a:ext>
              </a:extLst>
            </p:cNvPr>
            <p:cNvSpPr/>
            <p:nvPr/>
          </p:nvSpPr>
          <p:spPr>
            <a:xfrm>
              <a:off x="3692461" y="-218521"/>
              <a:ext cx="572008" cy="338397"/>
            </a:xfrm>
            <a:custGeom>
              <a:avLst/>
              <a:gdLst/>
              <a:ahLst/>
              <a:cxnLst/>
              <a:rect l="l" t="t" r="r" b="b"/>
              <a:pathLst>
                <a:path w="16604" h="9850" extrusionOk="0">
                  <a:moveTo>
                    <a:pt x="10122" y="3199"/>
                  </a:moveTo>
                  <a:lnTo>
                    <a:pt x="10375" y="3389"/>
                  </a:lnTo>
                  <a:lnTo>
                    <a:pt x="10648" y="3578"/>
                  </a:lnTo>
                  <a:lnTo>
                    <a:pt x="10943" y="3747"/>
                  </a:lnTo>
                  <a:lnTo>
                    <a:pt x="11216" y="3894"/>
                  </a:lnTo>
                  <a:lnTo>
                    <a:pt x="11511" y="3999"/>
                  </a:lnTo>
                  <a:lnTo>
                    <a:pt x="11784" y="4104"/>
                  </a:lnTo>
                  <a:lnTo>
                    <a:pt x="12016" y="4167"/>
                  </a:lnTo>
                  <a:lnTo>
                    <a:pt x="12226" y="4210"/>
                  </a:lnTo>
                  <a:lnTo>
                    <a:pt x="12395" y="4210"/>
                  </a:lnTo>
                  <a:lnTo>
                    <a:pt x="12016" y="5199"/>
                  </a:lnTo>
                  <a:lnTo>
                    <a:pt x="11637" y="6167"/>
                  </a:lnTo>
                  <a:lnTo>
                    <a:pt x="11195" y="7113"/>
                  </a:lnTo>
                  <a:lnTo>
                    <a:pt x="10964" y="7576"/>
                  </a:lnTo>
                  <a:lnTo>
                    <a:pt x="10732" y="8039"/>
                  </a:lnTo>
                  <a:lnTo>
                    <a:pt x="10543" y="8313"/>
                  </a:lnTo>
                  <a:lnTo>
                    <a:pt x="10332" y="8565"/>
                  </a:lnTo>
                  <a:lnTo>
                    <a:pt x="10101" y="8797"/>
                  </a:lnTo>
                  <a:lnTo>
                    <a:pt x="9848" y="9007"/>
                  </a:lnTo>
                  <a:lnTo>
                    <a:pt x="9701" y="9113"/>
                  </a:lnTo>
                  <a:lnTo>
                    <a:pt x="9554" y="9155"/>
                  </a:lnTo>
                  <a:lnTo>
                    <a:pt x="9428" y="9176"/>
                  </a:lnTo>
                  <a:lnTo>
                    <a:pt x="9280" y="9176"/>
                  </a:lnTo>
                  <a:lnTo>
                    <a:pt x="9154" y="9155"/>
                  </a:lnTo>
                  <a:lnTo>
                    <a:pt x="9007" y="9092"/>
                  </a:lnTo>
                  <a:lnTo>
                    <a:pt x="8881" y="9028"/>
                  </a:lnTo>
                  <a:lnTo>
                    <a:pt x="8775" y="8944"/>
                  </a:lnTo>
                  <a:lnTo>
                    <a:pt x="8544" y="8734"/>
                  </a:lnTo>
                  <a:lnTo>
                    <a:pt x="8354" y="8502"/>
                  </a:lnTo>
                  <a:lnTo>
                    <a:pt x="8186" y="8271"/>
                  </a:lnTo>
                  <a:lnTo>
                    <a:pt x="8039" y="8081"/>
                  </a:lnTo>
                  <a:lnTo>
                    <a:pt x="7681" y="7555"/>
                  </a:lnTo>
                  <a:lnTo>
                    <a:pt x="7513" y="7261"/>
                  </a:lnTo>
                  <a:lnTo>
                    <a:pt x="7344" y="6987"/>
                  </a:lnTo>
                  <a:lnTo>
                    <a:pt x="7197" y="6693"/>
                  </a:lnTo>
                  <a:lnTo>
                    <a:pt x="7071" y="6398"/>
                  </a:lnTo>
                  <a:lnTo>
                    <a:pt x="6966" y="6082"/>
                  </a:lnTo>
                  <a:lnTo>
                    <a:pt x="6881" y="5788"/>
                  </a:lnTo>
                  <a:lnTo>
                    <a:pt x="7386" y="5619"/>
                  </a:lnTo>
                  <a:lnTo>
                    <a:pt x="7891" y="5388"/>
                  </a:lnTo>
                  <a:lnTo>
                    <a:pt x="8397" y="5135"/>
                  </a:lnTo>
                  <a:lnTo>
                    <a:pt x="8628" y="4967"/>
                  </a:lnTo>
                  <a:lnTo>
                    <a:pt x="8859" y="4820"/>
                  </a:lnTo>
                  <a:lnTo>
                    <a:pt x="9091" y="4630"/>
                  </a:lnTo>
                  <a:lnTo>
                    <a:pt x="9280" y="4462"/>
                  </a:lnTo>
                  <a:lnTo>
                    <a:pt x="9491" y="4273"/>
                  </a:lnTo>
                  <a:lnTo>
                    <a:pt x="9659" y="4062"/>
                  </a:lnTo>
                  <a:lnTo>
                    <a:pt x="9806" y="3852"/>
                  </a:lnTo>
                  <a:lnTo>
                    <a:pt x="9933" y="3641"/>
                  </a:lnTo>
                  <a:lnTo>
                    <a:pt x="10038" y="3431"/>
                  </a:lnTo>
                  <a:lnTo>
                    <a:pt x="10122" y="3199"/>
                  </a:lnTo>
                  <a:close/>
                  <a:moveTo>
                    <a:pt x="16056" y="1"/>
                  </a:moveTo>
                  <a:lnTo>
                    <a:pt x="15930" y="43"/>
                  </a:lnTo>
                  <a:lnTo>
                    <a:pt x="15846" y="106"/>
                  </a:lnTo>
                  <a:lnTo>
                    <a:pt x="15804" y="148"/>
                  </a:lnTo>
                  <a:lnTo>
                    <a:pt x="15783" y="211"/>
                  </a:lnTo>
                  <a:lnTo>
                    <a:pt x="15762" y="274"/>
                  </a:lnTo>
                  <a:lnTo>
                    <a:pt x="15762" y="338"/>
                  </a:lnTo>
                  <a:lnTo>
                    <a:pt x="15762" y="674"/>
                  </a:lnTo>
                  <a:lnTo>
                    <a:pt x="15720" y="969"/>
                  </a:lnTo>
                  <a:lnTo>
                    <a:pt x="15656" y="1242"/>
                  </a:lnTo>
                  <a:lnTo>
                    <a:pt x="15593" y="1495"/>
                  </a:lnTo>
                  <a:lnTo>
                    <a:pt x="15488" y="1747"/>
                  </a:lnTo>
                  <a:lnTo>
                    <a:pt x="15362" y="1958"/>
                  </a:lnTo>
                  <a:lnTo>
                    <a:pt x="15236" y="2168"/>
                  </a:lnTo>
                  <a:lnTo>
                    <a:pt x="15067" y="2358"/>
                  </a:lnTo>
                  <a:lnTo>
                    <a:pt x="14878" y="2526"/>
                  </a:lnTo>
                  <a:lnTo>
                    <a:pt x="14688" y="2673"/>
                  </a:lnTo>
                  <a:lnTo>
                    <a:pt x="14457" y="2800"/>
                  </a:lnTo>
                  <a:lnTo>
                    <a:pt x="14226" y="2926"/>
                  </a:lnTo>
                  <a:lnTo>
                    <a:pt x="13973" y="3031"/>
                  </a:lnTo>
                  <a:lnTo>
                    <a:pt x="13699" y="3136"/>
                  </a:lnTo>
                  <a:lnTo>
                    <a:pt x="13405" y="3220"/>
                  </a:lnTo>
                  <a:lnTo>
                    <a:pt x="13110" y="3284"/>
                  </a:lnTo>
                  <a:lnTo>
                    <a:pt x="12963" y="3305"/>
                  </a:lnTo>
                  <a:lnTo>
                    <a:pt x="12816" y="3305"/>
                  </a:lnTo>
                  <a:lnTo>
                    <a:pt x="12416" y="3284"/>
                  </a:lnTo>
                  <a:lnTo>
                    <a:pt x="11953" y="3199"/>
                  </a:lnTo>
                  <a:lnTo>
                    <a:pt x="11469" y="3094"/>
                  </a:lnTo>
                  <a:lnTo>
                    <a:pt x="11237" y="3010"/>
                  </a:lnTo>
                  <a:lnTo>
                    <a:pt x="11006" y="2926"/>
                  </a:lnTo>
                  <a:lnTo>
                    <a:pt x="10795" y="2842"/>
                  </a:lnTo>
                  <a:lnTo>
                    <a:pt x="10606" y="2736"/>
                  </a:lnTo>
                  <a:lnTo>
                    <a:pt x="10459" y="2610"/>
                  </a:lnTo>
                  <a:lnTo>
                    <a:pt x="10311" y="2484"/>
                  </a:lnTo>
                  <a:lnTo>
                    <a:pt x="10227" y="2337"/>
                  </a:lnTo>
                  <a:lnTo>
                    <a:pt x="10164" y="2189"/>
                  </a:lnTo>
                  <a:lnTo>
                    <a:pt x="10017" y="1895"/>
                  </a:lnTo>
                  <a:lnTo>
                    <a:pt x="9912" y="1747"/>
                  </a:lnTo>
                  <a:lnTo>
                    <a:pt x="9827" y="1579"/>
                  </a:lnTo>
                  <a:lnTo>
                    <a:pt x="9827" y="1558"/>
                  </a:lnTo>
                  <a:lnTo>
                    <a:pt x="9701" y="1705"/>
                  </a:lnTo>
                  <a:lnTo>
                    <a:pt x="9596" y="1726"/>
                  </a:lnTo>
                  <a:lnTo>
                    <a:pt x="9533" y="1790"/>
                  </a:lnTo>
                  <a:lnTo>
                    <a:pt x="9491" y="1874"/>
                  </a:lnTo>
                  <a:lnTo>
                    <a:pt x="9470" y="1979"/>
                  </a:lnTo>
                  <a:lnTo>
                    <a:pt x="9491" y="2168"/>
                  </a:lnTo>
                  <a:lnTo>
                    <a:pt x="9512" y="2337"/>
                  </a:lnTo>
                  <a:lnTo>
                    <a:pt x="9491" y="2505"/>
                  </a:lnTo>
                  <a:lnTo>
                    <a:pt x="9470" y="2652"/>
                  </a:lnTo>
                  <a:lnTo>
                    <a:pt x="9428" y="2821"/>
                  </a:lnTo>
                  <a:lnTo>
                    <a:pt x="9365" y="2968"/>
                  </a:lnTo>
                  <a:lnTo>
                    <a:pt x="9301" y="3115"/>
                  </a:lnTo>
                  <a:lnTo>
                    <a:pt x="9217" y="3242"/>
                  </a:lnTo>
                  <a:lnTo>
                    <a:pt x="9028" y="3515"/>
                  </a:lnTo>
                  <a:lnTo>
                    <a:pt x="8796" y="3768"/>
                  </a:lnTo>
                  <a:lnTo>
                    <a:pt x="8523" y="3999"/>
                  </a:lnTo>
                  <a:lnTo>
                    <a:pt x="8228" y="4210"/>
                  </a:lnTo>
                  <a:lnTo>
                    <a:pt x="7913" y="4378"/>
                  </a:lnTo>
                  <a:lnTo>
                    <a:pt x="7576" y="4546"/>
                  </a:lnTo>
                  <a:lnTo>
                    <a:pt x="7218" y="4693"/>
                  </a:lnTo>
                  <a:lnTo>
                    <a:pt x="6881" y="4799"/>
                  </a:lnTo>
                  <a:lnTo>
                    <a:pt x="6524" y="4883"/>
                  </a:lnTo>
                  <a:lnTo>
                    <a:pt x="6166" y="4946"/>
                  </a:lnTo>
                  <a:lnTo>
                    <a:pt x="5850" y="4967"/>
                  </a:lnTo>
                  <a:lnTo>
                    <a:pt x="5514" y="4988"/>
                  </a:lnTo>
                  <a:lnTo>
                    <a:pt x="5219" y="4946"/>
                  </a:lnTo>
                  <a:lnTo>
                    <a:pt x="4819" y="4883"/>
                  </a:lnTo>
                  <a:lnTo>
                    <a:pt x="4440" y="4778"/>
                  </a:lnTo>
                  <a:lnTo>
                    <a:pt x="4062" y="4651"/>
                  </a:lnTo>
                  <a:lnTo>
                    <a:pt x="3683" y="4504"/>
                  </a:lnTo>
                  <a:lnTo>
                    <a:pt x="3304" y="4315"/>
                  </a:lnTo>
                  <a:lnTo>
                    <a:pt x="2946" y="4125"/>
                  </a:lnTo>
                  <a:lnTo>
                    <a:pt x="2610" y="3894"/>
                  </a:lnTo>
                  <a:lnTo>
                    <a:pt x="2294" y="3662"/>
                  </a:lnTo>
                  <a:lnTo>
                    <a:pt x="1978" y="3389"/>
                  </a:lnTo>
                  <a:lnTo>
                    <a:pt x="1684" y="3115"/>
                  </a:lnTo>
                  <a:lnTo>
                    <a:pt x="1410" y="2800"/>
                  </a:lnTo>
                  <a:lnTo>
                    <a:pt x="1158" y="2484"/>
                  </a:lnTo>
                  <a:lnTo>
                    <a:pt x="947" y="2147"/>
                  </a:lnTo>
                  <a:lnTo>
                    <a:pt x="737" y="1811"/>
                  </a:lnTo>
                  <a:lnTo>
                    <a:pt x="568" y="1453"/>
                  </a:lnTo>
                  <a:lnTo>
                    <a:pt x="421" y="1074"/>
                  </a:lnTo>
                  <a:lnTo>
                    <a:pt x="379" y="1011"/>
                  </a:lnTo>
                  <a:lnTo>
                    <a:pt x="316" y="969"/>
                  </a:lnTo>
                  <a:lnTo>
                    <a:pt x="253" y="927"/>
                  </a:lnTo>
                  <a:lnTo>
                    <a:pt x="190" y="927"/>
                  </a:lnTo>
                  <a:lnTo>
                    <a:pt x="105" y="948"/>
                  </a:lnTo>
                  <a:lnTo>
                    <a:pt x="63" y="990"/>
                  </a:lnTo>
                  <a:lnTo>
                    <a:pt x="21" y="1053"/>
                  </a:lnTo>
                  <a:lnTo>
                    <a:pt x="0" y="1137"/>
                  </a:lnTo>
                  <a:lnTo>
                    <a:pt x="42" y="1390"/>
                  </a:lnTo>
                  <a:lnTo>
                    <a:pt x="84" y="1621"/>
                  </a:lnTo>
                  <a:lnTo>
                    <a:pt x="148" y="1874"/>
                  </a:lnTo>
                  <a:lnTo>
                    <a:pt x="211" y="2105"/>
                  </a:lnTo>
                  <a:lnTo>
                    <a:pt x="316" y="2358"/>
                  </a:lnTo>
                  <a:lnTo>
                    <a:pt x="421" y="2589"/>
                  </a:lnTo>
                  <a:lnTo>
                    <a:pt x="547" y="2821"/>
                  </a:lnTo>
                  <a:lnTo>
                    <a:pt x="674" y="3031"/>
                  </a:lnTo>
                  <a:lnTo>
                    <a:pt x="821" y="3263"/>
                  </a:lnTo>
                  <a:lnTo>
                    <a:pt x="989" y="3473"/>
                  </a:lnTo>
                  <a:lnTo>
                    <a:pt x="1347" y="3873"/>
                  </a:lnTo>
                  <a:lnTo>
                    <a:pt x="1747" y="4273"/>
                  </a:lnTo>
                  <a:lnTo>
                    <a:pt x="2189" y="4609"/>
                  </a:lnTo>
                  <a:lnTo>
                    <a:pt x="2631" y="4925"/>
                  </a:lnTo>
                  <a:lnTo>
                    <a:pt x="3115" y="5220"/>
                  </a:lnTo>
                  <a:lnTo>
                    <a:pt x="3620" y="5451"/>
                  </a:lnTo>
                  <a:lnTo>
                    <a:pt x="4125" y="5661"/>
                  </a:lnTo>
                  <a:lnTo>
                    <a:pt x="4630" y="5809"/>
                  </a:lnTo>
                  <a:lnTo>
                    <a:pt x="4882" y="5851"/>
                  </a:lnTo>
                  <a:lnTo>
                    <a:pt x="5156" y="5914"/>
                  </a:lnTo>
                  <a:lnTo>
                    <a:pt x="5408" y="5935"/>
                  </a:lnTo>
                  <a:lnTo>
                    <a:pt x="5640" y="5956"/>
                  </a:lnTo>
                  <a:lnTo>
                    <a:pt x="5892" y="5956"/>
                  </a:lnTo>
                  <a:lnTo>
                    <a:pt x="6145" y="5935"/>
                  </a:lnTo>
                  <a:lnTo>
                    <a:pt x="6376" y="5914"/>
                  </a:lnTo>
                  <a:lnTo>
                    <a:pt x="6439" y="6230"/>
                  </a:lnTo>
                  <a:lnTo>
                    <a:pt x="6545" y="6566"/>
                  </a:lnTo>
                  <a:lnTo>
                    <a:pt x="6671" y="6924"/>
                  </a:lnTo>
                  <a:lnTo>
                    <a:pt x="6818" y="7282"/>
                  </a:lnTo>
                  <a:lnTo>
                    <a:pt x="7008" y="7640"/>
                  </a:lnTo>
                  <a:lnTo>
                    <a:pt x="7197" y="7997"/>
                  </a:lnTo>
                  <a:lnTo>
                    <a:pt x="7429" y="8355"/>
                  </a:lnTo>
                  <a:lnTo>
                    <a:pt x="7660" y="8671"/>
                  </a:lnTo>
                  <a:lnTo>
                    <a:pt x="7934" y="8965"/>
                  </a:lnTo>
                  <a:lnTo>
                    <a:pt x="8207" y="9239"/>
                  </a:lnTo>
                  <a:lnTo>
                    <a:pt x="8502" y="9470"/>
                  </a:lnTo>
                  <a:lnTo>
                    <a:pt x="8649" y="9555"/>
                  </a:lnTo>
                  <a:lnTo>
                    <a:pt x="8796" y="9639"/>
                  </a:lnTo>
                  <a:lnTo>
                    <a:pt x="8965" y="9723"/>
                  </a:lnTo>
                  <a:lnTo>
                    <a:pt x="9133" y="9765"/>
                  </a:lnTo>
                  <a:lnTo>
                    <a:pt x="9301" y="9807"/>
                  </a:lnTo>
                  <a:lnTo>
                    <a:pt x="9470" y="9828"/>
                  </a:lnTo>
                  <a:lnTo>
                    <a:pt x="9638" y="9849"/>
                  </a:lnTo>
                  <a:lnTo>
                    <a:pt x="9806" y="9828"/>
                  </a:lnTo>
                  <a:lnTo>
                    <a:pt x="9996" y="9807"/>
                  </a:lnTo>
                  <a:lnTo>
                    <a:pt x="10164" y="9765"/>
                  </a:lnTo>
                  <a:lnTo>
                    <a:pt x="10332" y="9702"/>
                  </a:lnTo>
                  <a:lnTo>
                    <a:pt x="10480" y="9618"/>
                  </a:lnTo>
                  <a:lnTo>
                    <a:pt x="10627" y="9512"/>
                  </a:lnTo>
                  <a:lnTo>
                    <a:pt x="10753" y="9407"/>
                  </a:lnTo>
                  <a:lnTo>
                    <a:pt x="10880" y="9281"/>
                  </a:lnTo>
                  <a:lnTo>
                    <a:pt x="11006" y="9155"/>
                  </a:lnTo>
                  <a:lnTo>
                    <a:pt x="11237" y="8860"/>
                  </a:lnTo>
                  <a:lnTo>
                    <a:pt x="11427" y="8565"/>
                  </a:lnTo>
                  <a:lnTo>
                    <a:pt x="11616" y="8229"/>
                  </a:lnTo>
                  <a:lnTo>
                    <a:pt x="11911" y="7619"/>
                  </a:lnTo>
                  <a:lnTo>
                    <a:pt x="12290" y="6798"/>
                  </a:lnTo>
                  <a:lnTo>
                    <a:pt x="12437" y="6377"/>
                  </a:lnTo>
                  <a:lnTo>
                    <a:pt x="12584" y="5956"/>
                  </a:lnTo>
                  <a:lnTo>
                    <a:pt x="12710" y="5535"/>
                  </a:lnTo>
                  <a:lnTo>
                    <a:pt x="12816" y="5114"/>
                  </a:lnTo>
                  <a:lnTo>
                    <a:pt x="12858" y="4672"/>
                  </a:lnTo>
                  <a:lnTo>
                    <a:pt x="12879" y="4210"/>
                  </a:lnTo>
                  <a:lnTo>
                    <a:pt x="13279" y="4188"/>
                  </a:lnTo>
                  <a:lnTo>
                    <a:pt x="13657" y="4104"/>
                  </a:lnTo>
                  <a:lnTo>
                    <a:pt x="14057" y="3999"/>
                  </a:lnTo>
                  <a:lnTo>
                    <a:pt x="14436" y="3873"/>
                  </a:lnTo>
                  <a:lnTo>
                    <a:pt x="14794" y="3704"/>
                  </a:lnTo>
                  <a:lnTo>
                    <a:pt x="15130" y="3515"/>
                  </a:lnTo>
                  <a:lnTo>
                    <a:pt x="15446" y="3284"/>
                  </a:lnTo>
                  <a:lnTo>
                    <a:pt x="15741" y="3052"/>
                  </a:lnTo>
                  <a:lnTo>
                    <a:pt x="15993" y="2779"/>
                  </a:lnTo>
                  <a:lnTo>
                    <a:pt x="16225" y="2484"/>
                  </a:lnTo>
                  <a:lnTo>
                    <a:pt x="16309" y="2316"/>
                  </a:lnTo>
                  <a:lnTo>
                    <a:pt x="16393" y="2147"/>
                  </a:lnTo>
                  <a:lnTo>
                    <a:pt x="16456" y="1979"/>
                  </a:lnTo>
                  <a:lnTo>
                    <a:pt x="16519" y="1811"/>
                  </a:lnTo>
                  <a:lnTo>
                    <a:pt x="16561" y="1642"/>
                  </a:lnTo>
                  <a:lnTo>
                    <a:pt x="16582" y="1453"/>
                  </a:lnTo>
                  <a:lnTo>
                    <a:pt x="16603" y="1263"/>
                  </a:lnTo>
                  <a:lnTo>
                    <a:pt x="16603" y="1074"/>
                  </a:lnTo>
                  <a:lnTo>
                    <a:pt x="16582" y="864"/>
                  </a:lnTo>
                  <a:lnTo>
                    <a:pt x="16561" y="674"/>
                  </a:lnTo>
                  <a:lnTo>
                    <a:pt x="16519" y="464"/>
                  </a:lnTo>
                  <a:lnTo>
                    <a:pt x="16456" y="253"/>
                  </a:lnTo>
                  <a:lnTo>
                    <a:pt x="16414" y="190"/>
                  </a:lnTo>
                  <a:lnTo>
                    <a:pt x="16372" y="127"/>
                  </a:lnTo>
                  <a:lnTo>
                    <a:pt x="16288" y="43"/>
                  </a:lnTo>
                  <a:lnTo>
                    <a:pt x="161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093;p33">
              <a:extLst>
                <a:ext uri="{FF2B5EF4-FFF2-40B4-BE49-F238E27FC236}">
                  <a16:creationId xmlns:a16="http://schemas.microsoft.com/office/drawing/2014/main" xmlns="" id="{125B7E6A-3255-24EB-40A7-7C46426B3805}"/>
                </a:ext>
              </a:extLst>
            </p:cNvPr>
            <p:cNvSpPr/>
            <p:nvPr/>
          </p:nvSpPr>
          <p:spPr>
            <a:xfrm>
              <a:off x="3408275" y="-770108"/>
              <a:ext cx="451674" cy="48657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40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1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04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63" y="3999"/>
                  </a:lnTo>
                  <a:lnTo>
                    <a:pt x="1473" y="4315"/>
                  </a:lnTo>
                  <a:lnTo>
                    <a:pt x="1263" y="4651"/>
                  </a:lnTo>
                  <a:lnTo>
                    <a:pt x="1094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0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42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599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58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094;p33">
              <a:extLst>
                <a:ext uri="{FF2B5EF4-FFF2-40B4-BE49-F238E27FC236}">
                  <a16:creationId xmlns:a16="http://schemas.microsoft.com/office/drawing/2014/main" xmlns="" id="{C2402BF9-E721-311D-9C5E-F83E005C170A}"/>
                </a:ext>
              </a:extLst>
            </p:cNvPr>
            <p:cNvSpPr/>
            <p:nvPr/>
          </p:nvSpPr>
          <p:spPr>
            <a:xfrm>
              <a:off x="3975200" y="-767222"/>
              <a:ext cx="418326" cy="336232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295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74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51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71" y="9428"/>
                  </a:lnTo>
                  <a:lnTo>
                    <a:pt x="6839" y="9576"/>
                  </a:lnTo>
                  <a:lnTo>
                    <a:pt x="7407" y="9681"/>
                  </a:lnTo>
                  <a:lnTo>
                    <a:pt x="7997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48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385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890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12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31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095;p33">
              <a:extLst>
                <a:ext uri="{FF2B5EF4-FFF2-40B4-BE49-F238E27FC236}">
                  <a16:creationId xmlns:a16="http://schemas.microsoft.com/office/drawing/2014/main" xmlns="" id="{C9D667BB-A868-3A9D-7D8E-D353EA4A8CFD}"/>
                </a:ext>
              </a:extLst>
            </p:cNvPr>
            <p:cNvSpPr/>
            <p:nvPr/>
          </p:nvSpPr>
          <p:spPr>
            <a:xfrm>
              <a:off x="3151616" y="-1174213"/>
              <a:ext cx="1477492" cy="1590499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02" y="13321"/>
                  </a:lnTo>
                  <a:lnTo>
                    <a:pt x="32723" y="13510"/>
                  </a:lnTo>
                  <a:lnTo>
                    <a:pt x="32723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61" y="14773"/>
                  </a:lnTo>
                  <a:lnTo>
                    <a:pt x="30724" y="14226"/>
                  </a:lnTo>
                  <a:lnTo>
                    <a:pt x="29967" y="13700"/>
                  </a:lnTo>
                  <a:lnTo>
                    <a:pt x="29209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5" y="11911"/>
                  </a:lnTo>
                  <a:lnTo>
                    <a:pt x="28935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67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7997" y="10564"/>
                  </a:lnTo>
                  <a:lnTo>
                    <a:pt x="8208" y="10775"/>
                  </a:lnTo>
                  <a:lnTo>
                    <a:pt x="8587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397" y="13068"/>
                  </a:lnTo>
                  <a:lnTo>
                    <a:pt x="7492" y="14036"/>
                  </a:lnTo>
                  <a:lnTo>
                    <a:pt x="6608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0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40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6" y="10480"/>
                  </a:lnTo>
                  <a:lnTo>
                    <a:pt x="7787" y="10375"/>
                  </a:lnTo>
                  <a:close/>
                  <a:moveTo>
                    <a:pt x="5704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19" y="6819"/>
                  </a:lnTo>
                  <a:lnTo>
                    <a:pt x="7092" y="6903"/>
                  </a:lnTo>
                  <a:lnTo>
                    <a:pt x="7366" y="7008"/>
                  </a:lnTo>
                  <a:lnTo>
                    <a:pt x="7619" y="7113"/>
                  </a:lnTo>
                  <a:lnTo>
                    <a:pt x="7892" y="7239"/>
                  </a:lnTo>
                  <a:lnTo>
                    <a:pt x="8124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76" y="8755"/>
                  </a:lnTo>
                  <a:lnTo>
                    <a:pt x="9744" y="8986"/>
                  </a:lnTo>
                  <a:lnTo>
                    <a:pt x="9870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49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34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34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66" y="8923"/>
                  </a:lnTo>
                  <a:lnTo>
                    <a:pt x="6672" y="8818"/>
                  </a:lnTo>
                  <a:lnTo>
                    <a:pt x="6356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6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20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05" y="10543"/>
                  </a:lnTo>
                  <a:lnTo>
                    <a:pt x="2947" y="10606"/>
                  </a:lnTo>
                  <a:lnTo>
                    <a:pt x="2968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199" y="10627"/>
                  </a:lnTo>
                  <a:lnTo>
                    <a:pt x="3473" y="10417"/>
                  </a:lnTo>
                  <a:lnTo>
                    <a:pt x="3747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20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09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31" y="10922"/>
                  </a:lnTo>
                  <a:lnTo>
                    <a:pt x="3705" y="11153"/>
                  </a:lnTo>
                  <a:lnTo>
                    <a:pt x="3641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31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15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78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30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62" y="12058"/>
                  </a:lnTo>
                  <a:lnTo>
                    <a:pt x="5156" y="12353"/>
                  </a:lnTo>
                  <a:lnTo>
                    <a:pt x="5072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25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25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6" y="16877"/>
                  </a:lnTo>
                  <a:lnTo>
                    <a:pt x="4778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68" y="16772"/>
                  </a:lnTo>
                  <a:lnTo>
                    <a:pt x="2758" y="16625"/>
                  </a:lnTo>
                  <a:lnTo>
                    <a:pt x="2526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05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06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74" y="12795"/>
                  </a:lnTo>
                  <a:lnTo>
                    <a:pt x="1116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7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63" y="7913"/>
                  </a:lnTo>
                  <a:lnTo>
                    <a:pt x="3031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588" y="6819"/>
                  </a:lnTo>
                  <a:lnTo>
                    <a:pt x="4883" y="6734"/>
                  </a:lnTo>
                  <a:lnTo>
                    <a:pt x="5156" y="6692"/>
                  </a:lnTo>
                  <a:lnTo>
                    <a:pt x="5430" y="6671"/>
                  </a:lnTo>
                  <a:lnTo>
                    <a:pt x="5704" y="6650"/>
                  </a:lnTo>
                  <a:close/>
                  <a:moveTo>
                    <a:pt x="30072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01" y="8691"/>
                  </a:lnTo>
                  <a:lnTo>
                    <a:pt x="34912" y="8923"/>
                  </a:lnTo>
                  <a:lnTo>
                    <a:pt x="35101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785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11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8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60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23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8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03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8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586" y="11175"/>
                  </a:lnTo>
                  <a:lnTo>
                    <a:pt x="33607" y="11111"/>
                  </a:lnTo>
                  <a:lnTo>
                    <a:pt x="33586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40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29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19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788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68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21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26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21" y="7113"/>
                  </a:lnTo>
                  <a:lnTo>
                    <a:pt x="27189" y="6966"/>
                  </a:lnTo>
                  <a:lnTo>
                    <a:pt x="27336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19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37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18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796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291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54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03" y="21612"/>
                  </a:lnTo>
                  <a:lnTo>
                    <a:pt x="31313" y="21528"/>
                  </a:lnTo>
                  <a:lnTo>
                    <a:pt x="30745" y="21423"/>
                  </a:lnTo>
                  <a:lnTo>
                    <a:pt x="30177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57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580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01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8" y="947"/>
                  </a:moveTo>
                  <a:lnTo>
                    <a:pt x="21991" y="1368"/>
                  </a:lnTo>
                  <a:lnTo>
                    <a:pt x="21802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50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4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380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75" y="8818"/>
                  </a:lnTo>
                  <a:lnTo>
                    <a:pt x="23317" y="9175"/>
                  </a:lnTo>
                  <a:lnTo>
                    <a:pt x="23359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27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48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1" y="19339"/>
                  </a:lnTo>
                  <a:lnTo>
                    <a:pt x="26368" y="19718"/>
                  </a:lnTo>
                  <a:lnTo>
                    <a:pt x="26726" y="20055"/>
                  </a:lnTo>
                  <a:lnTo>
                    <a:pt x="27105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74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04" y="31671"/>
                  </a:lnTo>
                  <a:lnTo>
                    <a:pt x="41583" y="32113"/>
                  </a:lnTo>
                  <a:lnTo>
                    <a:pt x="41561" y="32534"/>
                  </a:lnTo>
                  <a:lnTo>
                    <a:pt x="41498" y="32954"/>
                  </a:lnTo>
                  <a:lnTo>
                    <a:pt x="41414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394" y="37794"/>
                  </a:lnTo>
                  <a:lnTo>
                    <a:pt x="39141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395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6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25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8982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37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66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56" y="39436"/>
                  </a:lnTo>
                  <a:lnTo>
                    <a:pt x="5640" y="39141"/>
                  </a:lnTo>
                  <a:lnTo>
                    <a:pt x="5304" y="38826"/>
                  </a:lnTo>
                  <a:lnTo>
                    <a:pt x="4988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68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42" y="29566"/>
                  </a:lnTo>
                  <a:lnTo>
                    <a:pt x="1663" y="28851"/>
                  </a:lnTo>
                  <a:lnTo>
                    <a:pt x="1726" y="28135"/>
                  </a:lnTo>
                  <a:lnTo>
                    <a:pt x="1790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68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483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56" y="17277"/>
                  </a:lnTo>
                  <a:lnTo>
                    <a:pt x="6356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28" y="12795"/>
                  </a:lnTo>
                  <a:lnTo>
                    <a:pt x="10375" y="11743"/>
                  </a:lnTo>
                  <a:lnTo>
                    <a:pt x="10438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48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69" y="9260"/>
                  </a:lnTo>
                  <a:lnTo>
                    <a:pt x="14900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57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78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20" y="6061"/>
                  </a:lnTo>
                  <a:lnTo>
                    <a:pt x="17299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087" y="4020"/>
                  </a:lnTo>
                  <a:lnTo>
                    <a:pt x="19592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44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8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09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62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41" y="4567"/>
                  </a:lnTo>
                  <a:lnTo>
                    <a:pt x="16920" y="4230"/>
                  </a:lnTo>
                  <a:lnTo>
                    <a:pt x="16920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77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62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74" y="5893"/>
                  </a:lnTo>
                  <a:lnTo>
                    <a:pt x="12585" y="6566"/>
                  </a:lnTo>
                  <a:lnTo>
                    <a:pt x="12437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12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07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587" y="6398"/>
                  </a:lnTo>
                  <a:lnTo>
                    <a:pt x="8250" y="6166"/>
                  </a:lnTo>
                  <a:lnTo>
                    <a:pt x="7871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73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79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69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53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10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69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79" y="27041"/>
                  </a:lnTo>
                  <a:lnTo>
                    <a:pt x="653" y="27841"/>
                  </a:lnTo>
                  <a:lnTo>
                    <a:pt x="569" y="28619"/>
                  </a:lnTo>
                  <a:lnTo>
                    <a:pt x="485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485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74" y="33270"/>
                  </a:lnTo>
                  <a:lnTo>
                    <a:pt x="779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3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4988" y="40341"/>
                  </a:lnTo>
                  <a:lnTo>
                    <a:pt x="5619" y="40867"/>
                  </a:lnTo>
                  <a:lnTo>
                    <a:pt x="6272" y="41351"/>
                  </a:lnTo>
                  <a:lnTo>
                    <a:pt x="6966" y="41814"/>
                  </a:lnTo>
                  <a:lnTo>
                    <a:pt x="7661" y="42256"/>
                  </a:lnTo>
                  <a:lnTo>
                    <a:pt x="8397" y="42655"/>
                  </a:lnTo>
                  <a:lnTo>
                    <a:pt x="9134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89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30" y="45686"/>
                  </a:lnTo>
                  <a:lnTo>
                    <a:pt x="17951" y="45833"/>
                  </a:lnTo>
                  <a:lnTo>
                    <a:pt x="18729" y="45980"/>
                  </a:lnTo>
                  <a:lnTo>
                    <a:pt x="19508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28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385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25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03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5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51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1" y="22285"/>
                  </a:lnTo>
                  <a:lnTo>
                    <a:pt x="38784" y="21801"/>
                  </a:lnTo>
                  <a:lnTo>
                    <a:pt x="38384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58" y="14226"/>
                  </a:lnTo>
                  <a:lnTo>
                    <a:pt x="37900" y="13826"/>
                  </a:lnTo>
                  <a:lnTo>
                    <a:pt x="37900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42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6995" y="9996"/>
                  </a:lnTo>
                  <a:lnTo>
                    <a:pt x="36764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23" y="6776"/>
                  </a:lnTo>
                  <a:lnTo>
                    <a:pt x="33965" y="6482"/>
                  </a:lnTo>
                  <a:lnTo>
                    <a:pt x="33607" y="6229"/>
                  </a:lnTo>
                  <a:lnTo>
                    <a:pt x="33228" y="5977"/>
                  </a:lnTo>
                  <a:lnTo>
                    <a:pt x="32828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19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20" y="4840"/>
                  </a:lnTo>
                  <a:lnTo>
                    <a:pt x="28809" y="4883"/>
                  </a:lnTo>
                  <a:lnTo>
                    <a:pt x="28578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789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1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69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7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780" y="9365"/>
                  </a:lnTo>
                  <a:lnTo>
                    <a:pt x="23801" y="8944"/>
                  </a:lnTo>
                  <a:lnTo>
                    <a:pt x="23843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42" y="3157"/>
                  </a:lnTo>
                  <a:lnTo>
                    <a:pt x="25379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06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43" y="3788"/>
                  </a:lnTo>
                  <a:lnTo>
                    <a:pt x="23191" y="3999"/>
                  </a:lnTo>
                  <a:lnTo>
                    <a:pt x="22917" y="4251"/>
                  </a:lnTo>
                  <a:lnTo>
                    <a:pt x="22686" y="4504"/>
                  </a:lnTo>
                  <a:lnTo>
                    <a:pt x="22433" y="4756"/>
                  </a:lnTo>
                  <a:lnTo>
                    <a:pt x="22202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54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59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096;p33">
              <a:extLst>
                <a:ext uri="{FF2B5EF4-FFF2-40B4-BE49-F238E27FC236}">
                  <a16:creationId xmlns:a16="http://schemas.microsoft.com/office/drawing/2014/main" xmlns="" id="{1872E2D3-9915-97FF-637E-1E628881CDDC}"/>
                </a:ext>
              </a:extLst>
            </p:cNvPr>
            <p:cNvSpPr/>
            <p:nvPr/>
          </p:nvSpPr>
          <p:spPr>
            <a:xfrm>
              <a:off x="3385779" y="-798278"/>
              <a:ext cx="495184" cy="541504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33" y="842"/>
                  </a:lnTo>
                  <a:lnTo>
                    <a:pt x="10691" y="905"/>
                  </a:lnTo>
                  <a:lnTo>
                    <a:pt x="11028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32" y="2231"/>
                  </a:lnTo>
                  <a:lnTo>
                    <a:pt x="12943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679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490" y="7639"/>
                  </a:lnTo>
                  <a:lnTo>
                    <a:pt x="13342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11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491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33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35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52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695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3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7" y="5808"/>
                  </a:lnTo>
                  <a:lnTo>
                    <a:pt x="1916" y="5471"/>
                  </a:lnTo>
                  <a:lnTo>
                    <a:pt x="2126" y="5135"/>
                  </a:lnTo>
                  <a:lnTo>
                    <a:pt x="2316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57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4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61" y="1305"/>
                  </a:lnTo>
                  <a:lnTo>
                    <a:pt x="7661" y="1157"/>
                  </a:lnTo>
                  <a:lnTo>
                    <a:pt x="8060" y="1052"/>
                  </a:lnTo>
                  <a:lnTo>
                    <a:pt x="8439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50" y="274"/>
                  </a:lnTo>
                  <a:lnTo>
                    <a:pt x="7429" y="442"/>
                  </a:lnTo>
                  <a:lnTo>
                    <a:pt x="6987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779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43" y="8586"/>
                  </a:lnTo>
                  <a:lnTo>
                    <a:pt x="1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22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5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599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61" y="15677"/>
                  </a:lnTo>
                  <a:lnTo>
                    <a:pt x="6819" y="15593"/>
                  </a:lnTo>
                  <a:lnTo>
                    <a:pt x="7177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29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02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89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289" y="7365"/>
                  </a:lnTo>
                  <a:lnTo>
                    <a:pt x="14352" y="6902"/>
                  </a:lnTo>
                  <a:lnTo>
                    <a:pt x="14373" y="6439"/>
                  </a:lnTo>
                  <a:lnTo>
                    <a:pt x="14373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63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879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11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06" y="505"/>
                  </a:lnTo>
                  <a:lnTo>
                    <a:pt x="10922" y="295"/>
                  </a:lnTo>
                  <a:lnTo>
                    <a:pt x="10396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097;p33">
              <a:extLst>
                <a:ext uri="{FF2B5EF4-FFF2-40B4-BE49-F238E27FC236}">
                  <a16:creationId xmlns:a16="http://schemas.microsoft.com/office/drawing/2014/main" xmlns="" id="{0EB99020-1F44-BC04-F036-EB6B5FD5B0C7}"/>
                </a:ext>
              </a:extLst>
            </p:cNvPr>
            <p:cNvSpPr/>
            <p:nvPr/>
          </p:nvSpPr>
          <p:spPr>
            <a:xfrm>
              <a:off x="3841082" y="-366002"/>
              <a:ext cx="294341" cy="163427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09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26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68" y="3031"/>
                  </a:lnTo>
                  <a:lnTo>
                    <a:pt x="2147" y="2905"/>
                  </a:lnTo>
                  <a:lnTo>
                    <a:pt x="2125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31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19" y="2484"/>
                  </a:lnTo>
                  <a:lnTo>
                    <a:pt x="4545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08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387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692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23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597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60" y="1958"/>
                  </a:lnTo>
                  <a:lnTo>
                    <a:pt x="7618" y="2168"/>
                  </a:lnTo>
                  <a:lnTo>
                    <a:pt x="7976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33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23" y="1264"/>
                  </a:lnTo>
                  <a:lnTo>
                    <a:pt x="8502" y="1179"/>
                  </a:lnTo>
                  <a:lnTo>
                    <a:pt x="8417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65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4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098;p33">
              <a:extLst>
                <a:ext uri="{FF2B5EF4-FFF2-40B4-BE49-F238E27FC236}">
                  <a16:creationId xmlns:a16="http://schemas.microsoft.com/office/drawing/2014/main" xmlns="" id="{CEE3E0F2-1501-7038-58E1-9743A049E3D5}"/>
                </a:ext>
              </a:extLst>
            </p:cNvPr>
            <p:cNvSpPr/>
            <p:nvPr/>
          </p:nvSpPr>
          <p:spPr>
            <a:xfrm>
              <a:off x="3188616" y="-945760"/>
              <a:ext cx="319007" cy="368732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82" y="42"/>
                  </a:lnTo>
                  <a:lnTo>
                    <a:pt x="3809" y="84"/>
                  </a:lnTo>
                  <a:lnTo>
                    <a:pt x="3514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31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84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8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51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2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04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67" y="4630"/>
                  </a:lnTo>
                  <a:lnTo>
                    <a:pt x="2631" y="4503"/>
                  </a:lnTo>
                  <a:lnTo>
                    <a:pt x="2757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5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73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2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796" y="2567"/>
                  </a:lnTo>
                  <a:lnTo>
                    <a:pt x="8670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50" y="737"/>
                  </a:lnTo>
                  <a:lnTo>
                    <a:pt x="6818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8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099;p33">
              <a:extLst>
                <a:ext uri="{FF2B5EF4-FFF2-40B4-BE49-F238E27FC236}">
                  <a16:creationId xmlns:a16="http://schemas.microsoft.com/office/drawing/2014/main" xmlns="" id="{87170CC3-B473-1269-DD69-4350FF7E8134}"/>
                </a:ext>
              </a:extLst>
            </p:cNvPr>
            <p:cNvSpPr/>
            <p:nvPr/>
          </p:nvSpPr>
          <p:spPr>
            <a:xfrm>
              <a:off x="3343025" y="-817825"/>
              <a:ext cx="130531" cy="195961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0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4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2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7100;p33">
              <a:extLst>
                <a:ext uri="{FF2B5EF4-FFF2-40B4-BE49-F238E27FC236}">
                  <a16:creationId xmlns:a16="http://schemas.microsoft.com/office/drawing/2014/main" xmlns="" id="{A7B47A3A-7625-DBFE-5728-3802442940B6}"/>
                </a:ext>
              </a:extLst>
            </p:cNvPr>
            <p:cNvSpPr/>
            <p:nvPr/>
          </p:nvSpPr>
          <p:spPr>
            <a:xfrm>
              <a:off x="4054919" y="-971078"/>
              <a:ext cx="364688" cy="400545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199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69" y="1053"/>
                  </a:lnTo>
                  <a:lnTo>
                    <a:pt x="801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48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199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8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283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8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40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8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7101;p33">
              <a:extLst>
                <a:ext uri="{FF2B5EF4-FFF2-40B4-BE49-F238E27FC236}">
                  <a16:creationId xmlns:a16="http://schemas.microsoft.com/office/drawing/2014/main" xmlns="" id="{0924CBBC-1D74-8739-462D-C8CC76B6BD4D}"/>
                </a:ext>
              </a:extLst>
            </p:cNvPr>
            <p:cNvSpPr/>
            <p:nvPr/>
          </p:nvSpPr>
          <p:spPr>
            <a:xfrm>
              <a:off x="4148453" y="-814184"/>
              <a:ext cx="130531" cy="167034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32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0" y="1115"/>
                  </a:lnTo>
                  <a:lnTo>
                    <a:pt x="0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74" y="2694"/>
                  </a:lnTo>
                  <a:lnTo>
                    <a:pt x="1032" y="3220"/>
                  </a:lnTo>
                  <a:lnTo>
                    <a:pt x="1789" y="3746"/>
                  </a:lnTo>
                  <a:lnTo>
                    <a:pt x="2526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788" y="3220"/>
                  </a:lnTo>
                  <a:lnTo>
                    <a:pt x="3788" y="3030"/>
                  </a:lnTo>
                  <a:lnTo>
                    <a:pt x="3767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7102;p33">
              <a:extLst>
                <a:ext uri="{FF2B5EF4-FFF2-40B4-BE49-F238E27FC236}">
                  <a16:creationId xmlns:a16="http://schemas.microsoft.com/office/drawing/2014/main" xmlns="" id="{2BE6D00B-677A-4867-2E97-31F2957F9E07}"/>
                </a:ext>
              </a:extLst>
            </p:cNvPr>
            <p:cNvSpPr/>
            <p:nvPr/>
          </p:nvSpPr>
          <p:spPr>
            <a:xfrm>
              <a:off x="3517726" y="-608163"/>
              <a:ext cx="243630" cy="115708"/>
            </a:xfrm>
            <a:custGeom>
              <a:avLst/>
              <a:gdLst/>
              <a:ahLst/>
              <a:cxnLst/>
              <a:rect l="l" t="t" r="r" b="b"/>
              <a:pathLst>
                <a:path w="7072" h="3368" extrusionOk="0">
                  <a:moveTo>
                    <a:pt x="3873" y="0"/>
                  </a:moveTo>
                  <a:lnTo>
                    <a:pt x="3494" y="43"/>
                  </a:lnTo>
                  <a:lnTo>
                    <a:pt x="3115" y="106"/>
                  </a:lnTo>
                  <a:lnTo>
                    <a:pt x="2757" y="232"/>
                  </a:lnTo>
                  <a:lnTo>
                    <a:pt x="2421" y="379"/>
                  </a:lnTo>
                  <a:lnTo>
                    <a:pt x="2084" y="548"/>
                  </a:lnTo>
                  <a:lnTo>
                    <a:pt x="1768" y="779"/>
                  </a:lnTo>
                  <a:lnTo>
                    <a:pt x="1474" y="1011"/>
                  </a:lnTo>
                  <a:lnTo>
                    <a:pt x="1200" y="1284"/>
                  </a:lnTo>
                  <a:lnTo>
                    <a:pt x="948" y="1579"/>
                  </a:lnTo>
                  <a:lnTo>
                    <a:pt x="695" y="1873"/>
                  </a:lnTo>
                  <a:lnTo>
                    <a:pt x="485" y="2210"/>
                  </a:lnTo>
                  <a:lnTo>
                    <a:pt x="316" y="2547"/>
                  </a:lnTo>
                  <a:lnTo>
                    <a:pt x="148" y="2883"/>
                  </a:lnTo>
                  <a:lnTo>
                    <a:pt x="22" y="3241"/>
                  </a:lnTo>
                  <a:lnTo>
                    <a:pt x="1" y="3283"/>
                  </a:lnTo>
                  <a:lnTo>
                    <a:pt x="22" y="3304"/>
                  </a:lnTo>
                  <a:lnTo>
                    <a:pt x="64" y="3367"/>
                  </a:lnTo>
                  <a:lnTo>
                    <a:pt x="127" y="3367"/>
                  </a:lnTo>
                  <a:lnTo>
                    <a:pt x="190" y="3346"/>
                  </a:lnTo>
                  <a:lnTo>
                    <a:pt x="590" y="3010"/>
                  </a:lnTo>
                  <a:lnTo>
                    <a:pt x="990" y="2694"/>
                  </a:lnTo>
                  <a:lnTo>
                    <a:pt x="1411" y="2420"/>
                  </a:lnTo>
                  <a:lnTo>
                    <a:pt x="1810" y="2189"/>
                  </a:lnTo>
                  <a:lnTo>
                    <a:pt x="2252" y="1979"/>
                  </a:lnTo>
                  <a:lnTo>
                    <a:pt x="2694" y="1831"/>
                  </a:lnTo>
                  <a:lnTo>
                    <a:pt x="2947" y="1747"/>
                  </a:lnTo>
                  <a:lnTo>
                    <a:pt x="3199" y="1705"/>
                  </a:lnTo>
                  <a:lnTo>
                    <a:pt x="3452" y="1663"/>
                  </a:lnTo>
                  <a:lnTo>
                    <a:pt x="3725" y="1621"/>
                  </a:lnTo>
                  <a:lnTo>
                    <a:pt x="3936" y="1600"/>
                  </a:lnTo>
                  <a:lnTo>
                    <a:pt x="4146" y="1621"/>
                  </a:lnTo>
                  <a:lnTo>
                    <a:pt x="4357" y="1642"/>
                  </a:lnTo>
                  <a:lnTo>
                    <a:pt x="4567" y="1684"/>
                  </a:lnTo>
                  <a:lnTo>
                    <a:pt x="4757" y="1726"/>
                  </a:lnTo>
                  <a:lnTo>
                    <a:pt x="4967" y="1789"/>
                  </a:lnTo>
                  <a:lnTo>
                    <a:pt x="5156" y="1873"/>
                  </a:lnTo>
                  <a:lnTo>
                    <a:pt x="5346" y="1979"/>
                  </a:lnTo>
                  <a:lnTo>
                    <a:pt x="5535" y="2084"/>
                  </a:lnTo>
                  <a:lnTo>
                    <a:pt x="5725" y="2189"/>
                  </a:lnTo>
                  <a:lnTo>
                    <a:pt x="5893" y="2315"/>
                  </a:lnTo>
                  <a:lnTo>
                    <a:pt x="6040" y="2463"/>
                  </a:lnTo>
                  <a:lnTo>
                    <a:pt x="6209" y="2610"/>
                  </a:lnTo>
                  <a:lnTo>
                    <a:pt x="6335" y="2778"/>
                  </a:lnTo>
                  <a:lnTo>
                    <a:pt x="6482" y="2925"/>
                  </a:lnTo>
                  <a:lnTo>
                    <a:pt x="6587" y="3115"/>
                  </a:lnTo>
                  <a:lnTo>
                    <a:pt x="6650" y="3157"/>
                  </a:lnTo>
                  <a:lnTo>
                    <a:pt x="6735" y="3178"/>
                  </a:lnTo>
                  <a:lnTo>
                    <a:pt x="6819" y="3157"/>
                  </a:lnTo>
                  <a:lnTo>
                    <a:pt x="6882" y="3115"/>
                  </a:lnTo>
                  <a:lnTo>
                    <a:pt x="6945" y="2989"/>
                  </a:lnTo>
                  <a:lnTo>
                    <a:pt x="6987" y="2841"/>
                  </a:lnTo>
                  <a:lnTo>
                    <a:pt x="7029" y="2715"/>
                  </a:lnTo>
                  <a:lnTo>
                    <a:pt x="7050" y="2589"/>
                  </a:lnTo>
                  <a:lnTo>
                    <a:pt x="7071" y="2463"/>
                  </a:lnTo>
                  <a:lnTo>
                    <a:pt x="7071" y="2336"/>
                  </a:lnTo>
                  <a:lnTo>
                    <a:pt x="7029" y="2105"/>
                  </a:lnTo>
                  <a:lnTo>
                    <a:pt x="6945" y="1852"/>
                  </a:lnTo>
                  <a:lnTo>
                    <a:pt x="6819" y="1621"/>
                  </a:lnTo>
                  <a:lnTo>
                    <a:pt x="6672" y="1389"/>
                  </a:lnTo>
                  <a:lnTo>
                    <a:pt x="6503" y="1179"/>
                  </a:lnTo>
                  <a:lnTo>
                    <a:pt x="6293" y="989"/>
                  </a:lnTo>
                  <a:lnTo>
                    <a:pt x="6082" y="800"/>
                  </a:lnTo>
                  <a:lnTo>
                    <a:pt x="5851" y="632"/>
                  </a:lnTo>
                  <a:lnTo>
                    <a:pt x="5598" y="484"/>
                  </a:lnTo>
                  <a:lnTo>
                    <a:pt x="5367" y="358"/>
                  </a:lnTo>
                  <a:lnTo>
                    <a:pt x="5135" y="232"/>
                  </a:lnTo>
                  <a:lnTo>
                    <a:pt x="4883" y="148"/>
                  </a:lnTo>
                  <a:lnTo>
                    <a:pt x="4672" y="85"/>
                  </a:lnTo>
                  <a:lnTo>
                    <a:pt x="4273" y="21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7103;p33">
              <a:extLst>
                <a:ext uri="{FF2B5EF4-FFF2-40B4-BE49-F238E27FC236}">
                  <a16:creationId xmlns:a16="http://schemas.microsoft.com/office/drawing/2014/main" xmlns="" id="{D263A4F7-4B57-89A4-5801-F02FB9C5B667}"/>
                </a:ext>
              </a:extLst>
            </p:cNvPr>
            <p:cNvSpPr/>
            <p:nvPr/>
          </p:nvSpPr>
          <p:spPr>
            <a:xfrm>
              <a:off x="4080309" y="-656602"/>
              <a:ext cx="187787" cy="128007"/>
            </a:xfrm>
            <a:custGeom>
              <a:avLst/>
              <a:gdLst/>
              <a:ahLst/>
              <a:cxnLst/>
              <a:rect l="l" t="t" r="r" b="b"/>
              <a:pathLst>
                <a:path w="5451" h="3726" extrusionOk="0">
                  <a:moveTo>
                    <a:pt x="1831" y="1"/>
                  </a:moveTo>
                  <a:lnTo>
                    <a:pt x="1516" y="22"/>
                  </a:lnTo>
                  <a:lnTo>
                    <a:pt x="1368" y="43"/>
                  </a:lnTo>
                  <a:lnTo>
                    <a:pt x="1242" y="85"/>
                  </a:lnTo>
                  <a:lnTo>
                    <a:pt x="947" y="232"/>
                  </a:lnTo>
                  <a:lnTo>
                    <a:pt x="695" y="379"/>
                  </a:lnTo>
                  <a:lnTo>
                    <a:pt x="484" y="569"/>
                  </a:lnTo>
                  <a:lnTo>
                    <a:pt x="316" y="800"/>
                  </a:lnTo>
                  <a:lnTo>
                    <a:pt x="190" y="1032"/>
                  </a:lnTo>
                  <a:lnTo>
                    <a:pt x="85" y="1284"/>
                  </a:lnTo>
                  <a:lnTo>
                    <a:pt x="42" y="1537"/>
                  </a:lnTo>
                  <a:lnTo>
                    <a:pt x="0" y="1810"/>
                  </a:lnTo>
                  <a:lnTo>
                    <a:pt x="21" y="2084"/>
                  </a:lnTo>
                  <a:lnTo>
                    <a:pt x="64" y="2357"/>
                  </a:lnTo>
                  <a:lnTo>
                    <a:pt x="148" y="2631"/>
                  </a:lnTo>
                  <a:lnTo>
                    <a:pt x="274" y="2883"/>
                  </a:lnTo>
                  <a:lnTo>
                    <a:pt x="421" y="3115"/>
                  </a:lnTo>
                  <a:lnTo>
                    <a:pt x="590" y="3346"/>
                  </a:lnTo>
                  <a:lnTo>
                    <a:pt x="800" y="3536"/>
                  </a:lnTo>
                  <a:lnTo>
                    <a:pt x="1053" y="3704"/>
                  </a:lnTo>
                  <a:lnTo>
                    <a:pt x="1095" y="3725"/>
                  </a:lnTo>
                  <a:lnTo>
                    <a:pt x="1137" y="3725"/>
                  </a:lnTo>
                  <a:lnTo>
                    <a:pt x="1200" y="3683"/>
                  </a:lnTo>
                  <a:lnTo>
                    <a:pt x="1221" y="3620"/>
                  </a:lnTo>
                  <a:lnTo>
                    <a:pt x="1221" y="3578"/>
                  </a:lnTo>
                  <a:lnTo>
                    <a:pt x="1221" y="3536"/>
                  </a:lnTo>
                  <a:lnTo>
                    <a:pt x="1137" y="3367"/>
                  </a:lnTo>
                  <a:lnTo>
                    <a:pt x="1074" y="3199"/>
                  </a:lnTo>
                  <a:lnTo>
                    <a:pt x="1010" y="3031"/>
                  </a:lnTo>
                  <a:lnTo>
                    <a:pt x="968" y="2841"/>
                  </a:lnTo>
                  <a:lnTo>
                    <a:pt x="947" y="2652"/>
                  </a:lnTo>
                  <a:lnTo>
                    <a:pt x="926" y="2484"/>
                  </a:lnTo>
                  <a:lnTo>
                    <a:pt x="926" y="2294"/>
                  </a:lnTo>
                  <a:lnTo>
                    <a:pt x="947" y="2126"/>
                  </a:lnTo>
                  <a:lnTo>
                    <a:pt x="989" y="1958"/>
                  </a:lnTo>
                  <a:lnTo>
                    <a:pt x="1053" y="1789"/>
                  </a:lnTo>
                  <a:lnTo>
                    <a:pt x="1137" y="1642"/>
                  </a:lnTo>
                  <a:lnTo>
                    <a:pt x="1242" y="1516"/>
                  </a:lnTo>
                  <a:lnTo>
                    <a:pt x="1368" y="1389"/>
                  </a:lnTo>
                  <a:lnTo>
                    <a:pt x="1516" y="1305"/>
                  </a:lnTo>
                  <a:lnTo>
                    <a:pt x="1684" y="1221"/>
                  </a:lnTo>
                  <a:lnTo>
                    <a:pt x="1873" y="1158"/>
                  </a:lnTo>
                  <a:lnTo>
                    <a:pt x="2126" y="1116"/>
                  </a:lnTo>
                  <a:lnTo>
                    <a:pt x="2610" y="1116"/>
                  </a:lnTo>
                  <a:lnTo>
                    <a:pt x="2862" y="1179"/>
                  </a:lnTo>
                  <a:lnTo>
                    <a:pt x="3094" y="1242"/>
                  </a:lnTo>
                  <a:lnTo>
                    <a:pt x="3325" y="1326"/>
                  </a:lnTo>
                  <a:lnTo>
                    <a:pt x="3557" y="1431"/>
                  </a:lnTo>
                  <a:lnTo>
                    <a:pt x="3767" y="1558"/>
                  </a:lnTo>
                  <a:lnTo>
                    <a:pt x="3978" y="1705"/>
                  </a:lnTo>
                  <a:lnTo>
                    <a:pt x="4188" y="1852"/>
                  </a:lnTo>
                  <a:lnTo>
                    <a:pt x="4377" y="2021"/>
                  </a:lnTo>
                  <a:lnTo>
                    <a:pt x="4567" y="2210"/>
                  </a:lnTo>
                  <a:lnTo>
                    <a:pt x="4904" y="2568"/>
                  </a:lnTo>
                  <a:lnTo>
                    <a:pt x="5177" y="2926"/>
                  </a:lnTo>
                  <a:lnTo>
                    <a:pt x="5219" y="2968"/>
                  </a:lnTo>
                  <a:lnTo>
                    <a:pt x="5261" y="2989"/>
                  </a:lnTo>
                  <a:lnTo>
                    <a:pt x="5345" y="2989"/>
                  </a:lnTo>
                  <a:lnTo>
                    <a:pt x="5387" y="2968"/>
                  </a:lnTo>
                  <a:lnTo>
                    <a:pt x="5409" y="2947"/>
                  </a:lnTo>
                  <a:lnTo>
                    <a:pt x="5430" y="2905"/>
                  </a:lnTo>
                  <a:lnTo>
                    <a:pt x="5451" y="2862"/>
                  </a:lnTo>
                  <a:lnTo>
                    <a:pt x="5451" y="2694"/>
                  </a:lnTo>
                  <a:lnTo>
                    <a:pt x="5430" y="2547"/>
                  </a:lnTo>
                  <a:lnTo>
                    <a:pt x="5409" y="2378"/>
                  </a:lnTo>
                  <a:lnTo>
                    <a:pt x="5366" y="2231"/>
                  </a:lnTo>
                  <a:lnTo>
                    <a:pt x="5303" y="2084"/>
                  </a:lnTo>
                  <a:lnTo>
                    <a:pt x="5219" y="1937"/>
                  </a:lnTo>
                  <a:lnTo>
                    <a:pt x="5030" y="1642"/>
                  </a:lnTo>
                  <a:lnTo>
                    <a:pt x="4819" y="1368"/>
                  </a:lnTo>
                  <a:lnTo>
                    <a:pt x="4546" y="1116"/>
                  </a:lnTo>
                  <a:lnTo>
                    <a:pt x="4251" y="863"/>
                  </a:lnTo>
                  <a:lnTo>
                    <a:pt x="3914" y="653"/>
                  </a:lnTo>
                  <a:lnTo>
                    <a:pt x="3578" y="463"/>
                  </a:lnTo>
                  <a:lnTo>
                    <a:pt x="3220" y="295"/>
                  </a:lnTo>
                  <a:lnTo>
                    <a:pt x="2862" y="169"/>
                  </a:lnTo>
                  <a:lnTo>
                    <a:pt x="2505" y="85"/>
                  </a:lnTo>
                  <a:lnTo>
                    <a:pt x="2168" y="22"/>
                  </a:lnTo>
                  <a:lnTo>
                    <a:pt x="18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7104;p33">
              <a:extLst>
                <a:ext uri="{FF2B5EF4-FFF2-40B4-BE49-F238E27FC236}">
                  <a16:creationId xmlns:a16="http://schemas.microsoft.com/office/drawing/2014/main" xmlns="" id="{1144C811-0389-5CBC-FBF0-221553ADC2B7}"/>
                </a:ext>
              </a:extLst>
            </p:cNvPr>
            <p:cNvSpPr/>
            <p:nvPr/>
          </p:nvSpPr>
          <p:spPr>
            <a:xfrm>
              <a:off x="3513385" y="-552510"/>
              <a:ext cx="229850" cy="73795"/>
            </a:xfrm>
            <a:custGeom>
              <a:avLst/>
              <a:gdLst/>
              <a:ahLst/>
              <a:cxnLst/>
              <a:rect l="l" t="t" r="r" b="b"/>
              <a:pathLst>
                <a:path w="6672" h="2148" extrusionOk="0">
                  <a:moveTo>
                    <a:pt x="3662" y="1"/>
                  </a:moveTo>
                  <a:lnTo>
                    <a:pt x="3388" y="22"/>
                  </a:lnTo>
                  <a:lnTo>
                    <a:pt x="3115" y="22"/>
                  </a:lnTo>
                  <a:lnTo>
                    <a:pt x="2841" y="64"/>
                  </a:lnTo>
                  <a:lnTo>
                    <a:pt x="2568" y="106"/>
                  </a:lnTo>
                  <a:lnTo>
                    <a:pt x="2294" y="169"/>
                  </a:lnTo>
                  <a:lnTo>
                    <a:pt x="2042" y="253"/>
                  </a:lnTo>
                  <a:lnTo>
                    <a:pt x="1789" y="359"/>
                  </a:lnTo>
                  <a:lnTo>
                    <a:pt x="1537" y="464"/>
                  </a:lnTo>
                  <a:lnTo>
                    <a:pt x="1305" y="590"/>
                  </a:lnTo>
                  <a:lnTo>
                    <a:pt x="1095" y="716"/>
                  </a:lnTo>
                  <a:lnTo>
                    <a:pt x="884" y="885"/>
                  </a:lnTo>
                  <a:lnTo>
                    <a:pt x="695" y="1032"/>
                  </a:lnTo>
                  <a:lnTo>
                    <a:pt x="506" y="1221"/>
                  </a:lnTo>
                  <a:lnTo>
                    <a:pt x="358" y="1411"/>
                  </a:lnTo>
                  <a:lnTo>
                    <a:pt x="211" y="1621"/>
                  </a:lnTo>
                  <a:lnTo>
                    <a:pt x="106" y="1853"/>
                  </a:lnTo>
                  <a:lnTo>
                    <a:pt x="1" y="2084"/>
                  </a:lnTo>
                  <a:lnTo>
                    <a:pt x="1" y="2105"/>
                  </a:lnTo>
                  <a:lnTo>
                    <a:pt x="22" y="2126"/>
                  </a:lnTo>
                  <a:lnTo>
                    <a:pt x="64" y="2147"/>
                  </a:lnTo>
                  <a:lnTo>
                    <a:pt x="85" y="2126"/>
                  </a:lnTo>
                  <a:lnTo>
                    <a:pt x="232" y="1958"/>
                  </a:lnTo>
                  <a:lnTo>
                    <a:pt x="400" y="1789"/>
                  </a:lnTo>
                  <a:lnTo>
                    <a:pt x="569" y="1621"/>
                  </a:lnTo>
                  <a:lnTo>
                    <a:pt x="758" y="1474"/>
                  </a:lnTo>
                  <a:lnTo>
                    <a:pt x="1137" y="1200"/>
                  </a:lnTo>
                  <a:lnTo>
                    <a:pt x="1558" y="969"/>
                  </a:lnTo>
                  <a:lnTo>
                    <a:pt x="2021" y="758"/>
                  </a:lnTo>
                  <a:lnTo>
                    <a:pt x="2484" y="611"/>
                  </a:lnTo>
                  <a:lnTo>
                    <a:pt x="2947" y="506"/>
                  </a:lnTo>
                  <a:lnTo>
                    <a:pt x="3431" y="443"/>
                  </a:lnTo>
                  <a:lnTo>
                    <a:pt x="3915" y="443"/>
                  </a:lnTo>
                  <a:lnTo>
                    <a:pt x="4146" y="464"/>
                  </a:lnTo>
                  <a:lnTo>
                    <a:pt x="4378" y="485"/>
                  </a:lnTo>
                  <a:lnTo>
                    <a:pt x="4609" y="527"/>
                  </a:lnTo>
                  <a:lnTo>
                    <a:pt x="4840" y="590"/>
                  </a:lnTo>
                  <a:lnTo>
                    <a:pt x="5051" y="653"/>
                  </a:lnTo>
                  <a:lnTo>
                    <a:pt x="5261" y="737"/>
                  </a:lnTo>
                  <a:lnTo>
                    <a:pt x="5472" y="843"/>
                  </a:lnTo>
                  <a:lnTo>
                    <a:pt x="5661" y="969"/>
                  </a:lnTo>
                  <a:lnTo>
                    <a:pt x="5851" y="1095"/>
                  </a:lnTo>
                  <a:lnTo>
                    <a:pt x="6040" y="1242"/>
                  </a:lnTo>
                  <a:lnTo>
                    <a:pt x="6208" y="1411"/>
                  </a:lnTo>
                  <a:lnTo>
                    <a:pt x="6377" y="1600"/>
                  </a:lnTo>
                  <a:lnTo>
                    <a:pt x="6524" y="1789"/>
                  </a:lnTo>
                  <a:lnTo>
                    <a:pt x="6650" y="2000"/>
                  </a:lnTo>
                  <a:lnTo>
                    <a:pt x="6671" y="2000"/>
                  </a:lnTo>
                  <a:lnTo>
                    <a:pt x="6587" y="1747"/>
                  </a:lnTo>
                  <a:lnTo>
                    <a:pt x="6482" y="1495"/>
                  </a:lnTo>
                  <a:lnTo>
                    <a:pt x="6356" y="1284"/>
                  </a:lnTo>
                  <a:lnTo>
                    <a:pt x="6208" y="1074"/>
                  </a:lnTo>
                  <a:lnTo>
                    <a:pt x="6040" y="906"/>
                  </a:lnTo>
                  <a:lnTo>
                    <a:pt x="5851" y="737"/>
                  </a:lnTo>
                  <a:lnTo>
                    <a:pt x="5661" y="590"/>
                  </a:lnTo>
                  <a:lnTo>
                    <a:pt x="5430" y="464"/>
                  </a:lnTo>
                  <a:lnTo>
                    <a:pt x="5219" y="337"/>
                  </a:lnTo>
                  <a:lnTo>
                    <a:pt x="4967" y="253"/>
                  </a:lnTo>
                  <a:lnTo>
                    <a:pt x="4714" y="169"/>
                  </a:lnTo>
                  <a:lnTo>
                    <a:pt x="4462" y="106"/>
                  </a:lnTo>
                  <a:lnTo>
                    <a:pt x="4209" y="64"/>
                  </a:lnTo>
                  <a:lnTo>
                    <a:pt x="3936" y="22"/>
                  </a:lnTo>
                  <a:lnTo>
                    <a:pt x="3662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7105;p33">
              <a:extLst>
                <a:ext uri="{FF2B5EF4-FFF2-40B4-BE49-F238E27FC236}">
                  <a16:creationId xmlns:a16="http://schemas.microsoft.com/office/drawing/2014/main" xmlns="" id="{9501CF77-82E0-1FA6-FCA6-2FF7D9EC38ED}"/>
                </a:ext>
              </a:extLst>
            </p:cNvPr>
            <p:cNvSpPr/>
            <p:nvPr/>
          </p:nvSpPr>
          <p:spPr>
            <a:xfrm>
              <a:off x="4114381" y="-623348"/>
              <a:ext cx="146481" cy="96194"/>
            </a:xfrm>
            <a:custGeom>
              <a:avLst/>
              <a:gdLst/>
              <a:ahLst/>
              <a:cxnLst/>
              <a:rect l="l" t="t" r="r" b="b"/>
              <a:pathLst>
                <a:path w="4252" h="2800" extrusionOk="0">
                  <a:moveTo>
                    <a:pt x="1431" y="1"/>
                  </a:moveTo>
                  <a:lnTo>
                    <a:pt x="1200" y="43"/>
                  </a:lnTo>
                  <a:lnTo>
                    <a:pt x="968" y="127"/>
                  </a:lnTo>
                  <a:lnTo>
                    <a:pt x="779" y="232"/>
                  </a:lnTo>
                  <a:lnTo>
                    <a:pt x="611" y="358"/>
                  </a:lnTo>
                  <a:lnTo>
                    <a:pt x="463" y="485"/>
                  </a:lnTo>
                  <a:lnTo>
                    <a:pt x="337" y="632"/>
                  </a:lnTo>
                  <a:lnTo>
                    <a:pt x="232" y="800"/>
                  </a:lnTo>
                  <a:lnTo>
                    <a:pt x="148" y="969"/>
                  </a:lnTo>
                  <a:lnTo>
                    <a:pt x="64" y="1158"/>
                  </a:lnTo>
                  <a:lnTo>
                    <a:pt x="21" y="1347"/>
                  </a:lnTo>
                  <a:lnTo>
                    <a:pt x="0" y="1537"/>
                  </a:lnTo>
                  <a:lnTo>
                    <a:pt x="0" y="1726"/>
                  </a:lnTo>
                  <a:lnTo>
                    <a:pt x="21" y="1915"/>
                  </a:lnTo>
                  <a:lnTo>
                    <a:pt x="64" y="2105"/>
                  </a:lnTo>
                  <a:lnTo>
                    <a:pt x="127" y="2294"/>
                  </a:lnTo>
                  <a:lnTo>
                    <a:pt x="232" y="2463"/>
                  </a:lnTo>
                  <a:lnTo>
                    <a:pt x="337" y="2631"/>
                  </a:lnTo>
                  <a:lnTo>
                    <a:pt x="484" y="2799"/>
                  </a:lnTo>
                  <a:lnTo>
                    <a:pt x="527" y="2799"/>
                  </a:lnTo>
                  <a:lnTo>
                    <a:pt x="527" y="2778"/>
                  </a:lnTo>
                  <a:lnTo>
                    <a:pt x="527" y="2757"/>
                  </a:lnTo>
                  <a:lnTo>
                    <a:pt x="421" y="2589"/>
                  </a:lnTo>
                  <a:lnTo>
                    <a:pt x="337" y="2421"/>
                  </a:lnTo>
                  <a:lnTo>
                    <a:pt x="274" y="2231"/>
                  </a:lnTo>
                  <a:lnTo>
                    <a:pt x="253" y="2042"/>
                  </a:lnTo>
                  <a:lnTo>
                    <a:pt x="253" y="1873"/>
                  </a:lnTo>
                  <a:lnTo>
                    <a:pt x="274" y="1684"/>
                  </a:lnTo>
                  <a:lnTo>
                    <a:pt x="337" y="1516"/>
                  </a:lnTo>
                  <a:lnTo>
                    <a:pt x="400" y="1347"/>
                  </a:lnTo>
                  <a:lnTo>
                    <a:pt x="484" y="1179"/>
                  </a:lnTo>
                  <a:lnTo>
                    <a:pt x="611" y="1032"/>
                  </a:lnTo>
                  <a:lnTo>
                    <a:pt x="737" y="905"/>
                  </a:lnTo>
                  <a:lnTo>
                    <a:pt x="884" y="779"/>
                  </a:lnTo>
                  <a:lnTo>
                    <a:pt x="1032" y="695"/>
                  </a:lnTo>
                  <a:lnTo>
                    <a:pt x="1200" y="611"/>
                  </a:lnTo>
                  <a:lnTo>
                    <a:pt x="1389" y="569"/>
                  </a:lnTo>
                  <a:lnTo>
                    <a:pt x="1579" y="548"/>
                  </a:lnTo>
                  <a:lnTo>
                    <a:pt x="1789" y="548"/>
                  </a:lnTo>
                  <a:lnTo>
                    <a:pt x="2000" y="569"/>
                  </a:lnTo>
                  <a:lnTo>
                    <a:pt x="2189" y="632"/>
                  </a:lnTo>
                  <a:lnTo>
                    <a:pt x="2378" y="716"/>
                  </a:lnTo>
                  <a:lnTo>
                    <a:pt x="2547" y="800"/>
                  </a:lnTo>
                  <a:lnTo>
                    <a:pt x="2736" y="926"/>
                  </a:lnTo>
                  <a:lnTo>
                    <a:pt x="2883" y="1053"/>
                  </a:lnTo>
                  <a:lnTo>
                    <a:pt x="3052" y="1179"/>
                  </a:lnTo>
                  <a:lnTo>
                    <a:pt x="3346" y="1495"/>
                  </a:lnTo>
                  <a:lnTo>
                    <a:pt x="3641" y="1789"/>
                  </a:lnTo>
                  <a:lnTo>
                    <a:pt x="3915" y="2105"/>
                  </a:lnTo>
                  <a:lnTo>
                    <a:pt x="4188" y="2378"/>
                  </a:lnTo>
                  <a:lnTo>
                    <a:pt x="4209" y="2399"/>
                  </a:lnTo>
                  <a:lnTo>
                    <a:pt x="4251" y="2378"/>
                  </a:lnTo>
                  <a:lnTo>
                    <a:pt x="4251" y="2357"/>
                  </a:lnTo>
                  <a:lnTo>
                    <a:pt x="4251" y="2315"/>
                  </a:lnTo>
                  <a:lnTo>
                    <a:pt x="3978" y="1768"/>
                  </a:lnTo>
                  <a:lnTo>
                    <a:pt x="3830" y="1516"/>
                  </a:lnTo>
                  <a:lnTo>
                    <a:pt x="3683" y="1284"/>
                  </a:lnTo>
                  <a:lnTo>
                    <a:pt x="3515" y="1053"/>
                  </a:lnTo>
                  <a:lnTo>
                    <a:pt x="3304" y="842"/>
                  </a:lnTo>
                  <a:lnTo>
                    <a:pt x="3094" y="653"/>
                  </a:lnTo>
                  <a:lnTo>
                    <a:pt x="2841" y="442"/>
                  </a:lnTo>
                  <a:lnTo>
                    <a:pt x="2631" y="316"/>
                  </a:lnTo>
                  <a:lnTo>
                    <a:pt x="2420" y="211"/>
                  </a:lnTo>
                  <a:lnTo>
                    <a:pt x="2168" y="127"/>
                  </a:lnTo>
                  <a:lnTo>
                    <a:pt x="1936" y="43"/>
                  </a:lnTo>
                  <a:lnTo>
                    <a:pt x="1684" y="22"/>
                  </a:lnTo>
                  <a:lnTo>
                    <a:pt x="1431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7106;p33">
              <a:extLst>
                <a:ext uri="{FF2B5EF4-FFF2-40B4-BE49-F238E27FC236}">
                  <a16:creationId xmlns:a16="http://schemas.microsoft.com/office/drawing/2014/main" xmlns="" id="{B5E9D08B-786B-3024-A63C-6A55EBBAF0F6}"/>
                </a:ext>
              </a:extLst>
            </p:cNvPr>
            <p:cNvSpPr/>
            <p:nvPr/>
          </p:nvSpPr>
          <p:spPr>
            <a:xfrm>
              <a:off x="3929518" y="-108623"/>
              <a:ext cx="189957" cy="205340"/>
            </a:xfrm>
            <a:custGeom>
              <a:avLst/>
              <a:gdLst/>
              <a:ahLst/>
              <a:cxnLst/>
              <a:rect l="l" t="t" r="r" b="b"/>
              <a:pathLst>
                <a:path w="5514" h="5977" extrusionOk="0">
                  <a:moveTo>
                    <a:pt x="3241" y="0"/>
                  </a:moveTo>
                  <a:lnTo>
                    <a:pt x="3157" y="232"/>
                  </a:lnTo>
                  <a:lnTo>
                    <a:pt x="3052" y="442"/>
                  </a:lnTo>
                  <a:lnTo>
                    <a:pt x="2925" y="653"/>
                  </a:lnTo>
                  <a:lnTo>
                    <a:pt x="2778" y="863"/>
                  </a:lnTo>
                  <a:lnTo>
                    <a:pt x="2610" y="1074"/>
                  </a:lnTo>
                  <a:lnTo>
                    <a:pt x="2399" y="1263"/>
                  </a:lnTo>
                  <a:lnTo>
                    <a:pt x="2210" y="1431"/>
                  </a:lnTo>
                  <a:lnTo>
                    <a:pt x="1978" y="1621"/>
                  </a:lnTo>
                  <a:lnTo>
                    <a:pt x="1747" y="1768"/>
                  </a:lnTo>
                  <a:lnTo>
                    <a:pt x="1516" y="1936"/>
                  </a:lnTo>
                  <a:lnTo>
                    <a:pt x="1010" y="2189"/>
                  </a:lnTo>
                  <a:lnTo>
                    <a:pt x="505" y="2420"/>
                  </a:lnTo>
                  <a:lnTo>
                    <a:pt x="0" y="2589"/>
                  </a:lnTo>
                  <a:lnTo>
                    <a:pt x="85" y="2883"/>
                  </a:lnTo>
                  <a:lnTo>
                    <a:pt x="190" y="3199"/>
                  </a:lnTo>
                  <a:lnTo>
                    <a:pt x="316" y="3494"/>
                  </a:lnTo>
                  <a:lnTo>
                    <a:pt x="463" y="3788"/>
                  </a:lnTo>
                  <a:lnTo>
                    <a:pt x="632" y="4062"/>
                  </a:lnTo>
                  <a:lnTo>
                    <a:pt x="800" y="4356"/>
                  </a:lnTo>
                  <a:lnTo>
                    <a:pt x="1158" y="4882"/>
                  </a:lnTo>
                  <a:lnTo>
                    <a:pt x="1305" y="5072"/>
                  </a:lnTo>
                  <a:lnTo>
                    <a:pt x="1473" y="5303"/>
                  </a:lnTo>
                  <a:lnTo>
                    <a:pt x="1663" y="5535"/>
                  </a:lnTo>
                  <a:lnTo>
                    <a:pt x="1894" y="5745"/>
                  </a:lnTo>
                  <a:lnTo>
                    <a:pt x="2000" y="5829"/>
                  </a:lnTo>
                  <a:lnTo>
                    <a:pt x="2126" y="5893"/>
                  </a:lnTo>
                  <a:lnTo>
                    <a:pt x="2273" y="5956"/>
                  </a:lnTo>
                  <a:lnTo>
                    <a:pt x="2399" y="5977"/>
                  </a:lnTo>
                  <a:lnTo>
                    <a:pt x="2547" y="5977"/>
                  </a:lnTo>
                  <a:lnTo>
                    <a:pt x="2673" y="5956"/>
                  </a:lnTo>
                  <a:lnTo>
                    <a:pt x="2820" y="5914"/>
                  </a:lnTo>
                  <a:lnTo>
                    <a:pt x="2967" y="5808"/>
                  </a:lnTo>
                  <a:lnTo>
                    <a:pt x="3220" y="5598"/>
                  </a:lnTo>
                  <a:lnTo>
                    <a:pt x="3451" y="5366"/>
                  </a:lnTo>
                  <a:lnTo>
                    <a:pt x="3662" y="5114"/>
                  </a:lnTo>
                  <a:lnTo>
                    <a:pt x="3851" y="4840"/>
                  </a:lnTo>
                  <a:lnTo>
                    <a:pt x="4083" y="4377"/>
                  </a:lnTo>
                  <a:lnTo>
                    <a:pt x="4314" y="3914"/>
                  </a:lnTo>
                  <a:lnTo>
                    <a:pt x="4756" y="2968"/>
                  </a:lnTo>
                  <a:lnTo>
                    <a:pt x="5135" y="2000"/>
                  </a:lnTo>
                  <a:lnTo>
                    <a:pt x="5514" y="1011"/>
                  </a:lnTo>
                  <a:lnTo>
                    <a:pt x="5345" y="1011"/>
                  </a:lnTo>
                  <a:lnTo>
                    <a:pt x="5135" y="968"/>
                  </a:lnTo>
                  <a:lnTo>
                    <a:pt x="4903" y="905"/>
                  </a:lnTo>
                  <a:lnTo>
                    <a:pt x="4630" y="800"/>
                  </a:lnTo>
                  <a:lnTo>
                    <a:pt x="4335" y="695"/>
                  </a:lnTo>
                  <a:lnTo>
                    <a:pt x="4062" y="548"/>
                  </a:lnTo>
                  <a:lnTo>
                    <a:pt x="3767" y="379"/>
                  </a:lnTo>
                  <a:lnTo>
                    <a:pt x="3494" y="190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7107;p33">
              <a:extLst>
                <a:ext uri="{FF2B5EF4-FFF2-40B4-BE49-F238E27FC236}">
                  <a16:creationId xmlns:a16="http://schemas.microsoft.com/office/drawing/2014/main" xmlns="" id="{043B2241-6C3E-BB67-5C20-944158656E02}"/>
                </a:ext>
              </a:extLst>
            </p:cNvPr>
            <p:cNvSpPr/>
            <p:nvPr/>
          </p:nvSpPr>
          <p:spPr>
            <a:xfrm>
              <a:off x="3854828" y="-339962"/>
              <a:ext cx="56601" cy="52082"/>
            </a:xfrm>
            <a:custGeom>
              <a:avLst/>
              <a:gdLst/>
              <a:ahLst/>
              <a:cxnLst/>
              <a:rect l="l" t="t" r="r" b="b"/>
              <a:pathLst>
                <a:path w="1643" h="1516" extrusionOk="0">
                  <a:moveTo>
                    <a:pt x="1621" y="1"/>
                  </a:moveTo>
                  <a:lnTo>
                    <a:pt x="1348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11" y="274"/>
                  </a:lnTo>
                  <a:lnTo>
                    <a:pt x="485" y="358"/>
                  </a:lnTo>
                  <a:lnTo>
                    <a:pt x="359" y="442"/>
                  </a:lnTo>
                  <a:lnTo>
                    <a:pt x="253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1" y="1074"/>
                  </a:lnTo>
                  <a:lnTo>
                    <a:pt x="1" y="1221"/>
                  </a:lnTo>
                  <a:lnTo>
                    <a:pt x="22" y="1389"/>
                  </a:lnTo>
                  <a:lnTo>
                    <a:pt x="43" y="1453"/>
                  </a:lnTo>
                  <a:lnTo>
                    <a:pt x="85" y="1495"/>
                  </a:lnTo>
                  <a:lnTo>
                    <a:pt x="148" y="1516"/>
                  </a:lnTo>
                  <a:lnTo>
                    <a:pt x="253" y="1516"/>
                  </a:lnTo>
                  <a:lnTo>
                    <a:pt x="317" y="1495"/>
                  </a:lnTo>
                  <a:lnTo>
                    <a:pt x="359" y="1453"/>
                  </a:lnTo>
                  <a:lnTo>
                    <a:pt x="380" y="1389"/>
                  </a:lnTo>
                  <a:lnTo>
                    <a:pt x="422" y="1137"/>
                  </a:lnTo>
                  <a:lnTo>
                    <a:pt x="464" y="926"/>
                  </a:lnTo>
                  <a:lnTo>
                    <a:pt x="506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7" y="358"/>
                  </a:lnTo>
                  <a:lnTo>
                    <a:pt x="1137" y="211"/>
                  </a:lnTo>
                  <a:lnTo>
                    <a:pt x="136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8" name="Circle: Hollow 87">
            <a:extLst>
              <a:ext uri="{FF2B5EF4-FFF2-40B4-BE49-F238E27FC236}">
                <a16:creationId xmlns:a16="http://schemas.microsoft.com/office/drawing/2014/main" xmlns="" id="{2A0228A4-A44E-958F-9765-DBD75E15323D}"/>
              </a:ext>
            </a:extLst>
          </p:cNvPr>
          <p:cNvSpPr/>
          <p:nvPr userDrawn="1"/>
        </p:nvSpPr>
        <p:spPr>
          <a:xfrm>
            <a:off x="649487" y="2333808"/>
            <a:ext cx="2281049" cy="2282400"/>
          </a:xfrm>
          <a:prstGeom prst="donut">
            <a:avLst>
              <a:gd name="adj" fmla="val 3833"/>
            </a:avLst>
          </a:prstGeom>
          <a:solidFill>
            <a:schemeClr val="accent5"/>
          </a:solidFill>
          <a:ln w="190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solidFill>
                <a:schemeClr val="tx1"/>
              </a:solidFill>
            </a:endParaRPr>
          </a:p>
        </p:txBody>
      </p:sp>
      <p:grpSp>
        <p:nvGrpSpPr>
          <p:cNvPr id="89" name="Google Shape;7067;p33">
            <a:extLst>
              <a:ext uri="{FF2B5EF4-FFF2-40B4-BE49-F238E27FC236}">
                <a16:creationId xmlns:a16="http://schemas.microsoft.com/office/drawing/2014/main" xmlns="" id="{F2E377EB-B0A3-ED41-284C-2C3DB09C7EFE}"/>
              </a:ext>
            </a:extLst>
          </p:cNvPr>
          <p:cNvGrpSpPr/>
          <p:nvPr userDrawn="1"/>
        </p:nvGrpSpPr>
        <p:grpSpPr>
          <a:xfrm rot="542285">
            <a:off x="831862" y="2191601"/>
            <a:ext cx="681893" cy="731574"/>
            <a:chOff x="2423600" y="-1786450"/>
            <a:chExt cx="1547885" cy="1665834"/>
          </a:xfrm>
        </p:grpSpPr>
        <p:sp>
          <p:nvSpPr>
            <p:cNvPr id="90" name="Google Shape;7068;p33">
              <a:extLst>
                <a:ext uri="{FF2B5EF4-FFF2-40B4-BE49-F238E27FC236}">
                  <a16:creationId xmlns:a16="http://schemas.microsoft.com/office/drawing/2014/main" xmlns="" id="{C644BE04-5164-15D4-A018-0A56D054F927}"/>
                </a:ext>
              </a:extLst>
            </p:cNvPr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069;p33">
              <a:extLst>
                <a:ext uri="{FF2B5EF4-FFF2-40B4-BE49-F238E27FC236}">
                  <a16:creationId xmlns:a16="http://schemas.microsoft.com/office/drawing/2014/main" xmlns="" id="{F397C750-EEA1-D038-A297-8470B1A95B51}"/>
                </a:ext>
              </a:extLst>
            </p:cNvPr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7070;p33">
              <a:extLst>
                <a:ext uri="{FF2B5EF4-FFF2-40B4-BE49-F238E27FC236}">
                  <a16:creationId xmlns:a16="http://schemas.microsoft.com/office/drawing/2014/main" xmlns="" id="{E2A51B7B-794F-2148-325B-C701E2DF3136}"/>
                </a:ext>
              </a:extLst>
            </p:cNvPr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7071;p33">
              <a:extLst>
                <a:ext uri="{FF2B5EF4-FFF2-40B4-BE49-F238E27FC236}">
                  <a16:creationId xmlns:a16="http://schemas.microsoft.com/office/drawing/2014/main" xmlns="" id="{E25AC75D-79EF-8B12-A806-BD754A4477BD}"/>
                </a:ext>
              </a:extLst>
            </p:cNvPr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7072;p33">
              <a:extLst>
                <a:ext uri="{FF2B5EF4-FFF2-40B4-BE49-F238E27FC236}">
                  <a16:creationId xmlns:a16="http://schemas.microsoft.com/office/drawing/2014/main" xmlns="" id="{ED9D5FB7-A927-6099-EC50-8E16CA7DE200}"/>
                </a:ext>
              </a:extLst>
            </p:cNvPr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7073;p33">
              <a:extLst>
                <a:ext uri="{FF2B5EF4-FFF2-40B4-BE49-F238E27FC236}">
                  <a16:creationId xmlns:a16="http://schemas.microsoft.com/office/drawing/2014/main" xmlns="" id="{DEF84B6C-52A6-2579-D636-30F126A64DA8}"/>
                </a:ext>
              </a:extLst>
            </p:cNvPr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7074;p33">
              <a:extLst>
                <a:ext uri="{FF2B5EF4-FFF2-40B4-BE49-F238E27FC236}">
                  <a16:creationId xmlns:a16="http://schemas.microsoft.com/office/drawing/2014/main" xmlns="" id="{A09CAD0A-F529-D272-6B91-75F28A9B7BBD}"/>
                </a:ext>
              </a:extLst>
            </p:cNvPr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7075;p33">
              <a:extLst>
                <a:ext uri="{FF2B5EF4-FFF2-40B4-BE49-F238E27FC236}">
                  <a16:creationId xmlns:a16="http://schemas.microsoft.com/office/drawing/2014/main" xmlns="" id="{D07B4F91-3790-2169-AF74-EED0BD437AC8}"/>
                </a:ext>
              </a:extLst>
            </p:cNvPr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7076;p33">
              <a:extLst>
                <a:ext uri="{FF2B5EF4-FFF2-40B4-BE49-F238E27FC236}">
                  <a16:creationId xmlns:a16="http://schemas.microsoft.com/office/drawing/2014/main" xmlns="" id="{D6B3AD8B-AD78-3F3A-7AF8-18EBA8BF2A4B}"/>
                </a:ext>
              </a:extLst>
            </p:cNvPr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7077;p33">
              <a:extLst>
                <a:ext uri="{FF2B5EF4-FFF2-40B4-BE49-F238E27FC236}">
                  <a16:creationId xmlns:a16="http://schemas.microsoft.com/office/drawing/2014/main" xmlns="" id="{A0AA876A-1E26-C108-8762-55FFD0EBE5E4}"/>
                </a:ext>
              </a:extLst>
            </p:cNvPr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7078;p33">
              <a:extLst>
                <a:ext uri="{FF2B5EF4-FFF2-40B4-BE49-F238E27FC236}">
                  <a16:creationId xmlns:a16="http://schemas.microsoft.com/office/drawing/2014/main" xmlns="" id="{F051C2F6-65D3-3D1B-4CCE-9366BF5B96C3}"/>
                </a:ext>
              </a:extLst>
            </p:cNvPr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7079;p33">
              <a:extLst>
                <a:ext uri="{FF2B5EF4-FFF2-40B4-BE49-F238E27FC236}">
                  <a16:creationId xmlns:a16="http://schemas.microsoft.com/office/drawing/2014/main" xmlns="" id="{3A393B86-473D-3D2B-FCCE-BF54724D9819}"/>
                </a:ext>
              </a:extLst>
            </p:cNvPr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7080;p33">
              <a:extLst>
                <a:ext uri="{FF2B5EF4-FFF2-40B4-BE49-F238E27FC236}">
                  <a16:creationId xmlns:a16="http://schemas.microsoft.com/office/drawing/2014/main" xmlns="" id="{FD569588-F988-8E5E-8D03-C602B503C213}"/>
                </a:ext>
              </a:extLst>
            </p:cNvPr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7081;p33">
              <a:extLst>
                <a:ext uri="{FF2B5EF4-FFF2-40B4-BE49-F238E27FC236}">
                  <a16:creationId xmlns:a16="http://schemas.microsoft.com/office/drawing/2014/main" xmlns="" id="{E0446605-04EA-3E3C-F44E-C59310884692}"/>
                </a:ext>
              </a:extLst>
            </p:cNvPr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7082;p33">
              <a:extLst>
                <a:ext uri="{FF2B5EF4-FFF2-40B4-BE49-F238E27FC236}">
                  <a16:creationId xmlns:a16="http://schemas.microsoft.com/office/drawing/2014/main" xmlns="" id="{8334F6F2-F7B4-6F2B-FB4C-1A6CC03E0594}"/>
                </a:ext>
              </a:extLst>
            </p:cNvPr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7083;p33">
              <a:extLst>
                <a:ext uri="{FF2B5EF4-FFF2-40B4-BE49-F238E27FC236}">
                  <a16:creationId xmlns:a16="http://schemas.microsoft.com/office/drawing/2014/main" xmlns="" id="{59A55310-F67E-C85C-2A27-679F8B3C085E}"/>
                </a:ext>
              </a:extLst>
            </p:cNvPr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7084;p33">
              <a:extLst>
                <a:ext uri="{FF2B5EF4-FFF2-40B4-BE49-F238E27FC236}">
                  <a16:creationId xmlns:a16="http://schemas.microsoft.com/office/drawing/2014/main" xmlns="" id="{EADEECE9-D33D-EC59-7CA0-C43F8896CA89}"/>
                </a:ext>
              </a:extLst>
            </p:cNvPr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7085;p33">
              <a:extLst>
                <a:ext uri="{FF2B5EF4-FFF2-40B4-BE49-F238E27FC236}">
                  <a16:creationId xmlns:a16="http://schemas.microsoft.com/office/drawing/2014/main" xmlns="" id="{88B356B4-B44D-1F70-DF6E-FD8F5DA90288}"/>
                </a:ext>
              </a:extLst>
            </p:cNvPr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086;p33">
              <a:extLst>
                <a:ext uri="{FF2B5EF4-FFF2-40B4-BE49-F238E27FC236}">
                  <a16:creationId xmlns:a16="http://schemas.microsoft.com/office/drawing/2014/main" xmlns="" id="{2475C6B3-3F5A-FA79-2F79-7BF9B18BCF15}"/>
                </a:ext>
              </a:extLst>
            </p:cNvPr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" name="Google Shape;7087;p33">
            <a:extLst>
              <a:ext uri="{FF2B5EF4-FFF2-40B4-BE49-F238E27FC236}">
                <a16:creationId xmlns:a16="http://schemas.microsoft.com/office/drawing/2014/main" xmlns="" id="{0F01EAC6-FA32-4ADA-E3D9-B092A0BBA7A3}"/>
              </a:ext>
            </a:extLst>
          </p:cNvPr>
          <p:cNvGrpSpPr/>
          <p:nvPr userDrawn="1"/>
        </p:nvGrpSpPr>
        <p:grpSpPr>
          <a:xfrm rot="20699748" flipH="1">
            <a:off x="2211181" y="3894382"/>
            <a:ext cx="685748" cy="735967"/>
            <a:chOff x="3114650" y="-1211075"/>
            <a:chExt cx="1550698" cy="1664259"/>
          </a:xfrm>
        </p:grpSpPr>
        <p:sp>
          <p:nvSpPr>
            <p:cNvPr id="110" name="Google Shape;7088;p33">
              <a:extLst>
                <a:ext uri="{FF2B5EF4-FFF2-40B4-BE49-F238E27FC236}">
                  <a16:creationId xmlns:a16="http://schemas.microsoft.com/office/drawing/2014/main" xmlns="" id="{1923CB3A-9FF7-B307-53B5-E369027659BB}"/>
                </a:ext>
              </a:extLst>
            </p:cNvPr>
            <p:cNvSpPr/>
            <p:nvPr/>
          </p:nvSpPr>
          <p:spPr>
            <a:xfrm>
              <a:off x="3114650" y="-1211075"/>
              <a:ext cx="1550698" cy="1664259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1" y="84"/>
                  </a:lnTo>
                  <a:lnTo>
                    <a:pt x="22685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307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71" y="2610"/>
                  </a:lnTo>
                  <a:lnTo>
                    <a:pt x="19802" y="1852"/>
                  </a:lnTo>
                  <a:lnTo>
                    <a:pt x="19823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3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19" y="84"/>
                  </a:lnTo>
                  <a:lnTo>
                    <a:pt x="18287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4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2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2" y="23927"/>
                  </a:lnTo>
                  <a:lnTo>
                    <a:pt x="1621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4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42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6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886" y="48358"/>
                  </a:lnTo>
                  <a:lnTo>
                    <a:pt x="23043" y="48421"/>
                  </a:lnTo>
                  <a:lnTo>
                    <a:pt x="24179" y="48442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88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0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03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66" y="4924"/>
                  </a:lnTo>
                  <a:lnTo>
                    <a:pt x="31545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8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8" y="4020"/>
                  </a:lnTo>
                  <a:lnTo>
                    <a:pt x="27525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089;p33">
              <a:extLst>
                <a:ext uri="{FF2B5EF4-FFF2-40B4-BE49-F238E27FC236}">
                  <a16:creationId xmlns:a16="http://schemas.microsoft.com/office/drawing/2014/main" xmlns="" id="{37A77B88-7C64-FECA-9D50-AB075C4DA470}"/>
                </a:ext>
              </a:extLst>
            </p:cNvPr>
            <p:cNvSpPr/>
            <p:nvPr/>
          </p:nvSpPr>
          <p:spPr>
            <a:xfrm>
              <a:off x="3208184" y="-1141680"/>
              <a:ext cx="1377414" cy="1507360"/>
            </a:xfrm>
            <a:custGeom>
              <a:avLst/>
              <a:gdLst/>
              <a:ahLst/>
              <a:cxnLst/>
              <a:rect l="l" t="t" r="r" b="b"/>
              <a:pathLst>
                <a:path w="39983" h="43876" extrusionOk="0">
                  <a:moveTo>
                    <a:pt x="20496" y="0"/>
                  </a:moveTo>
                  <a:lnTo>
                    <a:pt x="20118" y="232"/>
                  </a:lnTo>
                  <a:lnTo>
                    <a:pt x="19760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92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82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72" y="5303"/>
                  </a:lnTo>
                  <a:lnTo>
                    <a:pt x="15909" y="5324"/>
                  </a:lnTo>
                  <a:lnTo>
                    <a:pt x="15846" y="5345"/>
                  </a:lnTo>
                  <a:lnTo>
                    <a:pt x="15783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78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41" y="4483"/>
                  </a:lnTo>
                  <a:lnTo>
                    <a:pt x="15215" y="4209"/>
                  </a:lnTo>
                  <a:lnTo>
                    <a:pt x="15109" y="3914"/>
                  </a:lnTo>
                  <a:lnTo>
                    <a:pt x="15025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99" y="2378"/>
                  </a:lnTo>
                  <a:lnTo>
                    <a:pt x="14899" y="2063"/>
                  </a:lnTo>
                  <a:lnTo>
                    <a:pt x="14962" y="1452"/>
                  </a:lnTo>
                  <a:lnTo>
                    <a:pt x="15067" y="821"/>
                  </a:lnTo>
                  <a:lnTo>
                    <a:pt x="15194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94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53" y="3115"/>
                  </a:lnTo>
                  <a:lnTo>
                    <a:pt x="12479" y="3620"/>
                  </a:lnTo>
                  <a:lnTo>
                    <a:pt x="12332" y="3872"/>
                  </a:lnTo>
                  <a:lnTo>
                    <a:pt x="12226" y="4125"/>
                  </a:lnTo>
                  <a:lnTo>
                    <a:pt x="12016" y="4630"/>
                  </a:lnTo>
                  <a:lnTo>
                    <a:pt x="11848" y="5156"/>
                  </a:lnTo>
                  <a:lnTo>
                    <a:pt x="11700" y="5682"/>
                  </a:lnTo>
                  <a:lnTo>
                    <a:pt x="11469" y="6713"/>
                  </a:lnTo>
                  <a:lnTo>
                    <a:pt x="11343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5" y="5893"/>
                  </a:lnTo>
                  <a:lnTo>
                    <a:pt x="13258" y="5914"/>
                  </a:lnTo>
                  <a:lnTo>
                    <a:pt x="13279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38" y="8586"/>
                  </a:lnTo>
                  <a:lnTo>
                    <a:pt x="10753" y="8607"/>
                  </a:lnTo>
                  <a:lnTo>
                    <a:pt x="9806" y="9596"/>
                  </a:lnTo>
                  <a:lnTo>
                    <a:pt x="8881" y="10627"/>
                  </a:lnTo>
                  <a:lnTo>
                    <a:pt x="8860" y="10712"/>
                  </a:lnTo>
                  <a:lnTo>
                    <a:pt x="8838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81" y="12942"/>
                  </a:lnTo>
                  <a:lnTo>
                    <a:pt x="5998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99" y="18119"/>
                  </a:lnTo>
                  <a:lnTo>
                    <a:pt x="2841" y="18729"/>
                  </a:lnTo>
                  <a:lnTo>
                    <a:pt x="2525" y="19339"/>
                  </a:lnTo>
                  <a:lnTo>
                    <a:pt x="2210" y="19950"/>
                  </a:lnTo>
                  <a:lnTo>
                    <a:pt x="1915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37" y="22496"/>
                  </a:lnTo>
                  <a:lnTo>
                    <a:pt x="905" y="23148"/>
                  </a:lnTo>
                  <a:lnTo>
                    <a:pt x="716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84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21" y="29335"/>
                  </a:lnTo>
                  <a:lnTo>
                    <a:pt x="63" y="30050"/>
                  </a:lnTo>
                  <a:lnTo>
                    <a:pt x="127" y="30787"/>
                  </a:lnTo>
                  <a:lnTo>
                    <a:pt x="190" y="31250"/>
                  </a:lnTo>
                  <a:lnTo>
                    <a:pt x="274" y="31734"/>
                  </a:lnTo>
                  <a:lnTo>
                    <a:pt x="358" y="32176"/>
                  </a:lnTo>
                  <a:lnTo>
                    <a:pt x="484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116" y="34322"/>
                  </a:lnTo>
                  <a:lnTo>
                    <a:pt x="1305" y="34701"/>
                  </a:lnTo>
                  <a:lnTo>
                    <a:pt x="1515" y="35101"/>
                  </a:lnTo>
                  <a:lnTo>
                    <a:pt x="1726" y="35480"/>
                  </a:lnTo>
                  <a:lnTo>
                    <a:pt x="1978" y="35858"/>
                  </a:lnTo>
                  <a:lnTo>
                    <a:pt x="2231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98" y="38194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30" y="39057"/>
                  </a:lnTo>
                  <a:lnTo>
                    <a:pt x="5766" y="39583"/>
                  </a:lnTo>
                  <a:lnTo>
                    <a:pt x="6524" y="40088"/>
                  </a:lnTo>
                  <a:lnTo>
                    <a:pt x="7344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912" y="41772"/>
                  </a:lnTo>
                  <a:lnTo>
                    <a:pt x="10795" y="42108"/>
                  </a:lnTo>
                  <a:lnTo>
                    <a:pt x="11721" y="42403"/>
                  </a:lnTo>
                  <a:lnTo>
                    <a:pt x="12647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414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213" y="43813"/>
                  </a:lnTo>
                  <a:lnTo>
                    <a:pt x="20118" y="43855"/>
                  </a:lnTo>
                  <a:lnTo>
                    <a:pt x="21023" y="43876"/>
                  </a:lnTo>
                  <a:lnTo>
                    <a:pt x="21885" y="43876"/>
                  </a:lnTo>
                  <a:lnTo>
                    <a:pt x="22748" y="43855"/>
                  </a:lnTo>
                  <a:lnTo>
                    <a:pt x="23569" y="43792"/>
                  </a:lnTo>
                  <a:lnTo>
                    <a:pt x="24453" y="43708"/>
                  </a:lnTo>
                  <a:lnTo>
                    <a:pt x="25336" y="43581"/>
                  </a:lnTo>
                  <a:lnTo>
                    <a:pt x="26220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92" y="42445"/>
                  </a:lnTo>
                  <a:lnTo>
                    <a:pt x="30534" y="42129"/>
                  </a:lnTo>
                  <a:lnTo>
                    <a:pt x="31355" y="41772"/>
                  </a:lnTo>
                  <a:lnTo>
                    <a:pt x="32154" y="41372"/>
                  </a:lnTo>
                  <a:lnTo>
                    <a:pt x="32933" y="40951"/>
                  </a:lnTo>
                  <a:lnTo>
                    <a:pt x="33691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73" y="37794"/>
                  </a:lnTo>
                  <a:lnTo>
                    <a:pt x="37247" y="37479"/>
                  </a:lnTo>
                  <a:lnTo>
                    <a:pt x="37499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36" y="36174"/>
                  </a:lnTo>
                  <a:lnTo>
                    <a:pt x="38446" y="35816"/>
                  </a:lnTo>
                  <a:lnTo>
                    <a:pt x="38657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78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56" y="32007"/>
                  </a:lnTo>
                  <a:lnTo>
                    <a:pt x="3991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83" y="30303"/>
                  </a:lnTo>
                  <a:lnTo>
                    <a:pt x="39962" y="29861"/>
                  </a:lnTo>
                  <a:lnTo>
                    <a:pt x="39941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30" y="28030"/>
                  </a:lnTo>
                  <a:lnTo>
                    <a:pt x="39625" y="27546"/>
                  </a:lnTo>
                  <a:lnTo>
                    <a:pt x="39499" y="27083"/>
                  </a:lnTo>
                  <a:lnTo>
                    <a:pt x="39351" y="26599"/>
                  </a:lnTo>
                  <a:lnTo>
                    <a:pt x="39183" y="26094"/>
                  </a:lnTo>
                  <a:lnTo>
                    <a:pt x="38994" y="25610"/>
                  </a:lnTo>
                  <a:lnTo>
                    <a:pt x="38594" y="24705"/>
                  </a:lnTo>
                  <a:lnTo>
                    <a:pt x="38173" y="23843"/>
                  </a:lnTo>
                  <a:lnTo>
                    <a:pt x="37710" y="23001"/>
                  </a:lnTo>
                  <a:lnTo>
                    <a:pt x="37226" y="22201"/>
                  </a:lnTo>
                  <a:lnTo>
                    <a:pt x="36700" y="21423"/>
                  </a:lnTo>
                  <a:lnTo>
                    <a:pt x="36132" y="20665"/>
                  </a:lnTo>
                  <a:lnTo>
                    <a:pt x="35564" y="19929"/>
                  </a:lnTo>
                  <a:lnTo>
                    <a:pt x="34953" y="19234"/>
                  </a:lnTo>
                  <a:lnTo>
                    <a:pt x="34806" y="19487"/>
                  </a:lnTo>
                  <a:lnTo>
                    <a:pt x="34659" y="19718"/>
                  </a:lnTo>
                  <a:lnTo>
                    <a:pt x="34469" y="19929"/>
                  </a:lnTo>
                  <a:lnTo>
                    <a:pt x="34259" y="20118"/>
                  </a:lnTo>
                  <a:lnTo>
                    <a:pt x="34027" y="20307"/>
                  </a:lnTo>
                  <a:lnTo>
                    <a:pt x="33796" y="20476"/>
                  </a:lnTo>
                  <a:lnTo>
                    <a:pt x="33543" y="20623"/>
                  </a:lnTo>
                  <a:lnTo>
                    <a:pt x="33270" y="20770"/>
                  </a:lnTo>
                  <a:lnTo>
                    <a:pt x="32996" y="20897"/>
                  </a:lnTo>
                  <a:lnTo>
                    <a:pt x="32723" y="21002"/>
                  </a:lnTo>
                  <a:lnTo>
                    <a:pt x="32428" y="21107"/>
                  </a:lnTo>
                  <a:lnTo>
                    <a:pt x="32133" y="21191"/>
                  </a:lnTo>
                  <a:lnTo>
                    <a:pt x="31565" y="21317"/>
                  </a:lnTo>
                  <a:lnTo>
                    <a:pt x="31018" y="21402"/>
                  </a:lnTo>
                  <a:lnTo>
                    <a:pt x="30513" y="21444"/>
                  </a:lnTo>
                  <a:lnTo>
                    <a:pt x="30008" y="21444"/>
                  </a:lnTo>
                  <a:lnTo>
                    <a:pt x="29524" y="21402"/>
                  </a:lnTo>
                  <a:lnTo>
                    <a:pt x="29019" y="21317"/>
                  </a:lnTo>
                  <a:lnTo>
                    <a:pt x="28535" y="21191"/>
                  </a:lnTo>
                  <a:lnTo>
                    <a:pt x="28072" y="21023"/>
                  </a:lnTo>
                  <a:lnTo>
                    <a:pt x="27609" y="20833"/>
                  </a:lnTo>
                  <a:lnTo>
                    <a:pt x="27146" y="20602"/>
                  </a:lnTo>
                  <a:lnTo>
                    <a:pt x="26704" y="20349"/>
                  </a:lnTo>
                  <a:lnTo>
                    <a:pt x="26283" y="20076"/>
                  </a:lnTo>
                  <a:lnTo>
                    <a:pt x="25863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26" y="18771"/>
                  </a:lnTo>
                  <a:lnTo>
                    <a:pt x="24389" y="18392"/>
                  </a:lnTo>
                  <a:lnTo>
                    <a:pt x="24074" y="18014"/>
                  </a:lnTo>
                  <a:lnTo>
                    <a:pt x="23548" y="17361"/>
                  </a:lnTo>
                  <a:lnTo>
                    <a:pt x="23295" y="17003"/>
                  </a:lnTo>
                  <a:lnTo>
                    <a:pt x="23064" y="16646"/>
                  </a:lnTo>
                  <a:lnTo>
                    <a:pt x="22832" y="16267"/>
                  </a:lnTo>
                  <a:lnTo>
                    <a:pt x="22601" y="15888"/>
                  </a:lnTo>
                  <a:lnTo>
                    <a:pt x="22411" y="15509"/>
                  </a:lnTo>
                  <a:lnTo>
                    <a:pt x="22222" y="15110"/>
                  </a:lnTo>
                  <a:lnTo>
                    <a:pt x="22075" y="14710"/>
                  </a:lnTo>
                  <a:lnTo>
                    <a:pt x="21948" y="14289"/>
                  </a:lnTo>
                  <a:lnTo>
                    <a:pt x="21843" y="13889"/>
                  </a:lnTo>
                  <a:lnTo>
                    <a:pt x="21780" y="13468"/>
                  </a:lnTo>
                  <a:lnTo>
                    <a:pt x="21738" y="13047"/>
                  </a:lnTo>
                  <a:lnTo>
                    <a:pt x="21738" y="12626"/>
                  </a:lnTo>
                  <a:lnTo>
                    <a:pt x="21780" y="12185"/>
                  </a:lnTo>
                  <a:lnTo>
                    <a:pt x="21885" y="11764"/>
                  </a:lnTo>
                  <a:lnTo>
                    <a:pt x="21906" y="11637"/>
                  </a:lnTo>
                  <a:lnTo>
                    <a:pt x="21970" y="11511"/>
                  </a:lnTo>
                  <a:lnTo>
                    <a:pt x="22117" y="11280"/>
                  </a:lnTo>
                  <a:lnTo>
                    <a:pt x="22285" y="11069"/>
                  </a:lnTo>
                  <a:lnTo>
                    <a:pt x="22517" y="10880"/>
                  </a:lnTo>
                  <a:lnTo>
                    <a:pt x="22748" y="10712"/>
                  </a:lnTo>
                  <a:lnTo>
                    <a:pt x="23022" y="10564"/>
                  </a:lnTo>
                  <a:lnTo>
                    <a:pt x="23295" y="10459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39" y="8102"/>
                  </a:lnTo>
                  <a:lnTo>
                    <a:pt x="20139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75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96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69" y="4398"/>
                  </a:lnTo>
                  <a:lnTo>
                    <a:pt x="22874" y="3010"/>
                  </a:lnTo>
                  <a:lnTo>
                    <a:pt x="22580" y="3157"/>
                  </a:lnTo>
                  <a:lnTo>
                    <a:pt x="22306" y="3346"/>
                  </a:lnTo>
                  <a:lnTo>
                    <a:pt x="22075" y="3536"/>
                  </a:lnTo>
                  <a:lnTo>
                    <a:pt x="21843" y="3767"/>
                  </a:lnTo>
                  <a:lnTo>
                    <a:pt x="21633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65" y="5261"/>
                  </a:lnTo>
                  <a:lnTo>
                    <a:pt x="20454" y="5514"/>
                  </a:lnTo>
                  <a:lnTo>
                    <a:pt x="20244" y="5745"/>
                  </a:lnTo>
                  <a:lnTo>
                    <a:pt x="2001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92" y="6482"/>
                  </a:lnTo>
                  <a:lnTo>
                    <a:pt x="19150" y="6503"/>
                  </a:lnTo>
                  <a:lnTo>
                    <a:pt x="19108" y="6482"/>
                  </a:lnTo>
                  <a:lnTo>
                    <a:pt x="19066" y="6461"/>
                  </a:lnTo>
                  <a:lnTo>
                    <a:pt x="19023" y="6440"/>
                  </a:lnTo>
                  <a:lnTo>
                    <a:pt x="19002" y="6356"/>
                  </a:lnTo>
                  <a:lnTo>
                    <a:pt x="19002" y="6313"/>
                  </a:lnTo>
                  <a:lnTo>
                    <a:pt x="19023" y="6271"/>
                  </a:lnTo>
                  <a:lnTo>
                    <a:pt x="19108" y="6124"/>
                  </a:lnTo>
                  <a:lnTo>
                    <a:pt x="19023" y="5766"/>
                  </a:lnTo>
                  <a:lnTo>
                    <a:pt x="18939" y="5388"/>
                  </a:lnTo>
                  <a:lnTo>
                    <a:pt x="18876" y="5009"/>
                  </a:lnTo>
                  <a:lnTo>
                    <a:pt x="18834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9002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50" y="1957"/>
                  </a:lnTo>
                  <a:lnTo>
                    <a:pt x="19760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49" y="421"/>
                  </a:lnTo>
                  <a:lnTo>
                    <a:pt x="204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090;p33">
              <a:extLst>
                <a:ext uri="{FF2B5EF4-FFF2-40B4-BE49-F238E27FC236}">
                  <a16:creationId xmlns:a16="http://schemas.microsoft.com/office/drawing/2014/main" xmlns="" id="{36F7B2B5-F54A-4A4A-5101-CED5D97972DB}"/>
                </a:ext>
              </a:extLst>
            </p:cNvPr>
            <p:cNvSpPr/>
            <p:nvPr/>
          </p:nvSpPr>
          <p:spPr>
            <a:xfrm>
              <a:off x="3208184" y="-1075171"/>
              <a:ext cx="826455" cy="1440849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5" y="400"/>
                  </a:lnTo>
                  <a:lnTo>
                    <a:pt x="12963" y="821"/>
                  </a:lnTo>
                  <a:lnTo>
                    <a:pt x="12479" y="1684"/>
                  </a:lnTo>
                  <a:lnTo>
                    <a:pt x="12332" y="1936"/>
                  </a:lnTo>
                  <a:lnTo>
                    <a:pt x="12226" y="2189"/>
                  </a:lnTo>
                  <a:lnTo>
                    <a:pt x="12016" y="2694"/>
                  </a:lnTo>
                  <a:lnTo>
                    <a:pt x="11848" y="3220"/>
                  </a:lnTo>
                  <a:lnTo>
                    <a:pt x="11700" y="3746"/>
                  </a:lnTo>
                  <a:lnTo>
                    <a:pt x="11469" y="4777"/>
                  </a:lnTo>
                  <a:lnTo>
                    <a:pt x="11343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5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38" y="6650"/>
                  </a:lnTo>
                  <a:lnTo>
                    <a:pt x="10753" y="6671"/>
                  </a:lnTo>
                  <a:lnTo>
                    <a:pt x="9806" y="7660"/>
                  </a:lnTo>
                  <a:lnTo>
                    <a:pt x="8881" y="8691"/>
                  </a:lnTo>
                  <a:lnTo>
                    <a:pt x="8860" y="8776"/>
                  </a:lnTo>
                  <a:lnTo>
                    <a:pt x="8838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81" y="11006"/>
                  </a:lnTo>
                  <a:lnTo>
                    <a:pt x="5998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99" y="16183"/>
                  </a:lnTo>
                  <a:lnTo>
                    <a:pt x="2841" y="16793"/>
                  </a:lnTo>
                  <a:lnTo>
                    <a:pt x="2525" y="17403"/>
                  </a:lnTo>
                  <a:lnTo>
                    <a:pt x="2210" y="18014"/>
                  </a:lnTo>
                  <a:lnTo>
                    <a:pt x="1915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37" y="20560"/>
                  </a:lnTo>
                  <a:lnTo>
                    <a:pt x="905" y="21212"/>
                  </a:lnTo>
                  <a:lnTo>
                    <a:pt x="716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84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21" y="27399"/>
                  </a:lnTo>
                  <a:lnTo>
                    <a:pt x="63" y="28114"/>
                  </a:lnTo>
                  <a:lnTo>
                    <a:pt x="127" y="28851"/>
                  </a:lnTo>
                  <a:lnTo>
                    <a:pt x="190" y="29314"/>
                  </a:lnTo>
                  <a:lnTo>
                    <a:pt x="274" y="29798"/>
                  </a:lnTo>
                  <a:lnTo>
                    <a:pt x="358" y="30240"/>
                  </a:lnTo>
                  <a:lnTo>
                    <a:pt x="484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116" y="32386"/>
                  </a:lnTo>
                  <a:lnTo>
                    <a:pt x="1305" y="32765"/>
                  </a:lnTo>
                  <a:lnTo>
                    <a:pt x="1515" y="33165"/>
                  </a:lnTo>
                  <a:lnTo>
                    <a:pt x="1726" y="33544"/>
                  </a:lnTo>
                  <a:lnTo>
                    <a:pt x="1978" y="33922"/>
                  </a:lnTo>
                  <a:lnTo>
                    <a:pt x="2231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9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30" y="37121"/>
                  </a:lnTo>
                  <a:lnTo>
                    <a:pt x="5766" y="37647"/>
                  </a:lnTo>
                  <a:lnTo>
                    <a:pt x="6524" y="38152"/>
                  </a:lnTo>
                  <a:lnTo>
                    <a:pt x="7344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912" y="39836"/>
                  </a:lnTo>
                  <a:lnTo>
                    <a:pt x="10795" y="40172"/>
                  </a:lnTo>
                  <a:lnTo>
                    <a:pt x="11721" y="40467"/>
                  </a:lnTo>
                  <a:lnTo>
                    <a:pt x="12647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414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213" y="41877"/>
                  </a:lnTo>
                  <a:lnTo>
                    <a:pt x="20118" y="41919"/>
                  </a:lnTo>
                  <a:lnTo>
                    <a:pt x="21023" y="41940"/>
                  </a:lnTo>
                  <a:lnTo>
                    <a:pt x="21885" y="41940"/>
                  </a:lnTo>
                  <a:lnTo>
                    <a:pt x="22748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45" y="41035"/>
                  </a:lnTo>
                  <a:lnTo>
                    <a:pt x="17340" y="40804"/>
                  </a:lnTo>
                  <a:lnTo>
                    <a:pt x="16435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21" y="38720"/>
                  </a:lnTo>
                  <a:lnTo>
                    <a:pt x="11322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806" y="37163"/>
                  </a:lnTo>
                  <a:lnTo>
                    <a:pt x="9449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39" y="35900"/>
                  </a:lnTo>
                  <a:lnTo>
                    <a:pt x="8123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39" y="34448"/>
                  </a:lnTo>
                  <a:lnTo>
                    <a:pt x="6776" y="33775"/>
                  </a:lnTo>
                  <a:lnTo>
                    <a:pt x="6355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51" y="30092"/>
                  </a:lnTo>
                  <a:lnTo>
                    <a:pt x="4819" y="29314"/>
                  </a:lnTo>
                  <a:lnTo>
                    <a:pt x="4630" y="28535"/>
                  </a:lnTo>
                  <a:lnTo>
                    <a:pt x="4461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61" y="22054"/>
                  </a:lnTo>
                  <a:lnTo>
                    <a:pt x="4630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103" y="16498"/>
                  </a:lnTo>
                  <a:lnTo>
                    <a:pt x="6503" y="15615"/>
                  </a:lnTo>
                  <a:lnTo>
                    <a:pt x="6924" y="14752"/>
                  </a:lnTo>
                  <a:lnTo>
                    <a:pt x="7386" y="13910"/>
                  </a:lnTo>
                  <a:lnTo>
                    <a:pt x="7892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43" y="8397"/>
                  </a:lnTo>
                  <a:lnTo>
                    <a:pt x="11658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52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78" y="6440"/>
                  </a:lnTo>
                  <a:lnTo>
                    <a:pt x="13699" y="6356"/>
                  </a:lnTo>
                  <a:lnTo>
                    <a:pt x="13742" y="5998"/>
                  </a:lnTo>
                  <a:lnTo>
                    <a:pt x="13742" y="5619"/>
                  </a:lnTo>
                  <a:lnTo>
                    <a:pt x="13699" y="5261"/>
                  </a:lnTo>
                  <a:lnTo>
                    <a:pt x="13657" y="4882"/>
                  </a:lnTo>
                  <a:lnTo>
                    <a:pt x="13510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37" y="2568"/>
                  </a:lnTo>
                  <a:lnTo>
                    <a:pt x="13194" y="2126"/>
                  </a:lnTo>
                  <a:lnTo>
                    <a:pt x="13215" y="1705"/>
                  </a:lnTo>
                  <a:lnTo>
                    <a:pt x="13237" y="1263"/>
                  </a:lnTo>
                  <a:lnTo>
                    <a:pt x="13300" y="842"/>
                  </a:lnTo>
                  <a:lnTo>
                    <a:pt x="13384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091;p33">
              <a:extLst>
                <a:ext uri="{FF2B5EF4-FFF2-40B4-BE49-F238E27FC236}">
                  <a16:creationId xmlns:a16="http://schemas.microsoft.com/office/drawing/2014/main" xmlns="" id="{B0E89669-F730-EF41-D11A-5C29FBF3FFFB}"/>
                </a:ext>
              </a:extLst>
            </p:cNvPr>
            <p:cNvSpPr/>
            <p:nvPr/>
          </p:nvSpPr>
          <p:spPr>
            <a:xfrm>
              <a:off x="3792506" y="-397058"/>
              <a:ext cx="360313" cy="213276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4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75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27" y="1936"/>
                  </a:lnTo>
                  <a:lnTo>
                    <a:pt x="9912" y="2083"/>
                  </a:lnTo>
                  <a:lnTo>
                    <a:pt x="9933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43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386" y="2904"/>
                  </a:lnTo>
                  <a:lnTo>
                    <a:pt x="9028" y="3072"/>
                  </a:lnTo>
                  <a:lnTo>
                    <a:pt x="9070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07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33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02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797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18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55" y="3514"/>
                  </a:lnTo>
                  <a:lnTo>
                    <a:pt x="5829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41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35" y="3683"/>
                  </a:lnTo>
                  <a:lnTo>
                    <a:pt x="3557" y="3809"/>
                  </a:lnTo>
                  <a:lnTo>
                    <a:pt x="3578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36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19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293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69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0" y="3157"/>
                  </a:lnTo>
                  <a:lnTo>
                    <a:pt x="21" y="3304"/>
                  </a:lnTo>
                  <a:lnTo>
                    <a:pt x="63" y="3451"/>
                  </a:lnTo>
                  <a:lnTo>
                    <a:pt x="126" y="3577"/>
                  </a:lnTo>
                  <a:lnTo>
                    <a:pt x="211" y="3704"/>
                  </a:lnTo>
                  <a:lnTo>
                    <a:pt x="295" y="3830"/>
                  </a:lnTo>
                  <a:lnTo>
                    <a:pt x="421" y="3935"/>
                  </a:lnTo>
                  <a:lnTo>
                    <a:pt x="526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31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46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14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30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14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5998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587" y="6208"/>
                  </a:lnTo>
                  <a:lnTo>
                    <a:pt x="6734" y="6208"/>
                  </a:lnTo>
                  <a:lnTo>
                    <a:pt x="6944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60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291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49" y="2673"/>
                  </a:lnTo>
                  <a:lnTo>
                    <a:pt x="8733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0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8986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01" y="3115"/>
                  </a:lnTo>
                  <a:lnTo>
                    <a:pt x="9891" y="2988"/>
                  </a:lnTo>
                  <a:lnTo>
                    <a:pt x="10038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17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092;p33">
              <a:extLst>
                <a:ext uri="{FF2B5EF4-FFF2-40B4-BE49-F238E27FC236}">
                  <a16:creationId xmlns:a16="http://schemas.microsoft.com/office/drawing/2014/main" xmlns="" id="{F1E45A08-9AFE-ADFB-316B-93404CCA46FB}"/>
                </a:ext>
              </a:extLst>
            </p:cNvPr>
            <p:cNvSpPr/>
            <p:nvPr/>
          </p:nvSpPr>
          <p:spPr>
            <a:xfrm>
              <a:off x="3692461" y="-218521"/>
              <a:ext cx="572008" cy="338397"/>
            </a:xfrm>
            <a:custGeom>
              <a:avLst/>
              <a:gdLst/>
              <a:ahLst/>
              <a:cxnLst/>
              <a:rect l="l" t="t" r="r" b="b"/>
              <a:pathLst>
                <a:path w="16604" h="9850" extrusionOk="0">
                  <a:moveTo>
                    <a:pt x="10122" y="3199"/>
                  </a:moveTo>
                  <a:lnTo>
                    <a:pt x="10375" y="3389"/>
                  </a:lnTo>
                  <a:lnTo>
                    <a:pt x="10648" y="3578"/>
                  </a:lnTo>
                  <a:lnTo>
                    <a:pt x="10943" y="3747"/>
                  </a:lnTo>
                  <a:lnTo>
                    <a:pt x="11216" y="3894"/>
                  </a:lnTo>
                  <a:lnTo>
                    <a:pt x="11511" y="3999"/>
                  </a:lnTo>
                  <a:lnTo>
                    <a:pt x="11784" y="4104"/>
                  </a:lnTo>
                  <a:lnTo>
                    <a:pt x="12016" y="4167"/>
                  </a:lnTo>
                  <a:lnTo>
                    <a:pt x="12226" y="4210"/>
                  </a:lnTo>
                  <a:lnTo>
                    <a:pt x="12395" y="4210"/>
                  </a:lnTo>
                  <a:lnTo>
                    <a:pt x="12016" y="5199"/>
                  </a:lnTo>
                  <a:lnTo>
                    <a:pt x="11637" y="6167"/>
                  </a:lnTo>
                  <a:lnTo>
                    <a:pt x="11195" y="7113"/>
                  </a:lnTo>
                  <a:lnTo>
                    <a:pt x="10964" y="7576"/>
                  </a:lnTo>
                  <a:lnTo>
                    <a:pt x="10732" y="8039"/>
                  </a:lnTo>
                  <a:lnTo>
                    <a:pt x="10543" y="8313"/>
                  </a:lnTo>
                  <a:lnTo>
                    <a:pt x="10332" y="8565"/>
                  </a:lnTo>
                  <a:lnTo>
                    <a:pt x="10101" y="8797"/>
                  </a:lnTo>
                  <a:lnTo>
                    <a:pt x="9848" y="9007"/>
                  </a:lnTo>
                  <a:lnTo>
                    <a:pt x="9701" y="9113"/>
                  </a:lnTo>
                  <a:lnTo>
                    <a:pt x="9554" y="9155"/>
                  </a:lnTo>
                  <a:lnTo>
                    <a:pt x="9428" y="9176"/>
                  </a:lnTo>
                  <a:lnTo>
                    <a:pt x="9280" y="9176"/>
                  </a:lnTo>
                  <a:lnTo>
                    <a:pt x="9154" y="9155"/>
                  </a:lnTo>
                  <a:lnTo>
                    <a:pt x="9007" y="9092"/>
                  </a:lnTo>
                  <a:lnTo>
                    <a:pt x="8881" y="9028"/>
                  </a:lnTo>
                  <a:lnTo>
                    <a:pt x="8775" y="8944"/>
                  </a:lnTo>
                  <a:lnTo>
                    <a:pt x="8544" y="8734"/>
                  </a:lnTo>
                  <a:lnTo>
                    <a:pt x="8354" y="8502"/>
                  </a:lnTo>
                  <a:lnTo>
                    <a:pt x="8186" y="8271"/>
                  </a:lnTo>
                  <a:lnTo>
                    <a:pt x="8039" y="8081"/>
                  </a:lnTo>
                  <a:lnTo>
                    <a:pt x="7681" y="7555"/>
                  </a:lnTo>
                  <a:lnTo>
                    <a:pt x="7513" y="7261"/>
                  </a:lnTo>
                  <a:lnTo>
                    <a:pt x="7344" y="6987"/>
                  </a:lnTo>
                  <a:lnTo>
                    <a:pt x="7197" y="6693"/>
                  </a:lnTo>
                  <a:lnTo>
                    <a:pt x="7071" y="6398"/>
                  </a:lnTo>
                  <a:lnTo>
                    <a:pt x="6966" y="6082"/>
                  </a:lnTo>
                  <a:lnTo>
                    <a:pt x="6881" y="5788"/>
                  </a:lnTo>
                  <a:lnTo>
                    <a:pt x="7386" y="5619"/>
                  </a:lnTo>
                  <a:lnTo>
                    <a:pt x="7891" y="5388"/>
                  </a:lnTo>
                  <a:lnTo>
                    <a:pt x="8397" y="5135"/>
                  </a:lnTo>
                  <a:lnTo>
                    <a:pt x="8628" y="4967"/>
                  </a:lnTo>
                  <a:lnTo>
                    <a:pt x="8859" y="4820"/>
                  </a:lnTo>
                  <a:lnTo>
                    <a:pt x="9091" y="4630"/>
                  </a:lnTo>
                  <a:lnTo>
                    <a:pt x="9280" y="4462"/>
                  </a:lnTo>
                  <a:lnTo>
                    <a:pt x="9491" y="4273"/>
                  </a:lnTo>
                  <a:lnTo>
                    <a:pt x="9659" y="4062"/>
                  </a:lnTo>
                  <a:lnTo>
                    <a:pt x="9806" y="3852"/>
                  </a:lnTo>
                  <a:lnTo>
                    <a:pt x="9933" y="3641"/>
                  </a:lnTo>
                  <a:lnTo>
                    <a:pt x="10038" y="3431"/>
                  </a:lnTo>
                  <a:lnTo>
                    <a:pt x="10122" y="3199"/>
                  </a:lnTo>
                  <a:close/>
                  <a:moveTo>
                    <a:pt x="16056" y="1"/>
                  </a:moveTo>
                  <a:lnTo>
                    <a:pt x="15930" y="43"/>
                  </a:lnTo>
                  <a:lnTo>
                    <a:pt x="15846" y="106"/>
                  </a:lnTo>
                  <a:lnTo>
                    <a:pt x="15804" y="148"/>
                  </a:lnTo>
                  <a:lnTo>
                    <a:pt x="15783" y="211"/>
                  </a:lnTo>
                  <a:lnTo>
                    <a:pt x="15762" y="274"/>
                  </a:lnTo>
                  <a:lnTo>
                    <a:pt x="15762" y="338"/>
                  </a:lnTo>
                  <a:lnTo>
                    <a:pt x="15762" y="674"/>
                  </a:lnTo>
                  <a:lnTo>
                    <a:pt x="15720" y="969"/>
                  </a:lnTo>
                  <a:lnTo>
                    <a:pt x="15656" y="1242"/>
                  </a:lnTo>
                  <a:lnTo>
                    <a:pt x="15593" y="1495"/>
                  </a:lnTo>
                  <a:lnTo>
                    <a:pt x="15488" y="1747"/>
                  </a:lnTo>
                  <a:lnTo>
                    <a:pt x="15362" y="1958"/>
                  </a:lnTo>
                  <a:lnTo>
                    <a:pt x="15236" y="2168"/>
                  </a:lnTo>
                  <a:lnTo>
                    <a:pt x="15067" y="2358"/>
                  </a:lnTo>
                  <a:lnTo>
                    <a:pt x="14878" y="2526"/>
                  </a:lnTo>
                  <a:lnTo>
                    <a:pt x="14688" y="2673"/>
                  </a:lnTo>
                  <a:lnTo>
                    <a:pt x="14457" y="2800"/>
                  </a:lnTo>
                  <a:lnTo>
                    <a:pt x="14226" y="2926"/>
                  </a:lnTo>
                  <a:lnTo>
                    <a:pt x="13973" y="3031"/>
                  </a:lnTo>
                  <a:lnTo>
                    <a:pt x="13699" y="3136"/>
                  </a:lnTo>
                  <a:lnTo>
                    <a:pt x="13405" y="3220"/>
                  </a:lnTo>
                  <a:lnTo>
                    <a:pt x="13110" y="3284"/>
                  </a:lnTo>
                  <a:lnTo>
                    <a:pt x="12963" y="3305"/>
                  </a:lnTo>
                  <a:lnTo>
                    <a:pt x="12816" y="3305"/>
                  </a:lnTo>
                  <a:lnTo>
                    <a:pt x="12416" y="3284"/>
                  </a:lnTo>
                  <a:lnTo>
                    <a:pt x="11953" y="3199"/>
                  </a:lnTo>
                  <a:lnTo>
                    <a:pt x="11469" y="3094"/>
                  </a:lnTo>
                  <a:lnTo>
                    <a:pt x="11237" y="3010"/>
                  </a:lnTo>
                  <a:lnTo>
                    <a:pt x="11006" y="2926"/>
                  </a:lnTo>
                  <a:lnTo>
                    <a:pt x="10795" y="2842"/>
                  </a:lnTo>
                  <a:lnTo>
                    <a:pt x="10606" y="2736"/>
                  </a:lnTo>
                  <a:lnTo>
                    <a:pt x="10459" y="2610"/>
                  </a:lnTo>
                  <a:lnTo>
                    <a:pt x="10311" y="2484"/>
                  </a:lnTo>
                  <a:lnTo>
                    <a:pt x="10227" y="2337"/>
                  </a:lnTo>
                  <a:lnTo>
                    <a:pt x="10164" y="2189"/>
                  </a:lnTo>
                  <a:lnTo>
                    <a:pt x="10017" y="1895"/>
                  </a:lnTo>
                  <a:lnTo>
                    <a:pt x="9912" y="1747"/>
                  </a:lnTo>
                  <a:lnTo>
                    <a:pt x="9827" y="1579"/>
                  </a:lnTo>
                  <a:lnTo>
                    <a:pt x="9827" y="1558"/>
                  </a:lnTo>
                  <a:lnTo>
                    <a:pt x="9701" y="1705"/>
                  </a:lnTo>
                  <a:lnTo>
                    <a:pt x="9596" y="1726"/>
                  </a:lnTo>
                  <a:lnTo>
                    <a:pt x="9533" y="1790"/>
                  </a:lnTo>
                  <a:lnTo>
                    <a:pt x="9491" y="1874"/>
                  </a:lnTo>
                  <a:lnTo>
                    <a:pt x="9470" y="1979"/>
                  </a:lnTo>
                  <a:lnTo>
                    <a:pt x="9491" y="2168"/>
                  </a:lnTo>
                  <a:lnTo>
                    <a:pt x="9512" y="2337"/>
                  </a:lnTo>
                  <a:lnTo>
                    <a:pt x="9491" y="2505"/>
                  </a:lnTo>
                  <a:lnTo>
                    <a:pt x="9470" y="2652"/>
                  </a:lnTo>
                  <a:lnTo>
                    <a:pt x="9428" y="2821"/>
                  </a:lnTo>
                  <a:lnTo>
                    <a:pt x="9365" y="2968"/>
                  </a:lnTo>
                  <a:lnTo>
                    <a:pt x="9301" y="3115"/>
                  </a:lnTo>
                  <a:lnTo>
                    <a:pt x="9217" y="3242"/>
                  </a:lnTo>
                  <a:lnTo>
                    <a:pt x="9028" y="3515"/>
                  </a:lnTo>
                  <a:lnTo>
                    <a:pt x="8796" y="3768"/>
                  </a:lnTo>
                  <a:lnTo>
                    <a:pt x="8523" y="3999"/>
                  </a:lnTo>
                  <a:lnTo>
                    <a:pt x="8228" y="4210"/>
                  </a:lnTo>
                  <a:lnTo>
                    <a:pt x="7913" y="4378"/>
                  </a:lnTo>
                  <a:lnTo>
                    <a:pt x="7576" y="4546"/>
                  </a:lnTo>
                  <a:lnTo>
                    <a:pt x="7218" y="4693"/>
                  </a:lnTo>
                  <a:lnTo>
                    <a:pt x="6881" y="4799"/>
                  </a:lnTo>
                  <a:lnTo>
                    <a:pt x="6524" y="4883"/>
                  </a:lnTo>
                  <a:lnTo>
                    <a:pt x="6166" y="4946"/>
                  </a:lnTo>
                  <a:lnTo>
                    <a:pt x="5850" y="4967"/>
                  </a:lnTo>
                  <a:lnTo>
                    <a:pt x="5514" y="4988"/>
                  </a:lnTo>
                  <a:lnTo>
                    <a:pt x="5219" y="4946"/>
                  </a:lnTo>
                  <a:lnTo>
                    <a:pt x="4819" y="4883"/>
                  </a:lnTo>
                  <a:lnTo>
                    <a:pt x="4440" y="4778"/>
                  </a:lnTo>
                  <a:lnTo>
                    <a:pt x="4062" y="4651"/>
                  </a:lnTo>
                  <a:lnTo>
                    <a:pt x="3683" y="4504"/>
                  </a:lnTo>
                  <a:lnTo>
                    <a:pt x="3304" y="4315"/>
                  </a:lnTo>
                  <a:lnTo>
                    <a:pt x="2946" y="4125"/>
                  </a:lnTo>
                  <a:lnTo>
                    <a:pt x="2610" y="3894"/>
                  </a:lnTo>
                  <a:lnTo>
                    <a:pt x="2294" y="3662"/>
                  </a:lnTo>
                  <a:lnTo>
                    <a:pt x="1978" y="3389"/>
                  </a:lnTo>
                  <a:lnTo>
                    <a:pt x="1684" y="3115"/>
                  </a:lnTo>
                  <a:lnTo>
                    <a:pt x="1410" y="2800"/>
                  </a:lnTo>
                  <a:lnTo>
                    <a:pt x="1158" y="2484"/>
                  </a:lnTo>
                  <a:lnTo>
                    <a:pt x="947" y="2147"/>
                  </a:lnTo>
                  <a:lnTo>
                    <a:pt x="737" y="1811"/>
                  </a:lnTo>
                  <a:lnTo>
                    <a:pt x="568" y="1453"/>
                  </a:lnTo>
                  <a:lnTo>
                    <a:pt x="421" y="1074"/>
                  </a:lnTo>
                  <a:lnTo>
                    <a:pt x="379" y="1011"/>
                  </a:lnTo>
                  <a:lnTo>
                    <a:pt x="316" y="969"/>
                  </a:lnTo>
                  <a:lnTo>
                    <a:pt x="253" y="927"/>
                  </a:lnTo>
                  <a:lnTo>
                    <a:pt x="190" y="927"/>
                  </a:lnTo>
                  <a:lnTo>
                    <a:pt x="105" y="948"/>
                  </a:lnTo>
                  <a:lnTo>
                    <a:pt x="63" y="990"/>
                  </a:lnTo>
                  <a:lnTo>
                    <a:pt x="21" y="1053"/>
                  </a:lnTo>
                  <a:lnTo>
                    <a:pt x="0" y="1137"/>
                  </a:lnTo>
                  <a:lnTo>
                    <a:pt x="42" y="1390"/>
                  </a:lnTo>
                  <a:lnTo>
                    <a:pt x="84" y="1621"/>
                  </a:lnTo>
                  <a:lnTo>
                    <a:pt x="148" y="1874"/>
                  </a:lnTo>
                  <a:lnTo>
                    <a:pt x="211" y="2105"/>
                  </a:lnTo>
                  <a:lnTo>
                    <a:pt x="316" y="2358"/>
                  </a:lnTo>
                  <a:lnTo>
                    <a:pt x="421" y="2589"/>
                  </a:lnTo>
                  <a:lnTo>
                    <a:pt x="547" y="2821"/>
                  </a:lnTo>
                  <a:lnTo>
                    <a:pt x="674" y="3031"/>
                  </a:lnTo>
                  <a:lnTo>
                    <a:pt x="821" y="3263"/>
                  </a:lnTo>
                  <a:lnTo>
                    <a:pt x="989" y="3473"/>
                  </a:lnTo>
                  <a:lnTo>
                    <a:pt x="1347" y="3873"/>
                  </a:lnTo>
                  <a:lnTo>
                    <a:pt x="1747" y="4273"/>
                  </a:lnTo>
                  <a:lnTo>
                    <a:pt x="2189" y="4609"/>
                  </a:lnTo>
                  <a:lnTo>
                    <a:pt x="2631" y="4925"/>
                  </a:lnTo>
                  <a:lnTo>
                    <a:pt x="3115" y="5220"/>
                  </a:lnTo>
                  <a:lnTo>
                    <a:pt x="3620" y="5451"/>
                  </a:lnTo>
                  <a:lnTo>
                    <a:pt x="4125" y="5661"/>
                  </a:lnTo>
                  <a:lnTo>
                    <a:pt x="4630" y="5809"/>
                  </a:lnTo>
                  <a:lnTo>
                    <a:pt x="4882" y="5851"/>
                  </a:lnTo>
                  <a:lnTo>
                    <a:pt x="5156" y="5914"/>
                  </a:lnTo>
                  <a:lnTo>
                    <a:pt x="5408" y="5935"/>
                  </a:lnTo>
                  <a:lnTo>
                    <a:pt x="5640" y="5956"/>
                  </a:lnTo>
                  <a:lnTo>
                    <a:pt x="5892" y="5956"/>
                  </a:lnTo>
                  <a:lnTo>
                    <a:pt x="6145" y="5935"/>
                  </a:lnTo>
                  <a:lnTo>
                    <a:pt x="6376" y="5914"/>
                  </a:lnTo>
                  <a:lnTo>
                    <a:pt x="6439" y="6230"/>
                  </a:lnTo>
                  <a:lnTo>
                    <a:pt x="6545" y="6566"/>
                  </a:lnTo>
                  <a:lnTo>
                    <a:pt x="6671" y="6924"/>
                  </a:lnTo>
                  <a:lnTo>
                    <a:pt x="6818" y="7282"/>
                  </a:lnTo>
                  <a:lnTo>
                    <a:pt x="7008" y="7640"/>
                  </a:lnTo>
                  <a:lnTo>
                    <a:pt x="7197" y="7997"/>
                  </a:lnTo>
                  <a:lnTo>
                    <a:pt x="7429" y="8355"/>
                  </a:lnTo>
                  <a:lnTo>
                    <a:pt x="7660" y="8671"/>
                  </a:lnTo>
                  <a:lnTo>
                    <a:pt x="7934" y="8965"/>
                  </a:lnTo>
                  <a:lnTo>
                    <a:pt x="8207" y="9239"/>
                  </a:lnTo>
                  <a:lnTo>
                    <a:pt x="8502" y="9470"/>
                  </a:lnTo>
                  <a:lnTo>
                    <a:pt x="8649" y="9555"/>
                  </a:lnTo>
                  <a:lnTo>
                    <a:pt x="8796" y="9639"/>
                  </a:lnTo>
                  <a:lnTo>
                    <a:pt x="8965" y="9723"/>
                  </a:lnTo>
                  <a:lnTo>
                    <a:pt x="9133" y="9765"/>
                  </a:lnTo>
                  <a:lnTo>
                    <a:pt x="9301" y="9807"/>
                  </a:lnTo>
                  <a:lnTo>
                    <a:pt x="9470" y="9828"/>
                  </a:lnTo>
                  <a:lnTo>
                    <a:pt x="9638" y="9849"/>
                  </a:lnTo>
                  <a:lnTo>
                    <a:pt x="9806" y="9828"/>
                  </a:lnTo>
                  <a:lnTo>
                    <a:pt x="9996" y="9807"/>
                  </a:lnTo>
                  <a:lnTo>
                    <a:pt x="10164" y="9765"/>
                  </a:lnTo>
                  <a:lnTo>
                    <a:pt x="10332" y="9702"/>
                  </a:lnTo>
                  <a:lnTo>
                    <a:pt x="10480" y="9618"/>
                  </a:lnTo>
                  <a:lnTo>
                    <a:pt x="10627" y="9512"/>
                  </a:lnTo>
                  <a:lnTo>
                    <a:pt x="10753" y="9407"/>
                  </a:lnTo>
                  <a:lnTo>
                    <a:pt x="10880" y="9281"/>
                  </a:lnTo>
                  <a:lnTo>
                    <a:pt x="11006" y="9155"/>
                  </a:lnTo>
                  <a:lnTo>
                    <a:pt x="11237" y="8860"/>
                  </a:lnTo>
                  <a:lnTo>
                    <a:pt x="11427" y="8565"/>
                  </a:lnTo>
                  <a:lnTo>
                    <a:pt x="11616" y="8229"/>
                  </a:lnTo>
                  <a:lnTo>
                    <a:pt x="11911" y="7619"/>
                  </a:lnTo>
                  <a:lnTo>
                    <a:pt x="12290" y="6798"/>
                  </a:lnTo>
                  <a:lnTo>
                    <a:pt x="12437" y="6377"/>
                  </a:lnTo>
                  <a:lnTo>
                    <a:pt x="12584" y="5956"/>
                  </a:lnTo>
                  <a:lnTo>
                    <a:pt x="12710" y="5535"/>
                  </a:lnTo>
                  <a:lnTo>
                    <a:pt x="12816" y="5114"/>
                  </a:lnTo>
                  <a:lnTo>
                    <a:pt x="12858" y="4672"/>
                  </a:lnTo>
                  <a:lnTo>
                    <a:pt x="12879" y="4210"/>
                  </a:lnTo>
                  <a:lnTo>
                    <a:pt x="13279" y="4188"/>
                  </a:lnTo>
                  <a:lnTo>
                    <a:pt x="13657" y="4104"/>
                  </a:lnTo>
                  <a:lnTo>
                    <a:pt x="14057" y="3999"/>
                  </a:lnTo>
                  <a:lnTo>
                    <a:pt x="14436" y="3873"/>
                  </a:lnTo>
                  <a:lnTo>
                    <a:pt x="14794" y="3704"/>
                  </a:lnTo>
                  <a:lnTo>
                    <a:pt x="15130" y="3515"/>
                  </a:lnTo>
                  <a:lnTo>
                    <a:pt x="15446" y="3284"/>
                  </a:lnTo>
                  <a:lnTo>
                    <a:pt x="15741" y="3052"/>
                  </a:lnTo>
                  <a:lnTo>
                    <a:pt x="15993" y="2779"/>
                  </a:lnTo>
                  <a:lnTo>
                    <a:pt x="16225" y="2484"/>
                  </a:lnTo>
                  <a:lnTo>
                    <a:pt x="16309" y="2316"/>
                  </a:lnTo>
                  <a:lnTo>
                    <a:pt x="16393" y="2147"/>
                  </a:lnTo>
                  <a:lnTo>
                    <a:pt x="16456" y="1979"/>
                  </a:lnTo>
                  <a:lnTo>
                    <a:pt x="16519" y="1811"/>
                  </a:lnTo>
                  <a:lnTo>
                    <a:pt x="16561" y="1642"/>
                  </a:lnTo>
                  <a:lnTo>
                    <a:pt x="16582" y="1453"/>
                  </a:lnTo>
                  <a:lnTo>
                    <a:pt x="16603" y="1263"/>
                  </a:lnTo>
                  <a:lnTo>
                    <a:pt x="16603" y="1074"/>
                  </a:lnTo>
                  <a:lnTo>
                    <a:pt x="16582" y="864"/>
                  </a:lnTo>
                  <a:lnTo>
                    <a:pt x="16561" y="674"/>
                  </a:lnTo>
                  <a:lnTo>
                    <a:pt x="16519" y="464"/>
                  </a:lnTo>
                  <a:lnTo>
                    <a:pt x="16456" y="253"/>
                  </a:lnTo>
                  <a:lnTo>
                    <a:pt x="16414" y="190"/>
                  </a:lnTo>
                  <a:lnTo>
                    <a:pt x="16372" y="127"/>
                  </a:lnTo>
                  <a:lnTo>
                    <a:pt x="16288" y="43"/>
                  </a:lnTo>
                  <a:lnTo>
                    <a:pt x="161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093;p33">
              <a:extLst>
                <a:ext uri="{FF2B5EF4-FFF2-40B4-BE49-F238E27FC236}">
                  <a16:creationId xmlns:a16="http://schemas.microsoft.com/office/drawing/2014/main" xmlns="" id="{CBDA8929-E038-C9C3-CC62-E651EB6E9328}"/>
                </a:ext>
              </a:extLst>
            </p:cNvPr>
            <p:cNvSpPr/>
            <p:nvPr/>
          </p:nvSpPr>
          <p:spPr>
            <a:xfrm>
              <a:off x="3408275" y="-770108"/>
              <a:ext cx="451674" cy="48657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40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1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04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63" y="3999"/>
                  </a:lnTo>
                  <a:lnTo>
                    <a:pt x="1473" y="4315"/>
                  </a:lnTo>
                  <a:lnTo>
                    <a:pt x="1263" y="4651"/>
                  </a:lnTo>
                  <a:lnTo>
                    <a:pt x="1094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0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42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599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58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094;p33">
              <a:extLst>
                <a:ext uri="{FF2B5EF4-FFF2-40B4-BE49-F238E27FC236}">
                  <a16:creationId xmlns:a16="http://schemas.microsoft.com/office/drawing/2014/main" xmlns="" id="{2B78A6F2-AA5E-3A66-4626-453A2F601CEF}"/>
                </a:ext>
              </a:extLst>
            </p:cNvPr>
            <p:cNvSpPr/>
            <p:nvPr/>
          </p:nvSpPr>
          <p:spPr>
            <a:xfrm>
              <a:off x="3975200" y="-767222"/>
              <a:ext cx="418326" cy="336232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295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74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51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71" y="9428"/>
                  </a:lnTo>
                  <a:lnTo>
                    <a:pt x="6839" y="9576"/>
                  </a:lnTo>
                  <a:lnTo>
                    <a:pt x="7407" y="9681"/>
                  </a:lnTo>
                  <a:lnTo>
                    <a:pt x="7997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48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385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890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12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31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095;p33">
              <a:extLst>
                <a:ext uri="{FF2B5EF4-FFF2-40B4-BE49-F238E27FC236}">
                  <a16:creationId xmlns:a16="http://schemas.microsoft.com/office/drawing/2014/main" xmlns="" id="{18AED249-9147-A490-C88E-3C2CD0DB59DB}"/>
                </a:ext>
              </a:extLst>
            </p:cNvPr>
            <p:cNvSpPr/>
            <p:nvPr/>
          </p:nvSpPr>
          <p:spPr>
            <a:xfrm>
              <a:off x="3151616" y="-1174213"/>
              <a:ext cx="1477492" cy="1590499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02" y="13321"/>
                  </a:lnTo>
                  <a:lnTo>
                    <a:pt x="32723" y="13510"/>
                  </a:lnTo>
                  <a:lnTo>
                    <a:pt x="32723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61" y="14773"/>
                  </a:lnTo>
                  <a:lnTo>
                    <a:pt x="30724" y="14226"/>
                  </a:lnTo>
                  <a:lnTo>
                    <a:pt x="29967" y="13700"/>
                  </a:lnTo>
                  <a:lnTo>
                    <a:pt x="29209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5" y="11911"/>
                  </a:lnTo>
                  <a:lnTo>
                    <a:pt x="28935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67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7997" y="10564"/>
                  </a:lnTo>
                  <a:lnTo>
                    <a:pt x="8208" y="10775"/>
                  </a:lnTo>
                  <a:lnTo>
                    <a:pt x="8587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397" y="13068"/>
                  </a:lnTo>
                  <a:lnTo>
                    <a:pt x="7492" y="14036"/>
                  </a:lnTo>
                  <a:lnTo>
                    <a:pt x="6608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0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40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6" y="10480"/>
                  </a:lnTo>
                  <a:lnTo>
                    <a:pt x="7787" y="10375"/>
                  </a:lnTo>
                  <a:close/>
                  <a:moveTo>
                    <a:pt x="5704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19" y="6819"/>
                  </a:lnTo>
                  <a:lnTo>
                    <a:pt x="7092" y="6903"/>
                  </a:lnTo>
                  <a:lnTo>
                    <a:pt x="7366" y="7008"/>
                  </a:lnTo>
                  <a:lnTo>
                    <a:pt x="7619" y="7113"/>
                  </a:lnTo>
                  <a:lnTo>
                    <a:pt x="7892" y="7239"/>
                  </a:lnTo>
                  <a:lnTo>
                    <a:pt x="8124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76" y="8755"/>
                  </a:lnTo>
                  <a:lnTo>
                    <a:pt x="9744" y="8986"/>
                  </a:lnTo>
                  <a:lnTo>
                    <a:pt x="9870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49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34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34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66" y="8923"/>
                  </a:lnTo>
                  <a:lnTo>
                    <a:pt x="6672" y="8818"/>
                  </a:lnTo>
                  <a:lnTo>
                    <a:pt x="6356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6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20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05" y="10543"/>
                  </a:lnTo>
                  <a:lnTo>
                    <a:pt x="2947" y="10606"/>
                  </a:lnTo>
                  <a:lnTo>
                    <a:pt x="2968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199" y="10627"/>
                  </a:lnTo>
                  <a:lnTo>
                    <a:pt x="3473" y="10417"/>
                  </a:lnTo>
                  <a:lnTo>
                    <a:pt x="3747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20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09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31" y="10922"/>
                  </a:lnTo>
                  <a:lnTo>
                    <a:pt x="3705" y="11153"/>
                  </a:lnTo>
                  <a:lnTo>
                    <a:pt x="3641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31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15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78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30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62" y="12058"/>
                  </a:lnTo>
                  <a:lnTo>
                    <a:pt x="5156" y="12353"/>
                  </a:lnTo>
                  <a:lnTo>
                    <a:pt x="5072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25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25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6" y="16877"/>
                  </a:lnTo>
                  <a:lnTo>
                    <a:pt x="4778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68" y="16772"/>
                  </a:lnTo>
                  <a:lnTo>
                    <a:pt x="2758" y="16625"/>
                  </a:lnTo>
                  <a:lnTo>
                    <a:pt x="2526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05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06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74" y="12795"/>
                  </a:lnTo>
                  <a:lnTo>
                    <a:pt x="1116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7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63" y="7913"/>
                  </a:lnTo>
                  <a:lnTo>
                    <a:pt x="3031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588" y="6819"/>
                  </a:lnTo>
                  <a:lnTo>
                    <a:pt x="4883" y="6734"/>
                  </a:lnTo>
                  <a:lnTo>
                    <a:pt x="5156" y="6692"/>
                  </a:lnTo>
                  <a:lnTo>
                    <a:pt x="5430" y="6671"/>
                  </a:lnTo>
                  <a:lnTo>
                    <a:pt x="5704" y="6650"/>
                  </a:lnTo>
                  <a:close/>
                  <a:moveTo>
                    <a:pt x="30072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01" y="8691"/>
                  </a:lnTo>
                  <a:lnTo>
                    <a:pt x="34912" y="8923"/>
                  </a:lnTo>
                  <a:lnTo>
                    <a:pt x="35101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785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11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8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60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23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8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03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8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586" y="11175"/>
                  </a:lnTo>
                  <a:lnTo>
                    <a:pt x="33607" y="11111"/>
                  </a:lnTo>
                  <a:lnTo>
                    <a:pt x="33586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40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29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19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788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68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21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26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21" y="7113"/>
                  </a:lnTo>
                  <a:lnTo>
                    <a:pt x="27189" y="6966"/>
                  </a:lnTo>
                  <a:lnTo>
                    <a:pt x="27336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19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37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18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796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291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54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03" y="21612"/>
                  </a:lnTo>
                  <a:lnTo>
                    <a:pt x="31313" y="21528"/>
                  </a:lnTo>
                  <a:lnTo>
                    <a:pt x="30745" y="21423"/>
                  </a:lnTo>
                  <a:lnTo>
                    <a:pt x="30177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57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580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01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8" y="947"/>
                  </a:moveTo>
                  <a:lnTo>
                    <a:pt x="21991" y="1368"/>
                  </a:lnTo>
                  <a:lnTo>
                    <a:pt x="21802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50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4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380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75" y="8818"/>
                  </a:lnTo>
                  <a:lnTo>
                    <a:pt x="23317" y="9175"/>
                  </a:lnTo>
                  <a:lnTo>
                    <a:pt x="23359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27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48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1" y="19339"/>
                  </a:lnTo>
                  <a:lnTo>
                    <a:pt x="26368" y="19718"/>
                  </a:lnTo>
                  <a:lnTo>
                    <a:pt x="26726" y="20055"/>
                  </a:lnTo>
                  <a:lnTo>
                    <a:pt x="27105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74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04" y="31671"/>
                  </a:lnTo>
                  <a:lnTo>
                    <a:pt x="41583" y="32113"/>
                  </a:lnTo>
                  <a:lnTo>
                    <a:pt x="41561" y="32534"/>
                  </a:lnTo>
                  <a:lnTo>
                    <a:pt x="41498" y="32954"/>
                  </a:lnTo>
                  <a:lnTo>
                    <a:pt x="41414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394" y="37794"/>
                  </a:lnTo>
                  <a:lnTo>
                    <a:pt x="39141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395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6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25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8982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37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66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56" y="39436"/>
                  </a:lnTo>
                  <a:lnTo>
                    <a:pt x="5640" y="39141"/>
                  </a:lnTo>
                  <a:lnTo>
                    <a:pt x="5304" y="38826"/>
                  </a:lnTo>
                  <a:lnTo>
                    <a:pt x="4988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68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42" y="29566"/>
                  </a:lnTo>
                  <a:lnTo>
                    <a:pt x="1663" y="28851"/>
                  </a:lnTo>
                  <a:lnTo>
                    <a:pt x="1726" y="28135"/>
                  </a:lnTo>
                  <a:lnTo>
                    <a:pt x="1790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68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483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56" y="17277"/>
                  </a:lnTo>
                  <a:lnTo>
                    <a:pt x="6356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28" y="12795"/>
                  </a:lnTo>
                  <a:lnTo>
                    <a:pt x="10375" y="11743"/>
                  </a:lnTo>
                  <a:lnTo>
                    <a:pt x="10438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48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69" y="9260"/>
                  </a:lnTo>
                  <a:lnTo>
                    <a:pt x="14900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57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78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20" y="6061"/>
                  </a:lnTo>
                  <a:lnTo>
                    <a:pt x="17299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087" y="4020"/>
                  </a:lnTo>
                  <a:lnTo>
                    <a:pt x="19592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44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8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09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62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41" y="4567"/>
                  </a:lnTo>
                  <a:lnTo>
                    <a:pt x="16920" y="4230"/>
                  </a:lnTo>
                  <a:lnTo>
                    <a:pt x="16920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77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62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74" y="5893"/>
                  </a:lnTo>
                  <a:lnTo>
                    <a:pt x="12585" y="6566"/>
                  </a:lnTo>
                  <a:lnTo>
                    <a:pt x="12437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12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07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587" y="6398"/>
                  </a:lnTo>
                  <a:lnTo>
                    <a:pt x="8250" y="6166"/>
                  </a:lnTo>
                  <a:lnTo>
                    <a:pt x="7871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73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79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69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53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10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69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79" y="27041"/>
                  </a:lnTo>
                  <a:lnTo>
                    <a:pt x="653" y="27841"/>
                  </a:lnTo>
                  <a:lnTo>
                    <a:pt x="569" y="28619"/>
                  </a:lnTo>
                  <a:lnTo>
                    <a:pt x="485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485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74" y="33270"/>
                  </a:lnTo>
                  <a:lnTo>
                    <a:pt x="779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3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4988" y="40341"/>
                  </a:lnTo>
                  <a:lnTo>
                    <a:pt x="5619" y="40867"/>
                  </a:lnTo>
                  <a:lnTo>
                    <a:pt x="6272" y="41351"/>
                  </a:lnTo>
                  <a:lnTo>
                    <a:pt x="6966" y="41814"/>
                  </a:lnTo>
                  <a:lnTo>
                    <a:pt x="7661" y="42256"/>
                  </a:lnTo>
                  <a:lnTo>
                    <a:pt x="8397" y="42655"/>
                  </a:lnTo>
                  <a:lnTo>
                    <a:pt x="9134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89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30" y="45686"/>
                  </a:lnTo>
                  <a:lnTo>
                    <a:pt x="17951" y="45833"/>
                  </a:lnTo>
                  <a:lnTo>
                    <a:pt x="18729" y="45980"/>
                  </a:lnTo>
                  <a:lnTo>
                    <a:pt x="19508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28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385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25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03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5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51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1" y="22285"/>
                  </a:lnTo>
                  <a:lnTo>
                    <a:pt x="38784" y="21801"/>
                  </a:lnTo>
                  <a:lnTo>
                    <a:pt x="38384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58" y="14226"/>
                  </a:lnTo>
                  <a:lnTo>
                    <a:pt x="37900" y="13826"/>
                  </a:lnTo>
                  <a:lnTo>
                    <a:pt x="37900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42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6995" y="9996"/>
                  </a:lnTo>
                  <a:lnTo>
                    <a:pt x="36764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23" y="6776"/>
                  </a:lnTo>
                  <a:lnTo>
                    <a:pt x="33965" y="6482"/>
                  </a:lnTo>
                  <a:lnTo>
                    <a:pt x="33607" y="6229"/>
                  </a:lnTo>
                  <a:lnTo>
                    <a:pt x="33228" y="5977"/>
                  </a:lnTo>
                  <a:lnTo>
                    <a:pt x="32828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19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20" y="4840"/>
                  </a:lnTo>
                  <a:lnTo>
                    <a:pt x="28809" y="4883"/>
                  </a:lnTo>
                  <a:lnTo>
                    <a:pt x="28578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789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1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69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7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780" y="9365"/>
                  </a:lnTo>
                  <a:lnTo>
                    <a:pt x="23801" y="8944"/>
                  </a:lnTo>
                  <a:lnTo>
                    <a:pt x="23843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42" y="3157"/>
                  </a:lnTo>
                  <a:lnTo>
                    <a:pt x="25379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06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43" y="3788"/>
                  </a:lnTo>
                  <a:lnTo>
                    <a:pt x="23191" y="3999"/>
                  </a:lnTo>
                  <a:lnTo>
                    <a:pt x="22917" y="4251"/>
                  </a:lnTo>
                  <a:lnTo>
                    <a:pt x="22686" y="4504"/>
                  </a:lnTo>
                  <a:lnTo>
                    <a:pt x="22433" y="4756"/>
                  </a:lnTo>
                  <a:lnTo>
                    <a:pt x="22202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54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59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096;p33">
              <a:extLst>
                <a:ext uri="{FF2B5EF4-FFF2-40B4-BE49-F238E27FC236}">
                  <a16:creationId xmlns:a16="http://schemas.microsoft.com/office/drawing/2014/main" xmlns="" id="{CECF642A-03E6-04E4-FBC6-FDBB6E3F6AAC}"/>
                </a:ext>
              </a:extLst>
            </p:cNvPr>
            <p:cNvSpPr/>
            <p:nvPr/>
          </p:nvSpPr>
          <p:spPr>
            <a:xfrm>
              <a:off x="3385779" y="-798278"/>
              <a:ext cx="495184" cy="541504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33" y="842"/>
                  </a:lnTo>
                  <a:lnTo>
                    <a:pt x="10691" y="905"/>
                  </a:lnTo>
                  <a:lnTo>
                    <a:pt x="11028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32" y="2231"/>
                  </a:lnTo>
                  <a:lnTo>
                    <a:pt x="12943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679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490" y="7639"/>
                  </a:lnTo>
                  <a:lnTo>
                    <a:pt x="13342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11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491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33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35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52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695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3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7" y="5808"/>
                  </a:lnTo>
                  <a:lnTo>
                    <a:pt x="1916" y="5471"/>
                  </a:lnTo>
                  <a:lnTo>
                    <a:pt x="2126" y="5135"/>
                  </a:lnTo>
                  <a:lnTo>
                    <a:pt x="2316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57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4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61" y="1305"/>
                  </a:lnTo>
                  <a:lnTo>
                    <a:pt x="7661" y="1157"/>
                  </a:lnTo>
                  <a:lnTo>
                    <a:pt x="8060" y="1052"/>
                  </a:lnTo>
                  <a:lnTo>
                    <a:pt x="8439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50" y="274"/>
                  </a:lnTo>
                  <a:lnTo>
                    <a:pt x="7429" y="442"/>
                  </a:lnTo>
                  <a:lnTo>
                    <a:pt x="6987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779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43" y="8586"/>
                  </a:lnTo>
                  <a:lnTo>
                    <a:pt x="1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22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5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599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61" y="15677"/>
                  </a:lnTo>
                  <a:lnTo>
                    <a:pt x="6819" y="15593"/>
                  </a:lnTo>
                  <a:lnTo>
                    <a:pt x="7177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29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02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89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289" y="7365"/>
                  </a:lnTo>
                  <a:lnTo>
                    <a:pt x="14352" y="6902"/>
                  </a:lnTo>
                  <a:lnTo>
                    <a:pt x="14373" y="6439"/>
                  </a:lnTo>
                  <a:lnTo>
                    <a:pt x="14373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63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879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11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06" y="505"/>
                  </a:lnTo>
                  <a:lnTo>
                    <a:pt x="10922" y="295"/>
                  </a:lnTo>
                  <a:lnTo>
                    <a:pt x="10396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097;p33">
              <a:extLst>
                <a:ext uri="{FF2B5EF4-FFF2-40B4-BE49-F238E27FC236}">
                  <a16:creationId xmlns:a16="http://schemas.microsoft.com/office/drawing/2014/main" xmlns="" id="{B2F469BD-5C35-9273-858D-7A4CB1934DCD}"/>
                </a:ext>
              </a:extLst>
            </p:cNvPr>
            <p:cNvSpPr/>
            <p:nvPr/>
          </p:nvSpPr>
          <p:spPr>
            <a:xfrm>
              <a:off x="3841082" y="-366002"/>
              <a:ext cx="294341" cy="163427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09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26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68" y="3031"/>
                  </a:lnTo>
                  <a:lnTo>
                    <a:pt x="2147" y="2905"/>
                  </a:lnTo>
                  <a:lnTo>
                    <a:pt x="2125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31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19" y="2484"/>
                  </a:lnTo>
                  <a:lnTo>
                    <a:pt x="4545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08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387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692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23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597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60" y="1958"/>
                  </a:lnTo>
                  <a:lnTo>
                    <a:pt x="7618" y="2168"/>
                  </a:lnTo>
                  <a:lnTo>
                    <a:pt x="7976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33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23" y="1264"/>
                  </a:lnTo>
                  <a:lnTo>
                    <a:pt x="8502" y="1179"/>
                  </a:lnTo>
                  <a:lnTo>
                    <a:pt x="8417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65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4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098;p33">
              <a:extLst>
                <a:ext uri="{FF2B5EF4-FFF2-40B4-BE49-F238E27FC236}">
                  <a16:creationId xmlns:a16="http://schemas.microsoft.com/office/drawing/2014/main" xmlns="" id="{A3ABA971-CC2C-3CE6-297F-20BB8F9F5B31}"/>
                </a:ext>
              </a:extLst>
            </p:cNvPr>
            <p:cNvSpPr/>
            <p:nvPr/>
          </p:nvSpPr>
          <p:spPr>
            <a:xfrm>
              <a:off x="3188616" y="-945760"/>
              <a:ext cx="319007" cy="368732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82" y="42"/>
                  </a:lnTo>
                  <a:lnTo>
                    <a:pt x="3809" y="84"/>
                  </a:lnTo>
                  <a:lnTo>
                    <a:pt x="3514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31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84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8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51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2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04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67" y="4630"/>
                  </a:lnTo>
                  <a:lnTo>
                    <a:pt x="2631" y="4503"/>
                  </a:lnTo>
                  <a:lnTo>
                    <a:pt x="2757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5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73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2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796" y="2567"/>
                  </a:lnTo>
                  <a:lnTo>
                    <a:pt x="8670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50" y="737"/>
                  </a:lnTo>
                  <a:lnTo>
                    <a:pt x="6818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8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099;p33">
              <a:extLst>
                <a:ext uri="{FF2B5EF4-FFF2-40B4-BE49-F238E27FC236}">
                  <a16:creationId xmlns:a16="http://schemas.microsoft.com/office/drawing/2014/main" xmlns="" id="{A7F4A316-5840-48B2-4166-4431A6CFE704}"/>
                </a:ext>
              </a:extLst>
            </p:cNvPr>
            <p:cNvSpPr/>
            <p:nvPr/>
          </p:nvSpPr>
          <p:spPr>
            <a:xfrm>
              <a:off x="3343025" y="-817825"/>
              <a:ext cx="130531" cy="195961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0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4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2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7100;p33">
              <a:extLst>
                <a:ext uri="{FF2B5EF4-FFF2-40B4-BE49-F238E27FC236}">
                  <a16:creationId xmlns:a16="http://schemas.microsoft.com/office/drawing/2014/main" xmlns="" id="{19568D60-93C5-E201-CE5A-DC0650F304CB}"/>
                </a:ext>
              </a:extLst>
            </p:cNvPr>
            <p:cNvSpPr/>
            <p:nvPr/>
          </p:nvSpPr>
          <p:spPr>
            <a:xfrm>
              <a:off x="4054919" y="-971078"/>
              <a:ext cx="364688" cy="400545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199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69" y="1053"/>
                  </a:lnTo>
                  <a:lnTo>
                    <a:pt x="801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48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199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8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283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8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40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8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7101;p33">
              <a:extLst>
                <a:ext uri="{FF2B5EF4-FFF2-40B4-BE49-F238E27FC236}">
                  <a16:creationId xmlns:a16="http://schemas.microsoft.com/office/drawing/2014/main" xmlns="" id="{C5B582BF-84D2-1E11-4E5E-C9070513C308}"/>
                </a:ext>
              </a:extLst>
            </p:cNvPr>
            <p:cNvSpPr/>
            <p:nvPr/>
          </p:nvSpPr>
          <p:spPr>
            <a:xfrm>
              <a:off x="4148453" y="-814184"/>
              <a:ext cx="130531" cy="167034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32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0" y="1115"/>
                  </a:lnTo>
                  <a:lnTo>
                    <a:pt x="0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74" y="2694"/>
                  </a:lnTo>
                  <a:lnTo>
                    <a:pt x="1032" y="3220"/>
                  </a:lnTo>
                  <a:lnTo>
                    <a:pt x="1789" y="3746"/>
                  </a:lnTo>
                  <a:lnTo>
                    <a:pt x="2526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788" y="3220"/>
                  </a:lnTo>
                  <a:lnTo>
                    <a:pt x="3788" y="3030"/>
                  </a:lnTo>
                  <a:lnTo>
                    <a:pt x="3767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7102;p33">
              <a:extLst>
                <a:ext uri="{FF2B5EF4-FFF2-40B4-BE49-F238E27FC236}">
                  <a16:creationId xmlns:a16="http://schemas.microsoft.com/office/drawing/2014/main" xmlns="" id="{9D16E4C9-2679-6D7A-9EC8-A6FE90D4CA5F}"/>
                </a:ext>
              </a:extLst>
            </p:cNvPr>
            <p:cNvSpPr/>
            <p:nvPr/>
          </p:nvSpPr>
          <p:spPr>
            <a:xfrm>
              <a:off x="3517726" y="-608163"/>
              <a:ext cx="243630" cy="115708"/>
            </a:xfrm>
            <a:custGeom>
              <a:avLst/>
              <a:gdLst/>
              <a:ahLst/>
              <a:cxnLst/>
              <a:rect l="l" t="t" r="r" b="b"/>
              <a:pathLst>
                <a:path w="7072" h="3368" extrusionOk="0">
                  <a:moveTo>
                    <a:pt x="3873" y="0"/>
                  </a:moveTo>
                  <a:lnTo>
                    <a:pt x="3494" y="43"/>
                  </a:lnTo>
                  <a:lnTo>
                    <a:pt x="3115" y="106"/>
                  </a:lnTo>
                  <a:lnTo>
                    <a:pt x="2757" y="232"/>
                  </a:lnTo>
                  <a:lnTo>
                    <a:pt x="2421" y="379"/>
                  </a:lnTo>
                  <a:lnTo>
                    <a:pt x="2084" y="548"/>
                  </a:lnTo>
                  <a:lnTo>
                    <a:pt x="1768" y="779"/>
                  </a:lnTo>
                  <a:lnTo>
                    <a:pt x="1474" y="1011"/>
                  </a:lnTo>
                  <a:lnTo>
                    <a:pt x="1200" y="1284"/>
                  </a:lnTo>
                  <a:lnTo>
                    <a:pt x="948" y="1579"/>
                  </a:lnTo>
                  <a:lnTo>
                    <a:pt x="695" y="1873"/>
                  </a:lnTo>
                  <a:lnTo>
                    <a:pt x="485" y="2210"/>
                  </a:lnTo>
                  <a:lnTo>
                    <a:pt x="316" y="2547"/>
                  </a:lnTo>
                  <a:lnTo>
                    <a:pt x="148" y="2883"/>
                  </a:lnTo>
                  <a:lnTo>
                    <a:pt x="22" y="3241"/>
                  </a:lnTo>
                  <a:lnTo>
                    <a:pt x="1" y="3283"/>
                  </a:lnTo>
                  <a:lnTo>
                    <a:pt x="22" y="3304"/>
                  </a:lnTo>
                  <a:lnTo>
                    <a:pt x="64" y="3367"/>
                  </a:lnTo>
                  <a:lnTo>
                    <a:pt x="127" y="3367"/>
                  </a:lnTo>
                  <a:lnTo>
                    <a:pt x="190" y="3346"/>
                  </a:lnTo>
                  <a:lnTo>
                    <a:pt x="590" y="3010"/>
                  </a:lnTo>
                  <a:lnTo>
                    <a:pt x="990" y="2694"/>
                  </a:lnTo>
                  <a:lnTo>
                    <a:pt x="1411" y="2420"/>
                  </a:lnTo>
                  <a:lnTo>
                    <a:pt x="1810" y="2189"/>
                  </a:lnTo>
                  <a:lnTo>
                    <a:pt x="2252" y="1979"/>
                  </a:lnTo>
                  <a:lnTo>
                    <a:pt x="2694" y="1831"/>
                  </a:lnTo>
                  <a:lnTo>
                    <a:pt x="2947" y="1747"/>
                  </a:lnTo>
                  <a:lnTo>
                    <a:pt x="3199" y="1705"/>
                  </a:lnTo>
                  <a:lnTo>
                    <a:pt x="3452" y="1663"/>
                  </a:lnTo>
                  <a:lnTo>
                    <a:pt x="3725" y="1621"/>
                  </a:lnTo>
                  <a:lnTo>
                    <a:pt x="3936" y="1600"/>
                  </a:lnTo>
                  <a:lnTo>
                    <a:pt x="4146" y="1621"/>
                  </a:lnTo>
                  <a:lnTo>
                    <a:pt x="4357" y="1642"/>
                  </a:lnTo>
                  <a:lnTo>
                    <a:pt x="4567" y="1684"/>
                  </a:lnTo>
                  <a:lnTo>
                    <a:pt x="4757" y="1726"/>
                  </a:lnTo>
                  <a:lnTo>
                    <a:pt x="4967" y="1789"/>
                  </a:lnTo>
                  <a:lnTo>
                    <a:pt x="5156" y="1873"/>
                  </a:lnTo>
                  <a:lnTo>
                    <a:pt x="5346" y="1979"/>
                  </a:lnTo>
                  <a:lnTo>
                    <a:pt x="5535" y="2084"/>
                  </a:lnTo>
                  <a:lnTo>
                    <a:pt x="5725" y="2189"/>
                  </a:lnTo>
                  <a:lnTo>
                    <a:pt x="5893" y="2315"/>
                  </a:lnTo>
                  <a:lnTo>
                    <a:pt x="6040" y="2463"/>
                  </a:lnTo>
                  <a:lnTo>
                    <a:pt x="6209" y="2610"/>
                  </a:lnTo>
                  <a:lnTo>
                    <a:pt x="6335" y="2778"/>
                  </a:lnTo>
                  <a:lnTo>
                    <a:pt x="6482" y="2925"/>
                  </a:lnTo>
                  <a:lnTo>
                    <a:pt x="6587" y="3115"/>
                  </a:lnTo>
                  <a:lnTo>
                    <a:pt x="6650" y="3157"/>
                  </a:lnTo>
                  <a:lnTo>
                    <a:pt x="6735" y="3178"/>
                  </a:lnTo>
                  <a:lnTo>
                    <a:pt x="6819" y="3157"/>
                  </a:lnTo>
                  <a:lnTo>
                    <a:pt x="6882" y="3115"/>
                  </a:lnTo>
                  <a:lnTo>
                    <a:pt x="6945" y="2989"/>
                  </a:lnTo>
                  <a:lnTo>
                    <a:pt x="6987" y="2841"/>
                  </a:lnTo>
                  <a:lnTo>
                    <a:pt x="7029" y="2715"/>
                  </a:lnTo>
                  <a:lnTo>
                    <a:pt x="7050" y="2589"/>
                  </a:lnTo>
                  <a:lnTo>
                    <a:pt x="7071" y="2463"/>
                  </a:lnTo>
                  <a:lnTo>
                    <a:pt x="7071" y="2336"/>
                  </a:lnTo>
                  <a:lnTo>
                    <a:pt x="7029" y="2105"/>
                  </a:lnTo>
                  <a:lnTo>
                    <a:pt x="6945" y="1852"/>
                  </a:lnTo>
                  <a:lnTo>
                    <a:pt x="6819" y="1621"/>
                  </a:lnTo>
                  <a:lnTo>
                    <a:pt x="6672" y="1389"/>
                  </a:lnTo>
                  <a:lnTo>
                    <a:pt x="6503" y="1179"/>
                  </a:lnTo>
                  <a:lnTo>
                    <a:pt x="6293" y="989"/>
                  </a:lnTo>
                  <a:lnTo>
                    <a:pt x="6082" y="800"/>
                  </a:lnTo>
                  <a:lnTo>
                    <a:pt x="5851" y="632"/>
                  </a:lnTo>
                  <a:lnTo>
                    <a:pt x="5598" y="484"/>
                  </a:lnTo>
                  <a:lnTo>
                    <a:pt x="5367" y="358"/>
                  </a:lnTo>
                  <a:lnTo>
                    <a:pt x="5135" y="232"/>
                  </a:lnTo>
                  <a:lnTo>
                    <a:pt x="4883" y="148"/>
                  </a:lnTo>
                  <a:lnTo>
                    <a:pt x="4672" y="85"/>
                  </a:lnTo>
                  <a:lnTo>
                    <a:pt x="4273" y="21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7103;p33">
              <a:extLst>
                <a:ext uri="{FF2B5EF4-FFF2-40B4-BE49-F238E27FC236}">
                  <a16:creationId xmlns:a16="http://schemas.microsoft.com/office/drawing/2014/main" xmlns="" id="{059ECD34-2387-0D49-2974-67F926226335}"/>
                </a:ext>
              </a:extLst>
            </p:cNvPr>
            <p:cNvSpPr/>
            <p:nvPr/>
          </p:nvSpPr>
          <p:spPr>
            <a:xfrm>
              <a:off x="4080309" y="-656602"/>
              <a:ext cx="187787" cy="128007"/>
            </a:xfrm>
            <a:custGeom>
              <a:avLst/>
              <a:gdLst/>
              <a:ahLst/>
              <a:cxnLst/>
              <a:rect l="l" t="t" r="r" b="b"/>
              <a:pathLst>
                <a:path w="5451" h="3726" extrusionOk="0">
                  <a:moveTo>
                    <a:pt x="1831" y="1"/>
                  </a:moveTo>
                  <a:lnTo>
                    <a:pt x="1516" y="22"/>
                  </a:lnTo>
                  <a:lnTo>
                    <a:pt x="1368" y="43"/>
                  </a:lnTo>
                  <a:lnTo>
                    <a:pt x="1242" y="85"/>
                  </a:lnTo>
                  <a:lnTo>
                    <a:pt x="947" y="232"/>
                  </a:lnTo>
                  <a:lnTo>
                    <a:pt x="695" y="379"/>
                  </a:lnTo>
                  <a:lnTo>
                    <a:pt x="484" y="569"/>
                  </a:lnTo>
                  <a:lnTo>
                    <a:pt x="316" y="800"/>
                  </a:lnTo>
                  <a:lnTo>
                    <a:pt x="190" y="1032"/>
                  </a:lnTo>
                  <a:lnTo>
                    <a:pt x="85" y="1284"/>
                  </a:lnTo>
                  <a:lnTo>
                    <a:pt x="42" y="1537"/>
                  </a:lnTo>
                  <a:lnTo>
                    <a:pt x="0" y="1810"/>
                  </a:lnTo>
                  <a:lnTo>
                    <a:pt x="21" y="2084"/>
                  </a:lnTo>
                  <a:lnTo>
                    <a:pt x="64" y="2357"/>
                  </a:lnTo>
                  <a:lnTo>
                    <a:pt x="148" y="2631"/>
                  </a:lnTo>
                  <a:lnTo>
                    <a:pt x="274" y="2883"/>
                  </a:lnTo>
                  <a:lnTo>
                    <a:pt x="421" y="3115"/>
                  </a:lnTo>
                  <a:lnTo>
                    <a:pt x="590" y="3346"/>
                  </a:lnTo>
                  <a:lnTo>
                    <a:pt x="800" y="3536"/>
                  </a:lnTo>
                  <a:lnTo>
                    <a:pt x="1053" y="3704"/>
                  </a:lnTo>
                  <a:lnTo>
                    <a:pt x="1095" y="3725"/>
                  </a:lnTo>
                  <a:lnTo>
                    <a:pt x="1137" y="3725"/>
                  </a:lnTo>
                  <a:lnTo>
                    <a:pt x="1200" y="3683"/>
                  </a:lnTo>
                  <a:lnTo>
                    <a:pt x="1221" y="3620"/>
                  </a:lnTo>
                  <a:lnTo>
                    <a:pt x="1221" y="3578"/>
                  </a:lnTo>
                  <a:lnTo>
                    <a:pt x="1221" y="3536"/>
                  </a:lnTo>
                  <a:lnTo>
                    <a:pt x="1137" y="3367"/>
                  </a:lnTo>
                  <a:lnTo>
                    <a:pt x="1074" y="3199"/>
                  </a:lnTo>
                  <a:lnTo>
                    <a:pt x="1010" y="3031"/>
                  </a:lnTo>
                  <a:lnTo>
                    <a:pt x="968" y="2841"/>
                  </a:lnTo>
                  <a:lnTo>
                    <a:pt x="947" y="2652"/>
                  </a:lnTo>
                  <a:lnTo>
                    <a:pt x="926" y="2484"/>
                  </a:lnTo>
                  <a:lnTo>
                    <a:pt x="926" y="2294"/>
                  </a:lnTo>
                  <a:lnTo>
                    <a:pt x="947" y="2126"/>
                  </a:lnTo>
                  <a:lnTo>
                    <a:pt x="989" y="1958"/>
                  </a:lnTo>
                  <a:lnTo>
                    <a:pt x="1053" y="1789"/>
                  </a:lnTo>
                  <a:lnTo>
                    <a:pt x="1137" y="1642"/>
                  </a:lnTo>
                  <a:lnTo>
                    <a:pt x="1242" y="1516"/>
                  </a:lnTo>
                  <a:lnTo>
                    <a:pt x="1368" y="1389"/>
                  </a:lnTo>
                  <a:lnTo>
                    <a:pt x="1516" y="1305"/>
                  </a:lnTo>
                  <a:lnTo>
                    <a:pt x="1684" y="1221"/>
                  </a:lnTo>
                  <a:lnTo>
                    <a:pt x="1873" y="1158"/>
                  </a:lnTo>
                  <a:lnTo>
                    <a:pt x="2126" y="1116"/>
                  </a:lnTo>
                  <a:lnTo>
                    <a:pt x="2610" y="1116"/>
                  </a:lnTo>
                  <a:lnTo>
                    <a:pt x="2862" y="1179"/>
                  </a:lnTo>
                  <a:lnTo>
                    <a:pt x="3094" y="1242"/>
                  </a:lnTo>
                  <a:lnTo>
                    <a:pt x="3325" y="1326"/>
                  </a:lnTo>
                  <a:lnTo>
                    <a:pt x="3557" y="1431"/>
                  </a:lnTo>
                  <a:lnTo>
                    <a:pt x="3767" y="1558"/>
                  </a:lnTo>
                  <a:lnTo>
                    <a:pt x="3978" y="1705"/>
                  </a:lnTo>
                  <a:lnTo>
                    <a:pt x="4188" y="1852"/>
                  </a:lnTo>
                  <a:lnTo>
                    <a:pt x="4377" y="2021"/>
                  </a:lnTo>
                  <a:lnTo>
                    <a:pt x="4567" y="2210"/>
                  </a:lnTo>
                  <a:lnTo>
                    <a:pt x="4904" y="2568"/>
                  </a:lnTo>
                  <a:lnTo>
                    <a:pt x="5177" y="2926"/>
                  </a:lnTo>
                  <a:lnTo>
                    <a:pt x="5219" y="2968"/>
                  </a:lnTo>
                  <a:lnTo>
                    <a:pt x="5261" y="2989"/>
                  </a:lnTo>
                  <a:lnTo>
                    <a:pt x="5345" y="2989"/>
                  </a:lnTo>
                  <a:lnTo>
                    <a:pt x="5387" y="2968"/>
                  </a:lnTo>
                  <a:lnTo>
                    <a:pt x="5409" y="2947"/>
                  </a:lnTo>
                  <a:lnTo>
                    <a:pt x="5430" y="2905"/>
                  </a:lnTo>
                  <a:lnTo>
                    <a:pt x="5451" y="2862"/>
                  </a:lnTo>
                  <a:lnTo>
                    <a:pt x="5451" y="2694"/>
                  </a:lnTo>
                  <a:lnTo>
                    <a:pt x="5430" y="2547"/>
                  </a:lnTo>
                  <a:lnTo>
                    <a:pt x="5409" y="2378"/>
                  </a:lnTo>
                  <a:lnTo>
                    <a:pt x="5366" y="2231"/>
                  </a:lnTo>
                  <a:lnTo>
                    <a:pt x="5303" y="2084"/>
                  </a:lnTo>
                  <a:lnTo>
                    <a:pt x="5219" y="1937"/>
                  </a:lnTo>
                  <a:lnTo>
                    <a:pt x="5030" y="1642"/>
                  </a:lnTo>
                  <a:lnTo>
                    <a:pt x="4819" y="1368"/>
                  </a:lnTo>
                  <a:lnTo>
                    <a:pt x="4546" y="1116"/>
                  </a:lnTo>
                  <a:lnTo>
                    <a:pt x="4251" y="863"/>
                  </a:lnTo>
                  <a:lnTo>
                    <a:pt x="3914" y="653"/>
                  </a:lnTo>
                  <a:lnTo>
                    <a:pt x="3578" y="463"/>
                  </a:lnTo>
                  <a:lnTo>
                    <a:pt x="3220" y="295"/>
                  </a:lnTo>
                  <a:lnTo>
                    <a:pt x="2862" y="169"/>
                  </a:lnTo>
                  <a:lnTo>
                    <a:pt x="2505" y="85"/>
                  </a:lnTo>
                  <a:lnTo>
                    <a:pt x="2168" y="22"/>
                  </a:lnTo>
                  <a:lnTo>
                    <a:pt x="18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7104;p33">
              <a:extLst>
                <a:ext uri="{FF2B5EF4-FFF2-40B4-BE49-F238E27FC236}">
                  <a16:creationId xmlns:a16="http://schemas.microsoft.com/office/drawing/2014/main" xmlns="" id="{D0C54058-D465-8EB8-015D-59CBFB69F0F9}"/>
                </a:ext>
              </a:extLst>
            </p:cNvPr>
            <p:cNvSpPr/>
            <p:nvPr/>
          </p:nvSpPr>
          <p:spPr>
            <a:xfrm>
              <a:off x="3513385" y="-552510"/>
              <a:ext cx="229850" cy="73795"/>
            </a:xfrm>
            <a:custGeom>
              <a:avLst/>
              <a:gdLst/>
              <a:ahLst/>
              <a:cxnLst/>
              <a:rect l="l" t="t" r="r" b="b"/>
              <a:pathLst>
                <a:path w="6672" h="2148" extrusionOk="0">
                  <a:moveTo>
                    <a:pt x="3662" y="1"/>
                  </a:moveTo>
                  <a:lnTo>
                    <a:pt x="3388" y="22"/>
                  </a:lnTo>
                  <a:lnTo>
                    <a:pt x="3115" y="22"/>
                  </a:lnTo>
                  <a:lnTo>
                    <a:pt x="2841" y="64"/>
                  </a:lnTo>
                  <a:lnTo>
                    <a:pt x="2568" y="106"/>
                  </a:lnTo>
                  <a:lnTo>
                    <a:pt x="2294" y="169"/>
                  </a:lnTo>
                  <a:lnTo>
                    <a:pt x="2042" y="253"/>
                  </a:lnTo>
                  <a:lnTo>
                    <a:pt x="1789" y="359"/>
                  </a:lnTo>
                  <a:lnTo>
                    <a:pt x="1537" y="464"/>
                  </a:lnTo>
                  <a:lnTo>
                    <a:pt x="1305" y="590"/>
                  </a:lnTo>
                  <a:lnTo>
                    <a:pt x="1095" y="716"/>
                  </a:lnTo>
                  <a:lnTo>
                    <a:pt x="884" y="885"/>
                  </a:lnTo>
                  <a:lnTo>
                    <a:pt x="695" y="1032"/>
                  </a:lnTo>
                  <a:lnTo>
                    <a:pt x="506" y="1221"/>
                  </a:lnTo>
                  <a:lnTo>
                    <a:pt x="358" y="1411"/>
                  </a:lnTo>
                  <a:lnTo>
                    <a:pt x="211" y="1621"/>
                  </a:lnTo>
                  <a:lnTo>
                    <a:pt x="106" y="1853"/>
                  </a:lnTo>
                  <a:lnTo>
                    <a:pt x="1" y="2084"/>
                  </a:lnTo>
                  <a:lnTo>
                    <a:pt x="1" y="2105"/>
                  </a:lnTo>
                  <a:lnTo>
                    <a:pt x="22" y="2126"/>
                  </a:lnTo>
                  <a:lnTo>
                    <a:pt x="64" y="2147"/>
                  </a:lnTo>
                  <a:lnTo>
                    <a:pt x="85" y="2126"/>
                  </a:lnTo>
                  <a:lnTo>
                    <a:pt x="232" y="1958"/>
                  </a:lnTo>
                  <a:lnTo>
                    <a:pt x="400" y="1789"/>
                  </a:lnTo>
                  <a:lnTo>
                    <a:pt x="569" y="1621"/>
                  </a:lnTo>
                  <a:lnTo>
                    <a:pt x="758" y="1474"/>
                  </a:lnTo>
                  <a:lnTo>
                    <a:pt x="1137" y="1200"/>
                  </a:lnTo>
                  <a:lnTo>
                    <a:pt x="1558" y="969"/>
                  </a:lnTo>
                  <a:lnTo>
                    <a:pt x="2021" y="758"/>
                  </a:lnTo>
                  <a:lnTo>
                    <a:pt x="2484" y="611"/>
                  </a:lnTo>
                  <a:lnTo>
                    <a:pt x="2947" y="506"/>
                  </a:lnTo>
                  <a:lnTo>
                    <a:pt x="3431" y="443"/>
                  </a:lnTo>
                  <a:lnTo>
                    <a:pt x="3915" y="443"/>
                  </a:lnTo>
                  <a:lnTo>
                    <a:pt x="4146" y="464"/>
                  </a:lnTo>
                  <a:lnTo>
                    <a:pt x="4378" y="485"/>
                  </a:lnTo>
                  <a:lnTo>
                    <a:pt x="4609" y="527"/>
                  </a:lnTo>
                  <a:lnTo>
                    <a:pt x="4840" y="590"/>
                  </a:lnTo>
                  <a:lnTo>
                    <a:pt x="5051" y="653"/>
                  </a:lnTo>
                  <a:lnTo>
                    <a:pt x="5261" y="737"/>
                  </a:lnTo>
                  <a:lnTo>
                    <a:pt x="5472" y="843"/>
                  </a:lnTo>
                  <a:lnTo>
                    <a:pt x="5661" y="969"/>
                  </a:lnTo>
                  <a:lnTo>
                    <a:pt x="5851" y="1095"/>
                  </a:lnTo>
                  <a:lnTo>
                    <a:pt x="6040" y="1242"/>
                  </a:lnTo>
                  <a:lnTo>
                    <a:pt x="6208" y="1411"/>
                  </a:lnTo>
                  <a:lnTo>
                    <a:pt x="6377" y="1600"/>
                  </a:lnTo>
                  <a:lnTo>
                    <a:pt x="6524" y="1789"/>
                  </a:lnTo>
                  <a:lnTo>
                    <a:pt x="6650" y="2000"/>
                  </a:lnTo>
                  <a:lnTo>
                    <a:pt x="6671" y="2000"/>
                  </a:lnTo>
                  <a:lnTo>
                    <a:pt x="6587" y="1747"/>
                  </a:lnTo>
                  <a:lnTo>
                    <a:pt x="6482" y="1495"/>
                  </a:lnTo>
                  <a:lnTo>
                    <a:pt x="6356" y="1284"/>
                  </a:lnTo>
                  <a:lnTo>
                    <a:pt x="6208" y="1074"/>
                  </a:lnTo>
                  <a:lnTo>
                    <a:pt x="6040" y="906"/>
                  </a:lnTo>
                  <a:lnTo>
                    <a:pt x="5851" y="737"/>
                  </a:lnTo>
                  <a:lnTo>
                    <a:pt x="5661" y="590"/>
                  </a:lnTo>
                  <a:lnTo>
                    <a:pt x="5430" y="464"/>
                  </a:lnTo>
                  <a:lnTo>
                    <a:pt x="5219" y="337"/>
                  </a:lnTo>
                  <a:lnTo>
                    <a:pt x="4967" y="253"/>
                  </a:lnTo>
                  <a:lnTo>
                    <a:pt x="4714" y="169"/>
                  </a:lnTo>
                  <a:lnTo>
                    <a:pt x="4462" y="106"/>
                  </a:lnTo>
                  <a:lnTo>
                    <a:pt x="4209" y="64"/>
                  </a:lnTo>
                  <a:lnTo>
                    <a:pt x="3936" y="22"/>
                  </a:lnTo>
                  <a:lnTo>
                    <a:pt x="3662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7105;p33">
              <a:extLst>
                <a:ext uri="{FF2B5EF4-FFF2-40B4-BE49-F238E27FC236}">
                  <a16:creationId xmlns:a16="http://schemas.microsoft.com/office/drawing/2014/main" xmlns="" id="{39114D7E-2D6A-5059-7D75-BDB5F65FB66A}"/>
                </a:ext>
              </a:extLst>
            </p:cNvPr>
            <p:cNvSpPr/>
            <p:nvPr/>
          </p:nvSpPr>
          <p:spPr>
            <a:xfrm>
              <a:off x="4114381" y="-623348"/>
              <a:ext cx="146481" cy="96194"/>
            </a:xfrm>
            <a:custGeom>
              <a:avLst/>
              <a:gdLst/>
              <a:ahLst/>
              <a:cxnLst/>
              <a:rect l="l" t="t" r="r" b="b"/>
              <a:pathLst>
                <a:path w="4252" h="2800" extrusionOk="0">
                  <a:moveTo>
                    <a:pt x="1431" y="1"/>
                  </a:moveTo>
                  <a:lnTo>
                    <a:pt x="1200" y="43"/>
                  </a:lnTo>
                  <a:lnTo>
                    <a:pt x="968" y="127"/>
                  </a:lnTo>
                  <a:lnTo>
                    <a:pt x="779" y="232"/>
                  </a:lnTo>
                  <a:lnTo>
                    <a:pt x="611" y="358"/>
                  </a:lnTo>
                  <a:lnTo>
                    <a:pt x="463" y="485"/>
                  </a:lnTo>
                  <a:lnTo>
                    <a:pt x="337" y="632"/>
                  </a:lnTo>
                  <a:lnTo>
                    <a:pt x="232" y="800"/>
                  </a:lnTo>
                  <a:lnTo>
                    <a:pt x="148" y="969"/>
                  </a:lnTo>
                  <a:lnTo>
                    <a:pt x="64" y="1158"/>
                  </a:lnTo>
                  <a:lnTo>
                    <a:pt x="21" y="1347"/>
                  </a:lnTo>
                  <a:lnTo>
                    <a:pt x="0" y="1537"/>
                  </a:lnTo>
                  <a:lnTo>
                    <a:pt x="0" y="1726"/>
                  </a:lnTo>
                  <a:lnTo>
                    <a:pt x="21" y="1915"/>
                  </a:lnTo>
                  <a:lnTo>
                    <a:pt x="64" y="2105"/>
                  </a:lnTo>
                  <a:lnTo>
                    <a:pt x="127" y="2294"/>
                  </a:lnTo>
                  <a:lnTo>
                    <a:pt x="232" y="2463"/>
                  </a:lnTo>
                  <a:lnTo>
                    <a:pt x="337" y="2631"/>
                  </a:lnTo>
                  <a:lnTo>
                    <a:pt x="484" y="2799"/>
                  </a:lnTo>
                  <a:lnTo>
                    <a:pt x="527" y="2799"/>
                  </a:lnTo>
                  <a:lnTo>
                    <a:pt x="527" y="2778"/>
                  </a:lnTo>
                  <a:lnTo>
                    <a:pt x="527" y="2757"/>
                  </a:lnTo>
                  <a:lnTo>
                    <a:pt x="421" y="2589"/>
                  </a:lnTo>
                  <a:lnTo>
                    <a:pt x="337" y="2421"/>
                  </a:lnTo>
                  <a:lnTo>
                    <a:pt x="274" y="2231"/>
                  </a:lnTo>
                  <a:lnTo>
                    <a:pt x="253" y="2042"/>
                  </a:lnTo>
                  <a:lnTo>
                    <a:pt x="253" y="1873"/>
                  </a:lnTo>
                  <a:lnTo>
                    <a:pt x="274" y="1684"/>
                  </a:lnTo>
                  <a:lnTo>
                    <a:pt x="337" y="1516"/>
                  </a:lnTo>
                  <a:lnTo>
                    <a:pt x="400" y="1347"/>
                  </a:lnTo>
                  <a:lnTo>
                    <a:pt x="484" y="1179"/>
                  </a:lnTo>
                  <a:lnTo>
                    <a:pt x="611" y="1032"/>
                  </a:lnTo>
                  <a:lnTo>
                    <a:pt x="737" y="905"/>
                  </a:lnTo>
                  <a:lnTo>
                    <a:pt x="884" y="779"/>
                  </a:lnTo>
                  <a:lnTo>
                    <a:pt x="1032" y="695"/>
                  </a:lnTo>
                  <a:lnTo>
                    <a:pt x="1200" y="611"/>
                  </a:lnTo>
                  <a:lnTo>
                    <a:pt x="1389" y="569"/>
                  </a:lnTo>
                  <a:lnTo>
                    <a:pt x="1579" y="548"/>
                  </a:lnTo>
                  <a:lnTo>
                    <a:pt x="1789" y="548"/>
                  </a:lnTo>
                  <a:lnTo>
                    <a:pt x="2000" y="569"/>
                  </a:lnTo>
                  <a:lnTo>
                    <a:pt x="2189" y="632"/>
                  </a:lnTo>
                  <a:lnTo>
                    <a:pt x="2378" y="716"/>
                  </a:lnTo>
                  <a:lnTo>
                    <a:pt x="2547" y="800"/>
                  </a:lnTo>
                  <a:lnTo>
                    <a:pt x="2736" y="926"/>
                  </a:lnTo>
                  <a:lnTo>
                    <a:pt x="2883" y="1053"/>
                  </a:lnTo>
                  <a:lnTo>
                    <a:pt x="3052" y="1179"/>
                  </a:lnTo>
                  <a:lnTo>
                    <a:pt x="3346" y="1495"/>
                  </a:lnTo>
                  <a:lnTo>
                    <a:pt x="3641" y="1789"/>
                  </a:lnTo>
                  <a:lnTo>
                    <a:pt x="3915" y="2105"/>
                  </a:lnTo>
                  <a:lnTo>
                    <a:pt x="4188" y="2378"/>
                  </a:lnTo>
                  <a:lnTo>
                    <a:pt x="4209" y="2399"/>
                  </a:lnTo>
                  <a:lnTo>
                    <a:pt x="4251" y="2378"/>
                  </a:lnTo>
                  <a:lnTo>
                    <a:pt x="4251" y="2357"/>
                  </a:lnTo>
                  <a:lnTo>
                    <a:pt x="4251" y="2315"/>
                  </a:lnTo>
                  <a:lnTo>
                    <a:pt x="3978" y="1768"/>
                  </a:lnTo>
                  <a:lnTo>
                    <a:pt x="3830" y="1516"/>
                  </a:lnTo>
                  <a:lnTo>
                    <a:pt x="3683" y="1284"/>
                  </a:lnTo>
                  <a:lnTo>
                    <a:pt x="3515" y="1053"/>
                  </a:lnTo>
                  <a:lnTo>
                    <a:pt x="3304" y="842"/>
                  </a:lnTo>
                  <a:lnTo>
                    <a:pt x="3094" y="653"/>
                  </a:lnTo>
                  <a:lnTo>
                    <a:pt x="2841" y="442"/>
                  </a:lnTo>
                  <a:lnTo>
                    <a:pt x="2631" y="316"/>
                  </a:lnTo>
                  <a:lnTo>
                    <a:pt x="2420" y="211"/>
                  </a:lnTo>
                  <a:lnTo>
                    <a:pt x="2168" y="127"/>
                  </a:lnTo>
                  <a:lnTo>
                    <a:pt x="1936" y="43"/>
                  </a:lnTo>
                  <a:lnTo>
                    <a:pt x="1684" y="22"/>
                  </a:lnTo>
                  <a:lnTo>
                    <a:pt x="1431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7106;p33">
              <a:extLst>
                <a:ext uri="{FF2B5EF4-FFF2-40B4-BE49-F238E27FC236}">
                  <a16:creationId xmlns:a16="http://schemas.microsoft.com/office/drawing/2014/main" xmlns="" id="{B540A959-5845-1073-D002-7ECE160A0571}"/>
                </a:ext>
              </a:extLst>
            </p:cNvPr>
            <p:cNvSpPr/>
            <p:nvPr/>
          </p:nvSpPr>
          <p:spPr>
            <a:xfrm>
              <a:off x="3929518" y="-108623"/>
              <a:ext cx="189957" cy="205340"/>
            </a:xfrm>
            <a:custGeom>
              <a:avLst/>
              <a:gdLst/>
              <a:ahLst/>
              <a:cxnLst/>
              <a:rect l="l" t="t" r="r" b="b"/>
              <a:pathLst>
                <a:path w="5514" h="5977" extrusionOk="0">
                  <a:moveTo>
                    <a:pt x="3241" y="0"/>
                  </a:moveTo>
                  <a:lnTo>
                    <a:pt x="3157" y="232"/>
                  </a:lnTo>
                  <a:lnTo>
                    <a:pt x="3052" y="442"/>
                  </a:lnTo>
                  <a:lnTo>
                    <a:pt x="2925" y="653"/>
                  </a:lnTo>
                  <a:lnTo>
                    <a:pt x="2778" y="863"/>
                  </a:lnTo>
                  <a:lnTo>
                    <a:pt x="2610" y="1074"/>
                  </a:lnTo>
                  <a:lnTo>
                    <a:pt x="2399" y="1263"/>
                  </a:lnTo>
                  <a:lnTo>
                    <a:pt x="2210" y="1431"/>
                  </a:lnTo>
                  <a:lnTo>
                    <a:pt x="1978" y="1621"/>
                  </a:lnTo>
                  <a:lnTo>
                    <a:pt x="1747" y="1768"/>
                  </a:lnTo>
                  <a:lnTo>
                    <a:pt x="1516" y="1936"/>
                  </a:lnTo>
                  <a:lnTo>
                    <a:pt x="1010" y="2189"/>
                  </a:lnTo>
                  <a:lnTo>
                    <a:pt x="505" y="2420"/>
                  </a:lnTo>
                  <a:lnTo>
                    <a:pt x="0" y="2589"/>
                  </a:lnTo>
                  <a:lnTo>
                    <a:pt x="85" y="2883"/>
                  </a:lnTo>
                  <a:lnTo>
                    <a:pt x="190" y="3199"/>
                  </a:lnTo>
                  <a:lnTo>
                    <a:pt x="316" y="3494"/>
                  </a:lnTo>
                  <a:lnTo>
                    <a:pt x="463" y="3788"/>
                  </a:lnTo>
                  <a:lnTo>
                    <a:pt x="632" y="4062"/>
                  </a:lnTo>
                  <a:lnTo>
                    <a:pt x="800" y="4356"/>
                  </a:lnTo>
                  <a:lnTo>
                    <a:pt x="1158" y="4882"/>
                  </a:lnTo>
                  <a:lnTo>
                    <a:pt x="1305" y="5072"/>
                  </a:lnTo>
                  <a:lnTo>
                    <a:pt x="1473" y="5303"/>
                  </a:lnTo>
                  <a:lnTo>
                    <a:pt x="1663" y="5535"/>
                  </a:lnTo>
                  <a:lnTo>
                    <a:pt x="1894" y="5745"/>
                  </a:lnTo>
                  <a:lnTo>
                    <a:pt x="2000" y="5829"/>
                  </a:lnTo>
                  <a:lnTo>
                    <a:pt x="2126" y="5893"/>
                  </a:lnTo>
                  <a:lnTo>
                    <a:pt x="2273" y="5956"/>
                  </a:lnTo>
                  <a:lnTo>
                    <a:pt x="2399" y="5977"/>
                  </a:lnTo>
                  <a:lnTo>
                    <a:pt x="2547" y="5977"/>
                  </a:lnTo>
                  <a:lnTo>
                    <a:pt x="2673" y="5956"/>
                  </a:lnTo>
                  <a:lnTo>
                    <a:pt x="2820" y="5914"/>
                  </a:lnTo>
                  <a:lnTo>
                    <a:pt x="2967" y="5808"/>
                  </a:lnTo>
                  <a:lnTo>
                    <a:pt x="3220" y="5598"/>
                  </a:lnTo>
                  <a:lnTo>
                    <a:pt x="3451" y="5366"/>
                  </a:lnTo>
                  <a:lnTo>
                    <a:pt x="3662" y="5114"/>
                  </a:lnTo>
                  <a:lnTo>
                    <a:pt x="3851" y="4840"/>
                  </a:lnTo>
                  <a:lnTo>
                    <a:pt x="4083" y="4377"/>
                  </a:lnTo>
                  <a:lnTo>
                    <a:pt x="4314" y="3914"/>
                  </a:lnTo>
                  <a:lnTo>
                    <a:pt x="4756" y="2968"/>
                  </a:lnTo>
                  <a:lnTo>
                    <a:pt x="5135" y="2000"/>
                  </a:lnTo>
                  <a:lnTo>
                    <a:pt x="5514" y="1011"/>
                  </a:lnTo>
                  <a:lnTo>
                    <a:pt x="5345" y="1011"/>
                  </a:lnTo>
                  <a:lnTo>
                    <a:pt x="5135" y="968"/>
                  </a:lnTo>
                  <a:lnTo>
                    <a:pt x="4903" y="905"/>
                  </a:lnTo>
                  <a:lnTo>
                    <a:pt x="4630" y="800"/>
                  </a:lnTo>
                  <a:lnTo>
                    <a:pt x="4335" y="695"/>
                  </a:lnTo>
                  <a:lnTo>
                    <a:pt x="4062" y="548"/>
                  </a:lnTo>
                  <a:lnTo>
                    <a:pt x="3767" y="379"/>
                  </a:lnTo>
                  <a:lnTo>
                    <a:pt x="3494" y="190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7107;p33">
              <a:extLst>
                <a:ext uri="{FF2B5EF4-FFF2-40B4-BE49-F238E27FC236}">
                  <a16:creationId xmlns:a16="http://schemas.microsoft.com/office/drawing/2014/main" xmlns="" id="{7D7F6E5A-C6F5-60ED-38B3-B99688C725F0}"/>
                </a:ext>
              </a:extLst>
            </p:cNvPr>
            <p:cNvSpPr/>
            <p:nvPr/>
          </p:nvSpPr>
          <p:spPr>
            <a:xfrm>
              <a:off x="3854828" y="-339962"/>
              <a:ext cx="56601" cy="52082"/>
            </a:xfrm>
            <a:custGeom>
              <a:avLst/>
              <a:gdLst/>
              <a:ahLst/>
              <a:cxnLst/>
              <a:rect l="l" t="t" r="r" b="b"/>
              <a:pathLst>
                <a:path w="1643" h="1516" extrusionOk="0">
                  <a:moveTo>
                    <a:pt x="1621" y="1"/>
                  </a:moveTo>
                  <a:lnTo>
                    <a:pt x="1348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11" y="274"/>
                  </a:lnTo>
                  <a:lnTo>
                    <a:pt x="485" y="358"/>
                  </a:lnTo>
                  <a:lnTo>
                    <a:pt x="359" y="442"/>
                  </a:lnTo>
                  <a:lnTo>
                    <a:pt x="253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1" y="1074"/>
                  </a:lnTo>
                  <a:lnTo>
                    <a:pt x="1" y="1221"/>
                  </a:lnTo>
                  <a:lnTo>
                    <a:pt x="22" y="1389"/>
                  </a:lnTo>
                  <a:lnTo>
                    <a:pt x="43" y="1453"/>
                  </a:lnTo>
                  <a:lnTo>
                    <a:pt x="85" y="1495"/>
                  </a:lnTo>
                  <a:lnTo>
                    <a:pt x="148" y="1516"/>
                  </a:lnTo>
                  <a:lnTo>
                    <a:pt x="253" y="1516"/>
                  </a:lnTo>
                  <a:lnTo>
                    <a:pt x="317" y="1495"/>
                  </a:lnTo>
                  <a:lnTo>
                    <a:pt x="359" y="1453"/>
                  </a:lnTo>
                  <a:lnTo>
                    <a:pt x="380" y="1389"/>
                  </a:lnTo>
                  <a:lnTo>
                    <a:pt x="422" y="1137"/>
                  </a:lnTo>
                  <a:lnTo>
                    <a:pt x="464" y="926"/>
                  </a:lnTo>
                  <a:lnTo>
                    <a:pt x="506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7" y="358"/>
                  </a:lnTo>
                  <a:lnTo>
                    <a:pt x="1137" y="211"/>
                  </a:lnTo>
                  <a:lnTo>
                    <a:pt x="136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7" name="Google Shape;2203;p8">
            <a:extLst>
              <a:ext uri="{FF2B5EF4-FFF2-40B4-BE49-F238E27FC236}">
                <a16:creationId xmlns:a16="http://schemas.microsoft.com/office/drawing/2014/main" xmlns="" id="{12A9B7A1-9A98-F5DD-4C1C-8F3F63B52A67}"/>
              </a:ext>
            </a:extLst>
          </p:cNvPr>
          <p:cNvGrpSpPr/>
          <p:nvPr userDrawn="1"/>
        </p:nvGrpSpPr>
        <p:grpSpPr>
          <a:xfrm rot="10800000" flipH="1">
            <a:off x="30732" y="25530"/>
            <a:ext cx="9082536" cy="5092441"/>
            <a:chOff x="61450" y="51200"/>
            <a:chExt cx="9082536" cy="5092441"/>
          </a:xfrm>
        </p:grpSpPr>
        <p:sp>
          <p:nvSpPr>
            <p:cNvPr id="388" name="Google Shape;2204;p8">
              <a:extLst>
                <a:ext uri="{FF2B5EF4-FFF2-40B4-BE49-F238E27FC236}">
                  <a16:creationId xmlns:a16="http://schemas.microsoft.com/office/drawing/2014/main" xmlns="" id="{152A1A5F-98A4-755D-4A65-0DFFBB26EC28}"/>
                </a:ext>
              </a:extLst>
            </p:cNvPr>
            <p:cNvSpPr/>
            <p:nvPr/>
          </p:nvSpPr>
          <p:spPr>
            <a:xfrm rot="4734777" flipH="1">
              <a:off x="5681280" y="4500409"/>
              <a:ext cx="112080" cy="445859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9" name="Google Shape;2205;p8">
              <a:extLst>
                <a:ext uri="{FF2B5EF4-FFF2-40B4-BE49-F238E27FC236}">
                  <a16:creationId xmlns:a16="http://schemas.microsoft.com/office/drawing/2014/main" xmlns="" id="{071504C6-978F-3E37-97CB-D9C3EE8A9AF5}"/>
                </a:ext>
              </a:extLst>
            </p:cNvPr>
            <p:cNvGrpSpPr/>
            <p:nvPr/>
          </p:nvGrpSpPr>
          <p:grpSpPr>
            <a:xfrm rot="-3303663">
              <a:off x="7667837" y="4605623"/>
              <a:ext cx="348301" cy="197312"/>
              <a:chOff x="2825789" y="371752"/>
              <a:chExt cx="645544" cy="365699"/>
            </a:xfrm>
          </p:grpSpPr>
          <p:sp>
            <p:nvSpPr>
              <p:cNvPr id="449" name="Google Shape;2206;p8">
                <a:extLst>
                  <a:ext uri="{FF2B5EF4-FFF2-40B4-BE49-F238E27FC236}">
                    <a16:creationId xmlns:a16="http://schemas.microsoft.com/office/drawing/2014/main" xmlns="" id="{CEA5B8E3-4A48-602B-D4B8-5D96B7CA2052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" name="Google Shape;2207;p8">
                <a:extLst>
                  <a:ext uri="{FF2B5EF4-FFF2-40B4-BE49-F238E27FC236}">
                    <a16:creationId xmlns:a16="http://schemas.microsoft.com/office/drawing/2014/main" xmlns="" id="{A96E39C5-27F8-12C0-CCC4-E654A6CB7C49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" name="Google Shape;2208;p8">
                <a:extLst>
                  <a:ext uri="{FF2B5EF4-FFF2-40B4-BE49-F238E27FC236}">
                    <a16:creationId xmlns:a16="http://schemas.microsoft.com/office/drawing/2014/main" xmlns="" id="{71840047-F5A2-2C34-1AA4-E901625799D3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0" name="Google Shape;2209;p8">
              <a:extLst>
                <a:ext uri="{FF2B5EF4-FFF2-40B4-BE49-F238E27FC236}">
                  <a16:creationId xmlns:a16="http://schemas.microsoft.com/office/drawing/2014/main" xmlns="" id="{D4F2C086-1E1E-B6E2-B37D-703AC4C2211C}"/>
                </a:ext>
              </a:extLst>
            </p:cNvPr>
            <p:cNvGrpSpPr/>
            <p:nvPr/>
          </p:nvGrpSpPr>
          <p:grpSpPr>
            <a:xfrm rot="10800000" flipH="1">
              <a:off x="1456214" y="4445152"/>
              <a:ext cx="645544" cy="365699"/>
              <a:chOff x="2825789" y="371752"/>
              <a:chExt cx="645544" cy="365699"/>
            </a:xfrm>
          </p:grpSpPr>
          <p:sp>
            <p:nvSpPr>
              <p:cNvPr id="446" name="Google Shape;2210;p8">
                <a:extLst>
                  <a:ext uri="{FF2B5EF4-FFF2-40B4-BE49-F238E27FC236}">
                    <a16:creationId xmlns:a16="http://schemas.microsoft.com/office/drawing/2014/main" xmlns="" id="{8F5E9309-0376-8FA9-A298-5703330A9984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" name="Google Shape;2211;p8">
                <a:extLst>
                  <a:ext uri="{FF2B5EF4-FFF2-40B4-BE49-F238E27FC236}">
                    <a16:creationId xmlns:a16="http://schemas.microsoft.com/office/drawing/2014/main" xmlns="" id="{D4986006-784A-DB7E-D391-EDA5DCE11D7F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" name="Google Shape;2212;p8">
                <a:extLst>
                  <a:ext uri="{FF2B5EF4-FFF2-40B4-BE49-F238E27FC236}">
                    <a16:creationId xmlns:a16="http://schemas.microsoft.com/office/drawing/2014/main" xmlns="" id="{E37DADC1-9DE7-F0A6-1C4D-028748645C93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91" name="Google Shape;2213;p8">
              <a:extLst>
                <a:ext uri="{FF2B5EF4-FFF2-40B4-BE49-F238E27FC236}">
                  <a16:creationId xmlns:a16="http://schemas.microsoft.com/office/drawing/2014/main" xmlns="" id="{9CECBDA4-D6BE-406E-2D0E-7B3AE8B30ECA}"/>
                </a:ext>
              </a:extLst>
            </p:cNvPr>
            <p:cNvSpPr/>
            <p:nvPr/>
          </p:nvSpPr>
          <p:spPr>
            <a:xfrm rot="10800000" flipH="1">
              <a:off x="61450" y="4758925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2214;p8">
              <a:extLst>
                <a:ext uri="{FF2B5EF4-FFF2-40B4-BE49-F238E27FC236}">
                  <a16:creationId xmlns:a16="http://schemas.microsoft.com/office/drawing/2014/main" xmlns="" id="{2376C5EF-A78B-140A-21D4-189D1BA00C82}"/>
                </a:ext>
              </a:extLst>
            </p:cNvPr>
            <p:cNvSpPr/>
            <p:nvPr/>
          </p:nvSpPr>
          <p:spPr>
            <a:xfrm rot="10800000" flipH="1">
              <a:off x="6126100" y="4861075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2215;p8">
              <a:extLst>
                <a:ext uri="{FF2B5EF4-FFF2-40B4-BE49-F238E27FC236}">
                  <a16:creationId xmlns:a16="http://schemas.microsoft.com/office/drawing/2014/main" xmlns="" id="{35078336-367B-64D8-2AFF-356C2C2BFF21}"/>
                </a:ext>
              </a:extLst>
            </p:cNvPr>
            <p:cNvSpPr/>
            <p:nvPr/>
          </p:nvSpPr>
          <p:spPr>
            <a:xfrm rot="10800000" flipH="1">
              <a:off x="270875" y="60820"/>
              <a:ext cx="192950" cy="5019405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2216;p8">
              <a:extLst>
                <a:ext uri="{FF2B5EF4-FFF2-40B4-BE49-F238E27FC236}">
                  <a16:creationId xmlns:a16="http://schemas.microsoft.com/office/drawing/2014/main" xmlns="" id="{8B26C6F7-8A80-1E15-B7E8-A7EA8D1AFE48}"/>
                </a:ext>
              </a:extLst>
            </p:cNvPr>
            <p:cNvSpPr/>
            <p:nvPr/>
          </p:nvSpPr>
          <p:spPr>
            <a:xfrm rot="10800000" flipH="1">
              <a:off x="362875" y="1877014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2217;p8">
              <a:extLst>
                <a:ext uri="{FF2B5EF4-FFF2-40B4-BE49-F238E27FC236}">
                  <a16:creationId xmlns:a16="http://schemas.microsoft.com/office/drawing/2014/main" xmlns="" id="{050EA150-EBBD-DC34-AF77-E795B7117B2A}"/>
                </a:ext>
              </a:extLst>
            </p:cNvPr>
            <p:cNvSpPr/>
            <p:nvPr/>
          </p:nvSpPr>
          <p:spPr>
            <a:xfrm>
              <a:off x="8700500" y="51200"/>
              <a:ext cx="192950" cy="5092441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2218;p8">
              <a:extLst>
                <a:ext uri="{FF2B5EF4-FFF2-40B4-BE49-F238E27FC236}">
                  <a16:creationId xmlns:a16="http://schemas.microsoft.com/office/drawing/2014/main" xmlns="" id="{B9770298-C6B0-C597-A88F-0C338122B6EC}"/>
                </a:ext>
              </a:extLst>
            </p:cNvPr>
            <p:cNvSpPr/>
            <p:nvPr/>
          </p:nvSpPr>
          <p:spPr>
            <a:xfrm>
              <a:off x="8792500" y="2117575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2219;p8">
              <a:extLst>
                <a:ext uri="{FF2B5EF4-FFF2-40B4-BE49-F238E27FC236}">
                  <a16:creationId xmlns:a16="http://schemas.microsoft.com/office/drawing/2014/main" xmlns="" id="{4132647A-F8C1-8DC3-4610-A00C8E3E7636}"/>
                </a:ext>
              </a:extLst>
            </p:cNvPr>
            <p:cNvSpPr/>
            <p:nvPr/>
          </p:nvSpPr>
          <p:spPr>
            <a:xfrm>
              <a:off x="61450" y="215500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2220;p8">
              <a:extLst>
                <a:ext uri="{FF2B5EF4-FFF2-40B4-BE49-F238E27FC236}">
                  <a16:creationId xmlns:a16="http://schemas.microsoft.com/office/drawing/2014/main" xmlns="" id="{3357F0FE-2A88-3901-85DE-B63BEEB57C9D}"/>
                </a:ext>
              </a:extLst>
            </p:cNvPr>
            <p:cNvSpPr/>
            <p:nvPr/>
          </p:nvSpPr>
          <p:spPr>
            <a:xfrm>
              <a:off x="8680838" y="215500"/>
              <a:ext cx="239850" cy="190600"/>
            </a:xfrm>
            <a:custGeom>
              <a:avLst/>
              <a:gdLst/>
              <a:ahLst/>
              <a:cxnLst/>
              <a:rect l="l" t="t" r="r" b="b"/>
              <a:pathLst>
                <a:path w="9594" h="7624" extrusionOk="0">
                  <a:moveTo>
                    <a:pt x="618" y="1"/>
                  </a:moveTo>
                  <a:lnTo>
                    <a:pt x="1" y="7481"/>
                  </a:lnTo>
                  <a:lnTo>
                    <a:pt x="9594" y="7623"/>
                  </a:lnTo>
                  <a:lnTo>
                    <a:pt x="88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2221;p8">
              <a:extLst>
                <a:ext uri="{FF2B5EF4-FFF2-40B4-BE49-F238E27FC236}">
                  <a16:creationId xmlns:a16="http://schemas.microsoft.com/office/drawing/2014/main" xmlns="" id="{F0A3F43C-E028-9DCC-8BD3-043975CE9E3A}"/>
                </a:ext>
              </a:extLst>
            </p:cNvPr>
            <p:cNvSpPr/>
            <p:nvPr/>
          </p:nvSpPr>
          <p:spPr>
            <a:xfrm>
              <a:off x="1858900" y="282600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0" name="Google Shape;2222;p8">
              <a:extLst>
                <a:ext uri="{FF2B5EF4-FFF2-40B4-BE49-F238E27FC236}">
                  <a16:creationId xmlns:a16="http://schemas.microsoft.com/office/drawing/2014/main" xmlns="" id="{08B9A66F-9A2A-D6CC-B361-9F7DAB2725CC}"/>
                </a:ext>
              </a:extLst>
            </p:cNvPr>
            <p:cNvGrpSpPr/>
            <p:nvPr/>
          </p:nvGrpSpPr>
          <p:grpSpPr>
            <a:xfrm>
              <a:off x="295544" y="215500"/>
              <a:ext cx="187625" cy="141325"/>
              <a:chOff x="295544" y="215500"/>
              <a:chExt cx="187625" cy="141325"/>
            </a:xfrm>
          </p:grpSpPr>
          <p:sp>
            <p:nvSpPr>
              <p:cNvPr id="444" name="Google Shape;2223;p8">
                <a:extLst>
                  <a:ext uri="{FF2B5EF4-FFF2-40B4-BE49-F238E27FC236}">
                    <a16:creationId xmlns:a16="http://schemas.microsoft.com/office/drawing/2014/main" xmlns="" id="{E3443EA7-4C89-4EBD-1C97-EE2AC5AE287F}"/>
                  </a:ext>
                </a:extLst>
              </p:cNvPr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" name="Google Shape;2224;p8">
                <a:extLst>
                  <a:ext uri="{FF2B5EF4-FFF2-40B4-BE49-F238E27FC236}">
                    <a16:creationId xmlns:a16="http://schemas.microsoft.com/office/drawing/2014/main" xmlns="" id="{4FB106D9-DE83-0934-F7E6-F6FB7A86D9C4}"/>
                  </a:ext>
                </a:extLst>
              </p:cNvPr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1" name="Google Shape;2225;p8">
              <a:extLst>
                <a:ext uri="{FF2B5EF4-FFF2-40B4-BE49-F238E27FC236}">
                  <a16:creationId xmlns:a16="http://schemas.microsoft.com/office/drawing/2014/main" xmlns="" id="{A8C0D3DD-EEDE-6827-B2C6-F5AC98CDE153}"/>
                </a:ext>
              </a:extLst>
            </p:cNvPr>
            <p:cNvSpPr/>
            <p:nvPr/>
          </p:nvSpPr>
          <p:spPr>
            <a:xfrm>
              <a:off x="8744963" y="251725"/>
              <a:ext cx="92625" cy="92625"/>
            </a:xfrm>
            <a:custGeom>
              <a:avLst/>
              <a:gdLst/>
              <a:ahLst/>
              <a:cxnLst/>
              <a:rect l="l" t="t" r="r" b="b"/>
              <a:pathLst>
                <a:path w="3705" h="3705" extrusionOk="0">
                  <a:moveTo>
                    <a:pt x="1663" y="0"/>
                  </a:moveTo>
                  <a:lnTo>
                    <a:pt x="1496" y="24"/>
                  </a:lnTo>
                  <a:lnTo>
                    <a:pt x="1306" y="72"/>
                  </a:lnTo>
                  <a:lnTo>
                    <a:pt x="1140" y="143"/>
                  </a:lnTo>
                  <a:lnTo>
                    <a:pt x="974" y="214"/>
                  </a:lnTo>
                  <a:lnTo>
                    <a:pt x="831" y="309"/>
                  </a:lnTo>
                  <a:lnTo>
                    <a:pt x="689" y="428"/>
                  </a:lnTo>
                  <a:lnTo>
                    <a:pt x="547" y="546"/>
                  </a:lnTo>
                  <a:lnTo>
                    <a:pt x="428" y="665"/>
                  </a:lnTo>
                  <a:lnTo>
                    <a:pt x="309" y="831"/>
                  </a:lnTo>
                  <a:lnTo>
                    <a:pt x="214" y="974"/>
                  </a:lnTo>
                  <a:lnTo>
                    <a:pt x="143" y="1140"/>
                  </a:lnTo>
                  <a:lnTo>
                    <a:pt x="72" y="1306"/>
                  </a:lnTo>
                  <a:lnTo>
                    <a:pt x="24" y="1496"/>
                  </a:lnTo>
                  <a:lnTo>
                    <a:pt x="0" y="1662"/>
                  </a:lnTo>
                  <a:lnTo>
                    <a:pt x="0" y="1852"/>
                  </a:lnTo>
                  <a:lnTo>
                    <a:pt x="0" y="2042"/>
                  </a:lnTo>
                  <a:lnTo>
                    <a:pt x="24" y="2232"/>
                  </a:lnTo>
                  <a:lnTo>
                    <a:pt x="72" y="2399"/>
                  </a:lnTo>
                  <a:lnTo>
                    <a:pt x="143" y="2565"/>
                  </a:lnTo>
                  <a:lnTo>
                    <a:pt x="214" y="2731"/>
                  </a:lnTo>
                  <a:lnTo>
                    <a:pt x="309" y="2897"/>
                  </a:lnTo>
                  <a:lnTo>
                    <a:pt x="428" y="3040"/>
                  </a:lnTo>
                  <a:lnTo>
                    <a:pt x="547" y="3158"/>
                  </a:lnTo>
                  <a:lnTo>
                    <a:pt x="665" y="3277"/>
                  </a:lnTo>
                  <a:lnTo>
                    <a:pt x="808" y="3396"/>
                  </a:lnTo>
                  <a:lnTo>
                    <a:pt x="974" y="3491"/>
                  </a:lnTo>
                  <a:lnTo>
                    <a:pt x="1140" y="3562"/>
                  </a:lnTo>
                  <a:lnTo>
                    <a:pt x="1306" y="3633"/>
                  </a:lnTo>
                  <a:lnTo>
                    <a:pt x="1473" y="3681"/>
                  </a:lnTo>
                  <a:lnTo>
                    <a:pt x="1663" y="3705"/>
                  </a:lnTo>
                  <a:lnTo>
                    <a:pt x="2042" y="3705"/>
                  </a:lnTo>
                  <a:lnTo>
                    <a:pt x="2232" y="3681"/>
                  </a:lnTo>
                  <a:lnTo>
                    <a:pt x="2399" y="3633"/>
                  </a:lnTo>
                  <a:lnTo>
                    <a:pt x="2565" y="3562"/>
                  </a:lnTo>
                  <a:lnTo>
                    <a:pt x="2731" y="3491"/>
                  </a:lnTo>
                  <a:lnTo>
                    <a:pt x="2897" y="3396"/>
                  </a:lnTo>
                  <a:lnTo>
                    <a:pt x="3040" y="3277"/>
                  </a:lnTo>
                  <a:lnTo>
                    <a:pt x="3158" y="3158"/>
                  </a:lnTo>
                  <a:lnTo>
                    <a:pt x="3277" y="3040"/>
                  </a:lnTo>
                  <a:lnTo>
                    <a:pt x="3396" y="2897"/>
                  </a:lnTo>
                  <a:lnTo>
                    <a:pt x="3491" y="2731"/>
                  </a:lnTo>
                  <a:lnTo>
                    <a:pt x="3562" y="2565"/>
                  </a:lnTo>
                  <a:lnTo>
                    <a:pt x="3633" y="2399"/>
                  </a:lnTo>
                  <a:lnTo>
                    <a:pt x="3681" y="2232"/>
                  </a:lnTo>
                  <a:lnTo>
                    <a:pt x="3705" y="2042"/>
                  </a:lnTo>
                  <a:lnTo>
                    <a:pt x="3705" y="1852"/>
                  </a:lnTo>
                  <a:lnTo>
                    <a:pt x="3705" y="1662"/>
                  </a:lnTo>
                  <a:lnTo>
                    <a:pt x="3681" y="1473"/>
                  </a:lnTo>
                  <a:lnTo>
                    <a:pt x="3633" y="1306"/>
                  </a:lnTo>
                  <a:lnTo>
                    <a:pt x="3562" y="1140"/>
                  </a:lnTo>
                  <a:lnTo>
                    <a:pt x="3491" y="974"/>
                  </a:lnTo>
                  <a:lnTo>
                    <a:pt x="3396" y="808"/>
                  </a:lnTo>
                  <a:lnTo>
                    <a:pt x="3277" y="665"/>
                  </a:lnTo>
                  <a:lnTo>
                    <a:pt x="3158" y="546"/>
                  </a:lnTo>
                  <a:lnTo>
                    <a:pt x="3040" y="428"/>
                  </a:lnTo>
                  <a:lnTo>
                    <a:pt x="2897" y="309"/>
                  </a:lnTo>
                  <a:lnTo>
                    <a:pt x="2731" y="214"/>
                  </a:lnTo>
                  <a:lnTo>
                    <a:pt x="2565" y="143"/>
                  </a:lnTo>
                  <a:lnTo>
                    <a:pt x="2399" y="72"/>
                  </a:lnTo>
                  <a:lnTo>
                    <a:pt x="2232" y="24"/>
                  </a:lnTo>
                  <a:lnTo>
                    <a:pt x="20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2" name="Google Shape;2226;p8">
              <a:extLst>
                <a:ext uri="{FF2B5EF4-FFF2-40B4-BE49-F238E27FC236}">
                  <a16:creationId xmlns:a16="http://schemas.microsoft.com/office/drawing/2014/main" xmlns="" id="{08EAFD4A-31EB-CF96-A4EA-4B287BD235BE}"/>
                </a:ext>
              </a:extLst>
            </p:cNvPr>
            <p:cNvGrpSpPr/>
            <p:nvPr/>
          </p:nvGrpSpPr>
          <p:grpSpPr>
            <a:xfrm>
              <a:off x="2825789" y="352702"/>
              <a:ext cx="645544" cy="365699"/>
              <a:chOff x="2825789" y="371752"/>
              <a:chExt cx="645544" cy="365699"/>
            </a:xfrm>
          </p:grpSpPr>
          <p:sp>
            <p:nvSpPr>
              <p:cNvPr id="441" name="Google Shape;2227;p8">
                <a:extLst>
                  <a:ext uri="{FF2B5EF4-FFF2-40B4-BE49-F238E27FC236}">
                    <a16:creationId xmlns:a16="http://schemas.microsoft.com/office/drawing/2014/main" xmlns="" id="{912A0092-F00A-1179-44A8-B8BA2491A6D0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" name="Google Shape;2228;p8">
                <a:extLst>
                  <a:ext uri="{FF2B5EF4-FFF2-40B4-BE49-F238E27FC236}">
                    <a16:creationId xmlns:a16="http://schemas.microsoft.com/office/drawing/2014/main" xmlns="" id="{783486B5-C2EA-EBAB-0750-1B6C78EED17D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" name="Google Shape;2229;p8">
                <a:extLst>
                  <a:ext uri="{FF2B5EF4-FFF2-40B4-BE49-F238E27FC236}">
                    <a16:creationId xmlns:a16="http://schemas.microsoft.com/office/drawing/2014/main" xmlns="" id="{13F2C42D-6AF6-1948-709B-9F13A797A998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3" name="Google Shape;2230;p8">
              <a:extLst>
                <a:ext uri="{FF2B5EF4-FFF2-40B4-BE49-F238E27FC236}">
                  <a16:creationId xmlns:a16="http://schemas.microsoft.com/office/drawing/2014/main" xmlns="" id="{2C814960-A19C-702E-2506-4229C49E49AB}"/>
                </a:ext>
              </a:extLst>
            </p:cNvPr>
            <p:cNvGrpSpPr/>
            <p:nvPr/>
          </p:nvGrpSpPr>
          <p:grpSpPr>
            <a:xfrm rot="10800000" flipH="1">
              <a:off x="275913" y="4810550"/>
              <a:ext cx="187625" cy="141325"/>
              <a:chOff x="295544" y="215500"/>
              <a:chExt cx="187625" cy="141325"/>
            </a:xfrm>
          </p:grpSpPr>
          <p:sp>
            <p:nvSpPr>
              <p:cNvPr id="439" name="Google Shape;2231;p8">
                <a:extLst>
                  <a:ext uri="{FF2B5EF4-FFF2-40B4-BE49-F238E27FC236}">
                    <a16:creationId xmlns:a16="http://schemas.microsoft.com/office/drawing/2014/main" xmlns="" id="{FCCC29E4-03C6-5B45-A49B-CC919D76649B}"/>
                  </a:ext>
                </a:extLst>
              </p:cNvPr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" name="Google Shape;2232;p8">
                <a:extLst>
                  <a:ext uri="{FF2B5EF4-FFF2-40B4-BE49-F238E27FC236}">
                    <a16:creationId xmlns:a16="http://schemas.microsoft.com/office/drawing/2014/main" xmlns="" id="{A795CC5F-840A-3DA3-ADE5-3EE2931B441E}"/>
                  </a:ext>
                </a:extLst>
              </p:cNvPr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4" name="Google Shape;2233;p8">
              <a:extLst>
                <a:ext uri="{FF2B5EF4-FFF2-40B4-BE49-F238E27FC236}">
                  <a16:creationId xmlns:a16="http://schemas.microsoft.com/office/drawing/2014/main" xmlns="" id="{A9C98D3E-F872-ADB7-9B05-876F8A24E057}"/>
                </a:ext>
              </a:extLst>
            </p:cNvPr>
            <p:cNvGrpSpPr/>
            <p:nvPr/>
          </p:nvGrpSpPr>
          <p:grpSpPr>
            <a:xfrm rot="10800000">
              <a:off x="8744975" y="4758933"/>
              <a:ext cx="187625" cy="184895"/>
              <a:chOff x="295550" y="171909"/>
              <a:chExt cx="187625" cy="184895"/>
            </a:xfrm>
          </p:grpSpPr>
          <p:sp>
            <p:nvSpPr>
              <p:cNvPr id="437" name="Google Shape;2234;p8">
                <a:extLst>
                  <a:ext uri="{FF2B5EF4-FFF2-40B4-BE49-F238E27FC236}">
                    <a16:creationId xmlns:a16="http://schemas.microsoft.com/office/drawing/2014/main" xmlns="" id="{CA177AEB-EEA1-553D-1A61-DAEF1C5D7B01}"/>
                  </a:ext>
                </a:extLst>
              </p:cNvPr>
              <p:cNvSpPr/>
              <p:nvPr/>
            </p:nvSpPr>
            <p:spPr>
              <a:xfrm>
                <a:off x="295550" y="171909"/>
                <a:ext cx="187625" cy="18489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2235;p8">
                <a:extLst>
                  <a:ext uri="{FF2B5EF4-FFF2-40B4-BE49-F238E27FC236}">
                    <a16:creationId xmlns:a16="http://schemas.microsoft.com/office/drawing/2014/main" xmlns="" id="{D626D35D-E588-1427-DC3D-F5806D1F2E3B}"/>
                  </a:ext>
                </a:extLst>
              </p:cNvPr>
              <p:cNvSpPr/>
              <p:nvPr/>
            </p:nvSpPr>
            <p:spPr>
              <a:xfrm>
                <a:off x="343044" y="214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5" name="Google Shape;2236;p8">
              <a:extLst>
                <a:ext uri="{FF2B5EF4-FFF2-40B4-BE49-F238E27FC236}">
                  <a16:creationId xmlns:a16="http://schemas.microsoft.com/office/drawing/2014/main" xmlns="" id="{9002424C-6CCB-85D9-F9C1-14E8AFBEE72E}"/>
                </a:ext>
              </a:extLst>
            </p:cNvPr>
            <p:cNvSpPr/>
            <p:nvPr/>
          </p:nvSpPr>
          <p:spPr>
            <a:xfrm flipH="1">
              <a:off x="214847" y="9981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2237;p8">
              <a:extLst>
                <a:ext uri="{FF2B5EF4-FFF2-40B4-BE49-F238E27FC236}">
                  <a16:creationId xmlns:a16="http://schemas.microsoft.com/office/drawing/2014/main" xmlns="" id="{EEC4642B-AA5E-0D1F-02D9-D9D76B36484D}"/>
                </a:ext>
              </a:extLst>
            </p:cNvPr>
            <p:cNvSpPr/>
            <p:nvPr/>
          </p:nvSpPr>
          <p:spPr>
            <a:xfrm rot="-5400000">
              <a:off x="1029625" y="25566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2238;p8">
              <a:extLst>
                <a:ext uri="{FF2B5EF4-FFF2-40B4-BE49-F238E27FC236}">
                  <a16:creationId xmlns:a16="http://schemas.microsoft.com/office/drawing/2014/main" xmlns="" id="{381A3E09-8401-6CE4-6F9F-1B21972BED09}"/>
                </a:ext>
              </a:extLst>
            </p:cNvPr>
            <p:cNvSpPr/>
            <p:nvPr/>
          </p:nvSpPr>
          <p:spPr>
            <a:xfrm rot="-5400000">
              <a:off x="2675069" y="2675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2239;p8">
              <a:extLst>
                <a:ext uri="{FF2B5EF4-FFF2-40B4-BE49-F238E27FC236}">
                  <a16:creationId xmlns:a16="http://schemas.microsoft.com/office/drawing/2014/main" xmlns="" id="{6BC386DA-60AB-97CF-B25A-0E9B77CB9027}"/>
                </a:ext>
              </a:extLst>
            </p:cNvPr>
            <p:cNvSpPr/>
            <p:nvPr/>
          </p:nvSpPr>
          <p:spPr>
            <a:xfrm rot="-5400000">
              <a:off x="4320513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2240;p8">
              <a:extLst>
                <a:ext uri="{FF2B5EF4-FFF2-40B4-BE49-F238E27FC236}">
                  <a16:creationId xmlns:a16="http://schemas.microsoft.com/office/drawing/2014/main" xmlns="" id="{D3EC44F8-CE8F-7BF5-B53A-4A947AE4EC45}"/>
                </a:ext>
              </a:extLst>
            </p:cNvPr>
            <p:cNvSpPr/>
            <p:nvPr/>
          </p:nvSpPr>
          <p:spPr>
            <a:xfrm rot="-5400000">
              <a:off x="5965956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2241;p8">
              <a:extLst>
                <a:ext uri="{FF2B5EF4-FFF2-40B4-BE49-F238E27FC236}">
                  <a16:creationId xmlns:a16="http://schemas.microsoft.com/office/drawing/2014/main" xmlns="" id="{E232A594-CCF2-D468-34A7-03C08C025523}"/>
                </a:ext>
              </a:extLst>
            </p:cNvPr>
            <p:cNvSpPr/>
            <p:nvPr/>
          </p:nvSpPr>
          <p:spPr>
            <a:xfrm rot="-5400000">
              <a:off x="7611400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2242;p8">
              <a:extLst>
                <a:ext uri="{FF2B5EF4-FFF2-40B4-BE49-F238E27FC236}">
                  <a16:creationId xmlns:a16="http://schemas.microsoft.com/office/drawing/2014/main" xmlns="" id="{2ECB5EB2-1D35-7922-D162-87A6DC616EFD}"/>
                </a:ext>
              </a:extLst>
            </p:cNvPr>
            <p:cNvSpPr/>
            <p:nvPr/>
          </p:nvSpPr>
          <p:spPr>
            <a:xfrm rot="-5400000">
              <a:off x="1029625" y="484671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2243;p8">
              <a:extLst>
                <a:ext uri="{FF2B5EF4-FFF2-40B4-BE49-F238E27FC236}">
                  <a16:creationId xmlns:a16="http://schemas.microsoft.com/office/drawing/2014/main" xmlns="" id="{4186FC57-3A14-2CDA-6C3D-079FC404AA59}"/>
                </a:ext>
              </a:extLst>
            </p:cNvPr>
            <p:cNvSpPr/>
            <p:nvPr/>
          </p:nvSpPr>
          <p:spPr>
            <a:xfrm rot="-5400000">
              <a:off x="2675069" y="48586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2244;p8">
              <a:extLst>
                <a:ext uri="{FF2B5EF4-FFF2-40B4-BE49-F238E27FC236}">
                  <a16:creationId xmlns:a16="http://schemas.microsoft.com/office/drawing/2014/main" xmlns="" id="{887F4181-A50F-84DB-2820-E0F6A152AA75}"/>
                </a:ext>
              </a:extLst>
            </p:cNvPr>
            <p:cNvSpPr/>
            <p:nvPr/>
          </p:nvSpPr>
          <p:spPr>
            <a:xfrm rot="-5400000">
              <a:off x="4320513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2245;p8">
              <a:extLst>
                <a:ext uri="{FF2B5EF4-FFF2-40B4-BE49-F238E27FC236}">
                  <a16:creationId xmlns:a16="http://schemas.microsoft.com/office/drawing/2014/main" xmlns="" id="{09C9AD81-6912-6499-133B-180C1A1B859E}"/>
                </a:ext>
              </a:extLst>
            </p:cNvPr>
            <p:cNvSpPr/>
            <p:nvPr/>
          </p:nvSpPr>
          <p:spPr>
            <a:xfrm rot="-5400000">
              <a:off x="5965956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2246;p8">
              <a:extLst>
                <a:ext uri="{FF2B5EF4-FFF2-40B4-BE49-F238E27FC236}">
                  <a16:creationId xmlns:a16="http://schemas.microsoft.com/office/drawing/2014/main" xmlns="" id="{594C5AAC-072E-058E-656C-3D3B98E27A67}"/>
                </a:ext>
              </a:extLst>
            </p:cNvPr>
            <p:cNvSpPr/>
            <p:nvPr/>
          </p:nvSpPr>
          <p:spPr>
            <a:xfrm rot="-5400000">
              <a:off x="7611400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6" name="Google Shape;2247;p8">
              <a:extLst>
                <a:ext uri="{FF2B5EF4-FFF2-40B4-BE49-F238E27FC236}">
                  <a16:creationId xmlns:a16="http://schemas.microsoft.com/office/drawing/2014/main" xmlns="" id="{F8C7FF11-D688-0AED-3A3A-25A11D50851F}"/>
                </a:ext>
              </a:extLst>
            </p:cNvPr>
            <p:cNvGrpSpPr/>
            <p:nvPr/>
          </p:nvGrpSpPr>
          <p:grpSpPr>
            <a:xfrm>
              <a:off x="298763" y="1260563"/>
              <a:ext cx="159175" cy="2277900"/>
              <a:chOff x="298763" y="1260563"/>
              <a:chExt cx="159175" cy="2277900"/>
            </a:xfrm>
          </p:grpSpPr>
          <p:sp>
            <p:nvSpPr>
              <p:cNvPr id="434" name="Google Shape;2248;p8">
                <a:extLst>
                  <a:ext uri="{FF2B5EF4-FFF2-40B4-BE49-F238E27FC236}">
                    <a16:creationId xmlns:a16="http://schemas.microsoft.com/office/drawing/2014/main" xmlns="" id="{7B78F2CF-DA89-F5D1-3276-61543D05307E}"/>
                  </a:ext>
                </a:extLst>
              </p:cNvPr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" name="Google Shape;2249;p8">
                <a:extLst>
                  <a:ext uri="{FF2B5EF4-FFF2-40B4-BE49-F238E27FC236}">
                    <a16:creationId xmlns:a16="http://schemas.microsoft.com/office/drawing/2014/main" xmlns="" id="{978DDC5E-4121-1AF7-31FF-866F20EB20D3}"/>
                  </a:ext>
                </a:extLst>
              </p:cNvPr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2250;p8">
                <a:extLst>
                  <a:ext uri="{FF2B5EF4-FFF2-40B4-BE49-F238E27FC236}">
                    <a16:creationId xmlns:a16="http://schemas.microsoft.com/office/drawing/2014/main" xmlns="" id="{56FA790F-2412-4D7C-9D82-DB9F023479F8}"/>
                  </a:ext>
                </a:extLst>
              </p:cNvPr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7" name="Google Shape;2251;p8">
              <a:extLst>
                <a:ext uri="{FF2B5EF4-FFF2-40B4-BE49-F238E27FC236}">
                  <a16:creationId xmlns:a16="http://schemas.microsoft.com/office/drawing/2014/main" xmlns="" id="{2A54E0B5-E3DB-A1CB-CC4D-165B533279CA}"/>
                </a:ext>
              </a:extLst>
            </p:cNvPr>
            <p:cNvGrpSpPr/>
            <p:nvPr/>
          </p:nvGrpSpPr>
          <p:grpSpPr>
            <a:xfrm>
              <a:off x="8724750" y="1260563"/>
              <a:ext cx="159175" cy="2277900"/>
              <a:chOff x="298763" y="1260563"/>
              <a:chExt cx="159175" cy="2277900"/>
            </a:xfrm>
          </p:grpSpPr>
          <p:sp>
            <p:nvSpPr>
              <p:cNvPr id="431" name="Google Shape;2252;p8">
                <a:extLst>
                  <a:ext uri="{FF2B5EF4-FFF2-40B4-BE49-F238E27FC236}">
                    <a16:creationId xmlns:a16="http://schemas.microsoft.com/office/drawing/2014/main" xmlns="" id="{6A357841-4835-4B92-3F05-017CA31A7B64}"/>
                  </a:ext>
                </a:extLst>
              </p:cNvPr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2253;p8">
                <a:extLst>
                  <a:ext uri="{FF2B5EF4-FFF2-40B4-BE49-F238E27FC236}">
                    <a16:creationId xmlns:a16="http://schemas.microsoft.com/office/drawing/2014/main" xmlns="" id="{BB748B20-2BA2-B4BA-CB3B-85AF38E6A1E7}"/>
                  </a:ext>
                </a:extLst>
              </p:cNvPr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2254;p8">
                <a:extLst>
                  <a:ext uri="{FF2B5EF4-FFF2-40B4-BE49-F238E27FC236}">
                    <a16:creationId xmlns:a16="http://schemas.microsoft.com/office/drawing/2014/main" xmlns="" id="{94B57300-A294-C914-B011-29A90BEE5487}"/>
                  </a:ext>
                </a:extLst>
              </p:cNvPr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" name="Google Shape;2255;p8">
              <a:extLst>
                <a:ext uri="{FF2B5EF4-FFF2-40B4-BE49-F238E27FC236}">
                  <a16:creationId xmlns:a16="http://schemas.microsoft.com/office/drawing/2014/main" xmlns="" id="{ED73BE6D-29DC-5FBE-5E54-A80C4C30ABCB}"/>
                </a:ext>
              </a:extLst>
            </p:cNvPr>
            <p:cNvGrpSpPr/>
            <p:nvPr/>
          </p:nvGrpSpPr>
          <p:grpSpPr>
            <a:xfrm rot="-9157976">
              <a:off x="8210525" y="1114771"/>
              <a:ext cx="645558" cy="365708"/>
              <a:chOff x="2825789" y="371752"/>
              <a:chExt cx="645544" cy="365699"/>
            </a:xfrm>
          </p:grpSpPr>
          <p:sp>
            <p:nvSpPr>
              <p:cNvPr id="428" name="Google Shape;2256;p8">
                <a:extLst>
                  <a:ext uri="{FF2B5EF4-FFF2-40B4-BE49-F238E27FC236}">
                    <a16:creationId xmlns:a16="http://schemas.microsoft.com/office/drawing/2014/main" xmlns="" id="{5AA3B5DC-509C-8F06-5C07-231BB835CF9D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" name="Google Shape;2257;p8">
                <a:extLst>
                  <a:ext uri="{FF2B5EF4-FFF2-40B4-BE49-F238E27FC236}">
                    <a16:creationId xmlns:a16="http://schemas.microsoft.com/office/drawing/2014/main" xmlns="" id="{952A0BF2-0D4C-8E70-3261-BD7680E255D9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" name="Google Shape;2258;p8">
                <a:extLst>
                  <a:ext uri="{FF2B5EF4-FFF2-40B4-BE49-F238E27FC236}">
                    <a16:creationId xmlns:a16="http://schemas.microsoft.com/office/drawing/2014/main" xmlns="" id="{4528F3B5-C8DF-DB8A-FDD5-68FD1B4A6154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" name="Google Shape;2259;p8">
              <a:extLst>
                <a:ext uri="{FF2B5EF4-FFF2-40B4-BE49-F238E27FC236}">
                  <a16:creationId xmlns:a16="http://schemas.microsoft.com/office/drawing/2014/main" xmlns="" id="{D3666E8C-5BFF-9B3E-BCDC-DE1E79931C6A}"/>
                </a:ext>
              </a:extLst>
            </p:cNvPr>
            <p:cNvGrpSpPr/>
            <p:nvPr/>
          </p:nvGrpSpPr>
          <p:grpSpPr>
            <a:xfrm rot="-4963016">
              <a:off x="8829835" y="2719529"/>
              <a:ext cx="348305" cy="197314"/>
              <a:chOff x="2825789" y="371752"/>
              <a:chExt cx="645544" cy="365699"/>
            </a:xfrm>
          </p:grpSpPr>
          <p:sp>
            <p:nvSpPr>
              <p:cNvPr id="425" name="Google Shape;2260;p8">
                <a:extLst>
                  <a:ext uri="{FF2B5EF4-FFF2-40B4-BE49-F238E27FC236}">
                    <a16:creationId xmlns:a16="http://schemas.microsoft.com/office/drawing/2014/main" xmlns="" id="{E1370900-27F3-D215-DE5E-B15770D8536C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2261;p8">
                <a:extLst>
                  <a:ext uri="{FF2B5EF4-FFF2-40B4-BE49-F238E27FC236}">
                    <a16:creationId xmlns:a16="http://schemas.microsoft.com/office/drawing/2014/main" xmlns="" id="{6CCC7F34-4FC3-A5E3-A243-A7BBBBB0D28D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2262;p8">
                <a:extLst>
                  <a:ext uri="{FF2B5EF4-FFF2-40B4-BE49-F238E27FC236}">
                    <a16:creationId xmlns:a16="http://schemas.microsoft.com/office/drawing/2014/main" xmlns="" id="{02C46E5F-907E-56BA-75E5-28193F4BE759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" name="Google Shape;2263;p8">
              <a:extLst>
                <a:ext uri="{FF2B5EF4-FFF2-40B4-BE49-F238E27FC236}">
                  <a16:creationId xmlns:a16="http://schemas.microsoft.com/office/drawing/2014/main" xmlns="" id="{BCE55801-EABE-1D61-295E-A9E741B2BEFC}"/>
                </a:ext>
              </a:extLst>
            </p:cNvPr>
            <p:cNvGrpSpPr/>
            <p:nvPr/>
          </p:nvGrpSpPr>
          <p:grpSpPr>
            <a:xfrm rot="-4963016">
              <a:off x="386660" y="1860804"/>
              <a:ext cx="348305" cy="197314"/>
              <a:chOff x="2825789" y="371752"/>
              <a:chExt cx="645544" cy="365699"/>
            </a:xfrm>
          </p:grpSpPr>
          <p:sp>
            <p:nvSpPr>
              <p:cNvPr id="422" name="Google Shape;2264;p8">
                <a:extLst>
                  <a:ext uri="{FF2B5EF4-FFF2-40B4-BE49-F238E27FC236}">
                    <a16:creationId xmlns:a16="http://schemas.microsoft.com/office/drawing/2014/main" xmlns="" id="{BF688B7F-427C-28AE-6FDF-D61DBC10225A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2265;p8">
                <a:extLst>
                  <a:ext uri="{FF2B5EF4-FFF2-40B4-BE49-F238E27FC236}">
                    <a16:creationId xmlns:a16="http://schemas.microsoft.com/office/drawing/2014/main" xmlns="" id="{63BD0AEB-67DE-23FD-C16B-7E948E906112}"/>
                  </a:ext>
                </a:extLst>
              </p:cNvPr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2266;p8">
                <a:extLst>
                  <a:ext uri="{FF2B5EF4-FFF2-40B4-BE49-F238E27FC236}">
                    <a16:creationId xmlns:a16="http://schemas.microsoft.com/office/drawing/2014/main" xmlns="" id="{D338A73E-B116-2A07-F80E-6F6FEC8B05F6}"/>
                  </a:ext>
                </a:extLst>
              </p:cNvPr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21" name="Google Shape;2267;p8">
              <a:extLst>
                <a:ext uri="{FF2B5EF4-FFF2-40B4-BE49-F238E27FC236}">
                  <a16:creationId xmlns:a16="http://schemas.microsoft.com/office/drawing/2014/main" xmlns="" id="{9C6EBF2C-FFCD-5177-67BD-8874EA39C518}"/>
                </a:ext>
              </a:extLst>
            </p:cNvPr>
            <p:cNvSpPr/>
            <p:nvPr/>
          </p:nvSpPr>
          <p:spPr>
            <a:xfrm flipH="1">
              <a:off x="167222" y="38937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4" name="Picture Placeholder 452">
            <a:extLst>
              <a:ext uri="{FF2B5EF4-FFF2-40B4-BE49-F238E27FC236}">
                <a16:creationId xmlns:a16="http://schemas.microsoft.com/office/drawing/2014/main" xmlns="" id="{2ACD4CF3-6B1A-EAC7-F19E-AE1AE4FEFC6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511483" y="1681857"/>
            <a:ext cx="2117072" cy="2128837"/>
          </a:xfrm>
        </p:spPr>
        <p:txBody>
          <a:bodyPr/>
          <a:lstStyle/>
          <a:p>
            <a:endParaRPr lang="en-GB"/>
          </a:p>
        </p:txBody>
      </p:sp>
      <p:sp>
        <p:nvSpPr>
          <p:cNvPr id="455" name="Picture Placeholder 452">
            <a:extLst>
              <a:ext uri="{FF2B5EF4-FFF2-40B4-BE49-F238E27FC236}">
                <a16:creationId xmlns:a16="http://schemas.microsoft.com/office/drawing/2014/main" xmlns="" id="{C7600385-4698-6BA4-8E8E-9C2A724F691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33609" y="2426346"/>
            <a:ext cx="2117072" cy="2128837"/>
          </a:xfrm>
        </p:spPr>
        <p:txBody>
          <a:bodyPr/>
          <a:lstStyle/>
          <a:p>
            <a:endParaRPr lang="en-GB"/>
          </a:p>
        </p:txBody>
      </p:sp>
      <p:sp>
        <p:nvSpPr>
          <p:cNvPr id="2" name="Circle: Hollow 1">
            <a:extLst>
              <a:ext uri="{FF2B5EF4-FFF2-40B4-BE49-F238E27FC236}">
                <a16:creationId xmlns:a16="http://schemas.microsoft.com/office/drawing/2014/main" xmlns="" id="{7AD02087-185D-CD32-30E5-E6A29A37B664}"/>
              </a:ext>
            </a:extLst>
          </p:cNvPr>
          <p:cNvSpPr/>
          <p:nvPr userDrawn="1"/>
        </p:nvSpPr>
        <p:spPr>
          <a:xfrm>
            <a:off x="6227799" y="1145101"/>
            <a:ext cx="2281049" cy="2282400"/>
          </a:xfrm>
          <a:prstGeom prst="donut">
            <a:avLst>
              <a:gd name="adj" fmla="val 3833"/>
            </a:avLst>
          </a:prstGeom>
          <a:solidFill>
            <a:schemeClr val="accent5"/>
          </a:solidFill>
          <a:ln w="190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solidFill>
                <a:schemeClr val="tx1"/>
              </a:solidFill>
            </a:endParaRPr>
          </a:p>
        </p:txBody>
      </p:sp>
      <p:grpSp>
        <p:nvGrpSpPr>
          <p:cNvPr id="452" name="Google Shape;7067;p33">
            <a:extLst>
              <a:ext uri="{FF2B5EF4-FFF2-40B4-BE49-F238E27FC236}">
                <a16:creationId xmlns:a16="http://schemas.microsoft.com/office/drawing/2014/main" xmlns="" id="{3B7C977B-DCA8-3625-1694-903929573258}"/>
              </a:ext>
            </a:extLst>
          </p:cNvPr>
          <p:cNvGrpSpPr/>
          <p:nvPr userDrawn="1"/>
        </p:nvGrpSpPr>
        <p:grpSpPr>
          <a:xfrm rot="542285">
            <a:off x="6410174" y="1002894"/>
            <a:ext cx="681893" cy="731574"/>
            <a:chOff x="2423600" y="-1786450"/>
            <a:chExt cx="1547885" cy="1665834"/>
          </a:xfrm>
        </p:grpSpPr>
        <p:sp>
          <p:nvSpPr>
            <p:cNvPr id="456" name="Google Shape;7068;p33">
              <a:extLst>
                <a:ext uri="{FF2B5EF4-FFF2-40B4-BE49-F238E27FC236}">
                  <a16:creationId xmlns:a16="http://schemas.microsoft.com/office/drawing/2014/main" xmlns="" id="{8B4576AA-24D2-1E57-2154-A04CDFD5D041}"/>
                </a:ext>
              </a:extLst>
            </p:cNvPr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7069;p33">
              <a:extLst>
                <a:ext uri="{FF2B5EF4-FFF2-40B4-BE49-F238E27FC236}">
                  <a16:creationId xmlns:a16="http://schemas.microsoft.com/office/drawing/2014/main" xmlns="" id="{3E9CBDA2-0A27-62C4-DB56-903A0CBB94FC}"/>
                </a:ext>
              </a:extLst>
            </p:cNvPr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7070;p33">
              <a:extLst>
                <a:ext uri="{FF2B5EF4-FFF2-40B4-BE49-F238E27FC236}">
                  <a16:creationId xmlns:a16="http://schemas.microsoft.com/office/drawing/2014/main" xmlns="" id="{E11B1FEB-DF41-AFD1-36AB-85B0DA7CC0E2}"/>
                </a:ext>
              </a:extLst>
            </p:cNvPr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7071;p33">
              <a:extLst>
                <a:ext uri="{FF2B5EF4-FFF2-40B4-BE49-F238E27FC236}">
                  <a16:creationId xmlns:a16="http://schemas.microsoft.com/office/drawing/2014/main" xmlns="" id="{FDF16FD8-3D7C-D3DA-37ED-D1BFD4F29DF0}"/>
                </a:ext>
              </a:extLst>
            </p:cNvPr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7072;p33">
              <a:extLst>
                <a:ext uri="{FF2B5EF4-FFF2-40B4-BE49-F238E27FC236}">
                  <a16:creationId xmlns:a16="http://schemas.microsoft.com/office/drawing/2014/main" xmlns="" id="{9B0DBCEF-D32B-3164-0752-1752DA336651}"/>
                </a:ext>
              </a:extLst>
            </p:cNvPr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7073;p33">
              <a:extLst>
                <a:ext uri="{FF2B5EF4-FFF2-40B4-BE49-F238E27FC236}">
                  <a16:creationId xmlns:a16="http://schemas.microsoft.com/office/drawing/2014/main" xmlns="" id="{451FF1A6-3BFB-9AFE-0285-741A2127A1B8}"/>
                </a:ext>
              </a:extLst>
            </p:cNvPr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7074;p33">
              <a:extLst>
                <a:ext uri="{FF2B5EF4-FFF2-40B4-BE49-F238E27FC236}">
                  <a16:creationId xmlns:a16="http://schemas.microsoft.com/office/drawing/2014/main" xmlns="" id="{F7037283-07BB-F1B5-8825-B65330D70F26}"/>
                </a:ext>
              </a:extLst>
            </p:cNvPr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7075;p33">
              <a:extLst>
                <a:ext uri="{FF2B5EF4-FFF2-40B4-BE49-F238E27FC236}">
                  <a16:creationId xmlns:a16="http://schemas.microsoft.com/office/drawing/2014/main" xmlns="" id="{4009D5AE-50B1-DA15-ECAE-D51CDF9D567F}"/>
                </a:ext>
              </a:extLst>
            </p:cNvPr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7076;p33">
              <a:extLst>
                <a:ext uri="{FF2B5EF4-FFF2-40B4-BE49-F238E27FC236}">
                  <a16:creationId xmlns:a16="http://schemas.microsoft.com/office/drawing/2014/main" xmlns="" id="{67C1226F-FB3A-3F7F-86D4-50CC7920F430}"/>
                </a:ext>
              </a:extLst>
            </p:cNvPr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7077;p33">
              <a:extLst>
                <a:ext uri="{FF2B5EF4-FFF2-40B4-BE49-F238E27FC236}">
                  <a16:creationId xmlns:a16="http://schemas.microsoft.com/office/drawing/2014/main" xmlns="" id="{D5A966D2-31EE-1631-FE43-B417FD127CDC}"/>
                </a:ext>
              </a:extLst>
            </p:cNvPr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7078;p33">
              <a:extLst>
                <a:ext uri="{FF2B5EF4-FFF2-40B4-BE49-F238E27FC236}">
                  <a16:creationId xmlns:a16="http://schemas.microsoft.com/office/drawing/2014/main" xmlns="" id="{EB71B240-6017-F179-6B84-9C00D0A7196A}"/>
                </a:ext>
              </a:extLst>
            </p:cNvPr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7079;p33">
              <a:extLst>
                <a:ext uri="{FF2B5EF4-FFF2-40B4-BE49-F238E27FC236}">
                  <a16:creationId xmlns:a16="http://schemas.microsoft.com/office/drawing/2014/main" xmlns="" id="{5ADA8C04-ADA2-FFAE-EC8E-0E0020B2C760}"/>
                </a:ext>
              </a:extLst>
            </p:cNvPr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7080;p33">
              <a:extLst>
                <a:ext uri="{FF2B5EF4-FFF2-40B4-BE49-F238E27FC236}">
                  <a16:creationId xmlns:a16="http://schemas.microsoft.com/office/drawing/2014/main" xmlns="" id="{904D6E2B-982F-F724-D4A9-31E4DC059E9F}"/>
                </a:ext>
              </a:extLst>
            </p:cNvPr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7081;p33">
              <a:extLst>
                <a:ext uri="{FF2B5EF4-FFF2-40B4-BE49-F238E27FC236}">
                  <a16:creationId xmlns:a16="http://schemas.microsoft.com/office/drawing/2014/main" xmlns="" id="{62E80E31-EFEF-7D3F-0F8B-D004B67C2DE8}"/>
                </a:ext>
              </a:extLst>
            </p:cNvPr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7082;p33">
              <a:extLst>
                <a:ext uri="{FF2B5EF4-FFF2-40B4-BE49-F238E27FC236}">
                  <a16:creationId xmlns:a16="http://schemas.microsoft.com/office/drawing/2014/main" xmlns="" id="{0F22C119-D632-4152-0184-8A8517FFB1A3}"/>
                </a:ext>
              </a:extLst>
            </p:cNvPr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7083;p33">
              <a:extLst>
                <a:ext uri="{FF2B5EF4-FFF2-40B4-BE49-F238E27FC236}">
                  <a16:creationId xmlns:a16="http://schemas.microsoft.com/office/drawing/2014/main" xmlns="" id="{B6845559-8661-7E31-014B-87B98493C844}"/>
                </a:ext>
              </a:extLst>
            </p:cNvPr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7084;p33">
              <a:extLst>
                <a:ext uri="{FF2B5EF4-FFF2-40B4-BE49-F238E27FC236}">
                  <a16:creationId xmlns:a16="http://schemas.microsoft.com/office/drawing/2014/main" xmlns="" id="{5621D443-E62B-4F60-17DA-D3D8DB493630}"/>
                </a:ext>
              </a:extLst>
            </p:cNvPr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7085;p33">
              <a:extLst>
                <a:ext uri="{FF2B5EF4-FFF2-40B4-BE49-F238E27FC236}">
                  <a16:creationId xmlns:a16="http://schemas.microsoft.com/office/drawing/2014/main" xmlns="" id="{0D0318DF-1E4C-A850-99BE-0D85C2C1212B}"/>
                </a:ext>
              </a:extLst>
            </p:cNvPr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7086;p33">
              <a:extLst>
                <a:ext uri="{FF2B5EF4-FFF2-40B4-BE49-F238E27FC236}">
                  <a16:creationId xmlns:a16="http://schemas.microsoft.com/office/drawing/2014/main" xmlns="" id="{95FD6FE5-6B70-D843-11B0-46D3865829B9}"/>
                </a:ext>
              </a:extLst>
            </p:cNvPr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5" name="Google Shape;7087;p33">
            <a:extLst>
              <a:ext uri="{FF2B5EF4-FFF2-40B4-BE49-F238E27FC236}">
                <a16:creationId xmlns:a16="http://schemas.microsoft.com/office/drawing/2014/main" xmlns="" id="{F3C5BAC6-3B05-B4ED-DC89-023B721FEF9E}"/>
              </a:ext>
            </a:extLst>
          </p:cNvPr>
          <p:cNvGrpSpPr/>
          <p:nvPr userDrawn="1"/>
        </p:nvGrpSpPr>
        <p:grpSpPr>
          <a:xfrm rot="20699748" flipH="1">
            <a:off x="7789493" y="2705675"/>
            <a:ext cx="685748" cy="735967"/>
            <a:chOff x="3114650" y="-1211075"/>
            <a:chExt cx="1550698" cy="1664259"/>
          </a:xfrm>
        </p:grpSpPr>
        <p:sp>
          <p:nvSpPr>
            <p:cNvPr id="476" name="Google Shape;7088;p33">
              <a:extLst>
                <a:ext uri="{FF2B5EF4-FFF2-40B4-BE49-F238E27FC236}">
                  <a16:creationId xmlns:a16="http://schemas.microsoft.com/office/drawing/2014/main" xmlns="" id="{0885D18D-BF8F-B166-AF61-C0F7AB5C1E1B}"/>
                </a:ext>
              </a:extLst>
            </p:cNvPr>
            <p:cNvSpPr/>
            <p:nvPr/>
          </p:nvSpPr>
          <p:spPr>
            <a:xfrm>
              <a:off x="3114650" y="-1211075"/>
              <a:ext cx="1550698" cy="1664259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1" y="84"/>
                  </a:lnTo>
                  <a:lnTo>
                    <a:pt x="22685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307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71" y="2610"/>
                  </a:lnTo>
                  <a:lnTo>
                    <a:pt x="19802" y="1852"/>
                  </a:lnTo>
                  <a:lnTo>
                    <a:pt x="19823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3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19" y="84"/>
                  </a:lnTo>
                  <a:lnTo>
                    <a:pt x="18287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4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2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2" y="23927"/>
                  </a:lnTo>
                  <a:lnTo>
                    <a:pt x="1621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4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42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6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886" y="48358"/>
                  </a:lnTo>
                  <a:lnTo>
                    <a:pt x="23043" y="48421"/>
                  </a:lnTo>
                  <a:lnTo>
                    <a:pt x="24179" y="48442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88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0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03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66" y="4924"/>
                  </a:lnTo>
                  <a:lnTo>
                    <a:pt x="31545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8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8" y="4020"/>
                  </a:lnTo>
                  <a:lnTo>
                    <a:pt x="27525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7089;p33">
              <a:extLst>
                <a:ext uri="{FF2B5EF4-FFF2-40B4-BE49-F238E27FC236}">
                  <a16:creationId xmlns:a16="http://schemas.microsoft.com/office/drawing/2014/main" xmlns="" id="{0B92ED74-B7D5-F067-89DC-2570553E09FC}"/>
                </a:ext>
              </a:extLst>
            </p:cNvPr>
            <p:cNvSpPr/>
            <p:nvPr/>
          </p:nvSpPr>
          <p:spPr>
            <a:xfrm>
              <a:off x="3208184" y="-1141680"/>
              <a:ext cx="1377414" cy="1507360"/>
            </a:xfrm>
            <a:custGeom>
              <a:avLst/>
              <a:gdLst/>
              <a:ahLst/>
              <a:cxnLst/>
              <a:rect l="l" t="t" r="r" b="b"/>
              <a:pathLst>
                <a:path w="39983" h="43876" extrusionOk="0">
                  <a:moveTo>
                    <a:pt x="20496" y="0"/>
                  </a:moveTo>
                  <a:lnTo>
                    <a:pt x="20118" y="232"/>
                  </a:lnTo>
                  <a:lnTo>
                    <a:pt x="19760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92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82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72" y="5303"/>
                  </a:lnTo>
                  <a:lnTo>
                    <a:pt x="15909" y="5324"/>
                  </a:lnTo>
                  <a:lnTo>
                    <a:pt x="15846" y="5345"/>
                  </a:lnTo>
                  <a:lnTo>
                    <a:pt x="15783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78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41" y="4483"/>
                  </a:lnTo>
                  <a:lnTo>
                    <a:pt x="15215" y="4209"/>
                  </a:lnTo>
                  <a:lnTo>
                    <a:pt x="15109" y="3914"/>
                  </a:lnTo>
                  <a:lnTo>
                    <a:pt x="15025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99" y="2378"/>
                  </a:lnTo>
                  <a:lnTo>
                    <a:pt x="14899" y="2063"/>
                  </a:lnTo>
                  <a:lnTo>
                    <a:pt x="14962" y="1452"/>
                  </a:lnTo>
                  <a:lnTo>
                    <a:pt x="15067" y="821"/>
                  </a:lnTo>
                  <a:lnTo>
                    <a:pt x="15194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94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53" y="3115"/>
                  </a:lnTo>
                  <a:lnTo>
                    <a:pt x="12479" y="3620"/>
                  </a:lnTo>
                  <a:lnTo>
                    <a:pt x="12332" y="3872"/>
                  </a:lnTo>
                  <a:lnTo>
                    <a:pt x="12226" y="4125"/>
                  </a:lnTo>
                  <a:lnTo>
                    <a:pt x="12016" y="4630"/>
                  </a:lnTo>
                  <a:lnTo>
                    <a:pt x="11848" y="5156"/>
                  </a:lnTo>
                  <a:lnTo>
                    <a:pt x="11700" y="5682"/>
                  </a:lnTo>
                  <a:lnTo>
                    <a:pt x="11469" y="6713"/>
                  </a:lnTo>
                  <a:lnTo>
                    <a:pt x="11343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5" y="5893"/>
                  </a:lnTo>
                  <a:lnTo>
                    <a:pt x="13258" y="5914"/>
                  </a:lnTo>
                  <a:lnTo>
                    <a:pt x="13279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38" y="8586"/>
                  </a:lnTo>
                  <a:lnTo>
                    <a:pt x="10753" y="8607"/>
                  </a:lnTo>
                  <a:lnTo>
                    <a:pt x="9806" y="9596"/>
                  </a:lnTo>
                  <a:lnTo>
                    <a:pt x="8881" y="10627"/>
                  </a:lnTo>
                  <a:lnTo>
                    <a:pt x="8860" y="10712"/>
                  </a:lnTo>
                  <a:lnTo>
                    <a:pt x="8838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81" y="12942"/>
                  </a:lnTo>
                  <a:lnTo>
                    <a:pt x="5998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99" y="18119"/>
                  </a:lnTo>
                  <a:lnTo>
                    <a:pt x="2841" y="18729"/>
                  </a:lnTo>
                  <a:lnTo>
                    <a:pt x="2525" y="19339"/>
                  </a:lnTo>
                  <a:lnTo>
                    <a:pt x="2210" y="19950"/>
                  </a:lnTo>
                  <a:lnTo>
                    <a:pt x="1915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37" y="22496"/>
                  </a:lnTo>
                  <a:lnTo>
                    <a:pt x="905" y="23148"/>
                  </a:lnTo>
                  <a:lnTo>
                    <a:pt x="716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84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21" y="29335"/>
                  </a:lnTo>
                  <a:lnTo>
                    <a:pt x="63" y="30050"/>
                  </a:lnTo>
                  <a:lnTo>
                    <a:pt x="127" y="30787"/>
                  </a:lnTo>
                  <a:lnTo>
                    <a:pt x="190" y="31250"/>
                  </a:lnTo>
                  <a:lnTo>
                    <a:pt x="274" y="31734"/>
                  </a:lnTo>
                  <a:lnTo>
                    <a:pt x="358" y="32176"/>
                  </a:lnTo>
                  <a:lnTo>
                    <a:pt x="484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116" y="34322"/>
                  </a:lnTo>
                  <a:lnTo>
                    <a:pt x="1305" y="34701"/>
                  </a:lnTo>
                  <a:lnTo>
                    <a:pt x="1515" y="35101"/>
                  </a:lnTo>
                  <a:lnTo>
                    <a:pt x="1726" y="35480"/>
                  </a:lnTo>
                  <a:lnTo>
                    <a:pt x="1978" y="35858"/>
                  </a:lnTo>
                  <a:lnTo>
                    <a:pt x="2231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98" y="38194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30" y="39057"/>
                  </a:lnTo>
                  <a:lnTo>
                    <a:pt x="5766" y="39583"/>
                  </a:lnTo>
                  <a:lnTo>
                    <a:pt x="6524" y="40088"/>
                  </a:lnTo>
                  <a:lnTo>
                    <a:pt x="7344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912" y="41772"/>
                  </a:lnTo>
                  <a:lnTo>
                    <a:pt x="10795" y="42108"/>
                  </a:lnTo>
                  <a:lnTo>
                    <a:pt x="11721" y="42403"/>
                  </a:lnTo>
                  <a:lnTo>
                    <a:pt x="12647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414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213" y="43813"/>
                  </a:lnTo>
                  <a:lnTo>
                    <a:pt x="20118" y="43855"/>
                  </a:lnTo>
                  <a:lnTo>
                    <a:pt x="21023" y="43876"/>
                  </a:lnTo>
                  <a:lnTo>
                    <a:pt x="21885" y="43876"/>
                  </a:lnTo>
                  <a:lnTo>
                    <a:pt x="22748" y="43855"/>
                  </a:lnTo>
                  <a:lnTo>
                    <a:pt x="23569" y="43792"/>
                  </a:lnTo>
                  <a:lnTo>
                    <a:pt x="24453" y="43708"/>
                  </a:lnTo>
                  <a:lnTo>
                    <a:pt x="25336" y="43581"/>
                  </a:lnTo>
                  <a:lnTo>
                    <a:pt x="26220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92" y="42445"/>
                  </a:lnTo>
                  <a:lnTo>
                    <a:pt x="30534" y="42129"/>
                  </a:lnTo>
                  <a:lnTo>
                    <a:pt x="31355" y="41772"/>
                  </a:lnTo>
                  <a:lnTo>
                    <a:pt x="32154" y="41372"/>
                  </a:lnTo>
                  <a:lnTo>
                    <a:pt x="32933" y="40951"/>
                  </a:lnTo>
                  <a:lnTo>
                    <a:pt x="33691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73" y="37794"/>
                  </a:lnTo>
                  <a:lnTo>
                    <a:pt x="37247" y="37479"/>
                  </a:lnTo>
                  <a:lnTo>
                    <a:pt x="37499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36" y="36174"/>
                  </a:lnTo>
                  <a:lnTo>
                    <a:pt x="38446" y="35816"/>
                  </a:lnTo>
                  <a:lnTo>
                    <a:pt x="38657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78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56" y="32007"/>
                  </a:lnTo>
                  <a:lnTo>
                    <a:pt x="3991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83" y="30303"/>
                  </a:lnTo>
                  <a:lnTo>
                    <a:pt x="39962" y="29861"/>
                  </a:lnTo>
                  <a:lnTo>
                    <a:pt x="39941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30" y="28030"/>
                  </a:lnTo>
                  <a:lnTo>
                    <a:pt x="39625" y="27546"/>
                  </a:lnTo>
                  <a:lnTo>
                    <a:pt x="39499" y="27083"/>
                  </a:lnTo>
                  <a:lnTo>
                    <a:pt x="39351" y="26599"/>
                  </a:lnTo>
                  <a:lnTo>
                    <a:pt x="39183" y="26094"/>
                  </a:lnTo>
                  <a:lnTo>
                    <a:pt x="38994" y="25610"/>
                  </a:lnTo>
                  <a:lnTo>
                    <a:pt x="38594" y="24705"/>
                  </a:lnTo>
                  <a:lnTo>
                    <a:pt x="38173" y="23843"/>
                  </a:lnTo>
                  <a:lnTo>
                    <a:pt x="37710" y="23001"/>
                  </a:lnTo>
                  <a:lnTo>
                    <a:pt x="37226" y="22201"/>
                  </a:lnTo>
                  <a:lnTo>
                    <a:pt x="36700" y="21423"/>
                  </a:lnTo>
                  <a:lnTo>
                    <a:pt x="36132" y="20665"/>
                  </a:lnTo>
                  <a:lnTo>
                    <a:pt x="35564" y="19929"/>
                  </a:lnTo>
                  <a:lnTo>
                    <a:pt x="34953" y="19234"/>
                  </a:lnTo>
                  <a:lnTo>
                    <a:pt x="34806" y="19487"/>
                  </a:lnTo>
                  <a:lnTo>
                    <a:pt x="34659" y="19718"/>
                  </a:lnTo>
                  <a:lnTo>
                    <a:pt x="34469" y="19929"/>
                  </a:lnTo>
                  <a:lnTo>
                    <a:pt x="34259" y="20118"/>
                  </a:lnTo>
                  <a:lnTo>
                    <a:pt x="34027" y="20307"/>
                  </a:lnTo>
                  <a:lnTo>
                    <a:pt x="33796" y="20476"/>
                  </a:lnTo>
                  <a:lnTo>
                    <a:pt x="33543" y="20623"/>
                  </a:lnTo>
                  <a:lnTo>
                    <a:pt x="33270" y="20770"/>
                  </a:lnTo>
                  <a:lnTo>
                    <a:pt x="32996" y="20897"/>
                  </a:lnTo>
                  <a:lnTo>
                    <a:pt x="32723" y="21002"/>
                  </a:lnTo>
                  <a:lnTo>
                    <a:pt x="32428" y="21107"/>
                  </a:lnTo>
                  <a:lnTo>
                    <a:pt x="32133" y="21191"/>
                  </a:lnTo>
                  <a:lnTo>
                    <a:pt x="31565" y="21317"/>
                  </a:lnTo>
                  <a:lnTo>
                    <a:pt x="31018" y="21402"/>
                  </a:lnTo>
                  <a:lnTo>
                    <a:pt x="30513" y="21444"/>
                  </a:lnTo>
                  <a:lnTo>
                    <a:pt x="30008" y="21444"/>
                  </a:lnTo>
                  <a:lnTo>
                    <a:pt x="29524" y="21402"/>
                  </a:lnTo>
                  <a:lnTo>
                    <a:pt x="29019" y="21317"/>
                  </a:lnTo>
                  <a:lnTo>
                    <a:pt x="28535" y="21191"/>
                  </a:lnTo>
                  <a:lnTo>
                    <a:pt x="28072" y="21023"/>
                  </a:lnTo>
                  <a:lnTo>
                    <a:pt x="27609" y="20833"/>
                  </a:lnTo>
                  <a:lnTo>
                    <a:pt x="27146" y="20602"/>
                  </a:lnTo>
                  <a:lnTo>
                    <a:pt x="26704" y="20349"/>
                  </a:lnTo>
                  <a:lnTo>
                    <a:pt x="26283" y="20076"/>
                  </a:lnTo>
                  <a:lnTo>
                    <a:pt x="25863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26" y="18771"/>
                  </a:lnTo>
                  <a:lnTo>
                    <a:pt x="24389" y="18392"/>
                  </a:lnTo>
                  <a:lnTo>
                    <a:pt x="24074" y="18014"/>
                  </a:lnTo>
                  <a:lnTo>
                    <a:pt x="23548" y="17361"/>
                  </a:lnTo>
                  <a:lnTo>
                    <a:pt x="23295" y="17003"/>
                  </a:lnTo>
                  <a:lnTo>
                    <a:pt x="23064" y="16646"/>
                  </a:lnTo>
                  <a:lnTo>
                    <a:pt x="22832" y="16267"/>
                  </a:lnTo>
                  <a:lnTo>
                    <a:pt x="22601" y="15888"/>
                  </a:lnTo>
                  <a:lnTo>
                    <a:pt x="22411" y="15509"/>
                  </a:lnTo>
                  <a:lnTo>
                    <a:pt x="22222" y="15110"/>
                  </a:lnTo>
                  <a:lnTo>
                    <a:pt x="22075" y="14710"/>
                  </a:lnTo>
                  <a:lnTo>
                    <a:pt x="21948" y="14289"/>
                  </a:lnTo>
                  <a:lnTo>
                    <a:pt x="21843" y="13889"/>
                  </a:lnTo>
                  <a:lnTo>
                    <a:pt x="21780" y="13468"/>
                  </a:lnTo>
                  <a:lnTo>
                    <a:pt x="21738" y="13047"/>
                  </a:lnTo>
                  <a:lnTo>
                    <a:pt x="21738" y="12626"/>
                  </a:lnTo>
                  <a:lnTo>
                    <a:pt x="21780" y="12185"/>
                  </a:lnTo>
                  <a:lnTo>
                    <a:pt x="21885" y="11764"/>
                  </a:lnTo>
                  <a:lnTo>
                    <a:pt x="21906" y="11637"/>
                  </a:lnTo>
                  <a:lnTo>
                    <a:pt x="21970" y="11511"/>
                  </a:lnTo>
                  <a:lnTo>
                    <a:pt x="22117" y="11280"/>
                  </a:lnTo>
                  <a:lnTo>
                    <a:pt x="22285" y="11069"/>
                  </a:lnTo>
                  <a:lnTo>
                    <a:pt x="22517" y="10880"/>
                  </a:lnTo>
                  <a:lnTo>
                    <a:pt x="22748" y="10712"/>
                  </a:lnTo>
                  <a:lnTo>
                    <a:pt x="23022" y="10564"/>
                  </a:lnTo>
                  <a:lnTo>
                    <a:pt x="23295" y="10459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39" y="8102"/>
                  </a:lnTo>
                  <a:lnTo>
                    <a:pt x="20139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75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96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69" y="4398"/>
                  </a:lnTo>
                  <a:lnTo>
                    <a:pt x="22874" y="3010"/>
                  </a:lnTo>
                  <a:lnTo>
                    <a:pt x="22580" y="3157"/>
                  </a:lnTo>
                  <a:lnTo>
                    <a:pt x="22306" y="3346"/>
                  </a:lnTo>
                  <a:lnTo>
                    <a:pt x="22075" y="3536"/>
                  </a:lnTo>
                  <a:lnTo>
                    <a:pt x="21843" y="3767"/>
                  </a:lnTo>
                  <a:lnTo>
                    <a:pt x="21633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65" y="5261"/>
                  </a:lnTo>
                  <a:lnTo>
                    <a:pt x="20454" y="5514"/>
                  </a:lnTo>
                  <a:lnTo>
                    <a:pt x="20244" y="5745"/>
                  </a:lnTo>
                  <a:lnTo>
                    <a:pt x="2001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92" y="6482"/>
                  </a:lnTo>
                  <a:lnTo>
                    <a:pt x="19150" y="6503"/>
                  </a:lnTo>
                  <a:lnTo>
                    <a:pt x="19108" y="6482"/>
                  </a:lnTo>
                  <a:lnTo>
                    <a:pt x="19066" y="6461"/>
                  </a:lnTo>
                  <a:lnTo>
                    <a:pt x="19023" y="6440"/>
                  </a:lnTo>
                  <a:lnTo>
                    <a:pt x="19002" y="6356"/>
                  </a:lnTo>
                  <a:lnTo>
                    <a:pt x="19002" y="6313"/>
                  </a:lnTo>
                  <a:lnTo>
                    <a:pt x="19023" y="6271"/>
                  </a:lnTo>
                  <a:lnTo>
                    <a:pt x="19108" y="6124"/>
                  </a:lnTo>
                  <a:lnTo>
                    <a:pt x="19023" y="5766"/>
                  </a:lnTo>
                  <a:lnTo>
                    <a:pt x="18939" y="5388"/>
                  </a:lnTo>
                  <a:lnTo>
                    <a:pt x="18876" y="5009"/>
                  </a:lnTo>
                  <a:lnTo>
                    <a:pt x="18834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9002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50" y="1957"/>
                  </a:lnTo>
                  <a:lnTo>
                    <a:pt x="19760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49" y="421"/>
                  </a:lnTo>
                  <a:lnTo>
                    <a:pt x="204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7090;p33">
              <a:extLst>
                <a:ext uri="{FF2B5EF4-FFF2-40B4-BE49-F238E27FC236}">
                  <a16:creationId xmlns:a16="http://schemas.microsoft.com/office/drawing/2014/main" xmlns="" id="{68B58028-DBD4-2923-C49B-AD5D66F699FC}"/>
                </a:ext>
              </a:extLst>
            </p:cNvPr>
            <p:cNvSpPr/>
            <p:nvPr/>
          </p:nvSpPr>
          <p:spPr>
            <a:xfrm>
              <a:off x="3208184" y="-1075171"/>
              <a:ext cx="826455" cy="1440849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5" y="400"/>
                  </a:lnTo>
                  <a:lnTo>
                    <a:pt x="12963" y="821"/>
                  </a:lnTo>
                  <a:lnTo>
                    <a:pt x="12479" y="1684"/>
                  </a:lnTo>
                  <a:lnTo>
                    <a:pt x="12332" y="1936"/>
                  </a:lnTo>
                  <a:lnTo>
                    <a:pt x="12226" y="2189"/>
                  </a:lnTo>
                  <a:lnTo>
                    <a:pt x="12016" y="2694"/>
                  </a:lnTo>
                  <a:lnTo>
                    <a:pt x="11848" y="3220"/>
                  </a:lnTo>
                  <a:lnTo>
                    <a:pt x="11700" y="3746"/>
                  </a:lnTo>
                  <a:lnTo>
                    <a:pt x="11469" y="4777"/>
                  </a:lnTo>
                  <a:lnTo>
                    <a:pt x="11343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5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38" y="6650"/>
                  </a:lnTo>
                  <a:lnTo>
                    <a:pt x="10753" y="6671"/>
                  </a:lnTo>
                  <a:lnTo>
                    <a:pt x="9806" y="7660"/>
                  </a:lnTo>
                  <a:lnTo>
                    <a:pt x="8881" y="8691"/>
                  </a:lnTo>
                  <a:lnTo>
                    <a:pt x="8860" y="8776"/>
                  </a:lnTo>
                  <a:lnTo>
                    <a:pt x="8838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81" y="11006"/>
                  </a:lnTo>
                  <a:lnTo>
                    <a:pt x="5998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99" y="16183"/>
                  </a:lnTo>
                  <a:lnTo>
                    <a:pt x="2841" y="16793"/>
                  </a:lnTo>
                  <a:lnTo>
                    <a:pt x="2525" y="17403"/>
                  </a:lnTo>
                  <a:lnTo>
                    <a:pt x="2210" y="18014"/>
                  </a:lnTo>
                  <a:lnTo>
                    <a:pt x="1915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37" y="20560"/>
                  </a:lnTo>
                  <a:lnTo>
                    <a:pt x="905" y="21212"/>
                  </a:lnTo>
                  <a:lnTo>
                    <a:pt x="716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84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21" y="27399"/>
                  </a:lnTo>
                  <a:lnTo>
                    <a:pt x="63" y="28114"/>
                  </a:lnTo>
                  <a:lnTo>
                    <a:pt x="127" y="28851"/>
                  </a:lnTo>
                  <a:lnTo>
                    <a:pt x="190" y="29314"/>
                  </a:lnTo>
                  <a:lnTo>
                    <a:pt x="274" y="29798"/>
                  </a:lnTo>
                  <a:lnTo>
                    <a:pt x="358" y="30240"/>
                  </a:lnTo>
                  <a:lnTo>
                    <a:pt x="484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116" y="32386"/>
                  </a:lnTo>
                  <a:lnTo>
                    <a:pt x="1305" y="32765"/>
                  </a:lnTo>
                  <a:lnTo>
                    <a:pt x="1515" y="33165"/>
                  </a:lnTo>
                  <a:lnTo>
                    <a:pt x="1726" y="33544"/>
                  </a:lnTo>
                  <a:lnTo>
                    <a:pt x="1978" y="33922"/>
                  </a:lnTo>
                  <a:lnTo>
                    <a:pt x="2231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9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30" y="37121"/>
                  </a:lnTo>
                  <a:lnTo>
                    <a:pt x="5766" y="37647"/>
                  </a:lnTo>
                  <a:lnTo>
                    <a:pt x="6524" y="38152"/>
                  </a:lnTo>
                  <a:lnTo>
                    <a:pt x="7344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912" y="39836"/>
                  </a:lnTo>
                  <a:lnTo>
                    <a:pt x="10795" y="40172"/>
                  </a:lnTo>
                  <a:lnTo>
                    <a:pt x="11721" y="40467"/>
                  </a:lnTo>
                  <a:lnTo>
                    <a:pt x="12647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414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213" y="41877"/>
                  </a:lnTo>
                  <a:lnTo>
                    <a:pt x="20118" y="41919"/>
                  </a:lnTo>
                  <a:lnTo>
                    <a:pt x="21023" y="41940"/>
                  </a:lnTo>
                  <a:lnTo>
                    <a:pt x="21885" y="41940"/>
                  </a:lnTo>
                  <a:lnTo>
                    <a:pt x="22748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45" y="41035"/>
                  </a:lnTo>
                  <a:lnTo>
                    <a:pt x="17340" y="40804"/>
                  </a:lnTo>
                  <a:lnTo>
                    <a:pt x="16435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21" y="38720"/>
                  </a:lnTo>
                  <a:lnTo>
                    <a:pt x="11322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806" y="37163"/>
                  </a:lnTo>
                  <a:lnTo>
                    <a:pt x="9449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39" y="35900"/>
                  </a:lnTo>
                  <a:lnTo>
                    <a:pt x="8123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39" y="34448"/>
                  </a:lnTo>
                  <a:lnTo>
                    <a:pt x="6776" y="33775"/>
                  </a:lnTo>
                  <a:lnTo>
                    <a:pt x="6355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51" y="30092"/>
                  </a:lnTo>
                  <a:lnTo>
                    <a:pt x="4819" y="29314"/>
                  </a:lnTo>
                  <a:lnTo>
                    <a:pt x="4630" y="28535"/>
                  </a:lnTo>
                  <a:lnTo>
                    <a:pt x="4461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61" y="22054"/>
                  </a:lnTo>
                  <a:lnTo>
                    <a:pt x="4630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103" y="16498"/>
                  </a:lnTo>
                  <a:lnTo>
                    <a:pt x="6503" y="15615"/>
                  </a:lnTo>
                  <a:lnTo>
                    <a:pt x="6924" y="14752"/>
                  </a:lnTo>
                  <a:lnTo>
                    <a:pt x="7386" y="13910"/>
                  </a:lnTo>
                  <a:lnTo>
                    <a:pt x="7892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43" y="8397"/>
                  </a:lnTo>
                  <a:lnTo>
                    <a:pt x="11658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52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78" y="6440"/>
                  </a:lnTo>
                  <a:lnTo>
                    <a:pt x="13699" y="6356"/>
                  </a:lnTo>
                  <a:lnTo>
                    <a:pt x="13742" y="5998"/>
                  </a:lnTo>
                  <a:lnTo>
                    <a:pt x="13742" y="5619"/>
                  </a:lnTo>
                  <a:lnTo>
                    <a:pt x="13699" y="5261"/>
                  </a:lnTo>
                  <a:lnTo>
                    <a:pt x="13657" y="4882"/>
                  </a:lnTo>
                  <a:lnTo>
                    <a:pt x="13510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37" y="2568"/>
                  </a:lnTo>
                  <a:lnTo>
                    <a:pt x="13194" y="2126"/>
                  </a:lnTo>
                  <a:lnTo>
                    <a:pt x="13215" y="1705"/>
                  </a:lnTo>
                  <a:lnTo>
                    <a:pt x="13237" y="1263"/>
                  </a:lnTo>
                  <a:lnTo>
                    <a:pt x="13300" y="842"/>
                  </a:lnTo>
                  <a:lnTo>
                    <a:pt x="13384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7091;p33">
              <a:extLst>
                <a:ext uri="{FF2B5EF4-FFF2-40B4-BE49-F238E27FC236}">
                  <a16:creationId xmlns:a16="http://schemas.microsoft.com/office/drawing/2014/main" xmlns="" id="{F5828C14-7C77-1779-294D-7F5B4AF3F395}"/>
                </a:ext>
              </a:extLst>
            </p:cNvPr>
            <p:cNvSpPr/>
            <p:nvPr/>
          </p:nvSpPr>
          <p:spPr>
            <a:xfrm>
              <a:off x="3792506" y="-397058"/>
              <a:ext cx="360313" cy="213276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4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75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27" y="1936"/>
                  </a:lnTo>
                  <a:lnTo>
                    <a:pt x="9912" y="2083"/>
                  </a:lnTo>
                  <a:lnTo>
                    <a:pt x="9933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43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386" y="2904"/>
                  </a:lnTo>
                  <a:lnTo>
                    <a:pt x="9028" y="3072"/>
                  </a:lnTo>
                  <a:lnTo>
                    <a:pt x="9070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07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33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02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797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18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55" y="3514"/>
                  </a:lnTo>
                  <a:lnTo>
                    <a:pt x="5829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41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35" y="3683"/>
                  </a:lnTo>
                  <a:lnTo>
                    <a:pt x="3557" y="3809"/>
                  </a:lnTo>
                  <a:lnTo>
                    <a:pt x="3578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36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19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293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69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0" y="3157"/>
                  </a:lnTo>
                  <a:lnTo>
                    <a:pt x="21" y="3304"/>
                  </a:lnTo>
                  <a:lnTo>
                    <a:pt x="63" y="3451"/>
                  </a:lnTo>
                  <a:lnTo>
                    <a:pt x="126" y="3577"/>
                  </a:lnTo>
                  <a:lnTo>
                    <a:pt x="211" y="3704"/>
                  </a:lnTo>
                  <a:lnTo>
                    <a:pt x="295" y="3830"/>
                  </a:lnTo>
                  <a:lnTo>
                    <a:pt x="421" y="3935"/>
                  </a:lnTo>
                  <a:lnTo>
                    <a:pt x="526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31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46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14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30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14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5998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587" y="6208"/>
                  </a:lnTo>
                  <a:lnTo>
                    <a:pt x="6734" y="6208"/>
                  </a:lnTo>
                  <a:lnTo>
                    <a:pt x="6944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60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291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49" y="2673"/>
                  </a:lnTo>
                  <a:lnTo>
                    <a:pt x="8733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0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8986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01" y="3115"/>
                  </a:lnTo>
                  <a:lnTo>
                    <a:pt x="9891" y="2988"/>
                  </a:lnTo>
                  <a:lnTo>
                    <a:pt x="10038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17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7092;p33">
              <a:extLst>
                <a:ext uri="{FF2B5EF4-FFF2-40B4-BE49-F238E27FC236}">
                  <a16:creationId xmlns:a16="http://schemas.microsoft.com/office/drawing/2014/main" xmlns="" id="{C801251E-096A-A5E3-9137-7A31CED49CA5}"/>
                </a:ext>
              </a:extLst>
            </p:cNvPr>
            <p:cNvSpPr/>
            <p:nvPr/>
          </p:nvSpPr>
          <p:spPr>
            <a:xfrm>
              <a:off x="3692461" y="-218521"/>
              <a:ext cx="572008" cy="338397"/>
            </a:xfrm>
            <a:custGeom>
              <a:avLst/>
              <a:gdLst/>
              <a:ahLst/>
              <a:cxnLst/>
              <a:rect l="l" t="t" r="r" b="b"/>
              <a:pathLst>
                <a:path w="16604" h="9850" extrusionOk="0">
                  <a:moveTo>
                    <a:pt x="10122" y="3199"/>
                  </a:moveTo>
                  <a:lnTo>
                    <a:pt x="10375" y="3389"/>
                  </a:lnTo>
                  <a:lnTo>
                    <a:pt x="10648" y="3578"/>
                  </a:lnTo>
                  <a:lnTo>
                    <a:pt x="10943" y="3747"/>
                  </a:lnTo>
                  <a:lnTo>
                    <a:pt x="11216" y="3894"/>
                  </a:lnTo>
                  <a:lnTo>
                    <a:pt x="11511" y="3999"/>
                  </a:lnTo>
                  <a:lnTo>
                    <a:pt x="11784" y="4104"/>
                  </a:lnTo>
                  <a:lnTo>
                    <a:pt x="12016" y="4167"/>
                  </a:lnTo>
                  <a:lnTo>
                    <a:pt x="12226" y="4210"/>
                  </a:lnTo>
                  <a:lnTo>
                    <a:pt x="12395" y="4210"/>
                  </a:lnTo>
                  <a:lnTo>
                    <a:pt x="12016" y="5199"/>
                  </a:lnTo>
                  <a:lnTo>
                    <a:pt x="11637" y="6167"/>
                  </a:lnTo>
                  <a:lnTo>
                    <a:pt x="11195" y="7113"/>
                  </a:lnTo>
                  <a:lnTo>
                    <a:pt x="10964" y="7576"/>
                  </a:lnTo>
                  <a:lnTo>
                    <a:pt x="10732" y="8039"/>
                  </a:lnTo>
                  <a:lnTo>
                    <a:pt x="10543" y="8313"/>
                  </a:lnTo>
                  <a:lnTo>
                    <a:pt x="10332" y="8565"/>
                  </a:lnTo>
                  <a:lnTo>
                    <a:pt x="10101" y="8797"/>
                  </a:lnTo>
                  <a:lnTo>
                    <a:pt x="9848" y="9007"/>
                  </a:lnTo>
                  <a:lnTo>
                    <a:pt x="9701" y="9113"/>
                  </a:lnTo>
                  <a:lnTo>
                    <a:pt x="9554" y="9155"/>
                  </a:lnTo>
                  <a:lnTo>
                    <a:pt x="9428" y="9176"/>
                  </a:lnTo>
                  <a:lnTo>
                    <a:pt x="9280" y="9176"/>
                  </a:lnTo>
                  <a:lnTo>
                    <a:pt x="9154" y="9155"/>
                  </a:lnTo>
                  <a:lnTo>
                    <a:pt x="9007" y="9092"/>
                  </a:lnTo>
                  <a:lnTo>
                    <a:pt x="8881" y="9028"/>
                  </a:lnTo>
                  <a:lnTo>
                    <a:pt x="8775" y="8944"/>
                  </a:lnTo>
                  <a:lnTo>
                    <a:pt x="8544" y="8734"/>
                  </a:lnTo>
                  <a:lnTo>
                    <a:pt x="8354" y="8502"/>
                  </a:lnTo>
                  <a:lnTo>
                    <a:pt x="8186" y="8271"/>
                  </a:lnTo>
                  <a:lnTo>
                    <a:pt x="8039" y="8081"/>
                  </a:lnTo>
                  <a:lnTo>
                    <a:pt x="7681" y="7555"/>
                  </a:lnTo>
                  <a:lnTo>
                    <a:pt x="7513" y="7261"/>
                  </a:lnTo>
                  <a:lnTo>
                    <a:pt x="7344" y="6987"/>
                  </a:lnTo>
                  <a:lnTo>
                    <a:pt x="7197" y="6693"/>
                  </a:lnTo>
                  <a:lnTo>
                    <a:pt x="7071" y="6398"/>
                  </a:lnTo>
                  <a:lnTo>
                    <a:pt x="6966" y="6082"/>
                  </a:lnTo>
                  <a:lnTo>
                    <a:pt x="6881" y="5788"/>
                  </a:lnTo>
                  <a:lnTo>
                    <a:pt x="7386" y="5619"/>
                  </a:lnTo>
                  <a:lnTo>
                    <a:pt x="7891" y="5388"/>
                  </a:lnTo>
                  <a:lnTo>
                    <a:pt x="8397" y="5135"/>
                  </a:lnTo>
                  <a:lnTo>
                    <a:pt x="8628" y="4967"/>
                  </a:lnTo>
                  <a:lnTo>
                    <a:pt x="8859" y="4820"/>
                  </a:lnTo>
                  <a:lnTo>
                    <a:pt x="9091" y="4630"/>
                  </a:lnTo>
                  <a:lnTo>
                    <a:pt x="9280" y="4462"/>
                  </a:lnTo>
                  <a:lnTo>
                    <a:pt x="9491" y="4273"/>
                  </a:lnTo>
                  <a:lnTo>
                    <a:pt x="9659" y="4062"/>
                  </a:lnTo>
                  <a:lnTo>
                    <a:pt x="9806" y="3852"/>
                  </a:lnTo>
                  <a:lnTo>
                    <a:pt x="9933" y="3641"/>
                  </a:lnTo>
                  <a:lnTo>
                    <a:pt x="10038" y="3431"/>
                  </a:lnTo>
                  <a:lnTo>
                    <a:pt x="10122" y="3199"/>
                  </a:lnTo>
                  <a:close/>
                  <a:moveTo>
                    <a:pt x="16056" y="1"/>
                  </a:moveTo>
                  <a:lnTo>
                    <a:pt x="15930" y="43"/>
                  </a:lnTo>
                  <a:lnTo>
                    <a:pt x="15846" y="106"/>
                  </a:lnTo>
                  <a:lnTo>
                    <a:pt x="15804" y="148"/>
                  </a:lnTo>
                  <a:lnTo>
                    <a:pt x="15783" y="211"/>
                  </a:lnTo>
                  <a:lnTo>
                    <a:pt x="15762" y="274"/>
                  </a:lnTo>
                  <a:lnTo>
                    <a:pt x="15762" y="338"/>
                  </a:lnTo>
                  <a:lnTo>
                    <a:pt x="15762" y="674"/>
                  </a:lnTo>
                  <a:lnTo>
                    <a:pt x="15720" y="969"/>
                  </a:lnTo>
                  <a:lnTo>
                    <a:pt x="15656" y="1242"/>
                  </a:lnTo>
                  <a:lnTo>
                    <a:pt x="15593" y="1495"/>
                  </a:lnTo>
                  <a:lnTo>
                    <a:pt x="15488" y="1747"/>
                  </a:lnTo>
                  <a:lnTo>
                    <a:pt x="15362" y="1958"/>
                  </a:lnTo>
                  <a:lnTo>
                    <a:pt x="15236" y="2168"/>
                  </a:lnTo>
                  <a:lnTo>
                    <a:pt x="15067" y="2358"/>
                  </a:lnTo>
                  <a:lnTo>
                    <a:pt x="14878" y="2526"/>
                  </a:lnTo>
                  <a:lnTo>
                    <a:pt x="14688" y="2673"/>
                  </a:lnTo>
                  <a:lnTo>
                    <a:pt x="14457" y="2800"/>
                  </a:lnTo>
                  <a:lnTo>
                    <a:pt x="14226" y="2926"/>
                  </a:lnTo>
                  <a:lnTo>
                    <a:pt x="13973" y="3031"/>
                  </a:lnTo>
                  <a:lnTo>
                    <a:pt x="13699" y="3136"/>
                  </a:lnTo>
                  <a:lnTo>
                    <a:pt x="13405" y="3220"/>
                  </a:lnTo>
                  <a:lnTo>
                    <a:pt x="13110" y="3284"/>
                  </a:lnTo>
                  <a:lnTo>
                    <a:pt x="12963" y="3305"/>
                  </a:lnTo>
                  <a:lnTo>
                    <a:pt x="12816" y="3305"/>
                  </a:lnTo>
                  <a:lnTo>
                    <a:pt x="12416" y="3284"/>
                  </a:lnTo>
                  <a:lnTo>
                    <a:pt x="11953" y="3199"/>
                  </a:lnTo>
                  <a:lnTo>
                    <a:pt x="11469" y="3094"/>
                  </a:lnTo>
                  <a:lnTo>
                    <a:pt x="11237" y="3010"/>
                  </a:lnTo>
                  <a:lnTo>
                    <a:pt x="11006" y="2926"/>
                  </a:lnTo>
                  <a:lnTo>
                    <a:pt x="10795" y="2842"/>
                  </a:lnTo>
                  <a:lnTo>
                    <a:pt x="10606" y="2736"/>
                  </a:lnTo>
                  <a:lnTo>
                    <a:pt x="10459" y="2610"/>
                  </a:lnTo>
                  <a:lnTo>
                    <a:pt x="10311" y="2484"/>
                  </a:lnTo>
                  <a:lnTo>
                    <a:pt x="10227" y="2337"/>
                  </a:lnTo>
                  <a:lnTo>
                    <a:pt x="10164" y="2189"/>
                  </a:lnTo>
                  <a:lnTo>
                    <a:pt x="10017" y="1895"/>
                  </a:lnTo>
                  <a:lnTo>
                    <a:pt x="9912" y="1747"/>
                  </a:lnTo>
                  <a:lnTo>
                    <a:pt x="9827" y="1579"/>
                  </a:lnTo>
                  <a:lnTo>
                    <a:pt x="9827" y="1558"/>
                  </a:lnTo>
                  <a:lnTo>
                    <a:pt x="9701" y="1705"/>
                  </a:lnTo>
                  <a:lnTo>
                    <a:pt x="9596" y="1726"/>
                  </a:lnTo>
                  <a:lnTo>
                    <a:pt x="9533" y="1790"/>
                  </a:lnTo>
                  <a:lnTo>
                    <a:pt x="9491" y="1874"/>
                  </a:lnTo>
                  <a:lnTo>
                    <a:pt x="9470" y="1979"/>
                  </a:lnTo>
                  <a:lnTo>
                    <a:pt x="9491" y="2168"/>
                  </a:lnTo>
                  <a:lnTo>
                    <a:pt x="9512" y="2337"/>
                  </a:lnTo>
                  <a:lnTo>
                    <a:pt x="9491" y="2505"/>
                  </a:lnTo>
                  <a:lnTo>
                    <a:pt x="9470" y="2652"/>
                  </a:lnTo>
                  <a:lnTo>
                    <a:pt x="9428" y="2821"/>
                  </a:lnTo>
                  <a:lnTo>
                    <a:pt x="9365" y="2968"/>
                  </a:lnTo>
                  <a:lnTo>
                    <a:pt x="9301" y="3115"/>
                  </a:lnTo>
                  <a:lnTo>
                    <a:pt x="9217" y="3242"/>
                  </a:lnTo>
                  <a:lnTo>
                    <a:pt x="9028" y="3515"/>
                  </a:lnTo>
                  <a:lnTo>
                    <a:pt x="8796" y="3768"/>
                  </a:lnTo>
                  <a:lnTo>
                    <a:pt x="8523" y="3999"/>
                  </a:lnTo>
                  <a:lnTo>
                    <a:pt x="8228" y="4210"/>
                  </a:lnTo>
                  <a:lnTo>
                    <a:pt x="7913" y="4378"/>
                  </a:lnTo>
                  <a:lnTo>
                    <a:pt x="7576" y="4546"/>
                  </a:lnTo>
                  <a:lnTo>
                    <a:pt x="7218" y="4693"/>
                  </a:lnTo>
                  <a:lnTo>
                    <a:pt x="6881" y="4799"/>
                  </a:lnTo>
                  <a:lnTo>
                    <a:pt x="6524" y="4883"/>
                  </a:lnTo>
                  <a:lnTo>
                    <a:pt x="6166" y="4946"/>
                  </a:lnTo>
                  <a:lnTo>
                    <a:pt x="5850" y="4967"/>
                  </a:lnTo>
                  <a:lnTo>
                    <a:pt x="5514" y="4988"/>
                  </a:lnTo>
                  <a:lnTo>
                    <a:pt x="5219" y="4946"/>
                  </a:lnTo>
                  <a:lnTo>
                    <a:pt x="4819" y="4883"/>
                  </a:lnTo>
                  <a:lnTo>
                    <a:pt x="4440" y="4778"/>
                  </a:lnTo>
                  <a:lnTo>
                    <a:pt x="4062" y="4651"/>
                  </a:lnTo>
                  <a:lnTo>
                    <a:pt x="3683" y="4504"/>
                  </a:lnTo>
                  <a:lnTo>
                    <a:pt x="3304" y="4315"/>
                  </a:lnTo>
                  <a:lnTo>
                    <a:pt x="2946" y="4125"/>
                  </a:lnTo>
                  <a:lnTo>
                    <a:pt x="2610" y="3894"/>
                  </a:lnTo>
                  <a:lnTo>
                    <a:pt x="2294" y="3662"/>
                  </a:lnTo>
                  <a:lnTo>
                    <a:pt x="1978" y="3389"/>
                  </a:lnTo>
                  <a:lnTo>
                    <a:pt x="1684" y="3115"/>
                  </a:lnTo>
                  <a:lnTo>
                    <a:pt x="1410" y="2800"/>
                  </a:lnTo>
                  <a:lnTo>
                    <a:pt x="1158" y="2484"/>
                  </a:lnTo>
                  <a:lnTo>
                    <a:pt x="947" y="2147"/>
                  </a:lnTo>
                  <a:lnTo>
                    <a:pt x="737" y="1811"/>
                  </a:lnTo>
                  <a:lnTo>
                    <a:pt x="568" y="1453"/>
                  </a:lnTo>
                  <a:lnTo>
                    <a:pt x="421" y="1074"/>
                  </a:lnTo>
                  <a:lnTo>
                    <a:pt x="379" y="1011"/>
                  </a:lnTo>
                  <a:lnTo>
                    <a:pt x="316" y="969"/>
                  </a:lnTo>
                  <a:lnTo>
                    <a:pt x="253" y="927"/>
                  </a:lnTo>
                  <a:lnTo>
                    <a:pt x="190" y="927"/>
                  </a:lnTo>
                  <a:lnTo>
                    <a:pt x="105" y="948"/>
                  </a:lnTo>
                  <a:lnTo>
                    <a:pt x="63" y="990"/>
                  </a:lnTo>
                  <a:lnTo>
                    <a:pt x="21" y="1053"/>
                  </a:lnTo>
                  <a:lnTo>
                    <a:pt x="0" y="1137"/>
                  </a:lnTo>
                  <a:lnTo>
                    <a:pt x="42" y="1390"/>
                  </a:lnTo>
                  <a:lnTo>
                    <a:pt x="84" y="1621"/>
                  </a:lnTo>
                  <a:lnTo>
                    <a:pt x="148" y="1874"/>
                  </a:lnTo>
                  <a:lnTo>
                    <a:pt x="211" y="2105"/>
                  </a:lnTo>
                  <a:lnTo>
                    <a:pt x="316" y="2358"/>
                  </a:lnTo>
                  <a:lnTo>
                    <a:pt x="421" y="2589"/>
                  </a:lnTo>
                  <a:lnTo>
                    <a:pt x="547" y="2821"/>
                  </a:lnTo>
                  <a:lnTo>
                    <a:pt x="674" y="3031"/>
                  </a:lnTo>
                  <a:lnTo>
                    <a:pt x="821" y="3263"/>
                  </a:lnTo>
                  <a:lnTo>
                    <a:pt x="989" y="3473"/>
                  </a:lnTo>
                  <a:lnTo>
                    <a:pt x="1347" y="3873"/>
                  </a:lnTo>
                  <a:lnTo>
                    <a:pt x="1747" y="4273"/>
                  </a:lnTo>
                  <a:lnTo>
                    <a:pt x="2189" y="4609"/>
                  </a:lnTo>
                  <a:lnTo>
                    <a:pt x="2631" y="4925"/>
                  </a:lnTo>
                  <a:lnTo>
                    <a:pt x="3115" y="5220"/>
                  </a:lnTo>
                  <a:lnTo>
                    <a:pt x="3620" y="5451"/>
                  </a:lnTo>
                  <a:lnTo>
                    <a:pt x="4125" y="5661"/>
                  </a:lnTo>
                  <a:lnTo>
                    <a:pt x="4630" y="5809"/>
                  </a:lnTo>
                  <a:lnTo>
                    <a:pt x="4882" y="5851"/>
                  </a:lnTo>
                  <a:lnTo>
                    <a:pt x="5156" y="5914"/>
                  </a:lnTo>
                  <a:lnTo>
                    <a:pt x="5408" y="5935"/>
                  </a:lnTo>
                  <a:lnTo>
                    <a:pt x="5640" y="5956"/>
                  </a:lnTo>
                  <a:lnTo>
                    <a:pt x="5892" y="5956"/>
                  </a:lnTo>
                  <a:lnTo>
                    <a:pt x="6145" y="5935"/>
                  </a:lnTo>
                  <a:lnTo>
                    <a:pt x="6376" y="5914"/>
                  </a:lnTo>
                  <a:lnTo>
                    <a:pt x="6439" y="6230"/>
                  </a:lnTo>
                  <a:lnTo>
                    <a:pt x="6545" y="6566"/>
                  </a:lnTo>
                  <a:lnTo>
                    <a:pt x="6671" y="6924"/>
                  </a:lnTo>
                  <a:lnTo>
                    <a:pt x="6818" y="7282"/>
                  </a:lnTo>
                  <a:lnTo>
                    <a:pt x="7008" y="7640"/>
                  </a:lnTo>
                  <a:lnTo>
                    <a:pt x="7197" y="7997"/>
                  </a:lnTo>
                  <a:lnTo>
                    <a:pt x="7429" y="8355"/>
                  </a:lnTo>
                  <a:lnTo>
                    <a:pt x="7660" y="8671"/>
                  </a:lnTo>
                  <a:lnTo>
                    <a:pt x="7934" y="8965"/>
                  </a:lnTo>
                  <a:lnTo>
                    <a:pt x="8207" y="9239"/>
                  </a:lnTo>
                  <a:lnTo>
                    <a:pt x="8502" y="9470"/>
                  </a:lnTo>
                  <a:lnTo>
                    <a:pt x="8649" y="9555"/>
                  </a:lnTo>
                  <a:lnTo>
                    <a:pt x="8796" y="9639"/>
                  </a:lnTo>
                  <a:lnTo>
                    <a:pt x="8965" y="9723"/>
                  </a:lnTo>
                  <a:lnTo>
                    <a:pt x="9133" y="9765"/>
                  </a:lnTo>
                  <a:lnTo>
                    <a:pt x="9301" y="9807"/>
                  </a:lnTo>
                  <a:lnTo>
                    <a:pt x="9470" y="9828"/>
                  </a:lnTo>
                  <a:lnTo>
                    <a:pt x="9638" y="9849"/>
                  </a:lnTo>
                  <a:lnTo>
                    <a:pt x="9806" y="9828"/>
                  </a:lnTo>
                  <a:lnTo>
                    <a:pt x="9996" y="9807"/>
                  </a:lnTo>
                  <a:lnTo>
                    <a:pt x="10164" y="9765"/>
                  </a:lnTo>
                  <a:lnTo>
                    <a:pt x="10332" y="9702"/>
                  </a:lnTo>
                  <a:lnTo>
                    <a:pt x="10480" y="9618"/>
                  </a:lnTo>
                  <a:lnTo>
                    <a:pt x="10627" y="9512"/>
                  </a:lnTo>
                  <a:lnTo>
                    <a:pt x="10753" y="9407"/>
                  </a:lnTo>
                  <a:lnTo>
                    <a:pt x="10880" y="9281"/>
                  </a:lnTo>
                  <a:lnTo>
                    <a:pt x="11006" y="9155"/>
                  </a:lnTo>
                  <a:lnTo>
                    <a:pt x="11237" y="8860"/>
                  </a:lnTo>
                  <a:lnTo>
                    <a:pt x="11427" y="8565"/>
                  </a:lnTo>
                  <a:lnTo>
                    <a:pt x="11616" y="8229"/>
                  </a:lnTo>
                  <a:lnTo>
                    <a:pt x="11911" y="7619"/>
                  </a:lnTo>
                  <a:lnTo>
                    <a:pt x="12290" y="6798"/>
                  </a:lnTo>
                  <a:lnTo>
                    <a:pt x="12437" y="6377"/>
                  </a:lnTo>
                  <a:lnTo>
                    <a:pt x="12584" y="5956"/>
                  </a:lnTo>
                  <a:lnTo>
                    <a:pt x="12710" y="5535"/>
                  </a:lnTo>
                  <a:lnTo>
                    <a:pt x="12816" y="5114"/>
                  </a:lnTo>
                  <a:lnTo>
                    <a:pt x="12858" y="4672"/>
                  </a:lnTo>
                  <a:lnTo>
                    <a:pt x="12879" y="4210"/>
                  </a:lnTo>
                  <a:lnTo>
                    <a:pt x="13279" y="4188"/>
                  </a:lnTo>
                  <a:lnTo>
                    <a:pt x="13657" y="4104"/>
                  </a:lnTo>
                  <a:lnTo>
                    <a:pt x="14057" y="3999"/>
                  </a:lnTo>
                  <a:lnTo>
                    <a:pt x="14436" y="3873"/>
                  </a:lnTo>
                  <a:lnTo>
                    <a:pt x="14794" y="3704"/>
                  </a:lnTo>
                  <a:lnTo>
                    <a:pt x="15130" y="3515"/>
                  </a:lnTo>
                  <a:lnTo>
                    <a:pt x="15446" y="3284"/>
                  </a:lnTo>
                  <a:lnTo>
                    <a:pt x="15741" y="3052"/>
                  </a:lnTo>
                  <a:lnTo>
                    <a:pt x="15993" y="2779"/>
                  </a:lnTo>
                  <a:lnTo>
                    <a:pt x="16225" y="2484"/>
                  </a:lnTo>
                  <a:lnTo>
                    <a:pt x="16309" y="2316"/>
                  </a:lnTo>
                  <a:lnTo>
                    <a:pt x="16393" y="2147"/>
                  </a:lnTo>
                  <a:lnTo>
                    <a:pt x="16456" y="1979"/>
                  </a:lnTo>
                  <a:lnTo>
                    <a:pt x="16519" y="1811"/>
                  </a:lnTo>
                  <a:lnTo>
                    <a:pt x="16561" y="1642"/>
                  </a:lnTo>
                  <a:lnTo>
                    <a:pt x="16582" y="1453"/>
                  </a:lnTo>
                  <a:lnTo>
                    <a:pt x="16603" y="1263"/>
                  </a:lnTo>
                  <a:lnTo>
                    <a:pt x="16603" y="1074"/>
                  </a:lnTo>
                  <a:lnTo>
                    <a:pt x="16582" y="864"/>
                  </a:lnTo>
                  <a:lnTo>
                    <a:pt x="16561" y="674"/>
                  </a:lnTo>
                  <a:lnTo>
                    <a:pt x="16519" y="464"/>
                  </a:lnTo>
                  <a:lnTo>
                    <a:pt x="16456" y="253"/>
                  </a:lnTo>
                  <a:lnTo>
                    <a:pt x="16414" y="190"/>
                  </a:lnTo>
                  <a:lnTo>
                    <a:pt x="16372" y="127"/>
                  </a:lnTo>
                  <a:lnTo>
                    <a:pt x="16288" y="43"/>
                  </a:lnTo>
                  <a:lnTo>
                    <a:pt x="161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7093;p33">
              <a:extLst>
                <a:ext uri="{FF2B5EF4-FFF2-40B4-BE49-F238E27FC236}">
                  <a16:creationId xmlns:a16="http://schemas.microsoft.com/office/drawing/2014/main" xmlns="" id="{F6F63791-083B-45F0-9EA0-C8E3F4D33F45}"/>
                </a:ext>
              </a:extLst>
            </p:cNvPr>
            <p:cNvSpPr/>
            <p:nvPr/>
          </p:nvSpPr>
          <p:spPr>
            <a:xfrm>
              <a:off x="3408275" y="-770108"/>
              <a:ext cx="451674" cy="48657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40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1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04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63" y="3999"/>
                  </a:lnTo>
                  <a:lnTo>
                    <a:pt x="1473" y="4315"/>
                  </a:lnTo>
                  <a:lnTo>
                    <a:pt x="1263" y="4651"/>
                  </a:lnTo>
                  <a:lnTo>
                    <a:pt x="1094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0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42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599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58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7094;p33">
              <a:extLst>
                <a:ext uri="{FF2B5EF4-FFF2-40B4-BE49-F238E27FC236}">
                  <a16:creationId xmlns:a16="http://schemas.microsoft.com/office/drawing/2014/main" xmlns="" id="{8E1C92FF-956B-E19A-9828-46A637ECD8AE}"/>
                </a:ext>
              </a:extLst>
            </p:cNvPr>
            <p:cNvSpPr/>
            <p:nvPr/>
          </p:nvSpPr>
          <p:spPr>
            <a:xfrm>
              <a:off x="3975200" y="-767222"/>
              <a:ext cx="418326" cy="336232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295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74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51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71" y="9428"/>
                  </a:lnTo>
                  <a:lnTo>
                    <a:pt x="6839" y="9576"/>
                  </a:lnTo>
                  <a:lnTo>
                    <a:pt x="7407" y="9681"/>
                  </a:lnTo>
                  <a:lnTo>
                    <a:pt x="7997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48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385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890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12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31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7095;p33">
              <a:extLst>
                <a:ext uri="{FF2B5EF4-FFF2-40B4-BE49-F238E27FC236}">
                  <a16:creationId xmlns:a16="http://schemas.microsoft.com/office/drawing/2014/main" xmlns="" id="{E5F0DB8C-EB31-E932-7D28-16CF862E8161}"/>
                </a:ext>
              </a:extLst>
            </p:cNvPr>
            <p:cNvSpPr/>
            <p:nvPr/>
          </p:nvSpPr>
          <p:spPr>
            <a:xfrm>
              <a:off x="3151616" y="-1174213"/>
              <a:ext cx="1477492" cy="1590499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02" y="13321"/>
                  </a:lnTo>
                  <a:lnTo>
                    <a:pt x="32723" y="13510"/>
                  </a:lnTo>
                  <a:lnTo>
                    <a:pt x="32723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61" y="14773"/>
                  </a:lnTo>
                  <a:lnTo>
                    <a:pt x="30724" y="14226"/>
                  </a:lnTo>
                  <a:lnTo>
                    <a:pt x="29967" y="13700"/>
                  </a:lnTo>
                  <a:lnTo>
                    <a:pt x="29209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5" y="11911"/>
                  </a:lnTo>
                  <a:lnTo>
                    <a:pt x="28935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67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7997" y="10564"/>
                  </a:lnTo>
                  <a:lnTo>
                    <a:pt x="8208" y="10775"/>
                  </a:lnTo>
                  <a:lnTo>
                    <a:pt x="8587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397" y="13068"/>
                  </a:lnTo>
                  <a:lnTo>
                    <a:pt x="7492" y="14036"/>
                  </a:lnTo>
                  <a:lnTo>
                    <a:pt x="6608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0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40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6" y="10480"/>
                  </a:lnTo>
                  <a:lnTo>
                    <a:pt x="7787" y="10375"/>
                  </a:lnTo>
                  <a:close/>
                  <a:moveTo>
                    <a:pt x="5704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19" y="6819"/>
                  </a:lnTo>
                  <a:lnTo>
                    <a:pt x="7092" y="6903"/>
                  </a:lnTo>
                  <a:lnTo>
                    <a:pt x="7366" y="7008"/>
                  </a:lnTo>
                  <a:lnTo>
                    <a:pt x="7619" y="7113"/>
                  </a:lnTo>
                  <a:lnTo>
                    <a:pt x="7892" y="7239"/>
                  </a:lnTo>
                  <a:lnTo>
                    <a:pt x="8124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76" y="8755"/>
                  </a:lnTo>
                  <a:lnTo>
                    <a:pt x="9744" y="8986"/>
                  </a:lnTo>
                  <a:lnTo>
                    <a:pt x="9870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49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34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34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66" y="8923"/>
                  </a:lnTo>
                  <a:lnTo>
                    <a:pt x="6672" y="8818"/>
                  </a:lnTo>
                  <a:lnTo>
                    <a:pt x="6356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6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20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05" y="10543"/>
                  </a:lnTo>
                  <a:lnTo>
                    <a:pt x="2947" y="10606"/>
                  </a:lnTo>
                  <a:lnTo>
                    <a:pt x="2968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199" y="10627"/>
                  </a:lnTo>
                  <a:lnTo>
                    <a:pt x="3473" y="10417"/>
                  </a:lnTo>
                  <a:lnTo>
                    <a:pt x="3747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20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09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31" y="10922"/>
                  </a:lnTo>
                  <a:lnTo>
                    <a:pt x="3705" y="11153"/>
                  </a:lnTo>
                  <a:lnTo>
                    <a:pt x="3641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31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15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78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30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62" y="12058"/>
                  </a:lnTo>
                  <a:lnTo>
                    <a:pt x="5156" y="12353"/>
                  </a:lnTo>
                  <a:lnTo>
                    <a:pt x="5072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25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25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6" y="16877"/>
                  </a:lnTo>
                  <a:lnTo>
                    <a:pt x="4778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68" y="16772"/>
                  </a:lnTo>
                  <a:lnTo>
                    <a:pt x="2758" y="16625"/>
                  </a:lnTo>
                  <a:lnTo>
                    <a:pt x="2526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05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06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74" y="12795"/>
                  </a:lnTo>
                  <a:lnTo>
                    <a:pt x="1116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7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63" y="7913"/>
                  </a:lnTo>
                  <a:lnTo>
                    <a:pt x="3031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588" y="6819"/>
                  </a:lnTo>
                  <a:lnTo>
                    <a:pt x="4883" y="6734"/>
                  </a:lnTo>
                  <a:lnTo>
                    <a:pt x="5156" y="6692"/>
                  </a:lnTo>
                  <a:lnTo>
                    <a:pt x="5430" y="6671"/>
                  </a:lnTo>
                  <a:lnTo>
                    <a:pt x="5704" y="6650"/>
                  </a:lnTo>
                  <a:close/>
                  <a:moveTo>
                    <a:pt x="30072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01" y="8691"/>
                  </a:lnTo>
                  <a:lnTo>
                    <a:pt x="34912" y="8923"/>
                  </a:lnTo>
                  <a:lnTo>
                    <a:pt x="35101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785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11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8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60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23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8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03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8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586" y="11175"/>
                  </a:lnTo>
                  <a:lnTo>
                    <a:pt x="33607" y="11111"/>
                  </a:lnTo>
                  <a:lnTo>
                    <a:pt x="33586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40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29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19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788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68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21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26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21" y="7113"/>
                  </a:lnTo>
                  <a:lnTo>
                    <a:pt x="27189" y="6966"/>
                  </a:lnTo>
                  <a:lnTo>
                    <a:pt x="27336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19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37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18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796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291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54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03" y="21612"/>
                  </a:lnTo>
                  <a:lnTo>
                    <a:pt x="31313" y="21528"/>
                  </a:lnTo>
                  <a:lnTo>
                    <a:pt x="30745" y="21423"/>
                  </a:lnTo>
                  <a:lnTo>
                    <a:pt x="30177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57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580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01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8" y="947"/>
                  </a:moveTo>
                  <a:lnTo>
                    <a:pt x="21991" y="1368"/>
                  </a:lnTo>
                  <a:lnTo>
                    <a:pt x="21802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50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4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380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75" y="8818"/>
                  </a:lnTo>
                  <a:lnTo>
                    <a:pt x="23317" y="9175"/>
                  </a:lnTo>
                  <a:lnTo>
                    <a:pt x="23359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27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48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1" y="19339"/>
                  </a:lnTo>
                  <a:lnTo>
                    <a:pt x="26368" y="19718"/>
                  </a:lnTo>
                  <a:lnTo>
                    <a:pt x="26726" y="20055"/>
                  </a:lnTo>
                  <a:lnTo>
                    <a:pt x="27105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74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04" y="31671"/>
                  </a:lnTo>
                  <a:lnTo>
                    <a:pt x="41583" y="32113"/>
                  </a:lnTo>
                  <a:lnTo>
                    <a:pt x="41561" y="32534"/>
                  </a:lnTo>
                  <a:lnTo>
                    <a:pt x="41498" y="32954"/>
                  </a:lnTo>
                  <a:lnTo>
                    <a:pt x="41414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394" y="37794"/>
                  </a:lnTo>
                  <a:lnTo>
                    <a:pt x="39141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395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6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25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8982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37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66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56" y="39436"/>
                  </a:lnTo>
                  <a:lnTo>
                    <a:pt x="5640" y="39141"/>
                  </a:lnTo>
                  <a:lnTo>
                    <a:pt x="5304" y="38826"/>
                  </a:lnTo>
                  <a:lnTo>
                    <a:pt x="4988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68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42" y="29566"/>
                  </a:lnTo>
                  <a:lnTo>
                    <a:pt x="1663" y="28851"/>
                  </a:lnTo>
                  <a:lnTo>
                    <a:pt x="1726" y="28135"/>
                  </a:lnTo>
                  <a:lnTo>
                    <a:pt x="1790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68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483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56" y="17277"/>
                  </a:lnTo>
                  <a:lnTo>
                    <a:pt x="6356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28" y="12795"/>
                  </a:lnTo>
                  <a:lnTo>
                    <a:pt x="10375" y="11743"/>
                  </a:lnTo>
                  <a:lnTo>
                    <a:pt x="10438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48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69" y="9260"/>
                  </a:lnTo>
                  <a:lnTo>
                    <a:pt x="14900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57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78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20" y="6061"/>
                  </a:lnTo>
                  <a:lnTo>
                    <a:pt x="17299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087" y="4020"/>
                  </a:lnTo>
                  <a:lnTo>
                    <a:pt x="19592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44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8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09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62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41" y="4567"/>
                  </a:lnTo>
                  <a:lnTo>
                    <a:pt x="16920" y="4230"/>
                  </a:lnTo>
                  <a:lnTo>
                    <a:pt x="16920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77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62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74" y="5893"/>
                  </a:lnTo>
                  <a:lnTo>
                    <a:pt x="12585" y="6566"/>
                  </a:lnTo>
                  <a:lnTo>
                    <a:pt x="12437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12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07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587" y="6398"/>
                  </a:lnTo>
                  <a:lnTo>
                    <a:pt x="8250" y="6166"/>
                  </a:lnTo>
                  <a:lnTo>
                    <a:pt x="7871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73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79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69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53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10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69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79" y="27041"/>
                  </a:lnTo>
                  <a:lnTo>
                    <a:pt x="653" y="27841"/>
                  </a:lnTo>
                  <a:lnTo>
                    <a:pt x="569" y="28619"/>
                  </a:lnTo>
                  <a:lnTo>
                    <a:pt x="485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485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74" y="33270"/>
                  </a:lnTo>
                  <a:lnTo>
                    <a:pt x="779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3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4988" y="40341"/>
                  </a:lnTo>
                  <a:lnTo>
                    <a:pt x="5619" y="40867"/>
                  </a:lnTo>
                  <a:lnTo>
                    <a:pt x="6272" y="41351"/>
                  </a:lnTo>
                  <a:lnTo>
                    <a:pt x="6966" y="41814"/>
                  </a:lnTo>
                  <a:lnTo>
                    <a:pt x="7661" y="42256"/>
                  </a:lnTo>
                  <a:lnTo>
                    <a:pt x="8397" y="42655"/>
                  </a:lnTo>
                  <a:lnTo>
                    <a:pt x="9134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89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30" y="45686"/>
                  </a:lnTo>
                  <a:lnTo>
                    <a:pt x="17951" y="45833"/>
                  </a:lnTo>
                  <a:lnTo>
                    <a:pt x="18729" y="45980"/>
                  </a:lnTo>
                  <a:lnTo>
                    <a:pt x="19508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28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385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25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03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5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51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1" y="22285"/>
                  </a:lnTo>
                  <a:lnTo>
                    <a:pt x="38784" y="21801"/>
                  </a:lnTo>
                  <a:lnTo>
                    <a:pt x="38384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58" y="14226"/>
                  </a:lnTo>
                  <a:lnTo>
                    <a:pt x="37900" y="13826"/>
                  </a:lnTo>
                  <a:lnTo>
                    <a:pt x="37900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42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6995" y="9996"/>
                  </a:lnTo>
                  <a:lnTo>
                    <a:pt x="36764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23" y="6776"/>
                  </a:lnTo>
                  <a:lnTo>
                    <a:pt x="33965" y="6482"/>
                  </a:lnTo>
                  <a:lnTo>
                    <a:pt x="33607" y="6229"/>
                  </a:lnTo>
                  <a:lnTo>
                    <a:pt x="33228" y="5977"/>
                  </a:lnTo>
                  <a:lnTo>
                    <a:pt x="32828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19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20" y="4840"/>
                  </a:lnTo>
                  <a:lnTo>
                    <a:pt x="28809" y="4883"/>
                  </a:lnTo>
                  <a:lnTo>
                    <a:pt x="28578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789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1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69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7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780" y="9365"/>
                  </a:lnTo>
                  <a:lnTo>
                    <a:pt x="23801" y="8944"/>
                  </a:lnTo>
                  <a:lnTo>
                    <a:pt x="23843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42" y="3157"/>
                  </a:lnTo>
                  <a:lnTo>
                    <a:pt x="25379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06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43" y="3788"/>
                  </a:lnTo>
                  <a:lnTo>
                    <a:pt x="23191" y="3999"/>
                  </a:lnTo>
                  <a:lnTo>
                    <a:pt x="22917" y="4251"/>
                  </a:lnTo>
                  <a:lnTo>
                    <a:pt x="22686" y="4504"/>
                  </a:lnTo>
                  <a:lnTo>
                    <a:pt x="22433" y="4756"/>
                  </a:lnTo>
                  <a:lnTo>
                    <a:pt x="22202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54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59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7096;p33">
              <a:extLst>
                <a:ext uri="{FF2B5EF4-FFF2-40B4-BE49-F238E27FC236}">
                  <a16:creationId xmlns:a16="http://schemas.microsoft.com/office/drawing/2014/main" xmlns="" id="{7096D187-2AAE-74C3-7A35-672A2EECD5B3}"/>
                </a:ext>
              </a:extLst>
            </p:cNvPr>
            <p:cNvSpPr/>
            <p:nvPr/>
          </p:nvSpPr>
          <p:spPr>
            <a:xfrm>
              <a:off x="3385779" y="-798278"/>
              <a:ext cx="495184" cy="541504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33" y="842"/>
                  </a:lnTo>
                  <a:lnTo>
                    <a:pt x="10691" y="905"/>
                  </a:lnTo>
                  <a:lnTo>
                    <a:pt x="11028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32" y="2231"/>
                  </a:lnTo>
                  <a:lnTo>
                    <a:pt x="12943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679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490" y="7639"/>
                  </a:lnTo>
                  <a:lnTo>
                    <a:pt x="13342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11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491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33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35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52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695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3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7" y="5808"/>
                  </a:lnTo>
                  <a:lnTo>
                    <a:pt x="1916" y="5471"/>
                  </a:lnTo>
                  <a:lnTo>
                    <a:pt x="2126" y="5135"/>
                  </a:lnTo>
                  <a:lnTo>
                    <a:pt x="2316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57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4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61" y="1305"/>
                  </a:lnTo>
                  <a:lnTo>
                    <a:pt x="7661" y="1157"/>
                  </a:lnTo>
                  <a:lnTo>
                    <a:pt x="8060" y="1052"/>
                  </a:lnTo>
                  <a:lnTo>
                    <a:pt x="8439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50" y="274"/>
                  </a:lnTo>
                  <a:lnTo>
                    <a:pt x="7429" y="442"/>
                  </a:lnTo>
                  <a:lnTo>
                    <a:pt x="6987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779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43" y="8586"/>
                  </a:lnTo>
                  <a:lnTo>
                    <a:pt x="1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22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5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599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61" y="15677"/>
                  </a:lnTo>
                  <a:lnTo>
                    <a:pt x="6819" y="15593"/>
                  </a:lnTo>
                  <a:lnTo>
                    <a:pt x="7177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29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02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89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289" y="7365"/>
                  </a:lnTo>
                  <a:lnTo>
                    <a:pt x="14352" y="6902"/>
                  </a:lnTo>
                  <a:lnTo>
                    <a:pt x="14373" y="6439"/>
                  </a:lnTo>
                  <a:lnTo>
                    <a:pt x="14373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63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879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11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06" y="505"/>
                  </a:lnTo>
                  <a:lnTo>
                    <a:pt x="10922" y="295"/>
                  </a:lnTo>
                  <a:lnTo>
                    <a:pt x="10396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7097;p33">
              <a:extLst>
                <a:ext uri="{FF2B5EF4-FFF2-40B4-BE49-F238E27FC236}">
                  <a16:creationId xmlns:a16="http://schemas.microsoft.com/office/drawing/2014/main" xmlns="" id="{2447D5AD-6CBF-CF9C-5320-C0A59DF8A7F1}"/>
                </a:ext>
              </a:extLst>
            </p:cNvPr>
            <p:cNvSpPr/>
            <p:nvPr/>
          </p:nvSpPr>
          <p:spPr>
            <a:xfrm>
              <a:off x="3841082" y="-366002"/>
              <a:ext cx="294341" cy="163427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09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26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68" y="3031"/>
                  </a:lnTo>
                  <a:lnTo>
                    <a:pt x="2147" y="2905"/>
                  </a:lnTo>
                  <a:lnTo>
                    <a:pt x="2125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31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19" y="2484"/>
                  </a:lnTo>
                  <a:lnTo>
                    <a:pt x="4545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08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387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692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23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597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60" y="1958"/>
                  </a:lnTo>
                  <a:lnTo>
                    <a:pt x="7618" y="2168"/>
                  </a:lnTo>
                  <a:lnTo>
                    <a:pt x="7976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33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23" y="1264"/>
                  </a:lnTo>
                  <a:lnTo>
                    <a:pt x="8502" y="1179"/>
                  </a:lnTo>
                  <a:lnTo>
                    <a:pt x="8417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65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4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7098;p33">
              <a:extLst>
                <a:ext uri="{FF2B5EF4-FFF2-40B4-BE49-F238E27FC236}">
                  <a16:creationId xmlns:a16="http://schemas.microsoft.com/office/drawing/2014/main" xmlns="" id="{E7DC15B5-18B3-1AE0-8753-B41856F8E1F0}"/>
                </a:ext>
              </a:extLst>
            </p:cNvPr>
            <p:cNvSpPr/>
            <p:nvPr/>
          </p:nvSpPr>
          <p:spPr>
            <a:xfrm>
              <a:off x="3188616" y="-945760"/>
              <a:ext cx="319007" cy="368732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82" y="42"/>
                  </a:lnTo>
                  <a:lnTo>
                    <a:pt x="3809" y="84"/>
                  </a:lnTo>
                  <a:lnTo>
                    <a:pt x="3514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31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84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8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51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2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04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67" y="4630"/>
                  </a:lnTo>
                  <a:lnTo>
                    <a:pt x="2631" y="4503"/>
                  </a:lnTo>
                  <a:lnTo>
                    <a:pt x="2757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5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73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2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796" y="2567"/>
                  </a:lnTo>
                  <a:lnTo>
                    <a:pt x="8670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50" y="737"/>
                  </a:lnTo>
                  <a:lnTo>
                    <a:pt x="6818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8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7099;p33">
              <a:extLst>
                <a:ext uri="{FF2B5EF4-FFF2-40B4-BE49-F238E27FC236}">
                  <a16:creationId xmlns:a16="http://schemas.microsoft.com/office/drawing/2014/main" xmlns="" id="{0AC49AB5-FA80-B4AC-DAFB-B224569A5C9F}"/>
                </a:ext>
              </a:extLst>
            </p:cNvPr>
            <p:cNvSpPr/>
            <p:nvPr/>
          </p:nvSpPr>
          <p:spPr>
            <a:xfrm>
              <a:off x="3343025" y="-817825"/>
              <a:ext cx="130531" cy="195961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0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4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2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7100;p33">
              <a:extLst>
                <a:ext uri="{FF2B5EF4-FFF2-40B4-BE49-F238E27FC236}">
                  <a16:creationId xmlns:a16="http://schemas.microsoft.com/office/drawing/2014/main" xmlns="" id="{17ACBE0B-FED9-D7AC-2893-FDDE1DC4D041}"/>
                </a:ext>
              </a:extLst>
            </p:cNvPr>
            <p:cNvSpPr/>
            <p:nvPr/>
          </p:nvSpPr>
          <p:spPr>
            <a:xfrm>
              <a:off x="4054919" y="-971078"/>
              <a:ext cx="364688" cy="400545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199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69" y="1053"/>
                  </a:lnTo>
                  <a:lnTo>
                    <a:pt x="801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48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199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8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283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8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40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8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7101;p33">
              <a:extLst>
                <a:ext uri="{FF2B5EF4-FFF2-40B4-BE49-F238E27FC236}">
                  <a16:creationId xmlns:a16="http://schemas.microsoft.com/office/drawing/2014/main" xmlns="" id="{5C12DB9B-B950-B7EA-A450-03A92E4DCC82}"/>
                </a:ext>
              </a:extLst>
            </p:cNvPr>
            <p:cNvSpPr/>
            <p:nvPr/>
          </p:nvSpPr>
          <p:spPr>
            <a:xfrm>
              <a:off x="4148453" y="-814184"/>
              <a:ext cx="130531" cy="167034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32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0" y="1115"/>
                  </a:lnTo>
                  <a:lnTo>
                    <a:pt x="0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74" y="2694"/>
                  </a:lnTo>
                  <a:lnTo>
                    <a:pt x="1032" y="3220"/>
                  </a:lnTo>
                  <a:lnTo>
                    <a:pt x="1789" y="3746"/>
                  </a:lnTo>
                  <a:lnTo>
                    <a:pt x="2526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788" y="3220"/>
                  </a:lnTo>
                  <a:lnTo>
                    <a:pt x="3788" y="3030"/>
                  </a:lnTo>
                  <a:lnTo>
                    <a:pt x="3767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7102;p33">
              <a:extLst>
                <a:ext uri="{FF2B5EF4-FFF2-40B4-BE49-F238E27FC236}">
                  <a16:creationId xmlns:a16="http://schemas.microsoft.com/office/drawing/2014/main" xmlns="" id="{D8ECC56B-FE43-E1D7-759D-AEC5E40B6749}"/>
                </a:ext>
              </a:extLst>
            </p:cNvPr>
            <p:cNvSpPr/>
            <p:nvPr/>
          </p:nvSpPr>
          <p:spPr>
            <a:xfrm>
              <a:off x="3517726" y="-608163"/>
              <a:ext cx="243630" cy="115708"/>
            </a:xfrm>
            <a:custGeom>
              <a:avLst/>
              <a:gdLst/>
              <a:ahLst/>
              <a:cxnLst/>
              <a:rect l="l" t="t" r="r" b="b"/>
              <a:pathLst>
                <a:path w="7072" h="3368" extrusionOk="0">
                  <a:moveTo>
                    <a:pt x="3873" y="0"/>
                  </a:moveTo>
                  <a:lnTo>
                    <a:pt x="3494" y="43"/>
                  </a:lnTo>
                  <a:lnTo>
                    <a:pt x="3115" y="106"/>
                  </a:lnTo>
                  <a:lnTo>
                    <a:pt x="2757" y="232"/>
                  </a:lnTo>
                  <a:lnTo>
                    <a:pt x="2421" y="379"/>
                  </a:lnTo>
                  <a:lnTo>
                    <a:pt x="2084" y="548"/>
                  </a:lnTo>
                  <a:lnTo>
                    <a:pt x="1768" y="779"/>
                  </a:lnTo>
                  <a:lnTo>
                    <a:pt x="1474" y="1011"/>
                  </a:lnTo>
                  <a:lnTo>
                    <a:pt x="1200" y="1284"/>
                  </a:lnTo>
                  <a:lnTo>
                    <a:pt x="948" y="1579"/>
                  </a:lnTo>
                  <a:lnTo>
                    <a:pt x="695" y="1873"/>
                  </a:lnTo>
                  <a:lnTo>
                    <a:pt x="485" y="2210"/>
                  </a:lnTo>
                  <a:lnTo>
                    <a:pt x="316" y="2547"/>
                  </a:lnTo>
                  <a:lnTo>
                    <a:pt x="148" y="2883"/>
                  </a:lnTo>
                  <a:lnTo>
                    <a:pt x="22" y="3241"/>
                  </a:lnTo>
                  <a:lnTo>
                    <a:pt x="1" y="3283"/>
                  </a:lnTo>
                  <a:lnTo>
                    <a:pt x="22" y="3304"/>
                  </a:lnTo>
                  <a:lnTo>
                    <a:pt x="64" y="3367"/>
                  </a:lnTo>
                  <a:lnTo>
                    <a:pt x="127" y="3367"/>
                  </a:lnTo>
                  <a:lnTo>
                    <a:pt x="190" y="3346"/>
                  </a:lnTo>
                  <a:lnTo>
                    <a:pt x="590" y="3010"/>
                  </a:lnTo>
                  <a:lnTo>
                    <a:pt x="990" y="2694"/>
                  </a:lnTo>
                  <a:lnTo>
                    <a:pt x="1411" y="2420"/>
                  </a:lnTo>
                  <a:lnTo>
                    <a:pt x="1810" y="2189"/>
                  </a:lnTo>
                  <a:lnTo>
                    <a:pt x="2252" y="1979"/>
                  </a:lnTo>
                  <a:lnTo>
                    <a:pt x="2694" y="1831"/>
                  </a:lnTo>
                  <a:lnTo>
                    <a:pt x="2947" y="1747"/>
                  </a:lnTo>
                  <a:lnTo>
                    <a:pt x="3199" y="1705"/>
                  </a:lnTo>
                  <a:lnTo>
                    <a:pt x="3452" y="1663"/>
                  </a:lnTo>
                  <a:lnTo>
                    <a:pt x="3725" y="1621"/>
                  </a:lnTo>
                  <a:lnTo>
                    <a:pt x="3936" y="1600"/>
                  </a:lnTo>
                  <a:lnTo>
                    <a:pt x="4146" y="1621"/>
                  </a:lnTo>
                  <a:lnTo>
                    <a:pt x="4357" y="1642"/>
                  </a:lnTo>
                  <a:lnTo>
                    <a:pt x="4567" y="1684"/>
                  </a:lnTo>
                  <a:lnTo>
                    <a:pt x="4757" y="1726"/>
                  </a:lnTo>
                  <a:lnTo>
                    <a:pt x="4967" y="1789"/>
                  </a:lnTo>
                  <a:lnTo>
                    <a:pt x="5156" y="1873"/>
                  </a:lnTo>
                  <a:lnTo>
                    <a:pt x="5346" y="1979"/>
                  </a:lnTo>
                  <a:lnTo>
                    <a:pt x="5535" y="2084"/>
                  </a:lnTo>
                  <a:lnTo>
                    <a:pt x="5725" y="2189"/>
                  </a:lnTo>
                  <a:lnTo>
                    <a:pt x="5893" y="2315"/>
                  </a:lnTo>
                  <a:lnTo>
                    <a:pt x="6040" y="2463"/>
                  </a:lnTo>
                  <a:lnTo>
                    <a:pt x="6209" y="2610"/>
                  </a:lnTo>
                  <a:lnTo>
                    <a:pt x="6335" y="2778"/>
                  </a:lnTo>
                  <a:lnTo>
                    <a:pt x="6482" y="2925"/>
                  </a:lnTo>
                  <a:lnTo>
                    <a:pt x="6587" y="3115"/>
                  </a:lnTo>
                  <a:lnTo>
                    <a:pt x="6650" y="3157"/>
                  </a:lnTo>
                  <a:lnTo>
                    <a:pt x="6735" y="3178"/>
                  </a:lnTo>
                  <a:lnTo>
                    <a:pt x="6819" y="3157"/>
                  </a:lnTo>
                  <a:lnTo>
                    <a:pt x="6882" y="3115"/>
                  </a:lnTo>
                  <a:lnTo>
                    <a:pt x="6945" y="2989"/>
                  </a:lnTo>
                  <a:lnTo>
                    <a:pt x="6987" y="2841"/>
                  </a:lnTo>
                  <a:lnTo>
                    <a:pt x="7029" y="2715"/>
                  </a:lnTo>
                  <a:lnTo>
                    <a:pt x="7050" y="2589"/>
                  </a:lnTo>
                  <a:lnTo>
                    <a:pt x="7071" y="2463"/>
                  </a:lnTo>
                  <a:lnTo>
                    <a:pt x="7071" y="2336"/>
                  </a:lnTo>
                  <a:lnTo>
                    <a:pt x="7029" y="2105"/>
                  </a:lnTo>
                  <a:lnTo>
                    <a:pt x="6945" y="1852"/>
                  </a:lnTo>
                  <a:lnTo>
                    <a:pt x="6819" y="1621"/>
                  </a:lnTo>
                  <a:lnTo>
                    <a:pt x="6672" y="1389"/>
                  </a:lnTo>
                  <a:lnTo>
                    <a:pt x="6503" y="1179"/>
                  </a:lnTo>
                  <a:lnTo>
                    <a:pt x="6293" y="989"/>
                  </a:lnTo>
                  <a:lnTo>
                    <a:pt x="6082" y="800"/>
                  </a:lnTo>
                  <a:lnTo>
                    <a:pt x="5851" y="632"/>
                  </a:lnTo>
                  <a:lnTo>
                    <a:pt x="5598" y="484"/>
                  </a:lnTo>
                  <a:lnTo>
                    <a:pt x="5367" y="358"/>
                  </a:lnTo>
                  <a:lnTo>
                    <a:pt x="5135" y="232"/>
                  </a:lnTo>
                  <a:lnTo>
                    <a:pt x="4883" y="148"/>
                  </a:lnTo>
                  <a:lnTo>
                    <a:pt x="4672" y="85"/>
                  </a:lnTo>
                  <a:lnTo>
                    <a:pt x="4273" y="21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7103;p33">
              <a:extLst>
                <a:ext uri="{FF2B5EF4-FFF2-40B4-BE49-F238E27FC236}">
                  <a16:creationId xmlns:a16="http://schemas.microsoft.com/office/drawing/2014/main" xmlns="" id="{56ACCFAE-42D6-9148-0B9C-A55CFD483F58}"/>
                </a:ext>
              </a:extLst>
            </p:cNvPr>
            <p:cNvSpPr/>
            <p:nvPr/>
          </p:nvSpPr>
          <p:spPr>
            <a:xfrm>
              <a:off x="4080309" y="-656602"/>
              <a:ext cx="187787" cy="128007"/>
            </a:xfrm>
            <a:custGeom>
              <a:avLst/>
              <a:gdLst/>
              <a:ahLst/>
              <a:cxnLst/>
              <a:rect l="l" t="t" r="r" b="b"/>
              <a:pathLst>
                <a:path w="5451" h="3726" extrusionOk="0">
                  <a:moveTo>
                    <a:pt x="1831" y="1"/>
                  </a:moveTo>
                  <a:lnTo>
                    <a:pt x="1516" y="22"/>
                  </a:lnTo>
                  <a:lnTo>
                    <a:pt x="1368" y="43"/>
                  </a:lnTo>
                  <a:lnTo>
                    <a:pt x="1242" y="85"/>
                  </a:lnTo>
                  <a:lnTo>
                    <a:pt x="947" y="232"/>
                  </a:lnTo>
                  <a:lnTo>
                    <a:pt x="695" y="379"/>
                  </a:lnTo>
                  <a:lnTo>
                    <a:pt x="484" y="569"/>
                  </a:lnTo>
                  <a:lnTo>
                    <a:pt x="316" y="800"/>
                  </a:lnTo>
                  <a:lnTo>
                    <a:pt x="190" y="1032"/>
                  </a:lnTo>
                  <a:lnTo>
                    <a:pt x="85" y="1284"/>
                  </a:lnTo>
                  <a:lnTo>
                    <a:pt x="42" y="1537"/>
                  </a:lnTo>
                  <a:lnTo>
                    <a:pt x="0" y="1810"/>
                  </a:lnTo>
                  <a:lnTo>
                    <a:pt x="21" y="2084"/>
                  </a:lnTo>
                  <a:lnTo>
                    <a:pt x="64" y="2357"/>
                  </a:lnTo>
                  <a:lnTo>
                    <a:pt x="148" y="2631"/>
                  </a:lnTo>
                  <a:lnTo>
                    <a:pt x="274" y="2883"/>
                  </a:lnTo>
                  <a:lnTo>
                    <a:pt x="421" y="3115"/>
                  </a:lnTo>
                  <a:lnTo>
                    <a:pt x="590" y="3346"/>
                  </a:lnTo>
                  <a:lnTo>
                    <a:pt x="800" y="3536"/>
                  </a:lnTo>
                  <a:lnTo>
                    <a:pt x="1053" y="3704"/>
                  </a:lnTo>
                  <a:lnTo>
                    <a:pt x="1095" y="3725"/>
                  </a:lnTo>
                  <a:lnTo>
                    <a:pt x="1137" y="3725"/>
                  </a:lnTo>
                  <a:lnTo>
                    <a:pt x="1200" y="3683"/>
                  </a:lnTo>
                  <a:lnTo>
                    <a:pt x="1221" y="3620"/>
                  </a:lnTo>
                  <a:lnTo>
                    <a:pt x="1221" y="3578"/>
                  </a:lnTo>
                  <a:lnTo>
                    <a:pt x="1221" y="3536"/>
                  </a:lnTo>
                  <a:lnTo>
                    <a:pt x="1137" y="3367"/>
                  </a:lnTo>
                  <a:lnTo>
                    <a:pt x="1074" y="3199"/>
                  </a:lnTo>
                  <a:lnTo>
                    <a:pt x="1010" y="3031"/>
                  </a:lnTo>
                  <a:lnTo>
                    <a:pt x="968" y="2841"/>
                  </a:lnTo>
                  <a:lnTo>
                    <a:pt x="947" y="2652"/>
                  </a:lnTo>
                  <a:lnTo>
                    <a:pt x="926" y="2484"/>
                  </a:lnTo>
                  <a:lnTo>
                    <a:pt x="926" y="2294"/>
                  </a:lnTo>
                  <a:lnTo>
                    <a:pt x="947" y="2126"/>
                  </a:lnTo>
                  <a:lnTo>
                    <a:pt x="989" y="1958"/>
                  </a:lnTo>
                  <a:lnTo>
                    <a:pt x="1053" y="1789"/>
                  </a:lnTo>
                  <a:lnTo>
                    <a:pt x="1137" y="1642"/>
                  </a:lnTo>
                  <a:lnTo>
                    <a:pt x="1242" y="1516"/>
                  </a:lnTo>
                  <a:lnTo>
                    <a:pt x="1368" y="1389"/>
                  </a:lnTo>
                  <a:lnTo>
                    <a:pt x="1516" y="1305"/>
                  </a:lnTo>
                  <a:lnTo>
                    <a:pt x="1684" y="1221"/>
                  </a:lnTo>
                  <a:lnTo>
                    <a:pt x="1873" y="1158"/>
                  </a:lnTo>
                  <a:lnTo>
                    <a:pt x="2126" y="1116"/>
                  </a:lnTo>
                  <a:lnTo>
                    <a:pt x="2610" y="1116"/>
                  </a:lnTo>
                  <a:lnTo>
                    <a:pt x="2862" y="1179"/>
                  </a:lnTo>
                  <a:lnTo>
                    <a:pt x="3094" y="1242"/>
                  </a:lnTo>
                  <a:lnTo>
                    <a:pt x="3325" y="1326"/>
                  </a:lnTo>
                  <a:lnTo>
                    <a:pt x="3557" y="1431"/>
                  </a:lnTo>
                  <a:lnTo>
                    <a:pt x="3767" y="1558"/>
                  </a:lnTo>
                  <a:lnTo>
                    <a:pt x="3978" y="1705"/>
                  </a:lnTo>
                  <a:lnTo>
                    <a:pt x="4188" y="1852"/>
                  </a:lnTo>
                  <a:lnTo>
                    <a:pt x="4377" y="2021"/>
                  </a:lnTo>
                  <a:lnTo>
                    <a:pt x="4567" y="2210"/>
                  </a:lnTo>
                  <a:lnTo>
                    <a:pt x="4904" y="2568"/>
                  </a:lnTo>
                  <a:lnTo>
                    <a:pt x="5177" y="2926"/>
                  </a:lnTo>
                  <a:lnTo>
                    <a:pt x="5219" y="2968"/>
                  </a:lnTo>
                  <a:lnTo>
                    <a:pt x="5261" y="2989"/>
                  </a:lnTo>
                  <a:lnTo>
                    <a:pt x="5345" y="2989"/>
                  </a:lnTo>
                  <a:lnTo>
                    <a:pt x="5387" y="2968"/>
                  </a:lnTo>
                  <a:lnTo>
                    <a:pt x="5409" y="2947"/>
                  </a:lnTo>
                  <a:lnTo>
                    <a:pt x="5430" y="2905"/>
                  </a:lnTo>
                  <a:lnTo>
                    <a:pt x="5451" y="2862"/>
                  </a:lnTo>
                  <a:lnTo>
                    <a:pt x="5451" y="2694"/>
                  </a:lnTo>
                  <a:lnTo>
                    <a:pt x="5430" y="2547"/>
                  </a:lnTo>
                  <a:lnTo>
                    <a:pt x="5409" y="2378"/>
                  </a:lnTo>
                  <a:lnTo>
                    <a:pt x="5366" y="2231"/>
                  </a:lnTo>
                  <a:lnTo>
                    <a:pt x="5303" y="2084"/>
                  </a:lnTo>
                  <a:lnTo>
                    <a:pt x="5219" y="1937"/>
                  </a:lnTo>
                  <a:lnTo>
                    <a:pt x="5030" y="1642"/>
                  </a:lnTo>
                  <a:lnTo>
                    <a:pt x="4819" y="1368"/>
                  </a:lnTo>
                  <a:lnTo>
                    <a:pt x="4546" y="1116"/>
                  </a:lnTo>
                  <a:lnTo>
                    <a:pt x="4251" y="863"/>
                  </a:lnTo>
                  <a:lnTo>
                    <a:pt x="3914" y="653"/>
                  </a:lnTo>
                  <a:lnTo>
                    <a:pt x="3578" y="463"/>
                  </a:lnTo>
                  <a:lnTo>
                    <a:pt x="3220" y="295"/>
                  </a:lnTo>
                  <a:lnTo>
                    <a:pt x="2862" y="169"/>
                  </a:lnTo>
                  <a:lnTo>
                    <a:pt x="2505" y="85"/>
                  </a:lnTo>
                  <a:lnTo>
                    <a:pt x="2168" y="22"/>
                  </a:lnTo>
                  <a:lnTo>
                    <a:pt x="18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7104;p33">
              <a:extLst>
                <a:ext uri="{FF2B5EF4-FFF2-40B4-BE49-F238E27FC236}">
                  <a16:creationId xmlns:a16="http://schemas.microsoft.com/office/drawing/2014/main" xmlns="" id="{C38A420A-EE04-10A4-6B70-929ABE5AB75B}"/>
                </a:ext>
              </a:extLst>
            </p:cNvPr>
            <p:cNvSpPr/>
            <p:nvPr/>
          </p:nvSpPr>
          <p:spPr>
            <a:xfrm>
              <a:off x="3513385" y="-552510"/>
              <a:ext cx="229850" cy="73795"/>
            </a:xfrm>
            <a:custGeom>
              <a:avLst/>
              <a:gdLst/>
              <a:ahLst/>
              <a:cxnLst/>
              <a:rect l="l" t="t" r="r" b="b"/>
              <a:pathLst>
                <a:path w="6672" h="2148" extrusionOk="0">
                  <a:moveTo>
                    <a:pt x="3662" y="1"/>
                  </a:moveTo>
                  <a:lnTo>
                    <a:pt x="3388" y="22"/>
                  </a:lnTo>
                  <a:lnTo>
                    <a:pt x="3115" y="22"/>
                  </a:lnTo>
                  <a:lnTo>
                    <a:pt x="2841" y="64"/>
                  </a:lnTo>
                  <a:lnTo>
                    <a:pt x="2568" y="106"/>
                  </a:lnTo>
                  <a:lnTo>
                    <a:pt x="2294" y="169"/>
                  </a:lnTo>
                  <a:lnTo>
                    <a:pt x="2042" y="253"/>
                  </a:lnTo>
                  <a:lnTo>
                    <a:pt x="1789" y="359"/>
                  </a:lnTo>
                  <a:lnTo>
                    <a:pt x="1537" y="464"/>
                  </a:lnTo>
                  <a:lnTo>
                    <a:pt x="1305" y="590"/>
                  </a:lnTo>
                  <a:lnTo>
                    <a:pt x="1095" y="716"/>
                  </a:lnTo>
                  <a:lnTo>
                    <a:pt x="884" y="885"/>
                  </a:lnTo>
                  <a:lnTo>
                    <a:pt x="695" y="1032"/>
                  </a:lnTo>
                  <a:lnTo>
                    <a:pt x="506" y="1221"/>
                  </a:lnTo>
                  <a:lnTo>
                    <a:pt x="358" y="1411"/>
                  </a:lnTo>
                  <a:lnTo>
                    <a:pt x="211" y="1621"/>
                  </a:lnTo>
                  <a:lnTo>
                    <a:pt x="106" y="1853"/>
                  </a:lnTo>
                  <a:lnTo>
                    <a:pt x="1" y="2084"/>
                  </a:lnTo>
                  <a:lnTo>
                    <a:pt x="1" y="2105"/>
                  </a:lnTo>
                  <a:lnTo>
                    <a:pt x="22" y="2126"/>
                  </a:lnTo>
                  <a:lnTo>
                    <a:pt x="64" y="2147"/>
                  </a:lnTo>
                  <a:lnTo>
                    <a:pt x="85" y="2126"/>
                  </a:lnTo>
                  <a:lnTo>
                    <a:pt x="232" y="1958"/>
                  </a:lnTo>
                  <a:lnTo>
                    <a:pt x="400" y="1789"/>
                  </a:lnTo>
                  <a:lnTo>
                    <a:pt x="569" y="1621"/>
                  </a:lnTo>
                  <a:lnTo>
                    <a:pt x="758" y="1474"/>
                  </a:lnTo>
                  <a:lnTo>
                    <a:pt x="1137" y="1200"/>
                  </a:lnTo>
                  <a:lnTo>
                    <a:pt x="1558" y="969"/>
                  </a:lnTo>
                  <a:lnTo>
                    <a:pt x="2021" y="758"/>
                  </a:lnTo>
                  <a:lnTo>
                    <a:pt x="2484" y="611"/>
                  </a:lnTo>
                  <a:lnTo>
                    <a:pt x="2947" y="506"/>
                  </a:lnTo>
                  <a:lnTo>
                    <a:pt x="3431" y="443"/>
                  </a:lnTo>
                  <a:lnTo>
                    <a:pt x="3915" y="443"/>
                  </a:lnTo>
                  <a:lnTo>
                    <a:pt x="4146" y="464"/>
                  </a:lnTo>
                  <a:lnTo>
                    <a:pt x="4378" y="485"/>
                  </a:lnTo>
                  <a:lnTo>
                    <a:pt x="4609" y="527"/>
                  </a:lnTo>
                  <a:lnTo>
                    <a:pt x="4840" y="590"/>
                  </a:lnTo>
                  <a:lnTo>
                    <a:pt x="5051" y="653"/>
                  </a:lnTo>
                  <a:lnTo>
                    <a:pt x="5261" y="737"/>
                  </a:lnTo>
                  <a:lnTo>
                    <a:pt x="5472" y="843"/>
                  </a:lnTo>
                  <a:lnTo>
                    <a:pt x="5661" y="969"/>
                  </a:lnTo>
                  <a:lnTo>
                    <a:pt x="5851" y="1095"/>
                  </a:lnTo>
                  <a:lnTo>
                    <a:pt x="6040" y="1242"/>
                  </a:lnTo>
                  <a:lnTo>
                    <a:pt x="6208" y="1411"/>
                  </a:lnTo>
                  <a:lnTo>
                    <a:pt x="6377" y="1600"/>
                  </a:lnTo>
                  <a:lnTo>
                    <a:pt x="6524" y="1789"/>
                  </a:lnTo>
                  <a:lnTo>
                    <a:pt x="6650" y="2000"/>
                  </a:lnTo>
                  <a:lnTo>
                    <a:pt x="6671" y="2000"/>
                  </a:lnTo>
                  <a:lnTo>
                    <a:pt x="6587" y="1747"/>
                  </a:lnTo>
                  <a:lnTo>
                    <a:pt x="6482" y="1495"/>
                  </a:lnTo>
                  <a:lnTo>
                    <a:pt x="6356" y="1284"/>
                  </a:lnTo>
                  <a:lnTo>
                    <a:pt x="6208" y="1074"/>
                  </a:lnTo>
                  <a:lnTo>
                    <a:pt x="6040" y="906"/>
                  </a:lnTo>
                  <a:lnTo>
                    <a:pt x="5851" y="737"/>
                  </a:lnTo>
                  <a:lnTo>
                    <a:pt x="5661" y="590"/>
                  </a:lnTo>
                  <a:lnTo>
                    <a:pt x="5430" y="464"/>
                  </a:lnTo>
                  <a:lnTo>
                    <a:pt x="5219" y="337"/>
                  </a:lnTo>
                  <a:lnTo>
                    <a:pt x="4967" y="253"/>
                  </a:lnTo>
                  <a:lnTo>
                    <a:pt x="4714" y="169"/>
                  </a:lnTo>
                  <a:lnTo>
                    <a:pt x="4462" y="106"/>
                  </a:lnTo>
                  <a:lnTo>
                    <a:pt x="4209" y="64"/>
                  </a:lnTo>
                  <a:lnTo>
                    <a:pt x="3936" y="22"/>
                  </a:lnTo>
                  <a:lnTo>
                    <a:pt x="3662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7105;p33">
              <a:extLst>
                <a:ext uri="{FF2B5EF4-FFF2-40B4-BE49-F238E27FC236}">
                  <a16:creationId xmlns:a16="http://schemas.microsoft.com/office/drawing/2014/main" xmlns="" id="{B6EB3A90-FDC3-A6B6-C52E-A5CED40EB715}"/>
                </a:ext>
              </a:extLst>
            </p:cNvPr>
            <p:cNvSpPr/>
            <p:nvPr/>
          </p:nvSpPr>
          <p:spPr>
            <a:xfrm>
              <a:off x="4114381" y="-623348"/>
              <a:ext cx="146481" cy="96194"/>
            </a:xfrm>
            <a:custGeom>
              <a:avLst/>
              <a:gdLst/>
              <a:ahLst/>
              <a:cxnLst/>
              <a:rect l="l" t="t" r="r" b="b"/>
              <a:pathLst>
                <a:path w="4252" h="2800" extrusionOk="0">
                  <a:moveTo>
                    <a:pt x="1431" y="1"/>
                  </a:moveTo>
                  <a:lnTo>
                    <a:pt x="1200" y="43"/>
                  </a:lnTo>
                  <a:lnTo>
                    <a:pt x="968" y="127"/>
                  </a:lnTo>
                  <a:lnTo>
                    <a:pt x="779" y="232"/>
                  </a:lnTo>
                  <a:lnTo>
                    <a:pt x="611" y="358"/>
                  </a:lnTo>
                  <a:lnTo>
                    <a:pt x="463" y="485"/>
                  </a:lnTo>
                  <a:lnTo>
                    <a:pt x="337" y="632"/>
                  </a:lnTo>
                  <a:lnTo>
                    <a:pt x="232" y="800"/>
                  </a:lnTo>
                  <a:lnTo>
                    <a:pt x="148" y="969"/>
                  </a:lnTo>
                  <a:lnTo>
                    <a:pt x="64" y="1158"/>
                  </a:lnTo>
                  <a:lnTo>
                    <a:pt x="21" y="1347"/>
                  </a:lnTo>
                  <a:lnTo>
                    <a:pt x="0" y="1537"/>
                  </a:lnTo>
                  <a:lnTo>
                    <a:pt x="0" y="1726"/>
                  </a:lnTo>
                  <a:lnTo>
                    <a:pt x="21" y="1915"/>
                  </a:lnTo>
                  <a:lnTo>
                    <a:pt x="64" y="2105"/>
                  </a:lnTo>
                  <a:lnTo>
                    <a:pt x="127" y="2294"/>
                  </a:lnTo>
                  <a:lnTo>
                    <a:pt x="232" y="2463"/>
                  </a:lnTo>
                  <a:lnTo>
                    <a:pt x="337" y="2631"/>
                  </a:lnTo>
                  <a:lnTo>
                    <a:pt x="484" y="2799"/>
                  </a:lnTo>
                  <a:lnTo>
                    <a:pt x="527" y="2799"/>
                  </a:lnTo>
                  <a:lnTo>
                    <a:pt x="527" y="2778"/>
                  </a:lnTo>
                  <a:lnTo>
                    <a:pt x="527" y="2757"/>
                  </a:lnTo>
                  <a:lnTo>
                    <a:pt x="421" y="2589"/>
                  </a:lnTo>
                  <a:lnTo>
                    <a:pt x="337" y="2421"/>
                  </a:lnTo>
                  <a:lnTo>
                    <a:pt x="274" y="2231"/>
                  </a:lnTo>
                  <a:lnTo>
                    <a:pt x="253" y="2042"/>
                  </a:lnTo>
                  <a:lnTo>
                    <a:pt x="253" y="1873"/>
                  </a:lnTo>
                  <a:lnTo>
                    <a:pt x="274" y="1684"/>
                  </a:lnTo>
                  <a:lnTo>
                    <a:pt x="337" y="1516"/>
                  </a:lnTo>
                  <a:lnTo>
                    <a:pt x="400" y="1347"/>
                  </a:lnTo>
                  <a:lnTo>
                    <a:pt x="484" y="1179"/>
                  </a:lnTo>
                  <a:lnTo>
                    <a:pt x="611" y="1032"/>
                  </a:lnTo>
                  <a:lnTo>
                    <a:pt x="737" y="905"/>
                  </a:lnTo>
                  <a:lnTo>
                    <a:pt x="884" y="779"/>
                  </a:lnTo>
                  <a:lnTo>
                    <a:pt x="1032" y="695"/>
                  </a:lnTo>
                  <a:lnTo>
                    <a:pt x="1200" y="611"/>
                  </a:lnTo>
                  <a:lnTo>
                    <a:pt x="1389" y="569"/>
                  </a:lnTo>
                  <a:lnTo>
                    <a:pt x="1579" y="548"/>
                  </a:lnTo>
                  <a:lnTo>
                    <a:pt x="1789" y="548"/>
                  </a:lnTo>
                  <a:lnTo>
                    <a:pt x="2000" y="569"/>
                  </a:lnTo>
                  <a:lnTo>
                    <a:pt x="2189" y="632"/>
                  </a:lnTo>
                  <a:lnTo>
                    <a:pt x="2378" y="716"/>
                  </a:lnTo>
                  <a:lnTo>
                    <a:pt x="2547" y="800"/>
                  </a:lnTo>
                  <a:lnTo>
                    <a:pt x="2736" y="926"/>
                  </a:lnTo>
                  <a:lnTo>
                    <a:pt x="2883" y="1053"/>
                  </a:lnTo>
                  <a:lnTo>
                    <a:pt x="3052" y="1179"/>
                  </a:lnTo>
                  <a:lnTo>
                    <a:pt x="3346" y="1495"/>
                  </a:lnTo>
                  <a:lnTo>
                    <a:pt x="3641" y="1789"/>
                  </a:lnTo>
                  <a:lnTo>
                    <a:pt x="3915" y="2105"/>
                  </a:lnTo>
                  <a:lnTo>
                    <a:pt x="4188" y="2378"/>
                  </a:lnTo>
                  <a:lnTo>
                    <a:pt x="4209" y="2399"/>
                  </a:lnTo>
                  <a:lnTo>
                    <a:pt x="4251" y="2378"/>
                  </a:lnTo>
                  <a:lnTo>
                    <a:pt x="4251" y="2357"/>
                  </a:lnTo>
                  <a:lnTo>
                    <a:pt x="4251" y="2315"/>
                  </a:lnTo>
                  <a:lnTo>
                    <a:pt x="3978" y="1768"/>
                  </a:lnTo>
                  <a:lnTo>
                    <a:pt x="3830" y="1516"/>
                  </a:lnTo>
                  <a:lnTo>
                    <a:pt x="3683" y="1284"/>
                  </a:lnTo>
                  <a:lnTo>
                    <a:pt x="3515" y="1053"/>
                  </a:lnTo>
                  <a:lnTo>
                    <a:pt x="3304" y="842"/>
                  </a:lnTo>
                  <a:lnTo>
                    <a:pt x="3094" y="653"/>
                  </a:lnTo>
                  <a:lnTo>
                    <a:pt x="2841" y="442"/>
                  </a:lnTo>
                  <a:lnTo>
                    <a:pt x="2631" y="316"/>
                  </a:lnTo>
                  <a:lnTo>
                    <a:pt x="2420" y="211"/>
                  </a:lnTo>
                  <a:lnTo>
                    <a:pt x="2168" y="127"/>
                  </a:lnTo>
                  <a:lnTo>
                    <a:pt x="1936" y="43"/>
                  </a:lnTo>
                  <a:lnTo>
                    <a:pt x="1684" y="22"/>
                  </a:lnTo>
                  <a:lnTo>
                    <a:pt x="1431" y="1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7106;p33">
              <a:extLst>
                <a:ext uri="{FF2B5EF4-FFF2-40B4-BE49-F238E27FC236}">
                  <a16:creationId xmlns:a16="http://schemas.microsoft.com/office/drawing/2014/main" xmlns="" id="{83070972-E1A1-D1D2-00A3-314154098820}"/>
                </a:ext>
              </a:extLst>
            </p:cNvPr>
            <p:cNvSpPr/>
            <p:nvPr/>
          </p:nvSpPr>
          <p:spPr>
            <a:xfrm>
              <a:off x="3929518" y="-108623"/>
              <a:ext cx="189957" cy="205340"/>
            </a:xfrm>
            <a:custGeom>
              <a:avLst/>
              <a:gdLst/>
              <a:ahLst/>
              <a:cxnLst/>
              <a:rect l="l" t="t" r="r" b="b"/>
              <a:pathLst>
                <a:path w="5514" h="5977" extrusionOk="0">
                  <a:moveTo>
                    <a:pt x="3241" y="0"/>
                  </a:moveTo>
                  <a:lnTo>
                    <a:pt x="3157" y="232"/>
                  </a:lnTo>
                  <a:lnTo>
                    <a:pt x="3052" y="442"/>
                  </a:lnTo>
                  <a:lnTo>
                    <a:pt x="2925" y="653"/>
                  </a:lnTo>
                  <a:lnTo>
                    <a:pt x="2778" y="863"/>
                  </a:lnTo>
                  <a:lnTo>
                    <a:pt x="2610" y="1074"/>
                  </a:lnTo>
                  <a:lnTo>
                    <a:pt x="2399" y="1263"/>
                  </a:lnTo>
                  <a:lnTo>
                    <a:pt x="2210" y="1431"/>
                  </a:lnTo>
                  <a:lnTo>
                    <a:pt x="1978" y="1621"/>
                  </a:lnTo>
                  <a:lnTo>
                    <a:pt x="1747" y="1768"/>
                  </a:lnTo>
                  <a:lnTo>
                    <a:pt x="1516" y="1936"/>
                  </a:lnTo>
                  <a:lnTo>
                    <a:pt x="1010" y="2189"/>
                  </a:lnTo>
                  <a:lnTo>
                    <a:pt x="505" y="2420"/>
                  </a:lnTo>
                  <a:lnTo>
                    <a:pt x="0" y="2589"/>
                  </a:lnTo>
                  <a:lnTo>
                    <a:pt x="85" y="2883"/>
                  </a:lnTo>
                  <a:lnTo>
                    <a:pt x="190" y="3199"/>
                  </a:lnTo>
                  <a:lnTo>
                    <a:pt x="316" y="3494"/>
                  </a:lnTo>
                  <a:lnTo>
                    <a:pt x="463" y="3788"/>
                  </a:lnTo>
                  <a:lnTo>
                    <a:pt x="632" y="4062"/>
                  </a:lnTo>
                  <a:lnTo>
                    <a:pt x="800" y="4356"/>
                  </a:lnTo>
                  <a:lnTo>
                    <a:pt x="1158" y="4882"/>
                  </a:lnTo>
                  <a:lnTo>
                    <a:pt x="1305" y="5072"/>
                  </a:lnTo>
                  <a:lnTo>
                    <a:pt x="1473" y="5303"/>
                  </a:lnTo>
                  <a:lnTo>
                    <a:pt x="1663" y="5535"/>
                  </a:lnTo>
                  <a:lnTo>
                    <a:pt x="1894" y="5745"/>
                  </a:lnTo>
                  <a:lnTo>
                    <a:pt x="2000" y="5829"/>
                  </a:lnTo>
                  <a:lnTo>
                    <a:pt x="2126" y="5893"/>
                  </a:lnTo>
                  <a:lnTo>
                    <a:pt x="2273" y="5956"/>
                  </a:lnTo>
                  <a:lnTo>
                    <a:pt x="2399" y="5977"/>
                  </a:lnTo>
                  <a:lnTo>
                    <a:pt x="2547" y="5977"/>
                  </a:lnTo>
                  <a:lnTo>
                    <a:pt x="2673" y="5956"/>
                  </a:lnTo>
                  <a:lnTo>
                    <a:pt x="2820" y="5914"/>
                  </a:lnTo>
                  <a:lnTo>
                    <a:pt x="2967" y="5808"/>
                  </a:lnTo>
                  <a:lnTo>
                    <a:pt x="3220" y="5598"/>
                  </a:lnTo>
                  <a:lnTo>
                    <a:pt x="3451" y="5366"/>
                  </a:lnTo>
                  <a:lnTo>
                    <a:pt x="3662" y="5114"/>
                  </a:lnTo>
                  <a:lnTo>
                    <a:pt x="3851" y="4840"/>
                  </a:lnTo>
                  <a:lnTo>
                    <a:pt x="4083" y="4377"/>
                  </a:lnTo>
                  <a:lnTo>
                    <a:pt x="4314" y="3914"/>
                  </a:lnTo>
                  <a:lnTo>
                    <a:pt x="4756" y="2968"/>
                  </a:lnTo>
                  <a:lnTo>
                    <a:pt x="5135" y="2000"/>
                  </a:lnTo>
                  <a:lnTo>
                    <a:pt x="5514" y="1011"/>
                  </a:lnTo>
                  <a:lnTo>
                    <a:pt x="5345" y="1011"/>
                  </a:lnTo>
                  <a:lnTo>
                    <a:pt x="5135" y="968"/>
                  </a:lnTo>
                  <a:lnTo>
                    <a:pt x="4903" y="905"/>
                  </a:lnTo>
                  <a:lnTo>
                    <a:pt x="4630" y="800"/>
                  </a:lnTo>
                  <a:lnTo>
                    <a:pt x="4335" y="695"/>
                  </a:lnTo>
                  <a:lnTo>
                    <a:pt x="4062" y="548"/>
                  </a:lnTo>
                  <a:lnTo>
                    <a:pt x="3767" y="379"/>
                  </a:lnTo>
                  <a:lnTo>
                    <a:pt x="3494" y="190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7107;p33">
              <a:extLst>
                <a:ext uri="{FF2B5EF4-FFF2-40B4-BE49-F238E27FC236}">
                  <a16:creationId xmlns:a16="http://schemas.microsoft.com/office/drawing/2014/main" xmlns="" id="{FE40296B-B5E3-03C1-221E-C69A399F7D36}"/>
                </a:ext>
              </a:extLst>
            </p:cNvPr>
            <p:cNvSpPr/>
            <p:nvPr/>
          </p:nvSpPr>
          <p:spPr>
            <a:xfrm>
              <a:off x="3854828" y="-339962"/>
              <a:ext cx="56601" cy="52082"/>
            </a:xfrm>
            <a:custGeom>
              <a:avLst/>
              <a:gdLst/>
              <a:ahLst/>
              <a:cxnLst/>
              <a:rect l="l" t="t" r="r" b="b"/>
              <a:pathLst>
                <a:path w="1643" h="1516" extrusionOk="0">
                  <a:moveTo>
                    <a:pt x="1621" y="1"/>
                  </a:moveTo>
                  <a:lnTo>
                    <a:pt x="1348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11" y="274"/>
                  </a:lnTo>
                  <a:lnTo>
                    <a:pt x="485" y="358"/>
                  </a:lnTo>
                  <a:lnTo>
                    <a:pt x="359" y="442"/>
                  </a:lnTo>
                  <a:lnTo>
                    <a:pt x="253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1" y="1074"/>
                  </a:lnTo>
                  <a:lnTo>
                    <a:pt x="1" y="1221"/>
                  </a:lnTo>
                  <a:lnTo>
                    <a:pt x="22" y="1389"/>
                  </a:lnTo>
                  <a:lnTo>
                    <a:pt x="43" y="1453"/>
                  </a:lnTo>
                  <a:lnTo>
                    <a:pt x="85" y="1495"/>
                  </a:lnTo>
                  <a:lnTo>
                    <a:pt x="148" y="1516"/>
                  </a:lnTo>
                  <a:lnTo>
                    <a:pt x="253" y="1516"/>
                  </a:lnTo>
                  <a:lnTo>
                    <a:pt x="317" y="1495"/>
                  </a:lnTo>
                  <a:lnTo>
                    <a:pt x="359" y="1453"/>
                  </a:lnTo>
                  <a:lnTo>
                    <a:pt x="380" y="1389"/>
                  </a:lnTo>
                  <a:lnTo>
                    <a:pt x="422" y="1137"/>
                  </a:lnTo>
                  <a:lnTo>
                    <a:pt x="464" y="926"/>
                  </a:lnTo>
                  <a:lnTo>
                    <a:pt x="506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7" y="358"/>
                  </a:lnTo>
                  <a:lnTo>
                    <a:pt x="1137" y="211"/>
                  </a:lnTo>
                  <a:lnTo>
                    <a:pt x="136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6" name="Google Shape;1945;p8">
            <a:extLst>
              <a:ext uri="{FF2B5EF4-FFF2-40B4-BE49-F238E27FC236}">
                <a16:creationId xmlns:a16="http://schemas.microsoft.com/office/drawing/2014/main" xmlns="" id="{314D6EE7-2623-F4B9-6658-35C22DCA1A58}"/>
              </a:ext>
            </a:extLst>
          </p:cNvPr>
          <p:cNvGrpSpPr/>
          <p:nvPr userDrawn="1"/>
        </p:nvGrpSpPr>
        <p:grpSpPr>
          <a:xfrm>
            <a:off x="-567105" y="-7"/>
            <a:ext cx="10278209" cy="5143466"/>
            <a:chOff x="-29" y="-7"/>
            <a:chExt cx="10278209" cy="5143466"/>
          </a:xfrm>
        </p:grpSpPr>
        <p:grpSp>
          <p:nvGrpSpPr>
            <p:cNvPr id="497" name="Google Shape;1946;p8">
              <a:extLst>
                <a:ext uri="{FF2B5EF4-FFF2-40B4-BE49-F238E27FC236}">
                  <a16:creationId xmlns:a16="http://schemas.microsoft.com/office/drawing/2014/main" xmlns="" id="{FBAD248E-2723-2C98-1567-92602F9BDEDE}"/>
                </a:ext>
              </a:extLst>
            </p:cNvPr>
            <p:cNvGrpSpPr/>
            <p:nvPr/>
          </p:nvGrpSpPr>
          <p:grpSpPr>
            <a:xfrm>
              <a:off x="-29" y="-7"/>
              <a:ext cx="5139109" cy="5143416"/>
              <a:chOff x="1040100" y="267325"/>
              <a:chExt cx="2982825" cy="2985325"/>
            </a:xfrm>
          </p:grpSpPr>
          <p:sp>
            <p:nvSpPr>
              <p:cNvPr id="626" name="Google Shape;1947;p8">
                <a:extLst>
                  <a:ext uri="{FF2B5EF4-FFF2-40B4-BE49-F238E27FC236}">
                    <a16:creationId xmlns:a16="http://schemas.microsoft.com/office/drawing/2014/main" xmlns="" id="{89325B54-DDC7-DF97-46A4-9BE25465CBE5}"/>
                  </a:ext>
                </a:extLst>
              </p:cNvPr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" name="Google Shape;1948;p8">
                <a:extLst>
                  <a:ext uri="{FF2B5EF4-FFF2-40B4-BE49-F238E27FC236}">
                    <a16:creationId xmlns:a16="http://schemas.microsoft.com/office/drawing/2014/main" xmlns="" id="{4B288277-F5E1-0DCD-8387-09C829732D92}"/>
                  </a:ext>
                </a:extLst>
              </p:cNvPr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" name="Google Shape;1949;p8">
                <a:extLst>
                  <a:ext uri="{FF2B5EF4-FFF2-40B4-BE49-F238E27FC236}">
                    <a16:creationId xmlns:a16="http://schemas.microsoft.com/office/drawing/2014/main" xmlns="" id="{FF990369-3D43-5C47-08BA-CFC76461ECC1}"/>
                  </a:ext>
                </a:extLst>
              </p:cNvPr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" name="Google Shape;1950;p8">
                <a:extLst>
                  <a:ext uri="{FF2B5EF4-FFF2-40B4-BE49-F238E27FC236}">
                    <a16:creationId xmlns:a16="http://schemas.microsoft.com/office/drawing/2014/main" xmlns="" id="{84408DAC-609E-FFF3-FC29-DD9405507E58}"/>
                  </a:ext>
                </a:extLst>
              </p:cNvPr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" name="Google Shape;1951;p8">
                <a:extLst>
                  <a:ext uri="{FF2B5EF4-FFF2-40B4-BE49-F238E27FC236}">
                    <a16:creationId xmlns:a16="http://schemas.microsoft.com/office/drawing/2014/main" xmlns="" id="{C390AF0A-AA51-7B84-6224-F5AEF8509161}"/>
                  </a:ext>
                </a:extLst>
              </p:cNvPr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" name="Google Shape;1952;p8">
                <a:extLst>
                  <a:ext uri="{FF2B5EF4-FFF2-40B4-BE49-F238E27FC236}">
                    <a16:creationId xmlns:a16="http://schemas.microsoft.com/office/drawing/2014/main" xmlns="" id="{400C18F7-E586-09C6-A126-C2860BF92F19}"/>
                  </a:ext>
                </a:extLst>
              </p:cNvPr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" name="Google Shape;1953;p8">
                <a:extLst>
                  <a:ext uri="{FF2B5EF4-FFF2-40B4-BE49-F238E27FC236}">
                    <a16:creationId xmlns:a16="http://schemas.microsoft.com/office/drawing/2014/main" xmlns="" id="{6827564A-2C72-6AC9-F6DB-0089B2ABE5F0}"/>
                  </a:ext>
                </a:extLst>
              </p:cNvPr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1954;p8">
                <a:extLst>
                  <a:ext uri="{FF2B5EF4-FFF2-40B4-BE49-F238E27FC236}">
                    <a16:creationId xmlns:a16="http://schemas.microsoft.com/office/drawing/2014/main" xmlns="" id="{99E8FDE3-933E-6058-58BE-A8E954969A5C}"/>
                  </a:ext>
                </a:extLst>
              </p:cNvPr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1955;p8">
                <a:extLst>
                  <a:ext uri="{FF2B5EF4-FFF2-40B4-BE49-F238E27FC236}">
                    <a16:creationId xmlns:a16="http://schemas.microsoft.com/office/drawing/2014/main" xmlns="" id="{B88B149C-F427-C3DE-655A-AFBC54997389}"/>
                  </a:ext>
                </a:extLst>
              </p:cNvPr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1956;p8">
                <a:extLst>
                  <a:ext uri="{FF2B5EF4-FFF2-40B4-BE49-F238E27FC236}">
                    <a16:creationId xmlns:a16="http://schemas.microsoft.com/office/drawing/2014/main" xmlns="" id="{043E273E-D578-E681-FB6C-15B3EB9000FA}"/>
                  </a:ext>
                </a:extLst>
              </p:cNvPr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1957;p8">
                <a:extLst>
                  <a:ext uri="{FF2B5EF4-FFF2-40B4-BE49-F238E27FC236}">
                    <a16:creationId xmlns:a16="http://schemas.microsoft.com/office/drawing/2014/main" xmlns="" id="{64DD627A-8E71-F903-085C-5278FC457717}"/>
                  </a:ext>
                </a:extLst>
              </p:cNvPr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1958;p8">
                <a:extLst>
                  <a:ext uri="{FF2B5EF4-FFF2-40B4-BE49-F238E27FC236}">
                    <a16:creationId xmlns:a16="http://schemas.microsoft.com/office/drawing/2014/main" xmlns="" id="{02C69637-B786-4B0C-C2E6-1AB314D9C8EF}"/>
                  </a:ext>
                </a:extLst>
              </p:cNvPr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" name="Google Shape;1959;p8">
                <a:extLst>
                  <a:ext uri="{FF2B5EF4-FFF2-40B4-BE49-F238E27FC236}">
                    <a16:creationId xmlns:a16="http://schemas.microsoft.com/office/drawing/2014/main" xmlns="" id="{4D89C973-06D0-0411-3122-897603613AEA}"/>
                  </a:ext>
                </a:extLst>
              </p:cNvPr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" name="Google Shape;1960;p8">
                <a:extLst>
                  <a:ext uri="{FF2B5EF4-FFF2-40B4-BE49-F238E27FC236}">
                    <a16:creationId xmlns:a16="http://schemas.microsoft.com/office/drawing/2014/main" xmlns="" id="{23A0AAC5-FD38-8D41-7A33-920DF92BAF67}"/>
                  </a:ext>
                </a:extLst>
              </p:cNvPr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1961;p8">
                <a:extLst>
                  <a:ext uri="{FF2B5EF4-FFF2-40B4-BE49-F238E27FC236}">
                    <a16:creationId xmlns:a16="http://schemas.microsoft.com/office/drawing/2014/main" xmlns="" id="{09908F4B-1B75-FD7E-CC7E-7FB5034F8E56}"/>
                  </a:ext>
                </a:extLst>
              </p:cNvPr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1962;p8">
                <a:extLst>
                  <a:ext uri="{FF2B5EF4-FFF2-40B4-BE49-F238E27FC236}">
                    <a16:creationId xmlns:a16="http://schemas.microsoft.com/office/drawing/2014/main" xmlns="" id="{7BAEF6C1-0E69-1805-9061-CE3CE67EAF48}"/>
                  </a:ext>
                </a:extLst>
              </p:cNvPr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1963;p8">
                <a:extLst>
                  <a:ext uri="{FF2B5EF4-FFF2-40B4-BE49-F238E27FC236}">
                    <a16:creationId xmlns:a16="http://schemas.microsoft.com/office/drawing/2014/main" xmlns="" id="{5FCAC7BE-B50A-B0FF-5526-067C9B4A4E35}"/>
                  </a:ext>
                </a:extLst>
              </p:cNvPr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1964;p8">
                <a:extLst>
                  <a:ext uri="{FF2B5EF4-FFF2-40B4-BE49-F238E27FC236}">
                    <a16:creationId xmlns:a16="http://schemas.microsoft.com/office/drawing/2014/main" xmlns="" id="{9033F0A7-2D45-A39D-AF8D-0519526CED92}"/>
                  </a:ext>
                </a:extLst>
              </p:cNvPr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1965;p8">
                <a:extLst>
                  <a:ext uri="{FF2B5EF4-FFF2-40B4-BE49-F238E27FC236}">
                    <a16:creationId xmlns:a16="http://schemas.microsoft.com/office/drawing/2014/main" xmlns="" id="{808667BC-8F77-AAE3-4CF5-D99CC585D6D9}"/>
                  </a:ext>
                </a:extLst>
              </p:cNvPr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1966;p8">
                <a:extLst>
                  <a:ext uri="{FF2B5EF4-FFF2-40B4-BE49-F238E27FC236}">
                    <a16:creationId xmlns:a16="http://schemas.microsoft.com/office/drawing/2014/main" xmlns="" id="{C0443FD6-C6F1-DF9B-5CBF-90ACA583C7E2}"/>
                  </a:ext>
                </a:extLst>
              </p:cNvPr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1967;p8">
                <a:extLst>
                  <a:ext uri="{FF2B5EF4-FFF2-40B4-BE49-F238E27FC236}">
                    <a16:creationId xmlns:a16="http://schemas.microsoft.com/office/drawing/2014/main" xmlns="" id="{A33D5EB9-9901-FDF3-DFD7-6FB8295C1E4C}"/>
                  </a:ext>
                </a:extLst>
              </p:cNvPr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1968;p8">
                <a:extLst>
                  <a:ext uri="{FF2B5EF4-FFF2-40B4-BE49-F238E27FC236}">
                    <a16:creationId xmlns:a16="http://schemas.microsoft.com/office/drawing/2014/main" xmlns="" id="{CBABC38E-7937-06A8-367C-C5DEB0673AEF}"/>
                  </a:ext>
                </a:extLst>
              </p:cNvPr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1969;p8">
                <a:extLst>
                  <a:ext uri="{FF2B5EF4-FFF2-40B4-BE49-F238E27FC236}">
                    <a16:creationId xmlns:a16="http://schemas.microsoft.com/office/drawing/2014/main" xmlns="" id="{61BE2946-7CC3-4407-0FFE-A586D6E4244D}"/>
                  </a:ext>
                </a:extLst>
              </p:cNvPr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1970;p8">
                <a:extLst>
                  <a:ext uri="{FF2B5EF4-FFF2-40B4-BE49-F238E27FC236}">
                    <a16:creationId xmlns:a16="http://schemas.microsoft.com/office/drawing/2014/main" xmlns="" id="{7CD2C6D7-4AC4-A08F-98B5-EFC3F4823241}"/>
                  </a:ext>
                </a:extLst>
              </p:cNvPr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1971;p8">
                <a:extLst>
                  <a:ext uri="{FF2B5EF4-FFF2-40B4-BE49-F238E27FC236}">
                    <a16:creationId xmlns:a16="http://schemas.microsoft.com/office/drawing/2014/main" xmlns="" id="{F91AB057-A8B5-D620-7737-546DACBE184E}"/>
                  </a:ext>
                </a:extLst>
              </p:cNvPr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1972;p8">
                <a:extLst>
                  <a:ext uri="{FF2B5EF4-FFF2-40B4-BE49-F238E27FC236}">
                    <a16:creationId xmlns:a16="http://schemas.microsoft.com/office/drawing/2014/main" xmlns="" id="{415F9807-868B-D2B0-75EA-B5F892556B5E}"/>
                  </a:ext>
                </a:extLst>
              </p:cNvPr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1973;p8">
                <a:extLst>
                  <a:ext uri="{FF2B5EF4-FFF2-40B4-BE49-F238E27FC236}">
                    <a16:creationId xmlns:a16="http://schemas.microsoft.com/office/drawing/2014/main" xmlns="" id="{97B2276B-B79D-DAB0-6510-11B06CC8460C}"/>
                  </a:ext>
                </a:extLst>
              </p:cNvPr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1974;p8">
                <a:extLst>
                  <a:ext uri="{FF2B5EF4-FFF2-40B4-BE49-F238E27FC236}">
                    <a16:creationId xmlns:a16="http://schemas.microsoft.com/office/drawing/2014/main" xmlns="" id="{1489A0E7-D4B1-3711-D9D1-D4EC38D5969E}"/>
                  </a:ext>
                </a:extLst>
              </p:cNvPr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1975;p8">
                <a:extLst>
                  <a:ext uri="{FF2B5EF4-FFF2-40B4-BE49-F238E27FC236}">
                    <a16:creationId xmlns:a16="http://schemas.microsoft.com/office/drawing/2014/main" xmlns="" id="{C964DCDA-4841-8EF4-9174-8EADDDAAA41B}"/>
                  </a:ext>
                </a:extLst>
              </p:cNvPr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1976;p8">
                <a:extLst>
                  <a:ext uri="{FF2B5EF4-FFF2-40B4-BE49-F238E27FC236}">
                    <a16:creationId xmlns:a16="http://schemas.microsoft.com/office/drawing/2014/main" xmlns="" id="{4F903875-32D0-50FC-2AAB-70718CE3E472}"/>
                  </a:ext>
                </a:extLst>
              </p:cNvPr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1977;p8">
                <a:extLst>
                  <a:ext uri="{FF2B5EF4-FFF2-40B4-BE49-F238E27FC236}">
                    <a16:creationId xmlns:a16="http://schemas.microsoft.com/office/drawing/2014/main" xmlns="" id="{524BECE6-D801-4952-56D2-2D17037FA0C9}"/>
                  </a:ext>
                </a:extLst>
              </p:cNvPr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1978;p8">
                <a:extLst>
                  <a:ext uri="{FF2B5EF4-FFF2-40B4-BE49-F238E27FC236}">
                    <a16:creationId xmlns:a16="http://schemas.microsoft.com/office/drawing/2014/main" xmlns="" id="{FAB3B840-960F-0921-916B-25AEAE6774E2}"/>
                  </a:ext>
                </a:extLst>
              </p:cNvPr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1979;p8">
                <a:extLst>
                  <a:ext uri="{FF2B5EF4-FFF2-40B4-BE49-F238E27FC236}">
                    <a16:creationId xmlns:a16="http://schemas.microsoft.com/office/drawing/2014/main" xmlns="" id="{A790273D-C029-CFAF-BF46-2BE581FBED77}"/>
                  </a:ext>
                </a:extLst>
              </p:cNvPr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" name="Google Shape;1980;p8">
                <a:extLst>
                  <a:ext uri="{FF2B5EF4-FFF2-40B4-BE49-F238E27FC236}">
                    <a16:creationId xmlns:a16="http://schemas.microsoft.com/office/drawing/2014/main" xmlns="" id="{A3699AD0-452E-B06D-8D62-74854E0B8712}"/>
                  </a:ext>
                </a:extLst>
              </p:cNvPr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" name="Google Shape;1981;p8">
                <a:extLst>
                  <a:ext uri="{FF2B5EF4-FFF2-40B4-BE49-F238E27FC236}">
                    <a16:creationId xmlns:a16="http://schemas.microsoft.com/office/drawing/2014/main" xmlns="" id="{FF74B6C2-8EA8-4846-4D26-1EFF3F3F205E}"/>
                  </a:ext>
                </a:extLst>
              </p:cNvPr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1982;p8">
                <a:extLst>
                  <a:ext uri="{FF2B5EF4-FFF2-40B4-BE49-F238E27FC236}">
                    <a16:creationId xmlns:a16="http://schemas.microsoft.com/office/drawing/2014/main" xmlns="" id="{572151B4-C7C2-EFC3-0D1B-FCD1FCEA5EA4}"/>
                  </a:ext>
                </a:extLst>
              </p:cNvPr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1983;p8">
                <a:extLst>
                  <a:ext uri="{FF2B5EF4-FFF2-40B4-BE49-F238E27FC236}">
                    <a16:creationId xmlns:a16="http://schemas.microsoft.com/office/drawing/2014/main" xmlns="" id="{A7D10D29-BBAE-E37A-CF64-9685F09AC8F0}"/>
                  </a:ext>
                </a:extLst>
              </p:cNvPr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1984;p8">
                <a:extLst>
                  <a:ext uri="{FF2B5EF4-FFF2-40B4-BE49-F238E27FC236}">
                    <a16:creationId xmlns:a16="http://schemas.microsoft.com/office/drawing/2014/main" xmlns="" id="{CE7F2447-B9F7-D279-00B0-F1E79E77528C}"/>
                  </a:ext>
                </a:extLst>
              </p:cNvPr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1985;p8">
                <a:extLst>
                  <a:ext uri="{FF2B5EF4-FFF2-40B4-BE49-F238E27FC236}">
                    <a16:creationId xmlns:a16="http://schemas.microsoft.com/office/drawing/2014/main" xmlns="" id="{6FB66948-C3BC-4170-04F0-8C050D2710C4}"/>
                  </a:ext>
                </a:extLst>
              </p:cNvPr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1986;p8">
                <a:extLst>
                  <a:ext uri="{FF2B5EF4-FFF2-40B4-BE49-F238E27FC236}">
                    <a16:creationId xmlns:a16="http://schemas.microsoft.com/office/drawing/2014/main" xmlns="" id="{0CE6D76C-B0B7-7DBB-79D0-52CE85B2AD28}"/>
                  </a:ext>
                </a:extLst>
              </p:cNvPr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1987;p8">
                <a:extLst>
                  <a:ext uri="{FF2B5EF4-FFF2-40B4-BE49-F238E27FC236}">
                    <a16:creationId xmlns:a16="http://schemas.microsoft.com/office/drawing/2014/main" xmlns="" id="{A28735D5-5F2A-51E0-18DE-F2CAC1D833CE}"/>
                  </a:ext>
                </a:extLst>
              </p:cNvPr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1988;p8">
                <a:extLst>
                  <a:ext uri="{FF2B5EF4-FFF2-40B4-BE49-F238E27FC236}">
                    <a16:creationId xmlns:a16="http://schemas.microsoft.com/office/drawing/2014/main" xmlns="" id="{7BDCB178-F238-3942-A637-62AA2FA8827C}"/>
                  </a:ext>
                </a:extLst>
              </p:cNvPr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1989;p8">
                <a:extLst>
                  <a:ext uri="{FF2B5EF4-FFF2-40B4-BE49-F238E27FC236}">
                    <a16:creationId xmlns:a16="http://schemas.microsoft.com/office/drawing/2014/main" xmlns="" id="{044FEF18-DB92-9195-2055-598C821B6CFF}"/>
                  </a:ext>
                </a:extLst>
              </p:cNvPr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1990;p8">
                <a:extLst>
                  <a:ext uri="{FF2B5EF4-FFF2-40B4-BE49-F238E27FC236}">
                    <a16:creationId xmlns:a16="http://schemas.microsoft.com/office/drawing/2014/main" xmlns="" id="{5BEDB521-6267-9016-8988-0DE5650BDFD7}"/>
                  </a:ext>
                </a:extLst>
              </p:cNvPr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1991;p8">
                <a:extLst>
                  <a:ext uri="{FF2B5EF4-FFF2-40B4-BE49-F238E27FC236}">
                    <a16:creationId xmlns:a16="http://schemas.microsoft.com/office/drawing/2014/main" xmlns="" id="{6A6A82FB-C4BB-9E47-BA5A-DF7C63CAF884}"/>
                  </a:ext>
                </a:extLst>
              </p:cNvPr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" name="Google Shape;1992;p8">
                <a:extLst>
                  <a:ext uri="{FF2B5EF4-FFF2-40B4-BE49-F238E27FC236}">
                    <a16:creationId xmlns:a16="http://schemas.microsoft.com/office/drawing/2014/main" xmlns="" id="{D6A0DBA8-03A0-4546-548E-1A2BE19BF268}"/>
                  </a:ext>
                </a:extLst>
              </p:cNvPr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" name="Google Shape;1993;p8">
                <a:extLst>
                  <a:ext uri="{FF2B5EF4-FFF2-40B4-BE49-F238E27FC236}">
                    <a16:creationId xmlns:a16="http://schemas.microsoft.com/office/drawing/2014/main" xmlns="" id="{18C96309-824B-D7EA-D325-AE61AF936760}"/>
                  </a:ext>
                </a:extLst>
              </p:cNvPr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1994;p8">
                <a:extLst>
                  <a:ext uri="{FF2B5EF4-FFF2-40B4-BE49-F238E27FC236}">
                    <a16:creationId xmlns:a16="http://schemas.microsoft.com/office/drawing/2014/main" xmlns="" id="{D49E27F2-730D-1879-F483-D6D7BC018258}"/>
                  </a:ext>
                </a:extLst>
              </p:cNvPr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" name="Google Shape;1995;p8">
                <a:extLst>
                  <a:ext uri="{FF2B5EF4-FFF2-40B4-BE49-F238E27FC236}">
                    <a16:creationId xmlns:a16="http://schemas.microsoft.com/office/drawing/2014/main" xmlns="" id="{846C68C4-8EB1-00A0-44F2-A2191B7CFD56}"/>
                  </a:ext>
                </a:extLst>
              </p:cNvPr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" name="Google Shape;1996;p8">
                <a:extLst>
                  <a:ext uri="{FF2B5EF4-FFF2-40B4-BE49-F238E27FC236}">
                    <a16:creationId xmlns:a16="http://schemas.microsoft.com/office/drawing/2014/main" xmlns="" id="{FF2D9762-3EFE-1AA9-D15F-412636B252CC}"/>
                  </a:ext>
                </a:extLst>
              </p:cNvPr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" name="Google Shape;1997;p8">
                <a:extLst>
                  <a:ext uri="{FF2B5EF4-FFF2-40B4-BE49-F238E27FC236}">
                    <a16:creationId xmlns:a16="http://schemas.microsoft.com/office/drawing/2014/main" xmlns="" id="{0BD35075-2D8B-C098-FF6F-23EC03FFC079}"/>
                  </a:ext>
                </a:extLst>
              </p:cNvPr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" name="Google Shape;1998;p8">
                <a:extLst>
                  <a:ext uri="{FF2B5EF4-FFF2-40B4-BE49-F238E27FC236}">
                    <a16:creationId xmlns:a16="http://schemas.microsoft.com/office/drawing/2014/main" xmlns="" id="{64D5C363-BC13-3ECB-BC82-148742F15E68}"/>
                  </a:ext>
                </a:extLst>
              </p:cNvPr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1999;p8">
                <a:extLst>
                  <a:ext uri="{FF2B5EF4-FFF2-40B4-BE49-F238E27FC236}">
                    <a16:creationId xmlns:a16="http://schemas.microsoft.com/office/drawing/2014/main" xmlns="" id="{BB4B61CE-DAD7-7D31-9E53-EEAAE19E241C}"/>
                  </a:ext>
                </a:extLst>
              </p:cNvPr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2000;p8">
                <a:extLst>
                  <a:ext uri="{FF2B5EF4-FFF2-40B4-BE49-F238E27FC236}">
                    <a16:creationId xmlns:a16="http://schemas.microsoft.com/office/drawing/2014/main" xmlns="" id="{3B0246AE-B7C9-E6F6-D8D3-FFAAA6AD1315}"/>
                  </a:ext>
                </a:extLst>
              </p:cNvPr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" name="Google Shape;2001;p8">
                <a:extLst>
                  <a:ext uri="{FF2B5EF4-FFF2-40B4-BE49-F238E27FC236}">
                    <a16:creationId xmlns:a16="http://schemas.microsoft.com/office/drawing/2014/main" xmlns="" id="{E2812A2D-3FE4-59E4-9B3B-A76149E34991}"/>
                  </a:ext>
                </a:extLst>
              </p:cNvPr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" name="Google Shape;2002;p8">
                <a:extLst>
                  <a:ext uri="{FF2B5EF4-FFF2-40B4-BE49-F238E27FC236}">
                    <a16:creationId xmlns:a16="http://schemas.microsoft.com/office/drawing/2014/main" xmlns="" id="{1B2FB9D7-3062-E479-0C7E-992A45A80D01}"/>
                  </a:ext>
                </a:extLst>
              </p:cNvPr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2003;p8">
                <a:extLst>
                  <a:ext uri="{FF2B5EF4-FFF2-40B4-BE49-F238E27FC236}">
                    <a16:creationId xmlns:a16="http://schemas.microsoft.com/office/drawing/2014/main" xmlns="" id="{5080F70C-B151-A252-CD1C-B850F5CC3B6D}"/>
                  </a:ext>
                </a:extLst>
              </p:cNvPr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2004;p8">
                <a:extLst>
                  <a:ext uri="{FF2B5EF4-FFF2-40B4-BE49-F238E27FC236}">
                    <a16:creationId xmlns:a16="http://schemas.microsoft.com/office/drawing/2014/main" xmlns="" id="{70F73F71-FB4A-EF97-E652-91137756A754}"/>
                  </a:ext>
                </a:extLst>
              </p:cNvPr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2005;p8">
                <a:extLst>
                  <a:ext uri="{FF2B5EF4-FFF2-40B4-BE49-F238E27FC236}">
                    <a16:creationId xmlns:a16="http://schemas.microsoft.com/office/drawing/2014/main" xmlns="" id="{D0841096-5187-2078-BEC5-5A0D73F486FB}"/>
                  </a:ext>
                </a:extLst>
              </p:cNvPr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2006;p8">
                <a:extLst>
                  <a:ext uri="{FF2B5EF4-FFF2-40B4-BE49-F238E27FC236}">
                    <a16:creationId xmlns:a16="http://schemas.microsoft.com/office/drawing/2014/main" xmlns="" id="{2AC24BCE-02ED-65BE-180A-3212EDE86E4F}"/>
                  </a:ext>
                </a:extLst>
              </p:cNvPr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2007;p8">
                <a:extLst>
                  <a:ext uri="{FF2B5EF4-FFF2-40B4-BE49-F238E27FC236}">
                    <a16:creationId xmlns:a16="http://schemas.microsoft.com/office/drawing/2014/main" xmlns="" id="{0BB81FF5-B28D-2E63-579A-C079CE21EE23}"/>
                  </a:ext>
                </a:extLst>
              </p:cNvPr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2008;p8">
                <a:extLst>
                  <a:ext uri="{FF2B5EF4-FFF2-40B4-BE49-F238E27FC236}">
                    <a16:creationId xmlns:a16="http://schemas.microsoft.com/office/drawing/2014/main" xmlns="" id="{896550C5-2BC1-784E-CFFF-1B3B75C19937}"/>
                  </a:ext>
                </a:extLst>
              </p:cNvPr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2009;p8">
                <a:extLst>
                  <a:ext uri="{FF2B5EF4-FFF2-40B4-BE49-F238E27FC236}">
                    <a16:creationId xmlns:a16="http://schemas.microsoft.com/office/drawing/2014/main" xmlns="" id="{9DECD962-A080-364E-195F-AE6642E52121}"/>
                  </a:ext>
                </a:extLst>
              </p:cNvPr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2010;p8">
                <a:extLst>
                  <a:ext uri="{FF2B5EF4-FFF2-40B4-BE49-F238E27FC236}">
                    <a16:creationId xmlns:a16="http://schemas.microsoft.com/office/drawing/2014/main" xmlns="" id="{9A94C4AC-8B30-278B-9CC5-30F22588382B}"/>
                  </a:ext>
                </a:extLst>
              </p:cNvPr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" name="Google Shape;2011;p8">
                <a:extLst>
                  <a:ext uri="{FF2B5EF4-FFF2-40B4-BE49-F238E27FC236}">
                    <a16:creationId xmlns:a16="http://schemas.microsoft.com/office/drawing/2014/main" xmlns="" id="{508D6996-3FDC-D384-8512-4C01ECE34CFE}"/>
                  </a:ext>
                </a:extLst>
              </p:cNvPr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" name="Google Shape;2012;p8">
                <a:extLst>
                  <a:ext uri="{FF2B5EF4-FFF2-40B4-BE49-F238E27FC236}">
                    <a16:creationId xmlns:a16="http://schemas.microsoft.com/office/drawing/2014/main" xmlns="" id="{E8295702-ACDC-7206-64D5-7EFF60F0A343}"/>
                  </a:ext>
                </a:extLst>
              </p:cNvPr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" name="Google Shape;2013;p8">
                <a:extLst>
                  <a:ext uri="{FF2B5EF4-FFF2-40B4-BE49-F238E27FC236}">
                    <a16:creationId xmlns:a16="http://schemas.microsoft.com/office/drawing/2014/main" xmlns="" id="{591AFB2B-7BB1-D616-6853-380CD4EFAAA5}"/>
                  </a:ext>
                </a:extLst>
              </p:cNvPr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" name="Google Shape;2014;p8">
                <a:extLst>
                  <a:ext uri="{FF2B5EF4-FFF2-40B4-BE49-F238E27FC236}">
                    <a16:creationId xmlns:a16="http://schemas.microsoft.com/office/drawing/2014/main" xmlns="" id="{F0E4B165-ABAE-5225-6B2E-2196C189D06F}"/>
                  </a:ext>
                </a:extLst>
              </p:cNvPr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" name="Google Shape;2015;p8">
                <a:extLst>
                  <a:ext uri="{FF2B5EF4-FFF2-40B4-BE49-F238E27FC236}">
                    <a16:creationId xmlns:a16="http://schemas.microsoft.com/office/drawing/2014/main" xmlns="" id="{1CD33A36-1E8B-A44F-A177-0D6FDDB7B77E}"/>
                  </a:ext>
                </a:extLst>
              </p:cNvPr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" name="Google Shape;2016;p8">
                <a:extLst>
                  <a:ext uri="{FF2B5EF4-FFF2-40B4-BE49-F238E27FC236}">
                    <a16:creationId xmlns:a16="http://schemas.microsoft.com/office/drawing/2014/main" xmlns="" id="{1BA95AC2-CD0B-9A19-6470-F1A21F95FE3F}"/>
                  </a:ext>
                </a:extLst>
              </p:cNvPr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2017;p8">
                <a:extLst>
                  <a:ext uri="{FF2B5EF4-FFF2-40B4-BE49-F238E27FC236}">
                    <a16:creationId xmlns:a16="http://schemas.microsoft.com/office/drawing/2014/main" xmlns="" id="{C040D99D-7683-D73E-2BCE-3C548D4C6067}"/>
                  </a:ext>
                </a:extLst>
              </p:cNvPr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2018;p8">
                <a:extLst>
                  <a:ext uri="{FF2B5EF4-FFF2-40B4-BE49-F238E27FC236}">
                    <a16:creationId xmlns:a16="http://schemas.microsoft.com/office/drawing/2014/main" xmlns="" id="{0C6466E2-F77D-6F96-B1F3-A93E4EF5A822}"/>
                  </a:ext>
                </a:extLst>
              </p:cNvPr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2019;p8">
                <a:extLst>
                  <a:ext uri="{FF2B5EF4-FFF2-40B4-BE49-F238E27FC236}">
                    <a16:creationId xmlns:a16="http://schemas.microsoft.com/office/drawing/2014/main" xmlns="" id="{BA386718-45B6-A151-BF28-F86C950592C4}"/>
                  </a:ext>
                </a:extLst>
              </p:cNvPr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2020;p8">
                <a:extLst>
                  <a:ext uri="{FF2B5EF4-FFF2-40B4-BE49-F238E27FC236}">
                    <a16:creationId xmlns:a16="http://schemas.microsoft.com/office/drawing/2014/main" xmlns="" id="{E3F4D66B-8C19-208B-4726-E772F1C267BE}"/>
                  </a:ext>
                </a:extLst>
              </p:cNvPr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2021;p8">
                <a:extLst>
                  <a:ext uri="{FF2B5EF4-FFF2-40B4-BE49-F238E27FC236}">
                    <a16:creationId xmlns:a16="http://schemas.microsoft.com/office/drawing/2014/main" xmlns="" id="{6A6ACDBB-21E0-0BD7-7EBD-047A3B0914AD}"/>
                  </a:ext>
                </a:extLst>
              </p:cNvPr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2022;p8">
                <a:extLst>
                  <a:ext uri="{FF2B5EF4-FFF2-40B4-BE49-F238E27FC236}">
                    <a16:creationId xmlns:a16="http://schemas.microsoft.com/office/drawing/2014/main" xmlns="" id="{5AC52752-DBCE-5EF4-9F6B-7A3FDCD7B1EB}"/>
                  </a:ext>
                </a:extLst>
              </p:cNvPr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2023;p8">
                <a:extLst>
                  <a:ext uri="{FF2B5EF4-FFF2-40B4-BE49-F238E27FC236}">
                    <a16:creationId xmlns:a16="http://schemas.microsoft.com/office/drawing/2014/main" xmlns="" id="{074A25ED-4F45-93B2-5C15-16F9037A8205}"/>
                  </a:ext>
                </a:extLst>
              </p:cNvPr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2024;p8">
                <a:extLst>
                  <a:ext uri="{FF2B5EF4-FFF2-40B4-BE49-F238E27FC236}">
                    <a16:creationId xmlns:a16="http://schemas.microsoft.com/office/drawing/2014/main" xmlns="" id="{C4EBE1A9-9667-495E-0ABD-85029D9F7995}"/>
                  </a:ext>
                </a:extLst>
              </p:cNvPr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2025;p8">
                <a:extLst>
                  <a:ext uri="{FF2B5EF4-FFF2-40B4-BE49-F238E27FC236}">
                    <a16:creationId xmlns:a16="http://schemas.microsoft.com/office/drawing/2014/main" xmlns="" id="{2C51C1BF-04CD-438B-B14D-8B3E4A1F7724}"/>
                  </a:ext>
                </a:extLst>
              </p:cNvPr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2026;p8">
                <a:extLst>
                  <a:ext uri="{FF2B5EF4-FFF2-40B4-BE49-F238E27FC236}">
                    <a16:creationId xmlns:a16="http://schemas.microsoft.com/office/drawing/2014/main" xmlns="" id="{C67A0485-B2B0-30E1-825C-9D34AA439A7A}"/>
                  </a:ext>
                </a:extLst>
              </p:cNvPr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2027;p8">
                <a:extLst>
                  <a:ext uri="{FF2B5EF4-FFF2-40B4-BE49-F238E27FC236}">
                    <a16:creationId xmlns:a16="http://schemas.microsoft.com/office/drawing/2014/main" xmlns="" id="{F3BC0C42-3B25-911F-5559-32E5BF181E94}"/>
                  </a:ext>
                </a:extLst>
              </p:cNvPr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2028;p8">
                <a:extLst>
                  <a:ext uri="{FF2B5EF4-FFF2-40B4-BE49-F238E27FC236}">
                    <a16:creationId xmlns:a16="http://schemas.microsoft.com/office/drawing/2014/main" xmlns="" id="{FD865629-85CE-B932-E723-781033B89064}"/>
                  </a:ext>
                </a:extLst>
              </p:cNvPr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2029;p8">
                <a:extLst>
                  <a:ext uri="{FF2B5EF4-FFF2-40B4-BE49-F238E27FC236}">
                    <a16:creationId xmlns:a16="http://schemas.microsoft.com/office/drawing/2014/main" xmlns="" id="{0BE30EA0-CBEC-9933-9B09-C926F992E082}"/>
                  </a:ext>
                </a:extLst>
              </p:cNvPr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2030;p8">
                <a:extLst>
                  <a:ext uri="{FF2B5EF4-FFF2-40B4-BE49-F238E27FC236}">
                    <a16:creationId xmlns:a16="http://schemas.microsoft.com/office/drawing/2014/main" xmlns="" id="{E840C2B1-738A-3B6F-7ACC-6428ED0ED21D}"/>
                  </a:ext>
                </a:extLst>
              </p:cNvPr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2031;p8">
                <a:extLst>
                  <a:ext uri="{FF2B5EF4-FFF2-40B4-BE49-F238E27FC236}">
                    <a16:creationId xmlns:a16="http://schemas.microsoft.com/office/drawing/2014/main" xmlns="" id="{ED38C64E-EC8A-0426-440A-0AC90C8F45E0}"/>
                  </a:ext>
                </a:extLst>
              </p:cNvPr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2032;p8">
                <a:extLst>
                  <a:ext uri="{FF2B5EF4-FFF2-40B4-BE49-F238E27FC236}">
                    <a16:creationId xmlns:a16="http://schemas.microsoft.com/office/drawing/2014/main" xmlns="" id="{A486BC01-A92B-FB70-BC0F-7A781E8E5066}"/>
                  </a:ext>
                </a:extLst>
              </p:cNvPr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2033;p8">
                <a:extLst>
                  <a:ext uri="{FF2B5EF4-FFF2-40B4-BE49-F238E27FC236}">
                    <a16:creationId xmlns:a16="http://schemas.microsoft.com/office/drawing/2014/main" xmlns="" id="{28D58EF8-7FFC-6A60-C0E6-5F6AD49036B8}"/>
                  </a:ext>
                </a:extLst>
              </p:cNvPr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2034;p8">
                <a:extLst>
                  <a:ext uri="{FF2B5EF4-FFF2-40B4-BE49-F238E27FC236}">
                    <a16:creationId xmlns:a16="http://schemas.microsoft.com/office/drawing/2014/main" xmlns="" id="{3DB70E9A-1AB2-8ED2-47AB-F9D60ED4F263}"/>
                  </a:ext>
                </a:extLst>
              </p:cNvPr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2035;p8">
                <a:extLst>
                  <a:ext uri="{FF2B5EF4-FFF2-40B4-BE49-F238E27FC236}">
                    <a16:creationId xmlns:a16="http://schemas.microsoft.com/office/drawing/2014/main" xmlns="" id="{3D8C18AA-2AB8-6415-B64B-1BD42E91B42F}"/>
                  </a:ext>
                </a:extLst>
              </p:cNvPr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2036;p8">
                <a:extLst>
                  <a:ext uri="{FF2B5EF4-FFF2-40B4-BE49-F238E27FC236}">
                    <a16:creationId xmlns:a16="http://schemas.microsoft.com/office/drawing/2014/main" xmlns="" id="{799EDF52-5DCC-26D1-B882-FBEB97AAF1D5}"/>
                  </a:ext>
                </a:extLst>
              </p:cNvPr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2037;p8">
                <a:extLst>
                  <a:ext uri="{FF2B5EF4-FFF2-40B4-BE49-F238E27FC236}">
                    <a16:creationId xmlns:a16="http://schemas.microsoft.com/office/drawing/2014/main" xmlns="" id="{4B09AE5F-B055-5F44-2205-58C2CF82E63D}"/>
                  </a:ext>
                </a:extLst>
              </p:cNvPr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2038;p8">
                <a:extLst>
                  <a:ext uri="{FF2B5EF4-FFF2-40B4-BE49-F238E27FC236}">
                    <a16:creationId xmlns:a16="http://schemas.microsoft.com/office/drawing/2014/main" xmlns="" id="{7F7A2A68-14FD-4782-B37E-57C290DD71DA}"/>
                  </a:ext>
                </a:extLst>
              </p:cNvPr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2039;p8">
                <a:extLst>
                  <a:ext uri="{FF2B5EF4-FFF2-40B4-BE49-F238E27FC236}">
                    <a16:creationId xmlns:a16="http://schemas.microsoft.com/office/drawing/2014/main" xmlns="" id="{D0DD7517-10E8-9F01-F32A-0B1738E2E39C}"/>
                  </a:ext>
                </a:extLst>
              </p:cNvPr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2040;p8">
                <a:extLst>
                  <a:ext uri="{FF2B5EF4-FFF2-40B4-BE49-F238E27FC236}">
                    <a16:creationId xmlns:a16="http://schemas.microsoft.com/office/drawing/2014/main" xmlns="" id="{0EA92240-8CB9-A8B8-91AE-F49638490A0C}"/>
                  </a:ext>
                </a:extLst>
              </p:cNvPr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2041;p8">
                <a:extLst>
                  <a:ext uri="{FF2B5EF4-FFF2-40B4-BE49-F238E27FC236}">
                    <a16:creationId xmlns:a16="http://schemas.microsoft.com/office/drawing/2014/main" xmlns="" id="{1BA35492-8F95-85E5-C7CE-2D40262F2A8B}"/>
                  </a:ext>
                </a:extLst>
              </p:cNvPr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2042;p8">
                <a:extLst>
                  <a:ext uri="{FF2B5EF4-FFF2-40B4-BE49-F238E27FC236}">
                    <a16:creationId xmlns:a16="http://schemas.microsoft.com/office/drawing/2014/main" xmlns="" id="{FBC852A8-40F3-35D9-0154-1794C7A91B51}"/>
                  </a:ext>
                </a:extLst>
              </p:cNvPr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2043;p8">
                <a:extLst>
                  <a:ext uri="{FF2B5EF4-FFF2-40B4-BE49-F238E27FC236}">
                    <a16:creationId xmlns:a16="http://schemas.microsoft.com/office/drawing/2014/main" xmlns="" id="{19E88D49-ABDB-8AC5-20F1-F67437BD92F1}"/>
                  </a:ext>
                </a:extLst>
              </p:cNvPr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2044;p8">
                <a:extLst>
                  <a:ext uri="{FF2B5EF4-FFF2-40B4-BE49-F238E27FC236}">
                    <a16:creationId xmlns:a16="http://schemas.microsoft.com/office/drawing/2014/main" xmlns="" id="{C7125535-2D53-8006-1021-0790258ED1AB}"/>
                  </a:ext>
                </a:extLst>
              </p:cNvPr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2045;p8">
                <a:extLst>
                  <a:ext uri="{FF2B5EF4-FFF2-40B4-BE49-F238E27FC236}">
                    <a16:creationId xmlns:a16="http://schemas.microsoft.com/office/drawing/2014/main" xmlns="" id="{C4EBDE30-6653-2493-C5CC-A7B425F7E5DD}"/>
                  </a:ext>
                </a:extLst>
              </p:cNvPr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2046;p8">
                <a:extLst>
                  <a:ext uri="{FF2B5EF4-FFF2-40B4-BE49-F238E27FC236}">
                    <a16:creationId xmlns:a16="http://schemas.microsoft.com/office/drawing/2014/main" xmlns="" id="{BE45E9BC-D422-1245-65D1-18C965DC8436}"/>
                  </a:ext>
                </a:extLst>
              </p:cNvPr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2047;p8">
                <a:extLst>
                  <a:ext uri="{FF2B5EF4-FFF2-40B4-BE49-F238E27FC236}">
                    <a16:creationId xmlns:a16="http://schemas.microsoft.com/office/drawing/2014/main" xmlns="" id="{A5F29A12-3D13-A021-1D02-54B75476B6EA}"/>
                  </a:ext>
                </a:extLst>
              </p:cNvPr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2048;p8">
                <a:extLst>
                  <a:ext uri="{FF2B5EF4-FFF2-40B4-BE49-F238E27FC236}">
                    <a16:creationId xmlns:a16="http://schemas.microsoft.com/office/drawing/2014/main" xmlns="" id="{5E386426-C5DC-C552-D27B-44850CACCA6E}"/>
                  </a:ext>
                </a:extLst>
              </p:cNvPr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2049;p8">
                <a:extLst>
                  <a:ext uri="{FF2B5EF4-FFF2-40B4-BE49-F238E27FC236}">
                    <a16:creationId xmlns:a16="http://schemas.microsoft.com/office/drawing/2014/main" xmlns="" id="{998E5A62-DDF4-615A-DFAC-EDD9D66349FE}"/>
                  </a:ext>
                </a:extLst>
              </p:cNvPr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2050;p8">
                <a:extLst>
                  <a:ext uri="{FF2B5EF4-FFF2-40B4-BE49-F238E27FC236}">
                    <a16:creationId xmlns:a16="http://schemas.microsoft.com/office/drawing/2014/main" xmlns="" id="{F9F86237-8942-C06C-F25F-77229D81A2D9}"/>
                  </a:ext>
                </a:extLst>
              </p:cNvPr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2051;p8">
                <a:extLst>
                  <a:ext uri="{FF2B5EF4-FFF2-40B4-BE49-F238E27FC236}">
                    <a16:creationId xmlns:a16="http://schemas.microsoft.com/office/drawing/2014/main" xmlns="" id="{5C9EB00F-3C78-ABE0-2AA3-7EDCAE4ECF22}"/>
                  </a:ext>
                </a:extLst>
              </p:cNvPr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2052;p8">
                <a:extLst>
                  <a:ext uri="{FF2B5EF4-FFF2-40B4-BE49-F238E27FC236}">
                    <a16:creationId xmlns:a16="http://schemas.microsoft.com/office/drawing/2014/main" xmlns="" id="{5D7497EA-B372-5B48-9E7A-F64065BDCCE2}"/>
                  </a:ext>
                </a:extLst>
              </p:cNvPr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2053;p8">
                <a:extLst>
                  <a:ext uri="{FF2B5EF4-FFF2-40B4-BE49-F238E27FC236}">
                    <a16:creationId xmlns:a16="http://schemas.microsoft.com/office/drawing/2014/main" xmlns="" id="{CAC609AB-6F32-C992-0A9B-317A687D31F3}"/>
                  </a:ext>
                </a:extLst>
              </p:cNvPr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2054;p8">
                <a:extLst>
                  <a:ext uri="{FF2B5EF4-FFF2-40B4-BE49-F238E27FC236}">
                    <a16:creationId xmlns:a16="http://schemas.microsoft.com/office/drawing/2014/main" xmlns="" id="{0A57E98E-D83C-81DF-4B9C-8F9EC4B4E1AE}"/>
                  </a:ext>
                </a:extLst>
              </p:cNvPr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2055;p8">
                <a:extLst>
                  <a:ext uri="{FF2B5EF4-FFF2-40B4-BE49-F238E27FC236}">
                    <a16:creationId xmlns:a16="http://schemas.microsoft.com/office/drawing/2014/main" xmlns="" id="{92347764-CE9F-F7DF-8C75-91D09C6727C2}"/>
                  </a:ext>
                </a:extLst>
              </p:cNvPr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2056;p8">
                <a:extLst>
                  <a:ext uri="{FF2B5EF4-FFF2-40B4-BE49-F238E27FC236}">
                    <a16:creationId xmlns:a16="http://schemas.microsoft.com/office/drawing/2014/main" xmlns="" id="{6A9EC981-A920-1868-B073-B1FC75977FE3}"/>
                  </a:ext>
                </a:extLst>
              </p:cNvPr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2057;p8">
                <a:extLst>
                  <a:ext uri="{FF2B5EF4-FFF2-40B4-BE49-F238E27FC236}">
                    <a16:creationId xmlns:a16="http://schemas.microsoft.com/office/drawing/2014/main" xmlns="" id="{152A6A43-D980-D15D-821B-CD12FF5EA00C}"/>
                  </a:ext>
                </a:extLst>
              </p:cNvPr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2058;p8">
                <a:extLst>
                  <a:ext uri="{FF2B5EF4-FFF2-40B4-BE49-F238E27FC236}">
                    <a16:creationId xmlns:a16="http://schemas.microsoft.com/office/drawing/2014/main" xmlns="" id="{33C5DC7E-95F9-9700-8CB8-2912FC0C1DF6}"/>
                  </a:ext>
                </a:extLst>
              </p:cNvPr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2059;p8">
                <a:extLst>
                  <a:ext uri="{FF2B5EF4-FFF2-40B4-BE49-F238E27FC236}">
                    <a16:creationId xmlns:a16="http://schemas.microsoft.com/office/drawing/2014/main" xmlns="" id="{93EB0D67-312F-2D89-7B4E-7C03A8E922C0}"/>
                  </a:ext>
                </a:extLst>
              </p:cNvPr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2060;p8">
                <a:extLst>
                  <a:ext uri="{FF2B5EF4-FFF2-40B4-BE49-F238E27FC236}">
                    <a16:creationId xmlns:a16="http://schemas.microsoft.com/office/drawing/2014/main" xmlns="" id="{61DE3B62-47A5-8E46-AD4C-76846C8A53AD}"/>
                  </a:ext>
                </a:extLst>
              </p:cNvPr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2061;p8">
                <a:extLst>
                  <a:ext uri="{FF2B5EF4-FFF2-40B4-BE49-F238E27FC236}">
                    <a16:creationId xmlns:a16="http://schemas.microsoft.com/office/drawing/2014/main" xmlns="" id="{8B07B01A-51B2-C21E-03AE-A3ACEDDC50CE}"/>
                  </a:ext>
                </a:extLst>
              </p:cNvPr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2062;p8">
                <a:extLst>
                  <a:ext uri="{FF2B5EF4-FFF2-40B4-BE49-F238E27FC236}">
                    <a16:creationId xmlns:a16="http://schemas.microsoft.com/office/drawing/2014/main" xmlns="" id="{1FD05C93-A60D-6064-71C4-DB13B9215B31}"/>
                  </a:ext>
                </a:extLst>
              </p:cNvPr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2063;p8">
                <a:extLst>
                  <a:ext uri="{FF2B5EF4-FFF2-40B4-BE49-F238E27FC236}">
                    <a16:creationId xmlns:a16="http://schemas.microsoft.com/office/drawing/2014/main" xmlns="" id="{15EE5EFF-FF6B-BD58-968B-EC548B591430}"/>
                  </a:ext>
                </a:extLst>
              </p:cNvPr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2064;p8">
                <a:extLst>
                  <a:ext uri="{FF2B5EF4-FFF2-40B4-BE49-F238E27FC236}">
                    <a16:creationId xmlns:a16="http://schemas.microsoft.com/office/drawing/2014/main" xmlns="" id="{608FDE87-F120-6FB7-4083-E66B1C716B68}"/>
                  </a:ext>
                </a:extLst>
              </p:cNvPr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2065;p8">
                <a:extLst>
                  <a:ext uri="{FF2B5EF4-FFF2-40B4-BE49-F238E27FC236}">
                    <a16:creationId xmlns:a16="http://schemas.microsoft.com/office/drawing/2014/main" xmlns="" id="{7986CAC4-4AD5-44DB-C443-0E12354363E4}"/>
                  </a:ext>
                </a:extLst>
              </p:cNvPr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2066;p8">
                <a:extLst>
                  <a:ext uri="{FF2B5EF4-FFF2-40B4-BE49-F238E27FC236}">
                    <a16:creationId xmlns:a16="http://schemas.microsoft.com/office/drawing/2014/main" xmlns="" id="{8033797B-44F8-1DB1-8999-C630C21F98C1}"/>
                  </a:ext>
                </a:extLst>
              </p:cNvPr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2067;p8">
                <a:extLst>
                  <a:ext uri="{FF2B5EF4-FFF2-40B4-BE49-F238E27FC236}">
                    <a16:creationId xmlns:a16="http://schemas.microsoft.com/office/drawing/2014/main" xmlns="" id="{64770EDD-C23E-323B-A08E-959EDC857C3A}"/>
                  </a:ext>
                </a:extLst>
              </p:cNvPr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2068;p8">
                <a:extLst>
                  <a:ext uri="{FF2B5EF4-FFF2-40B4-BE49-F238E27FC236}">
                    <a16:creationId xmlns:a16="http://schemas.microsoft.com/office/drawing/2014/main" xmlns="" id="{004434A2-C01B-A4B9-8E60-30CA8E76CB65}"/>
                  </a:ext>
                </a:extLst>
              </p:cNvPr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2069;p8">
                <a:extLst>
                  <a:ext uri="{FF2B5EF4-FFF2-40B4-BE49-F238E27FC236}">
                    <a16:creationId xmlns:a16="http://schemas.microsoft.com/office/drawing/2014/main" xmlns="" id="{4B1EB0FE-8699-3C8F-8005-B3BB1EBB8059}"/>
                  </a:ext>
                </a:extLst>
              </p:cNvPr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2070;p8">
                <a:extLst>
                  <a:ext uri="{FF2B5EF4-FFF2-40B4-BE49-F238E27FC236}">
                    <a16:creationId xmlns:a16="http://schemas.microsoft.com/office/drawing/2014/main" xmlns="" id="{AD329E41-A93E-791C-6DCB-25790E944B9A}"/>
                  </a:ext>
                </a:extLst>
              </p:cNvPr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2071;p8">
                <a:extLst>
                  <a:ext uri="{FF2B5EF4-FFF2-40B4-BE49-F238E27FC236}">
                    <a16:creationId xmlns:a16="http://schemas.microsoft.com/office/drawing/2014/main" xmlns="" id="{6CE554E6-0BBE-3B70-4B0F-7C05DDFF3C98}"/>
                  </a:ext>
                </a:extLst>
              </p:cNvPr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2072;p8">
                <a:extLst>
                  <a:ext uri="{FF2B5EF4-FFF2-40B4-BE49-F238E27FC236}">
                    <a16:creationId xmlns:a16="http://schemas.microsoft.com/office/drawing/2014/main" xmlns="" id="{4E3939C1-057B-C173-A7C2-467B90AE39A3}"/>
                  </a:ext>
                </a:extLst>
              </p:cNvPr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2073;p8">
                <a:extLst>
                  <a:ext uri="{FF2B5EF4-FFF2-40B4-BE49-F238E27FC236}">
                    <a16:creationId xmlns:a16="http://schemas.microsoft.com/office/drawing/2014/main" xmlns="" id="{C94D4243-BB41-94A7-50E8-085956B00A2F}"/>
                  </a:ext>
                </a:extLst>
              </p:cNvPr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" name="Google Shape;2074;p8">
              <a:extLst>
                <a:ext uri="{FF2B5EF4-FFF2-40B4-BE49-F238E27FC236}">
                  <a16:creationId xmlns:a16="http://schemas.microsoft.com/office/drawing/2014/main" xmlns="" id="{BC8139AB-C634-3E73-121F-CD702F0D4182}"/>
                </a:ext>
              </a:extLst>
            </p:cNvPr>
            <p:cNvGrpSpPr/>
            <p:nvPr/>
          </p:nvGrpSpPr>
          <p:grpSpPr>
            <a:xfrm>
              <a:off x="5139071" y="43"/>
              <a:ext cx="5139109" cy="5143416"/>
              <a:chOff x="1040100" y="267325"/>
              <a:chExt cx="2982825" cy="2985325"/>
            </a:xfrm>
          </p:grpSpPr>
          <p:sp>
            <p:nvSpPr>
              <p:cNvPr id="499" name="Google Shape;2075;p8">
                <a:extLst>
                  <a:ext uri="{FF2B5EF4-FFF2-40B4-BE49-F238E27FC236}">
                    <a16:creationId xmlns:a16="http://schemas.microsoft.com/office/drawing/2014/main" xmlns="" id="{88182AA9-8A0E-87C6-3F32-FB0EAF95D1A5}"/>
                  </a:ext>
                </a:extLst>
              </p:cNvPr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2076;p8">
                <a:extLst>
                  <a:ext uri="{FF2B5EF4-FFF2-40B4-BE49-F238E27FC236}">
                    <a16:creationId xmlns:a16="http://schemas.microsoft.com/office/drawing/2014/main" xmlns="" id="{948E93A6-12B3-5499-F44D-1141D243AD6B}"/>
                  </a:ext>
                </a:extLst>
              </p:cNvPr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2077;p8">
                <a:extLst>
                  <a:ext uri="{FF2B5EF4-FFF2-40B4-BE49-F238E27FC236}">
                    <a16:creationId xmlns:a16="http://schemas.microsoft.com/office/drawing/2014/main" xmlns="" id="{C47A40B4-EFB2-70E8-E5A5-6E67EDFC52FF}"/>
                  </a:ext>
                </a:extLst>
              </p:cNvPr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2078;p8">
                <a:extLst>
                  <a:ext uri="{FF2B5EF4-FFF2-40B4-BE49-F238E27FC236}">
                    <a16:creationId xmlns:a16="http://schemas.microsoft.com/office/drawing/2014/main" xmlns="" id="{5B449B60-49EC-D1CF-2362-BFCF86F8A195}"/>
                  </a:ext>
                </a:extLst>
              </p:cNvPr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2079;p8">
                <a:extLst>
                  <a:ext uri="{FF2B5EF4-FFF2-40B4-BE49-F238E27FC236}">
                    <a16:creationId xmlns:a16="http://schemas.microsoft.com/office/drawing/2014/main" xmlns="" id="{AC2E571A-DCDA-C950-0086-18947E60CBF0}"/>
                  </a:ext>
                </a:extLst>
              </p:cNvPr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2080;p8">
                <a:extLst>
                  <a:ext uri="{FF2B5EF4-FFF2-40B4-BE49-F238E27FC236}">
                    <a16:creationId xmlns:a16="http://schemas.microsoft.com/office/drawing/2014/main" xmlns="" id="{8752E6CE-C989-E7B8-1331-6B754FF5FF44}"/>
                  </a:ext>
                </a:extLst>
              </p:cNvPr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2081;p8">
                <a:extLst>
                  <a:ext uri="{FF2B5EF4-FFF2-40B4-BE49-F238E27FC236}">
                    <a16:creationId xmlns:a16="http://schemas.microsoft.com/office/drawing/2014/main" xmlns="" id="{0DD7E31A-7567-E2D3-A4F1-ACA28D18301A}"/>
                  </a:ext>
                </a:extLst>
              </p:cNvPr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2082;p8">
                <a:extLst>
                  <a:ext uri="{FF2B5EF4-FFF2-40B4-BE49-F238E27FC236}">
                    <a16:creationId xmlns:a16="http://schemas.microsoft.com/office/drawing/2014/main" xmlns="" id="{248379FC-4A40-048A-7EDA-99993870FE0B}"/>
                  </a:ext>
                </a:extLst>
              </p:cNvPr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" name="Google Shape;2083;p8">
                <a:extLst>
                  <a:ext uri="{FF2B5EF4-FFF2-40B4-BE49-F238E27FC236}">
                    <a16:creationId xmlns:a16="http://schemas.microsoft.com/office/drawing/2014/main" xmlns="" id="{8C2C1420-CC9E-E3A9-4F10-5215EF3BE687}"/>
                  </a:ext>
                </a:extLst>
              </p:cNvPr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" name="Google Shape;2084;p8">
                <a:extLst>
                  <a:ext uri="{FF2B5EF4-FFF2-40B4-BE49-F238E27FC236}">
                    <a16:creationId xmlns:a16="http://schemas.microsoft.com/office/drawing/2014/main" xmlns="" id="{609DD9FE-609F-C69C-E74D-6C700C8CAABA}"/>
                  </a:ext>
                </a:extLst>
              </p:cNvPr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2085;p8">
                <a:extLst>
                  <a:ext uri="{FF2B5EF4-FFF2-40B4-BE49-F238E27FC236}">
                    <a16:creationId xmlns:a16="http://schemas.microsoft.com/office/drawing/2014/main" xmlns="" id="{765DEECE-F9E6-F683-CDB5-4EDA2CF980DD}"/>
                  </a:ext>
                </a:extLst>
              </p:cNvPr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2086;p8">
                <a:extLst>
                  <a:ext uri="{FF2B5EF4-FFF2-40B4-BE49-F238E27FC236}">
                    <a16:creationId xmlns:a16="http://schemas.microsoft.com/office/drawing/2014/main" xmlns="" id="{08D8F61B-174B-0189-8861-6E75724F8ADB}"/>
                  </a:ext>
                </a:extLst>
              </p:cNvPr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2087;p8">
                <a:extLst>
                  <a:ext uri="{FF2B5EF4-FFF2-40B4-BE49-F238E27FC236}">
                    <a16:creationId xmlns:a16="http://schemas.microsoft.com/office/drawing/2014/main" xmlns="" id="{01C79F45-700C-E85F-59BE-0E12B44C327B}"/>
                  </a:ext>
                </a:extLst>
              </p:cNvPr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2088;p8">
                <a:extLst>
                  <a:ext uri="{FF2B5EF4-FFF2-40B4-BE49-F238E27FC236}">
                    <a16:creationId xmlns:a16="http://schemas.microsoft.com/office/drawing/2014/main" xmlns="" id="{1D76C3C7-259E-FFE5-683F-3EEFF5B5FE62}"/>
                  </a:ext>
                </a:extLst>
              </p:cNvPr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2089;p8">
                <a:extLst>
                  <a:ext uri="{FF2B5EF4-FFF2-40B4-BE49-F238E27FC236}">
                    <a16:creationId xmlns:a16="http://schemas.microsoft.com/office/drawing/2014/main" xmlns="" id="{BB5C1B23-A1C0-2E55-7AD2-4A6D787A9E7E}"/>
                  </a:ext>
                </a:extLst>
              </p:cNvPr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2090;p8">
                <a:extLst>
                  <a:ext uri="{FF2B5EF4-FFF2-40B4-BE49-F238E27FC236}">
                    <a16:creationId xmlns:a16="http://schemas.microsoft.com/office/drawing/2014/main" xmlns="" id="{06D37151-7EFA-7A1C-8836-0988B0AC5D55}"/>
                  </a:ext>
                </a:extLst>
              </p:cNvPr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" name="Google Shape;2091;p8">
                <a:extLst>
                  <a:ext uri="{FF2B5EF4-FFF2-40B4-BE49-F238E27FC236}">
                    <a16:creationId xmlns:a16="http://schemas.microsoft.com/office/drawing/2014/main" xmlns="" id="{D3F2A9FF-CD52-A825-700A-10B8862B0C1F}"/>
                  </a:ext>
                </a:extLst>
              </p:cNvPr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" name="Google Shape;2092;p8">
                <a:extLst>
                  <a:ext uri="{FF2B5EF4-FFF2-40B4-BE49-F238E27FC236}">
                    <a16:creationId xmlns:a16="http://schemas.microsoft.com/office/drawing/2014/main" xmlns="" id="{64061819-8FE5-0F77-A41D-EA0591453A61}"/>
                  </a:ext>
                </a:extLst>
              </p:cNvPr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2093;p8">
                <a:extLst>
                  <a:ext uri="{FF2B5EF4-FFF2-40B4-BE49-F238E27FC236}">
                    <a16:creationId xmlns:a16="http://schemas.microsoft.com/office/drawing/2014/main" xmlns="" id="{C3C4CFDB-13E7-14B8-BF7E-35AF65608195}"/>
                  </a:ext>
                </a:extLst>
              </p:cNvPr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" name="Google Shape;2094;p8">
                <a:extLst>
                  <a:ext uri="{FF2B5EF4-FFF2-40B4-BE49-F238E27FC236}">
                    <a16:creationId xmlns:a16="http://schemas.microsoft.com/office/drawing/2014/main" xmlns="" id="{ADFAEE18-F4F1-A8F8-95D7-EFBAF66E5D89}"/>
                  </a:ext>
                </a:extLst>
              </p:cNvPr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" name="Google Shape;2095;p8">
                <a:extLst>
                  <a:ext uri="{FF2B5EF4-FFF2-40B4-BE49-F238E27FC236}">
                    <a16:creationId xmlns:a16="http://schemas.microsoft.com/office/drawing/2014/main" xmlns="" id="{3393344E-DF59-7332-23F3-D4A2B513BEDE}"/>
                  </a:ext>
                </a:extLst>
              </p:cNvPr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" name="Google Shape;2096;p8">
                <a:extLst>
                  <a:ext uri="{FF2B5EF4-FFF2-40B4-BE49-F238E27FC236}">
                    <a16:creationId xmlns:a16="http://schemas.microsoft.com/office/drawing/2014/main" xmlns="" id="{62E17786-17AE-5A1A-7033-DC0394826A49}"/>
                  </a:ext>
                </a:extLst>
              </p:cNvPr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" name="Google Shape;2097;p8">
                <a:extLst>
                  <a:ext uri="{FF2B5EF4-FFF2-40B4-BE49-F238E27FC236}">
                    <a16:creationId xmlns:a16="http://schemas.microsoft.com/office/drawing/2014/main" xmlns="" id="{5D1561F8-56B4-7A63-8E8B-C061FAD10068}"/>
                  </a:ext>
                </a:extLst>
              </p:cNvPr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" name="Google Shape;2098;p8">
                <a:extLst>
                  <a:ext uri="{FF2B5EF4-FFF2-40B4-BE49-F238E27FC236}">
                    <a16:creationId xmlns:a16="http://schemas.microsoft.com/office/drawing/2014/main" xmlns="" id="{C194A562-D533-3D30-188D-FFD1CAF6B5B0}"/>
                  </a:ext>
                </a:extLst>
              </p:cNvPr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" name="Google Shape;2099;p8">
                <a:extLst>
                  <a:ext uri="{FF2B5EF4-FFF2-40B4-BE49-F238E27FC236}">
                    <a16:creationId xmlns:a16="http://schemas.microsoft.com/office/drawing/2014/main" xmlns="" id="{97403A62-5960-25A3-9251-49363E3E0C51}"/>
                  </a:ext>
                </a:extLst>
              </p:cNvPr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" name="Google Shape;2100;p8">
                <a:extLst>
                  <a:ext uri="{FF2B5EF4-FFF2-40B4-BE49-F238E27FC236}">
                    <a16:creationId xmlns:a16="http://schemas.microsoft.com/office/drawing/2014/main" xmlns="" id="{439EE28F-6C46-4A7D-3CC3-73C8239E3F21}"/>
                  </a:ext>
                </a:extLst>
              </p:cNvPr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" name="Google Shape;2101;p8">
                <a:extLst>
                  <a:ext uri="{FF2B5EF4-FFF2-40B4-BE49-F238E27FC236}">
                    <a16:creationId xmlns:a16="http://schemas.microsoft.com/office/drawing/2014/main" xmlns="" id="{701B07D0-3EDF-9AD7-2604-76A30C8E1468}"/>
                  </a:ext>
                </a:extLst>
              </p:cNvPr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2102;p8">
                <a:extLst>
                  <a:ext uri="{FF2B5EF4-FFF2-40B4-BE49-F238E27FC236}">
                    <a16:creationId xmlns:a16="http://schemas.microsoft.com/office/drawing/2014/main" xmlns="" id="{E3A6C734-DA9E-8F30-AD00-C81405929631}"/>
                  </a:ext>
                </a:extLst>
              </p:cNvPr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" name="Google Shape;2103;p8">
                <a:extLst>
                  <a:ext uri="{FF2B5EF4-FFF2-40B4-BE49-F238E27FC236}">
                    <a16:creationId xmlns:a16="http://schemas.microsoft.com/office/drawing/2014/main" xmlns="" id="{DB88FB43-7AE5-FBB2-DD3D-B30C1104746D}"/>
                  </a:ext>
                </a:extLst>
              </p:cNvPr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2104;p8">
                <a:extLst>
                  <a:ext uri="{FF2B5EF4-FFF2-40B4-BE49-F238E27FC236}">
                    <a16:creationId xmlns:a16="http://schemas.microsoft.com/office/drawing/2014/main" xmlns="" id="{61473E74-ED08-4DCE-52D8-90A73367792B}"/>
                  </a:ext>
                </a:extLst>
              </p:cNvPr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2105;p8">
                <a:extLst>
                  <a:ext uri="{FF2B5EF4-FFF2-40B4-BE49-F238E27FC236}">
                    <a16:creationId xmlns:a16="http://schemas.microsoft.com/office/drawing/2014/main" xmlns="" id="{7120314D-D2EB-BD7C-D57B-60788582B330}"/>
                  </a:ext>
                </a:extLst>
              </p:cNvPr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2106;p8">
                <a:extLst>
                  <a:ext uri="{FF2B5EF4-FFF2-40B4-BE49-F238E27FC236}">
                    <a16:creationId xmlns:a16="http://schemas.microsoft.com/office/drawing/2014/main" xmlns="" id="{757AD47D-E22C-8AF6-554C-342993641F02}"/>
                  </a:ext>
                </a:extLst>
              </p:cNvPr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2107;p8">
                <a:extLst>
                  <a:ext uri="{FF2B5EF4-FFF2-40B4-BE49-F238E27FC236}">
                    <a16:creationId xmlns:a16="http://schemas.microsoft.com/office/drawing/2014/main" xmlns="" id="{98C4ADD9-69C0-368E-693D-EC92783633FD}"/>
                  </a:ext>
                </a:extLst>
              </p:cNvPr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2108;p8">
                <a:extLst>
                  <a:ext uri="{FF2B5EF4-FFF2-40B4-BE49-F238E27FC236}">
                    <a16:creationId xmlns:a16="http://schemas.microsoft.com/office/drawing/2014/main" xmlns="" id="{064DF452-041B-CF7F-C9A9-34557BD95B25}"/>
                  </a:ext>
                </a:extLst>
              </p:cNvPr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2109;p8">
                <a:extLst>
                  <a:ext uri="{FF2B5EF4-FFF2-40B4-BE49-F238E27FC236}">
                    <a16:creationId xmlns:a16="http://schemas.microsoft.com/office/drawing/2014/main" xmlns="" id="{E8DF1CA5-445E-D213-48E2-EEAEC1D953E6}"/>
                  </a:ext>
                </a:extLst>
              </p:cNvPr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2110;p8">
                <a:extLst>
                  <a:ext uri="{FF2B5EF4-FFF2-40B4-BE49-F238E27FC236}">
                    <a16:creationId xmlns:a16="http://schemas.microsoft.com/office/drawing/2014/main" xmlns="" id="{BFA4E2E4-414C-8B42-A1D0-B2C58A9D8710}"/>
                  </a:ext>
                </a:extLst>
              </p:cNvPr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2111;p8">
                <a:extLst>
                  <a:ext uri="{FF2B5EF4-FFF2-40B4-BE49-F238E27FC236}">
                    <a16:creationId xmlns:a16="http://schemas.microsoft.com/office/drawing/2014/main" xmlns="" id="{4A385C8B-CA11-44CE-72F0-FCEBDD13F1D1}"/>
                  </a:ext>
                </a:extLst>
              </p:cNvPr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" name="Google Shape;2112;p8">
                <a:extLst>
                  <a:ext uri="{FF2B5EF4-FFF2-40B4-BE49-F238E27FC236}">
                    <a16:creationId xmlns:a16="http://schemas.microsoft.com/office/drawing/2014/main" xmlns="" id="{0DFF389E-2B9F-0792-0EF2-1F87F5E9E2F4}"/>
                  </a:ext>
                </a:extLst>
              </p:cNvPr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2113;p8">
                <a:extLst>
                  <a:ext uri="{FF2B5EF4-FFF2-40B4-BE49-F238E27FC236}">
                    <a16:creationId xmlns:a16="http://schemas.microsoft.com/office/drawing/2014/main" xmlns="" id="{9E4C757C-182E-0874-5274-210426E1D9B8}"/>
                  </a:ext>
                </a:extLst>
              </p:cNvPr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2114;p8">
                <a:extLst>
                  <a:ext uri="{FF2B5EF4-FFF2-40B4-BE49-F238E27FC236}">
                    <a16:creationId xmlns:a16="http://schemas.microsoft.com/office/drawing/2014/main" xmlns="" id="{C3ECC344-CB9B-3332-B963-13261568ED91}"/>
                  </a:ext>
                </a:extLst>
              </p:cNvPr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" name="Google Shape;2115;p8">
                <a:extLst>
                  <a:ext uri="{FF2B5EF4-FFF2-40B4-BE49-F238E27FC236}">
                    <a16:creationId xmlns:a16="http://schemas.microsoft.com/office/drawing/2014/main" xmlns="" id="{2369AB04-8672-B5EE-6E16-03AA58F56BCA}"/>
                  </a:ext>
                </a:extLst>
              </p:cNvPr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2116;p8">
                <a:extLst>
                  <a:ext uri="{FF2B5EF4-FFF2-40B4-BE49-F238E27FC236}">
                    <a16:creationId xmlns:a16="http://schemas.microsoft.com/office/drawing/2014/main" xmlns="" id="{C2F702EC-2D62-8A7C-9AE6-56C2C926B96D}"/>
                  </a:ext>
                </a:extLst>
              </p:cNvPr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2117;p8">
                <a:extLst>
                  <a:ext uri="{FF2B5EF4-FFF2-40B4-BE49-F238E27FC236}">
                    <a16:creationId xmlns:a16="http://schemas.microsoft.com/office/drawing/2014/main" xmlns="" id="{33608C85-0301-8155-B64F-B633AA65A6B1}"/>
                  </a:ext>
                </a:extLst>
              </p:cNvPr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2118;p8">
                <a:extLst>
                  <a:ext uri="{FF2B5EF4-FFF2-40B4-BE49-F238E27FC236}">
                    <a16:creationId xmlns:a16="http://schemas.microsoft.com/office/drawing/2014/main" xmlns="" id="{471872E4-31FC-2F15-26A9-AD8C4945E661}"/>
                  </a:ext>
                </a:extLst>
              </p:cNvPr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2119;p8">
                <a:extLst>
                  <a:ext uri="{FF2B5EF4-FFF2-40B4-BE49-F238E27FC236}">
                    <a16:creationId xmlns:a16="http://schemas.microsoft.com/office/drawing/2014/main" xmlns="" id="{46CEF355-172B-7035-945E-57C0942E6138}"/>
                  </a:ext>
                </a:extLst>
              </p:cNvPr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2120;p8">
                <a:extLst>
                  <a:ext uri="{FF2B5EF4-FFF2-40B4-BE49-F238E27FC236}">
                    <a16:creationId xmlns:a16="http://schemas.microsoft.com/office/drawing/2014/main" xmlns="" id="{2C10EA08-8884-8C38-1A4C-CF2EAC956B52}"/>
                  </a:ext>
                </a:extLst>
              </p:cNvPr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2121;p8">
                <a:extLst>
                  <a:ext uri="{FF2B5EF4-FFF2-40B4-BE49-F238E27FC236}">
                    <a16:creationId xmlns:a16="http://schemas.microsoft.com/office/drawing/2014/main" xmlns="" id="{4F802F74-E1F6-C3E7-3B50-83E69B1791FB}"/>
                  </a:ext>
                </a:extLst>
              </p:cNvPr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2122;p8">
                <a:extLst>
                  <a:ext uri="{FF2B5EF4-FFF2-40B4-BE49-F238E27FC236}">
                    <a16:creationId xmlns:a16="http://schemas.microsoft.com/office/drawing/2014/main" xmlns="" id="{405197AA-C630-734C-66FA-1E3A9CC35363}"/>
                  </a:ext>
                </a:extLst>
              </p:cNvPr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2123;p8">
                <a:extLst>
                  <a:ext uri="{FF2B5EF4-FFF2-40B4-BE49-F238E27FC236}">
                    <a16:creationId xmlns:a16="http://schemas.microsoft.com/office/drawing/2014/main" xmlns="" id="{95E2EBA7-7EB6-AE09-4B6B-9AE467A761C9}"/>
                  </a:ext>
                </a:extLst>
              </p:cNvPr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2124;p8">
                <a:extLst>
                  <a:ext uri="{FF2B5EF4-FFF2-40B4-BE49-F238E27FC236}">
                    <a16:creationId xmlns:a16="http://schemas.microsoft.com/office/drawing/2014/main" xmlns="" id="{3DD4E7E8-31B0-CF72-A184-AAED89DBE3C3}"/>
                  </a:ext>
                </a:extLst>
              </p:cNvPr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2125;p8">
                <a:extLst>
                  <a:ext uri="{FF2B5EF4-FFF2-40B4-BE49-F238E27FC236}">
                    <a16:creationId xmlns:a16="http://schemas.microsoft.com/office/drawing/2014/main" xmlns="" id="{3418A099-7DFC-B706-646A-298C17C62F6B}"/>
                  </a:ext>
                </a:extLst>
              </p:cNvPr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2126;p8">
                <a:extLst>
                  <a:ext uri="{FF2B5EF4-FFF2-40B4-BE49-F238E27FC236}">
                    <a16:creationId xmlns:a16="http://schemas.microsoft.com/office/drawing/2014/main" xmlns="" id="{CB337370-9E44-93C7-C8EF-2BF36A9821AE}"/>
                  </a:ext>
                </a:extLst>
              </p:cNvPr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2127;p8">
                <a:extLst>
                  <a:ext uri="{FF2B5EF4-FFF2-40B4-BE49-F238E27FC236}">
                    <a16:creationId xmlns:a16="http://schemas.microsoft.com/office/drawing/2014/main" xmlns="" id="{811F998C-3FCD-A698-6CA7-5B629A4DB93E}"/>
                  </a:ext>
                </a:extLst>
              </p:cNvPr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2128;p8">
                <a:extLst>
                  <a:ext uri="{FF2B5EF4-FFF2-40B4-BE49-F238E27FC236}">
                    <a16:creationId xmlns:a16="http://schemas.microsoft.com/office/drawing/2014/main" xmlns="" id="{DF0F55B3-CCB0-0F91-4026-EA8699FE2D5B}"/>
                  </a:ext>
                </a:extLst>
              </p:cNvPr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2129;p8">
                <a:extLst>
                  <a:ext uri="{FF2B5EF4-FFF2-40B4-BE49-F238E27FC236}">
                    <a16:creationId xmlns:a16="http://schemas.microsoft.com/office/drawing/2014/main" xmlns="" id="{ED680FC2-7D3D-8968-BB3F-E2920BF6AA96}"/>
                  </a:ext>
                </a:extLst>
              </p:cNvPr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2130;p8">
                <a:extLst>
                  <a:ext uri="{FF2B5EF4-FFF2-40B4-BE49-F238E27FC236}">
                    <a16:creationId xmlns:a16="http://schemas.microsoft.com/office/drawing/2014/main" xmlns="" id="{DF357789-CD4A-2830-9349-150F1E5E7D8D}"/>
                  </a:ext>
                </a:extLst>
              </p:cNvPr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2131;p8">
                <a:extLst>
                  <a:ext uri="{FF2B5EF4-FFF2-40B4-BE49-F238E27FC236}">
                    <a16:creationId xmlns:a16="http://schemas.microsoft.com/office/drawing/2014/main" xmlns="" id="{A36B4147-D1FB-E548-F2FF-997B3F4AACB4}"/>
                  </a:ext>
                </a:extLst>
              </p:cNvPr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2132;p8">
                <a:extLst>
                  <a:ext uri="{FF2B5EF4-FFF2-40B4-BE49-F238E27FC236}">
                    <a16:creationId xmlns:a16="http://schemas.microsoft.com/office/drawing/2014/main" xmlns="" id="{00F4404B-8497-6ED1-66F5-2AEA11484123}"/>
                  </a:ext>
                </a:extLst>
              </p:cNvPr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2133;p8">
                <a:extLst>
                  <a:ext uri="{FF2B5EF4-FFF2-40B4-BE49-F238E27FC236}">
                    <a16:creationId xmlns:a16="http://schemas.microsoft.com/office/drawing/2014/main" xmlns="" id="{74ABAED9-1331-9202-EF14-BFBF63C7C9DD}"/>
                  </a:ext>
                </a:extLst>
              </p:cNvPr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2134;p8">
                <a:extLst>
                  <a:ext uri="{FF2B5EF4-FFF2-40B4-BE49-F238E27FC236}">
                    <a16:creationId xmlns:a16="http://schemas.microsoft.com/office/drawing/2014/main" xmlns="" id="{01D0AE33-12F7-2D46-0917-E1A04B14241C}"/>
                  </a:ext>
                </a:extLst>
              </p:cNvPr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" name="Google Shape;2135;p8">
                <a:extLst>
                  <a:ext uri="{FF2B5EF4-FFF2-40B4-BE49-F238E27FC236}">
                    <a16:creationId xmlns:a16="http://schemas.microsoft.com/office/drawing/2014/main" xmlns="" id="{2CB9D7AB-5E98-7E9D-D424-46A9D04753F2}"/>
                  </a:ext>
                </a:extLst>
              </p:cNvPr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" name="Google Shape;2136;p8">
                <a:extLst>
                  <a:ext uri="{FF2B5EF4-FFF2-40B4-BE49-F238E27FC236}">
                    <a16:creationId xmlns:a16="http://schemas.microsoft.com/office/drawing/2014/main" xmlns="" id="{4191F5FB-599D-3B19-4F5E-A53E9E4F7E7B}"/>
                  </a:ext>
                </a:extLst>
              </p:cNvPr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2137;p8">
                <a:extLst>
                  <a:ext uri="{FF2B5EF4-FFF2-40B4-BE49-F238E27FC236}">
                    <a16:creationId xmlns:a16="http://schemas.microsoft.com/office/drawing/2014/main" xmlns="" id="{D469EC49-EA77-8330-0C80-DCC8502F2C7B}"/>
                  </a:ext>
                </a:extLst>
              </p:cNvPr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2138;p8">
                <a:extLst>
                  <a:ext uri="{FF2B5EF4-FFF2-40B4-BE49-F238E27FC236}">
                    <a16:creationId xmlns:a16="http://schemas.microsoft.com/office/drawing/2014/main" xmlns="" id="{17734EB6-0E8A-81C2-49EF-2813E460CC9C}"/>
                  </a:ext>
                </a:extLst>
              </p:cNvPr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2139;p8">
                <a:extLst>
                  <a:ext uri="{FF2B5EF4-FFF2-40B4-BE49-F238E27FC236}">
                    <a16:creationId xmlns:a16="http://schemas.microsoft.com/office/drawing/2014/main" xmlns="" id="{35AC765D-5230-9EF3-F4FD-70A6EB17A47A}"/>
                  </a:ext>
                </a:extLst>
              </p:cNvPr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2140;p8">
                <a:extLst>
                  <a:ext uri="{FF2B5EF4-FFF2-40B4-BE49-F238E27FC236}">
                    <a16:creationId xmlns:a16="http://schemas.microsoft.com/office/drawing/2014/main" xmlns="" id="{B1372B33-E353-8AC5-32F5-A5F397E9FA62}"/>
                  </a:ext>
                </a:extLst>
              </p:cNvPr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2141;p8">
                <a:extLst>
                  <a:ext uri="{FF2B5EF4-FFF2-40B4-BE49-F238E27FC236}">
                    <a16:creationId xmlns:a16="http://schemas.microsoft.com/office/drawing/2014/main" xmlns="" id="{D7547E8B-231D-F508-97CA-8247F2098AC0}"/>
                  </a:ext>
                </a:extLst>
              </p:cNvPr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2142;p8">
                <a:extLst>
                  <a:ext uri="{FF2B5EF4-FFF2-40B4-BE49-F238E27FC236}">
                    <a16:creationId xmlns:a16="http://schemas.microsoft.com/office/drawing/2014/main" xmlns="" id="{58354CCB-361C-940F-B590-DB3DE609C1B9}"/>
                  </a:ext>
                </a:extLst>
              </p:cNvPr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2143;p8">
                <a:extLst>
                  <a:ext uri="{FF2B5EF4-FFF2-40B4-BE49-F238E27FC236}">
                    <a16:creationId xmlns:a16="http://schemas.microsoft.com/office/drawing/2014/main" xmlns="" id="{539BACB9-0FD8-FF97-EBE4-752521327C23}"/>
                  </a:ext>
                </a:extLst>
              </p:cNvPr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2144;p8">
                <a:extLst>
                  <a:ext uri="{FF2B5EF4-FFF2-40B4-BE49-F238E27FC236}">
                    <a16:creationId xmlns:a16="http://schemas.microsoft.com/office/drawing/2014/main" xmlns="" id="{53557B83-DBC5-2CC2-1C3E-F8C58BCDF5F0}"/>
                  </a:ext>
                </a:extLst>
              </p:cNvPr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2145;p8">
                <a:extLst>
                  <a:ext uri="{FF2B5EF4-FFF2-40B4-BE49-F238E27FC236}">
                    <a16:creationId xmlns:a16="http://schemas.microsoft.com/office/drawing/2014/main" xmlns="" id="{07F5ABC8-379D-A22F-FF2E-278DAD97D73A}"/>
                  </a:ext>
                </a:extLst>
              </p:cNvPr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2146;p8">
                <a:extLst>
                  <a:ext uri="{FF2B5EF4-FFF2-40B4-BE49-F238E27FC236}">
                    <a16:creationId xmlns:a16="http://schemas.microsoft.com/office/drawing/2014/main" xmlns="" id="{E72D14DC-59FD-7E80-2DC6-A804F5586FE0}"/>
                  </a:ext>
                </a:extLst>
              </p:cNvPr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2147;p8">
                <a:extLst>
                  <a:ext uri="{FF2B5EF4-FFF2-40B4-BE49-F238E27FC236}">
                    <a16:creationId xmlns:a16="http://schemas.microsoft.com/office/drawing/2014/main" xmlns="" id="{486F9200-FC4B-5C7F-914F-67274194CADB}"/>
                  </a:ext>
                </a:extLst>
              </p:cNvPr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" name="Google Shape;2148;p8">
                <a:extLst>
                  <a:ext uri="{FF2B5EF4-FFF2-40B4-BE49-F238E27FC236}">
                    <a16:creationId xmlns:a16="http://schemas.microsoft.com/office/drawing/2014/main" xmlns="" id="{F257831C-F582-A820-7782-D313D9C446A0}"/>
                  </a:ext>
                </a:extLst>
              </p:cNvPr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" name="Google Shape;2149;p8">
                <a:extLst>
                  <a:ext uri="{FF2B5EF4-FFF2-40B4-BE49-F238E27FC236}">
                    <a16:creationId xmlns:a16="http://schemas.microsoft.com/office/drawing/2014/main" xmlns="" id="{F28219D9-AD88-DB6F-DFA7-27F03B3A7CDD}"/>
                  </a:ext>
                </a:extLst>
              </p:cNvPr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" name="Google Shape;2150;p8">
                <a:extLst>
                  <a:ext uri="{FF2B5EF4-FFF2-40B4-BE49-F238E27FC236}">
                    <a16:creationId xmlns:a16="http://schemas.microsoft.com/office/drawing/2014/main" xmlns="" id="{30A4A2C6-BD83-1045-F3D7-B5F47EAA5AF7}"/>
                  </a:ext>
                </a:extLst>
              </p:cNvPr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" name="Google Shape;2151;p8">
                <a:extLst>
                  <a:ext uri="{FF2B5EF4-FFF2-40B4-BE49-F238E27FC236}">
                    <a16:creationId xmlns:a16="http://schemas.microsoft.com/office/drawing/2014/main" xmlns="" id="{10F27E5A-DFC8-D77A-CFCD-A7ED0175DB1B}"/>
                  </a:ext>
                </a:extLst>
              </p:cNvPr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" name="Google Shape;2152;p8">
                <a:extLst>
                  <a:ext uri="{FF2B5EF4-FFF2-40B4-BE49-F238E27FC236}">
                    <a16:creationId xmlns:a16="http://schemas.microsoft.com/office/drawing/2014/main" xmlns="" id="{0593A552-8548-E575-5E3C-BF12B0F10514}"/>
                  </a:ext>
                </a:extLst>
              </p:cNvPr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" name="Google Shape;2153;p8">
                <a:extLst>
                  <a:ext uri="{FF2B5EF4-FFF2-40B4-BE49-F238E27FC236}">
                    <a16:creationId xmlns:a16="http://schemas.microsoft.com/office/drawing/2014/main" xmlns="" id="{77932D5A-147A-AB8B-F698-7CBBDEC414D7}"/>
                  </a:ext>
                </a:extLst>
              </p:cNvPr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" name="Google Shape;2154;p8">
                <a:extLst>
                  <a:ext uri="{FF2B5EF4-FFF2-40B4-BE49-F238E27FC236}">
                    <a16:creationId xmlns:a16="http://schemas.microsoft.com/office/drawing/2014/main" xmlns="" id="{8B5150EE-B0C3-D0DE-DB1F-7EC40A22B46D}"/>
                  </a:ext>
                </a:extLst>
              </p:cNvPr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" name="Google Shape;2155;p8">
                <a:extLst>
                  <a:ext uri="{FF2B5EF4-FFF2-40B4-BE49-F238E27FC236}">
                    <a16:creationId xmlns:a16="http://schemas.microsoft.com/office/drawing/2014/main" xmlns="" id="{8FDC386B-ED78-4B56-A49B-5054F48BDB9A}"/>
                  </a:ext>
                </a:extLst>
              </p:cNvPr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2156;p8">
                <a:extLst>
                  <a:ext uri="{FF2B5EF4-FFF2-40B4-BE49-F238E27FC236}">
                    <a16:creationId xmlns:a16="http://schemas.microsoft.com/office/drawing/2014/main" xmlns="" id="{76C3B5BC-153B-F787-96B8-924AA37E7A85}"/>
                  </a:ext>
                </a:extLst>
              </p:cNvPr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2157;p8">
                <a:extLst>
                  <a:ext uri="{FF2B5EF4-FFF2-40B4-BE49-F238E27FC236}">
                    <a16:creationId xmlns:a16="http://schemas.microsoft.com/office/drawing/2014/main" xmlns="" id="{7DD38004-4FE3-4225-E005-7BD1F0C42411}"/>
                  </a:ext>
                </a:extLst>
              </p:cNvPr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2158;p8">
                <a:extLst>
                  <a:ext uri="{FF2B5EF4-FFF2-40B4-BE49-F238E27FC236}">
                    <a16:creationId xmlns:a16="http://schemas.microsoft.com/office/drawing/2014/main" xmlns="" id="{9DA985DB-C8AF-F249-7902-3F3439032253}"/>
                  </a:ext>
                </a:extLst>
              </p:cNvPr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" name="Google Shape;2159;p8">
                <a:extLst>
                  <a:ext uri="{FF2B5EF4-FFF2-40B4-BE49-F238E27FC236}">
                    <a16:creationId xmlns:a16="http://schemas.microsoft.com/office/drawing/2014/main" xmlns="" id="{BD1EE1B9-56AB-E4E0-EF90-B3237B0DD2ED}"/>
                  </a:ext>
                </a:extLst>
              </p:cNvPr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" name="Google Shape;2160;p8">
                <a:extLst>
                  <a:ext uri="{FF2B5EF4-FFF2-40B4-BE49-F238E27FC236}">
                    <a16:creationId xmlns:a16="http://schemas.microsoft.com/office/drawing/2014/main" xmlns="" id="{B4B318C5-8542-C84F-01ED-8BBC79FDBA20}"/>
                  </a:ext>
                </a:extLst>
              </p:cNvPr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" name="Google Shape;2161;p8">
                <a:extLst>
                  <a:ext uri="{FF2B5EF4-FFF2-40B4-BE49-F238E27FC236}">
                    <a16:creationId xmlns:a16="http://schemas.microsoft.com/office/drawing/2014/main" xmlns="" id="{D8468A63-A8F5-6CA3-6302-604302DC8232}"/>
                  </a:ext>
                </a:extLst>
              </p:cNvPr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" name="Google Shape;2162;p8">
                <a:extLst>
                  <a:ext uri="{FF2B5EF4-FFF2-40B4-BE49-F238E27FC236}">
                    <a16:creationId xmlns:a16="http://schemas.microsoft.com/office/drawing/2014/main" xmlns="" id="{A3B6711F-2DCF-40D6-B3DC-E11359937DDA}"/>
                  </a:ext>
                </a:extLst>
              </p:cNvPr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" name="Google Shape;2163;p8">
                <a:extLst>
                  <a:ext uri="{FF2B5EF4-FFF2-40B4-BE49-F238E27FC236}">
                    <a16:creationId xmlns:a16="http://schemas.microsoft.com/office/drawing/2014/main" xmlns="" id="{2F0EEC93-3903-40D0-62A3-BF6805F6F659}"/>
                  </a:ext>
                </a:extLst>
              </p:cNvPr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" name="Google Shape;2164;p8">
                <a:extLst>
                  <a:ext uri="{FF2B5EF4-FFF2-40B4-BE49-F238E27FC236}">
                    <a16:creationId xmlns:a16="http://schemas.microsoft.com/office/drawing/2014/main" xmlns="" id="{88A6A3E2-2524-D7B8-66F5-A08FDFECEAD9}"/>
                  </a:ext>
                </a:extLst>
              </p:cNvPr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" name="Google Shape;2165;p8">
                <a:extLst>
                  <a:ext uri="{FF2B5EF4-FFF2-40B4-BE49-F238E27FC236}">
                    <a16:creationId xmlns:a16="http://schemas.microsoft.com/office/drawing/2014/main" xmlns="" id="{8D5FE46D-2EB8-B8D8-C361-4D34E2523D98}"/>
                  </a:ext>
                </a:extLst>
              </p:cNvPr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" name="Google Shape;2166;p8">
                <a:extLst>
                  <a:ext uri="{FF2B5EF4-FFF2-40B4-BE49-F238E27FC236}">
                    <a16:creationId xmlns:a16="http://schemas.microsoft.com/office/drawing/2014/main" xmlns="" id="{5F3CCA27-1914-B473-82BC-DA235D8A064F}"/>
                  </a:ext>
                </a:extLst>
              </p:cNvPr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" name="Google Shape;2167;p8">
                <a:extLst>
                  <a:ext uri="{FF2B5EF4-FFF2-40B4-BE49-F238E27FC236}">
                    <a16:creationId xmlns:a16="http://schemas.microsoft.com/office/drawing/2014/main" xmlns="" id="{87710D0A-58B3-5E6A-3697-0C2008945FF6}"/>
                  </a:ext>
                </a:extLst>
              </p:cNvPr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" name="Google Shape;2168;p8">
                <a:extLst>
                  <a:ext uri="{FF2B5EF4-FFF2-40B4-BE49-F238E27FC236}">
                    <a16:creationId xmlns:a16="http://schemas.microsoft.com/office/drawing/2014/main" xmlns="" id="{ABEAD09B-76AD-F7FE-45B3-CE3FFA8D8F86}"/>
                  </a:ext>
                </a:extLst>
              </p:cNvPr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" name="Google Shape;2169;p8">
                <a:extLst>
                  <a:ext uri="{FF2B5EF4-FFF2-40B4-BE49-F238E27FC236}">
                    <a16:creationId xmlns:a16="http://schemas.microsoft.com/office/drawing/2014/main" xmlns="" id="{3122B32A-55D9-5834-AEBE-CBB37E2E14C9}"/>
                  </a:ext>
                </a:extLst>
              </p:cNvPr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" name="Google Shape;2170;p8">
                <a:extLst>
                  <a:ext uri="{FF2B5EF4-FFF2-40B4-BE49-F238E27FC236}">
                    <a16:creationId xmlns:a16="http://schemas.microsoft.com/office/drawing/2014/main" xmlns="" id="{A6DF4C47-7BAC-3F94-6A8F-E538104CBE2D}"/>
                  </a:ext>
                </a:extLst>
              </p:cNvPr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" name="Google Shape;2171;p8">
                <a:extLst>
                  <a:ext uri="{FF2B5EF4-FFF2-40B4-BE49-F238E27FC236}">
                    <a16:creationId xmlns:a16="http://schemas.microsoft.com/office/drawing/2014/main" xmlns="" id="{546C6B0F-AF9C-0754-DB07-9E73588E47DB}"/>
                  </a:ext>
                </a:extLst>
              </p:cNvPr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" name="Google Shape;2172;p8">
                <a:extLst>
                  <a:ext uri="{FF2B5EF4-FFF2-40B4-BE49-F238E27FC236}">
                    <a16:creationId xmlns:a16="http://schemas.microsoft.com/office/drawing/2014/main" xmlns="" id="{16604192-8344-1B2F-5DA8-315682B7EDBF}"/>
                  </a:ext>
                </a:extLst>
              </p:cNvPr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" name="Google Shape;2173;p8">
                <a:extLst>
                  <a:ext uri="{FF2B5EF4-FFF2-40B4-BE49-F238E27FC236}">
                    <a16:creationId xmlns:a16="http://schemas.microsoft.com/office/drawing/2014/main" xmlns="" id="{C46CB336-0D15-DF13-156B-97028B06ED0D}"/>
                  </a:ext>
                </a:extLst>
              </p:cNvPr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" name="Google Shape;2174;p8">
                <a:extLst>
                  <a:ext uri="{FF2B5EF4-FFF2-40B4-BE49-F238E27FC236}">
                    <a16:creationId xmlns:a16="http://schemas.microsoft.com/office/drawing/2014/main" xmlns="" id="{6B3AC7D4-65B1-992E-32E1-B64FF12C8CCC}"/>
                  </a:ext>
                </a:extLst>
              </p:cNvPr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" name="Google Shape;2175;p8">
                <a:extLst>
                  <a:ext uri="{FF2B5EF4-FFF2-40B4-BE49-F238E27FC236}">
                    <a16:creationId xmlns:a16="http://schemas.microsoft.com/office/drawing/2014/main" xmlns="" id="{CD28F2B6-4BA4-C6B9-1F9E-70DD8BF92A77}"/>
                  </a:ext>
                </a:extLst>
              </p:cNvPr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" name="Google Shape;2176;p8">
                <a:extLst>
                  <a:ext uri="{FF2B5EF4-FFF2-40B4-BE49-F238E27FC236}">
                    <a16:creationId xmlns:a16="http://schemas.microsoft.com/office/drawing/2014/main" xmlns="" id="{D054AE6F-E284-954A-8BAC-EE9874847A26}"/>
                  </a:ext>
                </a:extLst>
              </p:cNvPr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" name="Google Shape;2177;p8">
                <a:extLst>
                  <a:ext uri="{FF2B5EF4-FFF2-40B4-BE49-F238E27FC236}">
                    <a16:creationId xmlns:a16="http://schemas.microsoft.com/office/drawing/2014/main" xmlns="" id="{DEC02E5D-C27E-D0E4-2720-810E2643CE1B}"/>
                  </a:ext>
                </a:extLst>
              </p:cNvPr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" name="Google Shape;2178;p8">
                <a:extLst>
                  <a:ext uri="{FF2B5EF4-FFF2-40B4-BE49-F238E27FC236}">
                    <a16:creationId xmlns:a16="http://schemas.microsoft.com/office/drawing/2014/main" xmlns="" id="{D6AAC6CC-A924-2BBC-51CE-964383185ABE}"/>
                  </a:ext>
                </a:extLst>
              </p:cNvPr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" name="Google Shape;2179;p8">
                <a:extLst>
                  <a:ext uri="{FF2B5EF4-FFF2-40B4-BE49-F238E27FC236}">
                    <a16:creationId xmlns:a16="http://schemas.microsoft.com/office/drawing/2014/main" xmlns="" id="{062D191E-E1D4-0341-C0DB-05B744522A9A}"/>
                  </a:ext>
                </a:extLst>
              </p:cNvPr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" name="Google Shape;2180;p8">
                <a:extLst>
                  <a:ext uri="{FF2B5EF4-FFF2-40B4-BE49-F238E27FC236}">
                    <a16:creationId xmlns:a16="http://schemas.microsoft.com/office/drawing/2014/main" xmlns="" id="{3911BB6F-1698-1760-57DD-BB3584FEB7D3}"/>
                  </a:ext>
                </a:extLst>
              </p:cNvPr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" name="Google Shape;2181;p8">
                <a:extLst>
                  <a:ext uri="{FF2B5EF4-FFF2-40B4-BE49-F238E27FC236}">
                    <a16:creationId xmlns:a16="http://schemas.microsoft.com/office/drawing/2014/main" xmlns="" id="{BB22EF28-43C2-31A0-BB60-D295232F57FA}"/>
                  </a:ext>
                </a:extLst>
              </p:cNvPr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" name="Google Shape;2182;p8">
                <a:extLst>
                  <a:ext uri="{FF2B5EF4-FFF2-40B4-BE49-F238E27FC236}">
                    <a16:creationId xmlns:a16="http://schemas.microsoft.com/office/drawing/2014/main" xmlns="" id="{0465DDFE-CD2F-A2F3-C14E-88A47808B29E}"/>
                  </a:ext>
                </a:extLst>
              </p:cNvPr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" name="Google Shape;2183;p8">
                <a:extLst>
                  <a:ext uri="{FF2B5EF4-FFF2-40B4-BE49-F238E27FC236}">
                    <a16:creationId xmlns:a16="http://schemas.microsoft.com/office/drawing/2014/main" xmlns="" id="{D4BE5288-F6D9-7E32-8C16-0E66EE98647D}"/>
                  </a:ext>
                </a:extLst>
              </p:cNvPr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" name="Google Shape;2184;p8">
                <a:extLst>
                  <a:ext uri="{FF2B5EF4-FFF2-40B4-BE49-F238E27FC236}">
                    <a16:creationId xmlns:a16="http://schemas.microsoft.com/office/drawing/2014/main" xmlns="" id="{521A750C-A057-AF19-B885-7675477F94E9}"/>
                  </a:ext>
                </a:extLst>
              </p:cNvPr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2185;p8">
                <a:extLst>
                  <a:ext uri="{FF2B5EF4-FFF2-40B4-BE49-F238E27FC236}">
                    <a16:creationId xmlns:a16="http://schemas.microsoft.com/office/drawing/2014/main" xmlns="" id="{7A6D9EB1-F9F3-52B8-AFD6-1224276CCACF}"/>
                  </a:ext>
                </a:extLst>
              </p:cNvPr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2186;p8">
                <a:extLst>
                  <a:ext uri="{FF2B5EF4-FFF2-40B4-BE49-F238E27FC236}">
                    <a16:creationId xmlns:a16="http://schemas.microsoft.com/office/drawing/2014/main" xmlns="" id="{114C9472-2098-F928-E4F5-9CF7EACCA46E}"/>
                  </a:ext>
                </a:extLst>
              </p:cNvPr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2187;p8">
                <a:extLst>
                  <a:ext uri="{FF2B5EF4-FFF2-40B4-BE49-F238E27FC236}">
                    <a16:creationId xmlns:a16="http://schemas.microsoft.com/office/drawing/2014/main" xmlns="" id="{4D948372-EA99-A452-0B12-615410D5D143}"/>
                  </a:ext>
                </a:extLst>
              </p:cNvPr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" name="Google Shape;2188;p8">
                <a:extLst>
                  <a:ext uri="{FF2B5EF4-FFF2-40B4-BE49-F238E27FC236}">
                    <a16:creationId xmlns:a16="http://schemas.microsoft.com/office/drawing/2014/main" xmlns="" id="{D43A4F91-3D05-BE6D-20BD-A4F1166C78CB}"/>
                  </a:ext>
                </a:extLst>
              </p:cNvPr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" name="Google Shape;2189;p8">
                <a:extLst>
                  <a:ext uri="{FF2B5EF4-FFF2-40B4-BE49-F238E27FC236}">
                    <a16:creationId xmlns:a16="http://schemas.microsoft.com/office/drawing/2014/main" xmlns="" id="{7462B4A9-3492-EF97-50CF-2108E15D7216}"/>
                  </a:ext>
                </a:extLst>
              </p:cNvPr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" name="Google Shape;2190;p8">
                <a:extLst>
                  <a:ext uri="{FF2B5EF4-FFF2-40B4-BE49-F238E27FC236}">
                    <a16:creationId xmlns:a16="http://schemas.microsoft.com/office/drawing/2014/main" xmlns="" id="{E1662357-4EA1-2D90-4A68-B706CB891662}"/>
                  </a:ext>
                </a:extLst>
              </p:cNvPr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" name="Google Shape;2191;p8">
                <a:extLst>
                  <a:ext uri="{FF2B5EF4-FFF2-40B4-BE49-F238E27FC236}">
                    <a16:creationId xmlns:a16="http://schemas.microsoft.com/office/drawing/2014/main" xmlns="" id="{92273C2D-B4C9-1036-8651-CF6DFD8A8C5D}"/>
                  </a:ext>
                </a:extLst>
              </p:cNvPr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" name="Google Shape;2192;p8">
                <a:extLst>
                  <a:ext uri="{FF2B5EF4-FFF2-40B4-BE49-F238E27FC236}">
                    <a16:creationId xmlns:a16="http://schemas.microsoft.com/office/drawing/2014/main" xmlns="" id="{05D3F788-06EC-8536-F783-2AFB3C408E47}"/>
                  </a:ext>
                </a:extLst>
              </p:cNvPr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" name="Google Shape;2193;p8">
                <a:extLst>
                  <a:ext uri="{FF2B5EF4-FFF2-40B4-BE49-F238E27FC236}">
                    <a16:creationId xmlns:a16="http://schemas.microsoft.com/office/drawing/2014/main" xmlns="" id="{AE7682F0-17C8-46F4-0328-1A32931BFBF9}"/>
                  </a:ext>
                </a:extLst>
              </p:cNvPr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" name="Google Shape;2194;p8">
                <a:extLst>
                  <a:ext uri="{FF2B5EF4-FFF2-40B4-BE49-F238E27FC236}">
                    <a16:creationId xmlns:a16="http://schemas.microsoft.com/office/drawing/2014/main" xmlns="" id="{ECEED1DF-EC1D-ED63-DDD2-D5FE6565ACDA}"/>
                  </a:ext>
                </a:extLst>
              </p:cNvPr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" name="Google Shape;2195;p8">
                <a:extLst>
                  <a:ext uri="{FF2B5EF4-FFF2-40B4-BE49-F238E27FC236}">
                    <a16:creationId xmlns:a16="http://schemas.microsoft.com/office/drawing/2014/main" xmlns="" id="{91066777-A5B5-0DD4-3A70-6F210D349BA1}"/>
                  </a:ext>
                </a:extLst>
              </p:cNvPr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" name="Google Shape;2196;p8">
                <a:extLst>
                  <a:ext uri="{FF2B5EF4-FFF2-40B4-BE49-F238E27FC236}">
                    <a16:creationId xmlns:a16="http://schemas.microsoft.com/office/drawing/2014/main" xmlns="" id="{A8D899CC-A538-353F-6C7A-DB1E1F52CB98}"/>
                  </a:ext>
                </a:extLst>
              </p:cNvPr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" name="Google Shape;2197;p8">
                <a:extLst>
                  <a:ext uri="{FF2B5EF4-FFF2-40B4-BE49-F238E27FC236}">
                    <a16:creationId xmlns:a16="http://schemas.microsoft.com/office/drawing/2014/main" xmlns="" id="{13D4029E-F628-3161-BE6F-259D8761B265}"/>
                  </a:ext>
                </a:extLst>
              </p:cNvPr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" name="Google Shape;2198;p8">
                <a:extLst>
                  <a:ext uri="{FF2B5EF4-FFF2-40B4-BE49-F238E27FC236}">
                    <a16:creationId xmlns:a16="http://schemas.microsoft.com/office/drawing/2014/main" xmlns="" id="{03EFA6F2-35E7-7662-06F6-842E518AF234}"/>
                  </a:ext>
                </a:extLst>
              </p:cNvPr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2199;p8">
                <a:extLst>
                  <a:ext uri="{FF2B5EF4-FFF2-40B4-BE49-F238E27FC236}">
                    <a16:creationId xmlns:a16="http://schemas.microsoft.com/office/drawing/2014/main" xmlns="" id="{AD47A1B1-4AAB-A2E6-01B5-41F360AF878A}"/>
                  </a:ext>
                </a:extLst>
              </p:cNvPr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" name="Google Shape;2200;p8">
                <a:extLst>
                  <a:ext uri="{FF2B5EF4-FFF2-40B4-BE49-F238E27FC236}">
                    <a16:creationId xmlns:a16="http://schemas.microsoft.com/office/drawing/2014/main" xmlns="" id="{9836FFF4-8276-4A6D-5EDC-D45F3D782716}"/>
                  </a:ext>
                </a:extLst>
              </p:cNvPr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" name="Google Shape;2201;p8">
                <a:extLst>
                  <a:ext uri="{FF2B5EF4-FFF2-40B4-BE49-F238E27FC236}">
                    <a16:creationId xmlns:a16="http://schemas.microsoft.com/office/drawing/2014/main" xmlns="" id="{3C2655D9-761F-E8B0-9C80-966CF25414F0}"/>
                  </a:ext>
                </a:extLst>
              </p:cNvPr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53" name="Picture Placeholder 452">
            <a:extLst>
              <a:ext uri="{FF2B5EF4-FFF2-40B4-BE49-F238E27FC236}">
                <a16:creationId xmlns:a16="http://schemas.microsoft.com/office/drawing/2014/main" xmlns="" id="{0AF044B9-AD46-66FE-F4E2-956EDB8B1CA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317321" y="1233043"/>
            <a:ext cx="2117072" cy="2128837"/>
          </a:xfrm>
        </p:spPr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0227905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">
    <p:spTree>
      <p:nvGrpSpPr>
        <p:cNvPr id="1" name="Shape 5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8" name="Google Shape;6118;p22"/>
          <p:cNvSpPr txBox="1">
            <a:spLocks noGrp="1"/>
          </p:cNvSpPr>
          <p:nvPr>
            <p:ph type="title"/>
          </p:nvPr>
        </p:nvSpPr>
        <p:spPr>
          <a:xfrm>
            <a:off x="760350" y="576050"/>
            <a:ext cx="5485800" cy="1097400"/>
          </a:xfrm>
          <a:prstGeom prst="rect">
            <a:avLst/>
          </a:prstGeom>
          <a:noFill/>
          <a:effectLst>
            <a:outerShdw dist="76200" dir="366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7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119" name="Google Shape;6119;p22"/>
          <p:cNvSpPr txBox="1">
            <a:spLocks noGrp="1"/>
          </p:cNvSpPr>
          <p:nvPr>
            <p:ph type="subTitle" idx="1"/>
          </p:nvPr>
        </p:nvSpPr>
        <p:spPr>
          <a:xfrm>
            <a:off x="760350" y="1674598"/>
            <a:ext cx="5489700" cy="91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120" name="Google Shape;6120;p22"/>
          <p:cNvGrpSpPr/>
          <p:nvPr/>
        </p:nvGrpSpPr>
        <p:grpSpPr>
          <a:xfrm rot="10800000">
            <a:off x="30732" y="25530"/>
            <a:ext cx="9082536" cy="5092441"/>
            <a:chOff x="61450" y="51200"/>
            <a:chExt cx="9082536" cy="5092441"/>
          </a:xfrm>
        </p:grpSpPr>
        <p:sp>
          <p:nvSpPr>
            <p:cNvPr id="6121" name="Google Shape;6121;p22"/>
            <p:cNvSpPr/>
            <p:nvPr/>
          </p:nvSpPr>
          <p:spPr>
            <a:xfrm rot="4734777" flipH="1">
              <a:off x="5681280" y="4500409"/>
              <a:ext cx="112080" cy="445859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22" name="Google Shape;6122;p22"/>
            <p:cNvGrpSpPr/>
            <p:nvPr/>
          </p:nvGrpSpPr>
          <p:grpSpPr>
            <a:xfrm rot="-3303663">
              <a:off x="7667837" y="4605623"/>
              <a:ext cx="348301" cy="197312"/>
              <a:chOff x="2825789" y="371752"/>
              <a:chExt cx="645544" cy="365699"/>
            </a:xfrm>
          </p:grpSpPr>
          <p:sp>
            <p:nvSpPr>
              <p:cNvPr id="6123" name="Google Shape;6123;p2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4" name="Google Shape;6124;p2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5" name="Google Shape;6125;p2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26" name="Google Shape;6126;p22"/>
            <p:cNvGrpSpPr/>
            <p:nvPr/>
          </p:nvGrpSpPr>
          <p:grpSpPr>
            <a:xfrm rot="10800000" flipH="1">
              <a:off x="1456214" y="4445152"/>
              <a:ext cx="645544" cy="365699"/>
              <a:chOff x="2825789" y="371752"/>
              <a:chExt cx="645544" cy="365699"/>
            </a:xfrm>
          </p:grpSpPr>
          <p:sp>
            <p:nvSpPr>
              <p:cNvPr id="6127" name="Google Shape;6127;p2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8" name="Google Shape;6128;p2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9" name="Google Shape;6129;p2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30" name="Google Shape;6130;p22"/>
            <p:cNvSpPr/>
            <p:nvPr/>
          </p:nvSpPr>
          <p:spPr>
            <a:xfrm rot="10800000" flipH="1">
              <a:off x="61450" y="4758925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22"/>
            <p:cNvSpPr/>
            <p:nvPr/>
          </p:nvSpPr>
          <p:spPr>
            <a:xfrm rot="10800000" flipH="1">
              <a:off x="6126100" y="4861075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22"/>
            <p:cNvSpPr/>
            <p:nvPr/>
          </p:nvSpPr>
          <p:spPr>
            <a:xfrm rot="10800000" flipH="1">
              <a:off x="270875" y="60820"/>
              <a:ext cx="192950" cy="5019405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22"/>
            <p:cNvSpPr/>
            <p:nvPr/>
          </p:nvSpPr>
          <p:spPr>
            <a:xfrm rot="10800000" flipH="1">
              <a:off x="362875" y="1877014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22"/>
            <p:cNvSpPr/>
            <p:nvPr/>
          </p:nvSpPr>
          <p:spPr>
            <a:xfrm>
              <a:off x="8700500" y="51200"/>
              <a:ext cx="192950" cy="5092441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22"/>
            <p:cNvSpPr/>
            <p:nvPr/>
          </p:nvSpPr>
          <p:spPr>
            <a:xfrm>
              <a:off x="8792500" y="2117575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22"/>
            <p:cNvSpPr/>
            <p:nvPr/>
          </p:nvSpPr>
          <p:spPr>
            <a:xfrm>
              <a:off x="61450" y="215500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22"/>
            <p:cNvSpPr/>
            <p:nvPr/>
          </p:nvSpPr>
          <p:spPr>
            <a:xfrm>
              <a:off x="8680838" y="215500"/>
              <a:ext cx="239850" cy="190600"/>
            </a:xfrm>
            <a:custGeom>
              <a:avLst/>
              <a:gdLst/>
              <a:ahLst/>
              <a:cxnLst/>
              <a:rect l="l" t="t" r="r" b="b"/>
              <a:pathLst>
                <a:path w="9594" h="7624" extrusionOk="0">
                  <a:moveTo>
                    <a:pt x="618" y="1"/>
                  </a:moveTo>
                  <a:lnTo>
                    <a:pt x="1" y="7481"/>
                  </a:lnTo>
                  <a:lnTo>
                    <a:pt x="9594" y="7623"/>
                  </a:lnTo>
                  <a:lnTo>
                    <a:pt x="88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22"/>
            <p:cNvSpPr/>
            <p:nvPr/>
          </p:nvSpPr>
          <p:spPr>
            <a:xfrm>
              <a:off x="1858900" y="282600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39" name="Google Shape;6139;p22"/>
            <p:cNvGrpSpPr/>
            <p:nvPr/>
          </p:nvGrpSpPr>
          <p:grpSpPr>
            <a:xfrm>
              <a:off x="295544" y="215500"/>
              <a:ext cx="187625" cy="141325"/>
              <a:chOff x="295544" y="215500"/>
              <a:chExt cx="187625" cy="141325"/>
            </a:xfrm>
          </p:grpSpPr>
          <p:sp>
            <p:nvSpPr>
              <p:cNvPr id="6140" name="Google Shape;6140;p22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141;p22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42" name="Google Shape;6142;p22"/>
            <p:cNvSpPr/>
            <p:nvPr/>
          </p:nvSpPr>
          <p:spPr>
            <a:xfrm>
              <a:off x="8744963" y="251725"/>
              <a:ext cx="92625" cy="92625"/>
            </a:xfrm>
            <a:custGeom>
              <a:avLst/>
              <a:gdLst/>
              <a:ahLst/>
              <a:cxnLst/>
              <a:rect l="l" t="t" r="r" b="b"/>
              <a:pathLst>
                <a:path w="3705" h="3705" extrusionOk="0">
                  <a:moveTo>
                    <a:pt x="1663" y="0"/>
                  </a:moveTo>
                  <a:lnTo>
                    <a:pt x="1496" y="24"/>
                  </a:lnTo>
                  <a:lnTo>
                    <a:pt x="1306" y="72"/>
                  </a:lnTo>
                  <a:lnTo>
                    <a:pt x="1140" y="143"/>
                  </a:lnTo>
                  <a:lnTo>
                    <a:pt x="974" y="214"/>
                  </a:lnTo>
                  <a:lnTo>
                    <a:pt x="831" y="309"/>
                  </a:lnTo>
                  <a:lnTo>
                    <a:pt x="689" y="428"/>
                  </a:lnTo>
                  <a:lnTo>
                    <a:pt x="547" y="546"/>
                  </a:lnTo>
                  <a:lnTo>
                    <a:pt x="428" y="665"/>
                  </a:lnTo>
                  <a:lnTo>
                    <a:pt x="309" y="831"/>
                  </a:lnTo>
                  <a:lnTo>
                    <a:pt x="214" y="974"/>
                  </a:lnTo>
                  <a:lnTo>
                    <a:pt x="143" y="1140"/>
                  </a:lnTo>
                  <a:lnTo>
                    <a:pt x="72" y="1306"/>
                  </a:lnTo>
                  <a:lnTo>
                    <a:pt x="24" y="1496"/>
                  </a:lnTo>
                  <a:lnTo>
                    <a:pt x="0" y="1662"/>
                  </a:lnTo>
                  <a:lnTo>
                    <a:pt x="0" y="1852"/>
                  </a:lnTo>
                  <a:lnTo>
                    <a:pt x="0" y="2042"/>
                  </a:lnTo>
                  <a:lnTo>
                    <a:pt x="24" y="2232"/>
                  </a:lnTo>
                  <a:lnTo>
                    <a:pt x="72" y="2399"/>
                  </a:lnTo>
                  <a:lnTo>
                    <a:pt x="143" y="2565"/>
                  </a:lnTo>
                  <a:lnTo>
                    <a:pt x="214" y="2731"/>
                  </a:lnTo>
                  <a:lnTo>
                    <a:pt x="309" y="2897"/>
                  </a:lnTo>
                  <a:lnTo>
                    <a:pt x="428" y="3040"/>
                  </a:lnTo>
                  <a:lnTo>
                    <a:pt x="547" y="3158"/>
                  </a:lnTo>
                  <a:lnTo>
                    <a:pt x="665" y="3277"/>
                  </a:lnTo>
                  <a:lnTo>
                    <a:pt x="808" y="3396"/>
                  </a:lnTo>
                  <a:lnTo>
                    <a:pt x="974" y="3491"/>
                  </a:lnTo>
                  <a:lnTo>
                    <a:pt x="1140" y="3562"/>
                  </a:lnTo>
                  <a:lnTo>
                    <a:pt x="1306" y="3633"/>
                  </a:lnTo>
                  <a:lnTo>
                    <a:pt x="1473" y="3681"/>
                  </a:lnTo>
                  <a:lnTo>
                    <a:pt x="1663" y="3705"/>
                  </a:lnTo>
                  <a:lnTo>
                    <a:pt x="2042" y="3705"/>
                  </a:lnTo>
                  <a:lnTo>
                    <a:pt x="2232" y="3681"/>
                  </a:lnTo>
                  <a:lnTo>
                    <a:pt x="2399" y="3633"/>
                  </a:lnTo>
                  <a:lnTo>
                    <a:pt x="2565" y="3562"/>
                  </a:lnTo>
                  <a:lnTo>
                    <a:pt x="2731" y="3491"/>
                  </a:lnTo>
                  <a:lnTo>
                    <a:pt x="2897" y="3396"/>
                  </a:lnTo>
                  <a:lnTo>
                    <a:pt x="3040" y="3277"/>
                  </a:lnTo>
                  <a:lnTo>
                    <a:pt x="3158" y="3158"/>
                  </a:lnTo>
                  <a:lnTo>
                    <a:pt x="3277" y="3040"/>
                  </a:lnTo>
                  <a:lnTo>
                    <a:pt x="3396" y="2897"/>
                  </a:lnTo>
                  <a:lnTo>
                    <a:pt x="3491" y="2731"/>
                  </a:lnTo>
                  <a:lnTo>
                    <a:pt x="3562" y="2565"/>
                  </a:lnTo>
                  <a:lnTo>
                    <a:pt x="3633" y="2399"/>
                  </a:lnTo>
                  <a:lnTo>
                    <a:pt x="3681" y="2232"/>
                  </a:lnTo>
                  <a:lnTo>
                    <a:pt x="3705" y="2042"/>
                  </a:lnTo>
                  <a:lnTo>
                    <a:pt x="3705" y="1852"/>
                  </a:lnTo>
                  <a:lnTo>
                    <a:pt x="3705" y="1662"/>
                  </a:lnTo>
                  <a:lnTo>
                    <a:pt x="3681" y="1473"/>
                  </a:lnTo>
                  <a:lnTo>
                    <a:pt x="3633" y="1306"/>
                  </a:lnTo>
                  <a:lnTo>
                    <a:pt x="3562" y="1140"/>
                  </a:lnTo>
                  <a:lnTo>
                    <a:pt x="3491" y="974"/>
                  </a:lnTo>
                  <a:lnTo>
                    <a:pt x="3396" y="808"/>
                  </a:lnTo>
                  <a:lnTo>
                    <a:pt x="3277" y="665"/>
                  </a:lnTo>
                  <a:lnTo>
                    <a:pt x="3158" y="546"/>
                  </a:lnTo>
                  <a:lnTo>
                    <a:pt x="3040" y="428"/>
                  </a:lnTo>
                  <a:lnTo>
                    <a:pt x="2897" y="309"/>
                  </a:lnTo>
                  <a:lnTo>
                    <a:pt x="2731" y="214"/>
                  </a:lnTo>
                  <a:lnTo>
                    <a:pt x="2565" y="143"/>
                  </a:lnTo>
                  <a:lnTo>
                    <a:pt x="2399" y="72"/>
                  </a:lnTo>
                  <a:lnTo>
                    <a:pt x="2232" y="24"/>
                  </a:lnTo>
                  <a:lnTo>
                    <a:pt x="20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43" name="Google Shape;6143;p22"/>
            <p:cNvGrpSpPr/>
            <p:nvPr/>
          </p:nvGrpSpPr>
          <p:grpSpPr>
            <a:xfrm>
              <a:off x="2825789" y="352702"/>
              <a:ext cx="645544" cy="365699"/>
              <a:chOff x="2825789" y="371752"/>
              <a:chExt cx="645544" cy="365699"/>
            </a:xfrm>
          </p:grpSpPr>
          <p:sp>
            <p:nvSpPr>
              <p:cNvPr id="6144" name="Google Shape;6144;p2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5" name="Google Shape;6145;p2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6" name="Google Shape;6146;p2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47" name="Google Shape;6147;p22"/>
            <p:cNvGrpSpPr/>
            <p:nvPr/>
          </p:nvGrpSpPr>
          <p:grpSpPr>
            <a:xfrm rot="10800000" flipH="1">
              <a:off x="275913" y="4810550"/>
              <a:ext cx="187625" cy="141325"/>
              <a:chOff x="295544" y="215500"/>
              <a:chExt cx="187625" cy="141325"/>
            </a:xfrm>
          </p:grpSpPr>
          <p:sp>
            <p:nvSpPr>
              <p:cNvPr id="6148" name="Google Shape;6148;p22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9" name="Google Shape;6149;p22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50" name="Google Shape;6150;p22"/>
            <p:cNvGrpSpPr/>
            <p:nvPr/>
          </p:nvGrpSpPr>
          <p:grpSpPr>
            <a:xfrm rot="10800000">
              <a:off x="8744975" y="4758933"/>
              <a:ext cx="187625" cy="184895"/>
              <a:chOff x="295550" y="171909"/>
              <a:chExt cx="187625" cy="184895"/>
            </a:xfrm>
          </p:grpSpPr>
          <p:sp>
            <p:nvSpPr>
              <p:cNvPr id="6151" name="Google Shape;6151;p22"/>
              <p:cNvSpPr/>
              <p:nvPr/>
            </p:nvSpPr>
            <p:spPr>
              <a:xfrm>
                <a:off x="295550" y="171909"/>
                <a:ext cx="187625" cy="18489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2" name="Google Shape;6152;p22"/>
              <p:cNvSpPr/>
              <p:nvPr/>
            </p:nvSpPr>
            <p:spPr>
              <a:xfrm>
                <a:off x="343044" y="214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53" name="Google Shape;6153;p22"/>
            <p:cNvSpPr/>
            <p:nvPr/>
          </p:nvSpPr>
          <p:spPr>
            <a:xfrm flipH="1">
              <a:off x="214847" y="9981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22"/>
            <p:cNvSpPr/>
            <p:nvPr/>
          </p:nvSpPr>
          <p:spPr>
            <a:xfrm rot="-5400000">
              <a:off x="1029625" y="25566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22"/>
            <p:cNvSpPr/>
            <p:nvPr/>
          </p:nvSpPr>
          <p:spPr>
            <a:xfrm rot="-5400000">
              <a:off x="2675069" y="2675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22"/>
            <p:cNvSpPr/>
            <p:nvPr/>
          </p:nvSpPr>
          <p:spPr>
            <a:xfrm rot="-5400000">
              <a:off x="4320513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22"/>
            <p:cNvSpPr/>
            <p:nvPr/>
          </p:nvSpPr>
          <p:spPr>
            <a:xfrm rot="-5400000">
              <a:off x="5965956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22"/>
            <p:cNvSpPr/>
            <p:nvPr/>
          </p:nvSpPr>
          <p:spPr>
            <a:xfrm rot="-5400000">
              <a:off x="7611400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22"/>
            <p:cNvSpPr/>
            <p:nvPr/>
          </p:nvSpPr>
          <p:spPr>
            <a:xfrm rot="-5400000">
              <a:off x="1029625" y="484671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22"/>
            <p:cNvSpPr/>
            <p:nvPr/>
          </p:nvSpPr>
          <p:spPr>
            <a:xfrm rot="-5400000">
              <a:off x="2675069" y="48586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22"/>
            <p:cNvSpPr/>
            <p:nvPr/>
          </p:nvSpPr>
          <p:spPr>
            <a:xfrm rot="-5400000">
              <a:off x="4320513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22"/>
            <p:cNvSpPr/>
            <p:nvPr/>
          </p:nvSpPr>
          <p:spPr>
            <a:xfrm rot="-5400000">
              <a:off x="5965956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22"/>
            <p:cNvSpPr/>
            <p:nvPr/>
          </p:nvSpPr>
          <p:spPr>
            <a:xfrm rot="-5400000">
              <a:off x="7611400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64" name="Google Shape;6164;p22"/>
            <p:cNvGrpSpPr/>
            <p:nvPr/>
          </p:nvGrpSpPr>
          <p:grpSpPr>
            <a:xfrm>
              <a:off x="298763" y="1260563"/>
              <a:ext cx="159175" cy="2277900"/>
              <a:chOff x="298763" y="1260563"/>
              <a:chExt cx="159175" cy="2277900"/>
            </a:xfrm>
          </p:grpSpPr>
          <p:sp>
            <p:nvSpPr>
              <p:cNvPr id="6165" name="Google Shape;6165;p22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6" name="Google Shape;6166;p22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7" name="Google Shape;6167;p22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68" name="Google Shape;6168;p22"/>
            <p:cNvGrpSpPr/>
            <p:nvPr/>
          </p:nvGrpSpPr>
          <p:grpSpPr>
            <a:xfrm>
              <a:off x="8724750" y="1260563"/>
              <a:ext cx="159175" cy="2277900"/>
              <a:chOff x="298763" y="1260563"/>
              <a:chExt cx="159175" cy="2277900"/>
            </a:xfrm>
          </p:grpSpPr>
          <p:sp>
            <p:nvSpPr>
              <p:cNvPr id="6169" name="Google Shape;6169;p22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0" name="Google Shape;6170;p22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1" name="Google Shape;6171;p22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72" name="Google Shape;6172;p22"/>
            <p:cNvGrpSpPr/>
            <p:nvPr/>
          </p:nvGrpSpPr>
          <p:grpSpPr>
            <a:xfrm rot="-4963016">
              <a:off x="8829835" y="2719529"/>
              <a:ext cx="348305" cy="197314"/>
              <a:chOff x="2825789" y="371752"/>
              <a:chExt cx="645544" cy="365699"/>
            </a:xfrm>
          </p:grpSpPr>
          <p:sp>
            <p:nvSpPr>
              <p:cNvPr id="6173" name="Google Shape;6173;p2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4" name="Google Shape;6174;p2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5" name="Google Shape;6175;p2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76" name="Google Shape;6176;p22"/>
            <p:cNvGrpSpPr/>
            <p:nvPr/>
          </p:nvGrpSpPr>
          <p:grpSpPr>
            <a:xfrm rot="-4963016">
              <a:off x="386660" y="1860804"/>
              <a:ext cx="348305" cy="197314"/>
              <a:chOff x="2825789" y="371752"/>
              <a:chExt cx="645544" cy="365699"/>
            </a:xfrm>
          </p:grpSpPr>
          <p:sp>
            <p:nvSpPr>
              <p:cNvPr id="6177" name="Google Shape;6177;p2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8" name="Google Shape;6178;p2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9" name="Google Shape;6179;p2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80" name="Google Shape;6180;p22"/>
            <p:cNvSpPr/>
            <p:nvPr/>
          </p:nvSpPr>
          <p:spPr>
            <a:xfrm flipH="1">
              <a:off x="167222" y="38937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Picture 2">
            <a:extLst>
              <a:ext uri="{FF2B5EF4-FFF2-40B4-BE49-F238E27FC236}">
                <a16:creationId xmlns:a16="http://schemas.microsoft.com/office/drawing/2014/main" xmlns="" id="{6E738542-00C4-52E5-BAF9-99F9394AA50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99155" y="3312798"/>
            <a:ext cx="2408715" cy="13087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6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83" name="Google Shape;6183;p23"/>
          <p:cNvGrpSpPr/>
          <p:nvPr/>
        </p:nvGrpSpPr>
        <p:grpSpPr>
          <a:xfrm>
            <a:off x="-567105" y="-7"/>
            <a:ext cx="10278209" cy="5143466"/>
            <a:chOff x="-29" y="-7"/>
            <a:chExt cx="10278209" cy="5143466"/>
          </a:xfrm>
        </p:grpSpPr>
        <p:grpSp>
          <p:nvGrpSpPr>
            <p:cNvPr id="6184" name="Google Shape;6184;p23"/>
            <p:cNvGrpSpPr/>
            <p:nvPr/>
          </p:nvGrpSpPr>
          <p:grpSpPr>
            <a:xfrm>
              <a:off x="-29" y="-7"/>
              <a:ext cx="5139109" cy="5143416"/>
              <a:chOff x="1040100" y="267325"/>
              <a:chExt cx="2982825" cy="2985325"/>
            </a:xfrm>
          </p:grpSpPr>
          <p:sp>
            <p:nvSpPr>
              <p:cNvPr id="6185" name="Google Shape;6185;p23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6" name="Google Shape;6186;p23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7" name="Google Shape;6187;p23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8" name="Google Shape;6188;p23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9" name="Google Shape;6189;p23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0" name="Google Shape;6190;p23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1" name="Google Shape;6191;p23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2" name="Google Shape;6192;p23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3" name="Google Shape;6193;p23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4" name="Google Shape;6194;p23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5" name="Google Shape;6195;p23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6" name="Google Shape;6196;p23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7" name="Google Shape;6197;p23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8" name="Google Shape;6198;p23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9" name="Google Shape;6199;p23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0" name="Google Shape;6200;p23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1" name="Google Shape;6201;p23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23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23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23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5" name="Google Shape;6205;p23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6" name="Google Shape;6206;p23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7" name="Google Shape;6207;p23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8" name="Google Shape;6208;p23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23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0" name="Google Shape;6210;p23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1" name="Google Shape;6211;p23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2" name="Google Shape;6212;p23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3" name="Google Shape;6213;p23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4" name="Google Shape;6214;p23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5" name="Google Shape;6215;p23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23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23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23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9" name="Google Shape;6219;p23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0" name="Google Shape;6220;p23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1" name="Google Shape;6221;p23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2" name="Google Shape;6222;p23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3" name="Google Shape;6223;p23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4" name="Google Shape;6224;p23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5" name="Google Shape;6225;p23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6" name="Google Shape;6226;p23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7" name="Google Shape;6227;p23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8" name="Google Shape;6228;p23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9" name="Google Shape;6229;p23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0" name="Google Shape;6230;p23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1" name="Google Shape;6231;p23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2" name="Google Shape;6232;p23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3" name="Google Shape;6233;p23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4" name="Google Shape;6234;p23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5" name="Google Shape;6235;p23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6" name="Google Shape;6236;p23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7" name="Google Shape;6237;p23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8" name="Google Shape;6238;p23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9" name="Google Shape;6239;p23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0" name="Google Shape;6240;p23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1" name="Google Shape;6241;p23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2" name="Google Shape;6242;p23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3" name="Google Shape;6243;p23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4" name="Google Shape;6244;p23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5" name="Google Shape;6245;p23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6" name="Google Shape;6246;p23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7" name="Google Shape;6247;p23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8" name="Google Shape;6248;p23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9" name="Google Shape;6249;p23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0" name="Google Shape;6250;p23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1" name="Google Shape;6251;p23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2" name="Google Shape;6252;p23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3" name="Google Shape;6253;p23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4" name="Google Shape;6254;p23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5" name="Google Shape;6255;p23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6" name="Google Shape;6256;p23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7" name="Google Shape;6257;p23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8" name="Google Shape;6258;p23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9" name="Google Shape;6259;p23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0" name="Google Shape;6260;p23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1" name="Google Shape;6261;p23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2" name="Google Shape;6262;p23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3" name="Google Shape;6263;p23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4" name="Google Shape;6264;p23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5" name="Google Shape;6265;p23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6" name="Google Shape;6266;p23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7" name="Google Shape;6267;p23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8" name="Google Shape;6268;p23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9" name="Google Shape;6269;p23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0" name="Google Shape;6270;p23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1" name="Google Shape;6271;p23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2" name="Google Shape;6272;p23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3" name="Google Shape;6273;p23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4" name="Google Shape;6274;p23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5" name="Google Shape;6275;p23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6" name="Google Shape;6276;p23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23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23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23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23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23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23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23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23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23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23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23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8" name="Google Shape;6288;p23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9" name="Google Shape;6289;p23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23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23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23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23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23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23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23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23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23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23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23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1" name="Google Shape;6301;p23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2" name="Google Shape;6302;p23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23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23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23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23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23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23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23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23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23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12" name="Google Shape;6312;p23"/>
            <p:cNvGrpSpPr/>
            <p:nvPr/>
          </p:nvGrpSpPr>
          <p:grpSpPr>
            <a:xfrm>
              <a:off x="5139071" y="43"/>
              <a:ext cx="5139109" cy="5143416"/>
              <a:chOff x="1040100" y="267325"/>
              <a:chExt cx="2982825" cy="2985325"/>
            </a:xfrm>
          </p:grpSpPr>
          <p:sp>
            <p:nvSpPr>
              <p:cNvPr id="6313" name="Google Shape;6313;p23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4" name="Google Shape;6314;p23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5" name="Google Shape;6315;p23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23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23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23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23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23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23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23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23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23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23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23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7" name="Google Shape;6327;p23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23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23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23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23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23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23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23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23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23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23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23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23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340;p23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341;p23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23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23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23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23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23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23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23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23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23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23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23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23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23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23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23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23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23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23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23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23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23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23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23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23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23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23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23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23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23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23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23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23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23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23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23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23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23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23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23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23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23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23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23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23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6" name="Google Shape;6386;p23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387;p23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23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23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90;p23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1" name="Google Shape;6391;p23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2" name="Google Shape;6392;p23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3" name="Google Shape;6393;p23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94;p23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95;p23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96;p23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97;p23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98;p23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99;p23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400;p23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401;p23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402;p23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403;p23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404;p23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5" name="Google Shape;6405;p23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6" name="Google Shape;6406;p23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407;p23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408;p23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409;p23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410;p23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1" name="Google Shape;6411;p23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2" name="Google Shape;6412;p23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413;p23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414;p23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415;p23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416;p23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417;p23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8" name="Google Shape;6418;p23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9" name="Google Shape;6419;p23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420;p23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421;p23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422;p23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423;p23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424;p23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425;p23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426;p23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427;p23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428;p23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429;p23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430;p23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1" name="Google Shape;6431;p23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2" name="Google Shape;6432;p23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433;p23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434;p23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5" name="Google Shape;6435;p23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6" name="Google Shape;6436;p23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437;p23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438;p23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439;p23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440" name="Google Shape;6440;p23"/>
          <p:cNvGrpSpPr/>
          <p:nvPr/>
        </p:nvGrpSpPr>
        <p:grpSpPr>
          <a:xfrm rot="10800000" flipH="1">
            <a:off x="30732" y="25530"/>
            <a:ext cx="9082536" cy="5092441"/>
            <a:chOff x="61450" y="51200"/>
            <a:chExt cx="9082536" cy="5092441"/>
          </a:xfrm>
        </p:grpSpPr>
        <p:sp>
          <p:nvSpPr>
            <p:cNvPr id="6441" name="Google Shape;6441;p23"/>
            <p:cNvSpPr/>
            <p:nvPr/>
          </p:nvSpPr>
          <p:spPr>
            <a:xfrm rot="4734777" flipH="1">
              <a:off x="5681280" y="4500409"/>
              <a:ext cx="112080" cy="445859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42" name="Google Shape;6442;p23"/>
            <p:cNvGrpSpPr/>
            <p:nvPr/>
          </p:nvGrpSpPr>
          <p:grpSpPr>
            <a:xfrm rot="-3303663">
              <a:off x="7667837" y="4605623"/>
              <a:ext cx="348301" cy="197312"/>
              <a:chOff x="2825789" y="371752"/>
              <a:chExt cx="645544" cy="365699"/>
            </a:xfrm>
          </p:grpSpPr>
          <p:sp>
            <p:nvSpPr>
              <p:cNvPr id="6443" name="Google Shape;6443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4" name="Google Shape;6444;p2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445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46" name="Google Shape;6446;p23"/>
            <p:cNvGrpSpPr/>
            <p:nvPr/>
          </p:nvGrpSpPr>
          <p:grpSpPr>
            <a:xfrm rot="10800000" flipH="1">
              <a:off x="1456214" y="4445152"/>
              <a:ext cx="645544" cy="365699"/>
              <a:chOff x="2825789" y="371752"/>
              <a:chExt cx="645544" cy="365699"/>
            </a:xfrm>
          </p:grpSpPr>
          <p:sp>
            <p:nvSpPr>
              <p:cNvPr id="6447" name="Google Shape;6447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2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450" name="Google Shape;6450;p23"/>
            <p:cNvSpPr/>
            <p:nvPr/>
          </p:nvSpPr>
          <p:spPr>
            <a:xfrm rot="10800000" flipH="1">
              <a:off x="61450" y="4758925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23"/>
            <p:cNvSpPr/>
            <p:nvPr/>
          </p:nvSpPr>
          <p:spPr>
            <a:xfrm rot="10800000" flipH="1">
              <a:off x="6126100" y="4861075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23"/>
            <p:cNvSpPr/>
            <p:nvPr/>
          </p:nvSpPr>
          <p:spPr>
            <a:xfrm rot="10800000" flipH="1">
              <a:off x="270875" y="60820"/>
              <a:ext cx="192950" cy="5019405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23"/>
            <p:cNvSpPr/>
            <p:nvPr/>
          </p:nvSpPr>
          <p:spPr>
            <a:xfrm rot="10800000" flipH="1">
              <a:off x="362875" y="1877014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23"/>
            <p:cNvSpPr/>
            <p:nvPr/>
          </p:nvSpPr>
          <p:spPr>
            <a:xfrm>
              <a:off x="8700500" y="51200"/>
              <a:ext cx="192950" cy="5092441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23"/>
            <p:cNvSpPr/>
            <p:nvPr/>
          </p:nvSpPr>
          <p:spPr>
            <a:xfrm>
              <a:off x="8792500" y="2117575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23"/>
            <p:cNvSpPr/>
            <p:nvPr/>
          </p:nvSpPr>
          <p:spPr>
            <a:xfrm>
              <a:off x="61450" y="215500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23"/>
            <p:cNvSpPr/>
            <p:nvPr/>
          </p:nvSpPr>
          <p:spPr>
            <a:xfrm>
              <a:off x="8680838" y="215500"/>
              <a:ext cx="239850" cy="190600"/>
            </a:xfrm>
            <a:custGeom>
              <a:avLst/>
              <a:gdLst/>
              <a:ahLst/>
              <a:cxnLst/>
              <a:rect l="l" t="t" r="r" b="b"/>
              <a:pathLst>
                <a:path w="9594" h="7624" extrusionOk="0">
                  <a:moveTo>
                    <a:pt x="618" y="1"/>
                  </a:moveTo>
                  <a:lnTo>
                    <a:pt x="1" y="7481"/>
                  </a:lnTo>
                  <a:lnTo>
                    <a:pt x="9594" y="7623"/>
                  </a:lnTo>
                  <a:lnTo>
                    <a:pt x="88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23"/>
            <p:cNvSpPr/>
            <p:nvPr/>
          </p:nvSpPr>
          <p:spPr>
            <a:xfrm>
              <a:off x="1858900" y="282600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59" name="Google Shape;6459;p23"/>
            <p:cNvGrpSpPr/>
            <p:nvPr/>
          </p:nvGrpSpPr>
          <p:grpSpPr>
            <a:xfrm>
              <a:off x="295544" y="215500"/>
              <a:ext cx="187625" cy="141325"/>
              <a:chOff x="295544" y="215500"/>
              <a:chExt cx="187625" cy="141325"/>
            </a:xfrm>
          </p:grpSpPr>
          <p:sp>
            <p:nvSpPr>
              <p:cNvPr id="6460" name="Google Shape;6460;p23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23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462" name="Google Shape;6462;p23"/>
            <p:cNvSpPr/>
            <p:nvPr/>
          </p:nvSpPr>
          <p:spPr>
            <a:xfrm>
              <a:off x="8744963" y="251725"/>
              <a:ext cx="92625" cy="92625"/>
            </a:xfrm>
            <a:custGeom>
              <a:avLst/>
              <a:gdLst/>
              <a:ahLst/>
              <a:cxnLst/>
              <a:rect l="l" t="t" r="r" b="b"/>
              <a:pathLst>
                <a:path w="3705" h="3705" extrusionOk="0">
                  <a:moveTo>
                    <a:pt x="1663" y="0"/>
                  </a:moveTo>
                  <a:lnTo>
                    <a:pt x="1496" y="24"/>
                  </a:lnTo>
                  <a:lnTo>
                    <a:pt x="1306" y="72"/>
                  </a:lnTo>
                  <a:lnTo>
                    <a:pt x="1140" y="143"/>
                  </a:lnTo>
                  <a:lnTo>
                    <a:pt x="974" y="214"/>
                  </a:lnTo>
                  <a:lnTo>
                    <a:pt x="831" y="309"/>
                  </a:lnTo>
                  <a:lnTo>
                    <a:pt x="689" y="428"/>
                  </a:lnTo>
                  <a:lnTo>
                    <a:pt x="547" y="546"/>
                  </a:lnTo>
                  <a:lnTo>
                    <a:pt x="428" y="665"/>
                  </a:lnTo>
                  <a:lnTo>
                    <a:pt x="309" y="831"/>
                  </a:lnTo>
                  <a:lnTo>
                    <a:pt x="214" y="974"/>
                  </a:lnTo>
                  <a:lnTo>
                    <a:pt x="143" y="1140"/>
                  </a:lnTo>
                  <a:lnTo>
                    <a:pt x="72" y="1306"/>
                  </a:lnTo>
                  <a:lnTo>
                    <a:pt x="24" y="1496"/>
                  </a:lnTo>
                  <a:lnTo>
                    <a:pt x="0" y="1662"/>
                  </a:lnTo>
                  <a:lnTo>
                    <a:pt x="0" y="1852"/>
                  </a:lnTo>
                  <a:lnTo>
                    <a:pt x="0" y="2042"/>
                  </a:lnTo>
                  <a:lnTo>
                    <a:pt x="24" y="2232"/>
                  </a:lnTo>
                  <a:lnTo>
                    <a:pt x="72" y="2399"/>
                  </a:lnTo>
                  <a:lnTo>
                    <a:pt x="143" y="2565"/>
                  </a:lnTo>
                  <a:lnTo>
                    <a:pt x="214" y="2731"/>
                  </a:lnTo>
                  <a:lnTo>
                    <a:pt x="309" y="2897"/>
                  </a:lnTo>
                  <a:lnTo>
                    <a:pt x="428" y="3040"/>
                  </a:lnTo>
                  <a:lnTo>
                    <a:pt x="547" y="3158"/>
                  </a:lnTo>
                  <a:lnTo>
                    <a:pt x="665" y="3277"/>
                  </a:lnTo>
                  <a:lnTo>
                    <a:pt x="808" y="3396"/>
                  </a:lnTo>
                  <a:lnTo>
                    <a:pt x="974" y="3491"/>
                  </a:lnTo>
                  <a:lnTo>
                    <a:pt x="1140" y="3562"/>
                  </a:lnTo>
                  <a:lnTo>
                    <a:pt x="1306" y="3633"/>
                  </a:lnTo>
                  <a:lnTo>
                    <a:pt x="1473" y="3681"/>
                  </a:lnTo>
                  <a:lnTo>
                    <a:pt x="1663" y="3705"/>
                  </a:lnTo>
                  <a:lnTo>
                    <a:pt x="2042" y="3705"/>
                  </a:lnTo>
                  <a:lnTo>
                    <a:pt x="2232" y="3681"/>
                  </a:lnTo>
                  <a:lnTo>
                    <a:pt x="2399" y="3633"/>
                  </a:lnTo>
                  <a:lnTo>
                    <a:pt x="2565" y="3562"/>
                  </a:lnTo>
                  <a:lnTo>
                    <a:pt x="2731" y="3491"/>
                  </a:lnTo>
                  <a:lnTo>
                    <a:pt x="2897" y="3396"/>
                  </a:lnTo>
                  <a:lnTo>
                    <a:pt x="3040" y="3277"/>
                  </a:lnTo>
                  <a:lnTo>
                    <a:pt x="3158" y="3158"/>
                  </a:lnTo>
                  <a:lnTo>
                    <a:pt x="3277" y="3040"/>
                  </a:lnTo>
                  <a:lnTo>
                    <a:pt x="3396" y="2897"/>
                  </a:lnTo>
                  <a:lnTo>
                    <a:pt x="3491" y="2731"/>
                  </a:lnTo>
                  <a:lnTo>
                    <a:pt x="3562" y="2565"/>
                  </a:lnTo>
                  <a:lnTo>
                    <a:pt x="3633" y="2399"/>
                  </a:lnTo>
                  <a:lnTo>
                    <a:pt x="3681" y="2232"/>
                  </a:lnTo>
                  <a:lnTo>
                    <a:pt x="3705" y="2042"/>
                  </a:lnTo>
                  <a:lnTo>
                    <a:pt x="3705" y="1852"/>
                  </a:lnTo>
                  <a:lnTo>
                    <a:pt x="3705" y="1662"/>
                  </a:lnTo>
                  <a:lnTo>
                    <a:pt x="3681" y="1473"/>
                  </a:lnTo>
                  <a:lnTo>
                    <a:pt x="3633" y="1306"/>
                  </a:lnTo>
                  <a:lnTo>
                    <a:pt x="3562" y="1140"/>
                  </a:lnTo>
                  <a:lnTo>
                    <a:pt x="3491" y="974"/>
                  </a:lnTo>
                  <a:lnTo>
                    <a:pt x="3396" y="808"/>
                  </a:lnTo>
                  <a:lnTo>
                    <a:pt x="3277" y="665"/>
                  </a:lnTo>
                  <a:lnTo>
                    <a:pt x="3158" y="546"/>
                  </a:lnTo>
                  <a:lnTo>
                    <a:pt x="3040" y="428"/>
                  </a:lnTo>
                  <a:lnTo>
                    <a:pt x="2897" y="309"/>
                  </a:lnTo>
                  <a:lnTo>
                    <a:pt x="2731" y="214"/>
                  </a:lnTo>
                  <a:lnTo>
                    <a:pt x="2565" y="143"/>
                  </a:lnTo>
                  <a:lnTo>
                    <a:pt x="2399" y="72"/>
                  </a:lnTo>
                  <a:lnTo>
                    <a:pt x="2232" y="24"/>
                  </a:lnTo>
                  <a:lnTo>
                    <a:pt x="20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63" name="Google Shape;6463;p23"/>
            <p:cNvGrpSpPr/>
            <p:nvPr/>
          </p:nvGrpSpPr>
          <p:grpSpPr>
            <a:xfrm>
              <a:off x="2825789" y="352702"/>
              <a:ext cx="645544" cy="365699"/>
              <a:chOff x="2825789" y="371752"/>
              <a:chExt cx="645544" cy="365699"/>
            </a:xfrm>
          </p:grpSpPr>
          <p:sp>
            <p:nvSpPr>
              <p:cNvPr id="6464" name="Google Shape;6464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2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67" name="Google Shape;6467;p23"/>
            <p:cNvGrpSpPr/>
            <p:nvPr/>
          </p:nvGrpSpPr>
          <p:grpSpPr>
            <a:xfrm rot="10800000" flipH="1">
              <a:off x="275913" y="4810550"/>
              <a:ext cx="187625" cy="141325"/>
              <a:chOff x="295544" y="215500"/>
              <a:chExt cx="187625" cy="141325"/>
            </a:xfrm>
          </p:grpSpPr>
          <p:sp>
            <p:nvSpPr>
              <p:cNvPr id="6468" name="Google Shape;6468;p23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23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70" name="Google Shape;6470;p23"/>
            <p:cNvGrpSpPr/>
            <p:nvPr/>
          </p:nvGrpSpPr>
          <p:grpSpPr>
            <a:xfrm rot="10800000">
              <a:off x="8744975" y="4758933"/>
              <a:ext cx="187625" cy="184895"/>
              <a:chOff x="295550" y="171909"/>
              <a:chExt cx="187625" cy="184895"/>
            </a:xfrm>
          </p:grpSpPr>
          <p:sp>
            <p:nvSpPr>
              <p:cNvPr id="6471" name="Google Shape;6471;p23"/>
              <p:cNvSpPr/>
              <p:nvPr/>
            </p:nvSpPr>
            <p:spPr>
              <a:xfrm>
                <a:off x="295550" y="171909"/>
                <a:ext cx="187625" cy="18489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23"/>
              <p:cNvSpPr/>
              <p:nvPr/>
            </p:nvSpPr>
            <p:spPr>
              <a:xfrm>
                <a:off x="343044" y="214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473" name="Google Shape;6473;p23"/>
            <p:cNvSpPr/>
            <p:nvPr/>
          </p:nvSpPr>
          <p:spPr>
            <a:xfrm flipH="1">
              <a:off x="214847" y="9981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23"/>
            <p:cNvSpPr/>
            <p:nvPr/>
          </p:nvSpPr>
          <p:spPr>
            <a:xfrm rot="-5400000">
              <a:off x="1029625" y="25566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23"/>
            <p:cNvSpPr/>
            <p:nvPr/>
          </p:nvSpPr>
          <p:spPr>
            <a:xfrm rot="-5400000">
              <a:off x="2675069" y="2675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23"/>
            <p:cNvSpPr/>
            <p:nvPr/>
          </p:nvSpPr>
          <p:spPr>
            <a:xfrm rot="-5400000">
              <a:off x="4320513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23"/>
            <p:cNvSpPr/>
            <p:nvPr/>
          </p:nvSpPr>
          <p:spPr>
            <a:xfrm rot="-5400000">
              <a:off x="5965956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23"/>
            <p:cNvSpPr/>
            <p:nvPr/>
          </p:nvSpPr>
          <p:spPr>
            <a:xfrm rot="-5400000">
              <a:off x="7611400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23"/>
            <p:cNvSpPr/>
            <p:nvPr/>
          </p:nvSpPr>
          <p:spPr>
            <a:xfrm rot="-5400000">
              <a:off x="1029625" y="484671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23"/>
            <p:cNvSpPr/>
            <p:nvPr/>
          </p:nvSpPr>
          <p:spPr>
            <a:xfrm rot="-5400000">
              <a:off x="2675069" y="48586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23"/>
            <p:cNvSpPr/>
            <p:nvPr/>
          </p:nvSpPr>
          <p:spPr>
            <a:xfrm rot="-5400000">
              <a:off x="4320513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23"/>
            <p:cNvSpPr/>
            <p:nvPr/>
          </p:nvSpPr>
          <p:spPr>
            <a:xfrm rot="-5400000">
              <a:off x="5965956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23"/>
            <p:cNvSpPr/>
            <p:nvPr/>
          </p:nvSpPr>
          <p:spPr>
            <a:xfrm rot="-5400000">
              <a:off x="7611400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84" name="Google Shape;6484;p23"/>
            <p:cNvGrpSpPr/>
            <p:nvPr/>
          </p:nvGrpSpPr>
          <p:grpSpPr>
            <a:xfrm>
              <a:off x="298763" y="1260563"/>
              <a:ext cx="159175" cy="2277900"/>
              <a:chOff x="298763" y="1260563"/>
              <a:chExt cx="159175" cy="2277900"/>
            </a:xfrm>
          </p:grpSpPr>
          <p:sp>
            <p:nvSpPr>
              <p:cNvPr id="6485" name="Google Shape;6485;p23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486;p23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487;p23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88" name="Google Shape;6488;p23"/>
            <p:cNvGrpSpPr/>
            <p:nvPr/>
          </p:nvGrpSpPr>
          <p:grpSpPr>
            <a:xfrm>
              <a:off x="8724750" y="1260563"/>
              <a:ext cx="159175" cy="2277900"/>
              <a:chOff x="298763" y="1260563"/>
              <a:chExt cx="159175" cy="2277900"/>
            </a:xfrm>
          </p:grpSpPr>
          <p:sp>
            <p:nvSpPr>
              <p:cNvPr id="6489" name="Google Shape;6489;p23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0" name="Google Shape;6490;p23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1" name="Google Shape;6491;p23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92" name="Google Shape;6492;p23"/>
            <p:cNvGrpSpPr/>
            <p:nvPr/>
          </p:nvGrpSpPr>
          <p:grpSpPr>
            <a:xfrm rot="-9157976">
              <a:off x="8210525" y="1114771"/>
              <a:ext cx="645558" cy="365708"/>
              <a:chOff x="2825789" y="371752"/>
              <a:chExt cx="645544" cy="365699"/>
            </a:xfrm>
          </p:grpSpPr>
          <p:sp>
            <p:nvSpPr>
              <p:cNvPr id="6493" name="Google Shape;6493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494;p2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495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96" name="Google Shape;6496;p23"/>
            <p:cNvGrpSpPr/>
            <p:nvPr/>
          </p:nvGrpSpPr>
          <p:grpSpPr>
            <a:xfrm rot="-4963016">
              <a:off x="8829835" y="2719529"/>
              <a:ext cx="348305" cy="197314"/>
              <a:chOff x="2825789" y="371752"/>
              <a:chExt cx="645544" cy="365699"/>
            </a:xfrm>
          </p:grpSpPr>
          <p:sp>
            <p:nvSpPr>
              <p:cNvPr id="6497" name="Google Shape;6497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498;p2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499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00" name="Google Shape;6500;p23"/>
            <p:cNvGrpSpPr/>
            <p:nvPr/>
          </p:nvGrpSpPr>
          <p:grpSpPr>
            <a:xfrm rot="-4963016">
              <a:off x="386660" y="1860804"/>
              <a:ext cx="348305" cy="197314"/>
              <a:chOff x="2825789" y="371752"/>
              <a:chExt cx="645544" cy="365699"/>
            </a:xfrm>
          </p:grpSpPr>
          <p:sp>
            <p:nvSpPr>
              <p:cNvPr id="6501" name="Google Shape;6501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2" name="Google Shape;6502;p2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3" name="Google Shape;6503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504" name="Google Shape;6504;p23"/>
            <p:cNvSpPr/>
            <p:nvPr/>
          </p:nvSpPr>
          <p:spPr>
            <a:xfrm flipH="1">
              <a:off x="167222" y="38937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6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06" name="Google Shape;6506;p24"/>
          <p:cNvGrpSpPr/>
          <p:nvPr/>
        </p:nvGrpSpPr>
        <p:grpSpPr>
          <a:xfrm flipH="1">
            <a:off x="-567105" y="-7"/>
            <a:ext cx="10278209" cy="5143466"/>
            <a:chOff x="-29" y="-7"/>
            <a:chExt cx="10278209" cy="5143466"/>
          </a:xfrm>
        </p:grpSpPr>
        <p:grpSp>
          <p:nvGrpSpPr>
            <p:cNvPr id="6507" name="Google Shape;6507;p24"/>
            <p:cNvGrpSpPr/>
            <p:nvPr/>
          </p:nvGrpSpPr>
          <p:grpSpPr>
            <a:xfrm>
              <a:off x="-29" y="-7"/>
              <a:ext cx="5139109" cy="5143416"/>
              <a:chOff x="1040100" y="267325"/>
              <a:chExt cx="2982825" cy="2985325"/>
            </a:xfrm>
          </p:grpSpPr>
          <p:sp>
            <p:nvSpPr>
              <p:cNvPr id="6508" name="Google Shape;6508;p24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9" name="Google Shape;6509;p24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0" name="Google Shape;6510;p24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1" name="Google Shape;6511;p24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2" name="Google Shape;6512;p24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3" name="Google Shape;6513;p24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4" name="Google Shape;6514;p24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5" name="Google Shape;6515;p24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6" name="Google Shape;6516;p24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7" name="Google Shape;6517;p24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8" name="Google Shape;6518;p24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9" name="Google Shape;6519;p24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0" name="Google Shape;6520;p24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1" name="Google Shape;6521;p24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2" name="Google Shape;6522;p24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3" name="Google Shape;6523;p24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4" name="Google Shape;6524;p24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5" name="Google Shape;6525;p24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6" name="Google Shape;6526;p24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7" name="Google Shape;6527;p24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8" name="Google Shape;6528;p24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9" name="Google Shape;6529;p24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0" name="Google Shape;6530;p24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1" name="Google Shape;6531;p24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2" name="Google Shape;6532;p24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3" name="Google Shape;6533;p24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4" name="Google Shape;6534;p24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5" name="Google Shape;6535;p24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6" name="Google Shape;6536;p24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7" name="Google Shape;6537;p24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8" name="Google Shape;6538;p24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9" name="Google Shape;6539;p24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0" name="Google Shape;6540;p24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1" name="Google Shape;6541;p24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2" name="Google Shape;6542;p24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3" name="Google Shape;6543;p24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4" name="Google Shape;6544;p24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5" name="Google Shape;6545;p24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6" name="Google Shape;6546;p24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7" name="Google Shape;6547;p24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8" name="Google Shape;6548;p24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9" name="Google Shape;6549;p24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0" name="Google Shape;6550;p24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1" name="Google Shape;6551;p24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2" name="Google Shape;6552;p24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3" name="Google Shape;6553;p24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4" name="Google Shape;6554;p24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5" name="Google Shape;6555;p24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6" name="Google Shape;6556;p24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7" name="Google Shape;6557;p24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8" name="Google Shape;6558;p24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9" name="Google Shape;6559;p24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0" name="Google Shape;6560;p24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1" name="Google Shape;6561;p24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2" name="Google Shape;6562;p24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3" name="Google Shape;6563;p24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4" name="Google Shape;6564;p24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5" name="Google Shape;6565;p24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6" name="Google Shape;6566;p24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7" name="Google Shape;6567;p24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8" name="Google Shape;6568;p24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9" name="Google Shape;6569;p24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0" name="Google Shape;6570;p24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1" name="Google Shape;6571;p24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2" name="Google Shape;6572;p24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3" name="Google Shape;6573;p24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4" name="Google Shape;6574;p24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5" name="Google Shape;6575;p24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6" name="Google Shape;6576;p24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7" name="Google Shape;6577;p24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8" name="Google Shape;6578;p24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9" name="Google Shape;6579;p24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0" name="Google Shape;6580;p24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1" name="Google Shape;6581;p24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2" name="Google Shape;6582;p24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3" name="Google Shape;6583;p24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4" name="Google Shape;6584;p24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5" name="Google Shape;6585;p24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6" name="Google Shape;6586;p24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7" name="Google Shape;6587;p24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8" name="Google Shape;6588;p24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9" name="Google Shape;6589;p24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0" name="Google Shape;6590;p24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1" name="Google Shape;6591;p24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2" name="Google Shape;6592;p24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3" name="Google Shape;6593;p24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4" name="Google Shape;6594;p24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5" name="Google Shape;6595;p24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6" name="Google Shape;6596;p24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7" name="Google Shape;6597;p24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8" name="Google Shape;6598;p24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9" name="Google Shape;6599;p24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0" name="Google Shape;6600;p24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1" name="Google Shape;6601;p24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2" name="Google Shape;6602;p24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3" name="Google Shape;6603;p24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4" name="Google Shape;6604;p24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5" name="Google Shape;6605;p24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6" name="Google Shape;6606;p24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7" name="Google Shape;6607;p24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8" name="Google Shape;6608;p24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9" name="Google Shape;6609;p24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0" name="Google Shape;6610;p24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1" name="Google Shape;6611;p24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2" name="Google Shape;6612;p24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3" name="Google Shape;6613;p24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4" name="Google Shape;6614;p24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24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6" name="Google Shape;6616;p24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7" name="Google Shape;6617;p24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24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24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24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24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24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24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24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24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6" name="Google Shape;6626;p24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7" name="Google Shape;6627;p24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8" name="Google Shape;6628;p24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9" name="Google Shape;6629;p24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0" name="Google Shape;6630;p24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1" name="Google Shape;6631;p24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2" name="Google Shape;6632;p24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3" name="Google Shape;6633;p24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4" name="Google Shape;6634;p24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35" name="Google Shape;6635;p24"/>
            <p:cNvGrpSpPr/>
            <p:nvPr/>
          </p:nvGrpSpPr>
          <p:grpSpPr>
            <a:xfrm>
              <a:off x="5139071" y="43"/>
              <a:ext cx="5139109" cy="5143416"/>
              <a:chOff x="1040100" y="267325"/>
              <a:chExt cx="2982825" cy="2985325"/>
            </a:xfrm>
          </p:grpSpPr>
          <p:sp>
            <p:nvSpPr>
              <p:cNvPr id="6636" name="Google Shape;6636;p24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24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24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9" name="Google Shape;6639;p24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0" name="Google Shape;6640;p24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1" name="Google Shape;6641;p24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2" name="Google Shape;6642;p24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3" name="Google Shape;6643;p24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4" name="Google Shape;6644;p24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5" name="Google Shape;6645;p24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6" name="Google Shape;6646;p24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7" name="Google Shape;6647;p24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8" name="Google Shape;6648;p24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9" name="Google Shape;6649;p24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0" name="Google Shape;6650;p24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1" name="Google Shape;6651;p24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2" name="Google Shape;6652;p24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3" name="Google Shape;6653;p24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4" name="Google Shape;6654;p24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5" name="Google Shape;6655;p24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6" name="Google Shape;6656;p24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7" name="Google Shape;6657;p24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8" name="Google Shape;6658;p24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9" name="Google Shape;6659;p24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0" name="Google Shape;6660;p24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1" name="Google Shape;6661;p24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2" name="Google Shape;6662;p24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3" name="Google Shape;6663;p24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4" name="Google Shape;6664;p24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5" name="Google Shape;6665;p24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6" name="Google Shape;6666;p24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7" name="Google Shape;6667;p24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8" name="Google Shape;6668;p24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9" name="Google Shape;6669;p24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0" name="Google Shape;6670;p24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1" name="Google Shape;6671;p24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2" name="Google Shape;6672;p24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3" name="Google Shape;6673;p24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4" name="Google Shape;6674;p24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5" name="Google Shape;6675;p24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6" name="Google Shape;6676;p24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7" name="Google Shape;6677;p24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8" name="Google Shape;6678;p24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9" name="Google Shape;6679;p24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0" name="Google Shape;6680;p24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1" name="Google Shape;6681;p24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2" name="Google Shape;6682;p24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3" name="Google Shape;6683;p24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4" name="Google Shape;6684;p24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5" name="Google Shape;6685;p24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6" name="Google Shape;6686;p24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7" name="Google Shape;6687;p24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8" name="Google Shape;6688;p24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9" name="Google Shape;6689;p24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0" name="Google Shape;6690;p24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1" name="Google Shape;6691;p24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2" name="Google Shape;6692;p24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3" name="Google Shape;6693;p24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4" name="Google Shape;6694;p24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5" name="Google Shape;6695;p24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6" name="Google Shape;6696;p24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7" name="Google Shape;6697;p24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8" name="Google Shape;6698;p24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9" name="Google Shape;6699;p24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0" name="Google Shape;6700;p24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1" name="Google Shape;6701;p24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2" name="Google Shape;6702;p24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3" name="Google Shape;6703;p24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4" name="Google Shape;6704;p24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5" name="Google Shape;6705;p24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6" name="Google Shape;6706;p24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7" name="Google Shape;6707;p24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8" name="Google Shape;6708;p24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9" name="Google Shape;6709;p24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0" name="Google Shape;6710;p24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1" name="Google Shape;6711;p24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2" name="Google Shape;6712;p24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3" name="Google Shape;6713;p24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4" name="Google Shape;6714;p24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5" name="Google Shape;6715;p24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6" name="Google Shape;6716;p24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7" name="Google Shape;6717;p24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8" name="Google Shape;6718;p24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9" name="Google Shape;6719;p24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0" name="Google Shape;6720;p24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1" name="Google Shape;6721;p24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2" name="Google Shape;6722;p24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3" name="Google Shape;6723;p24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4" name="Google Shape;6724;p24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5" name="Google Shape;6725;p24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6" name="Google Shape;6726;p24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7" name="Google Shape;6727;p24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8" name="Google Shape;6728;p24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9" name="Google Shape;6729;p24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0" name="Google Shape;6730;p24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1" name="Google Shape;6731;p24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2" name="Google Shape;6732;p24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3" name="Google Shape;6733;p24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4" name="Google Shape;6734;p24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5" name="Google Shape;6735;p24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6" name="Google Shape;6736;p24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7" name="Google Shape;6737;p24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8" name="Google Shape;6738;p24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9" name="Google Shape;6739;p24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0" name="Google Shape;6740;p24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1" name="Google Shape;6741;p24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2" name="Google Shape;6742;p24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3" name="Google Shape;6743;p24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4" name="Google Shape;6744;p24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5" name="Google Shape;6745;p24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6" name="Google Shape;6746;p24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7" name="Google Shape;6747;p24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8" name="Google Shape;6748;p24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9" name="Google Shape;6749;p24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0" name="Google Shape;6750;p24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1" name="Google Shape;6751;p24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2" name="Google Shape;6752;p24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3" name="Google Shape;6753;p24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4" name="Google Shape;6754;p24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5" name="Google Shape;6755;p24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6" name="Google Shape;6756;p24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7" name="Google Shape;6757;p24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8" name="Google Shape;6758;p24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9" name="Google Shape;6759;p24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0" name="Google Shape;6760;p24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1" name="Google Shape;6761;p24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2" name="Google Shape;6762;p24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763" name="Google Shape;6763;p24"/>
          <p:cNvGrpSpPr/>
          <p:nvPr/>
        </p:nvGrpSpPr>
        <p:grpSpPr>
          <a:xfrm rot="10800000">
            <a:off x="30732" y="25530"/>
            <a:ext cx="9082536" cy="5092441"/>
            <a:chOff x="61450" y="51200"/>
            <a:chExt cx="9082536" cy="5092441"/>
          </a:xfrm>
        </p:grpSpPr>
        <p:sp>
          <p:nvSpPr>
            <p:cNvPr id="6764" name="Google Shape;6764;p24"/>
            <p:cNvSpPr/>
            <p:nvPr/>
          </p:nvSpPr>
          <p:spPr>
            <a:xfrm rot="4734777" flipH="1">
              <a:off x="5681280" y="4500409"/>
              <a:ext cx="112080" cy="445859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765" name="Google Shape;6765;p24"/>
            <p:cNvGrpSpPr/>
            <p:nvPr/>
          </p:nvGrpSpPr>
          <p:grpSpPr>
            <a:xfrm rot="-3303663">
              <a:off x="7667837" y="4605623"/>
              <a:ext cx="348301" cy="197312"/>
              <a:chOff x="2825789" y="371752"/>
              <a:chExt cx="645544" cy="365699"/>
            </a:xfrm>
          </p:grpSpPr>
          <p:sp>
            <p:nvSpPr>
              <p:cNvPr id="6766" name="Google Shape;6766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7" name="Google Shape;6767;p2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8" name="Google Shape;6768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69" name="Google Shape;6769;p24"/>
            <p:cNvGrpSpPr/>
            <p:nvPr/>
          </p:nvGrpSpPr>
          <p:grpSpPr>
            <a:xfrm rot="10800000" flipH="1">
              <a:off x="1456214" y="4445152"/>
              <a:ext cx="645544" cy="365699"/>
              <a:chOff x="2825789" y="371752"/>
              <a:chExt cx="645544" cy="365699"/>
            </a:xfrm>
          </p:grpSpPr>
          <p:sp>
            <p:nvSpPr>
              <p:cNvPr id="6770" name="Google Shape;6770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1" name="Google Shape;6771;p2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2" name="Google Shape;6772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773" name="Google Shape;6773;p24"/>
            <p:cNvSpPr/>
            <p:nvPr/>
          </p:nvSpPr>
          <p:spPr>
            <a:xfrm rot="10800000" flipH="1">
              <a:off x="61450" y="4758925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24"/>
            <p:cNvSpPr/>
            <p:nvPr/>
          </p:nvSpPr>
          <p:spPr>
            <a:xfrm rot="10800000" flipH="1">
              <a:off x="6126100" y="4861075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24"/>
            <p:cNvSpPr/>
            <p:nvPr/>
          </p:nvSpPr>
          <p:spPr>
            <a:xfrm rot="10800000" flipH="1">
              <a:off x="270875" y="60820"/>
              <a:ext cx="192950" cy="5019405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24"/>
            <p:cNvSpPr/>
            <p:nvPr/>
          </p:nvSpPr>
          <p:spPr>
            <a:xfrm rot="10800000" flipH="1">
              <a:off x="362875" y="1877014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24"/>
            <p:cNvSpPr/>
            <p:nvPr/>
          </p:nvSpPr>
          <p:spPr>
            <a:xfrm>
              <a:off x="8700500" y="51200"/>
              <a:ext cx="192950" cy="5092441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24"/>
            <p:cNvSpPr/>
            <p:nvPr/>
          </p:nvSpPr>
          <p:spPr>
            <a:xfrm>
              <a:off x="8792500" y="2117575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24"/>
            <p:cNvSpPr/>
            <p:nvPr/>
          </p:nvSpPr>
          <p:spPr>
            <a:xfrm>
              <a:off x="61450" y="215500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24"/>
            <p:cNvSpPr/>
            <p:nvPr/>
          </p:nvSpPr>
          <p:spPr>
            <a:xfrm>
              <a:off x="8680838" y="215500"/>
              <a:ext cx="239850" cy="190600"/>
            </a:xfrm>
            <a:custGeom>
              <a:avLst/>
              <a:gdLst/>
              <a:ahLst/>
              <a:cxnLst/>
              <a:rect l="l" t="t" r="r" b="b"/>
              <a:pathLst>
                <a:path w="9594" h="7624" extrusionOk="0">
                  <a:moveTo>
                    <a:pt x="618" y="1"/>
                  </a:moveTo>
                  <a:lnTo>
                    <a:pt x="1" y="7481"/>
                  </a:lnTo>
                  <a:lnTo>
                    <a:pt x="9594" y="7623"/>
                  </a:lnTo>
                  <a:lnTo>
                    <a:pt x="88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24"/>
            <p:cNvSpPr/>
            <p:nvPr/>
          </p:nvSpPr>
          <p:spPr>
            <a:xfrm>
              <a:off x="1858900" y="282600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782" name="Google Shape;6782;p24"/>
            <p:cNvGrpSpPr/>
            <p:nvPr/>
          </p:nvGrpSpPr>
          <p:grpSpPr>
            <a:xfrm>
              <a:off x="295544" y="215500"/>
              <a:ext cx="187625" cy="141325"/>
              <a:chOff x="295544" y="215500"/>
              <a:chExt cx="187625" cy="141325"/>
            </a:xfrm>
          </p:grpSpPr>
          <p:sp>
            <p:nvSpPr>
              <p:cNvPr id="6783" name="Google Shape;6783;p24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4" name="Google Shape;6784;p24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785" name="Google Shape;6785;p24"/>
            <p:cNvSpPr/>
            <p:nvPr/>
          </p:nvSpPr>
          <p:spPr>
            <a:xfrm>
              <a:off x="8744963" y="251725"/>
              <a:ext cx="92625" cy="92625"/>
            </a:xfrm>
            <a:custGeom>
              <a:avLst/>
              <a:gdLst/>
              <a:ahLst/>
              <a:cxnLst/>
              <a:rect l="l" t="t" r="r" b="b"/>
              <a:pathLst>
                <a:path w="3705" h="3705" extrusionOk="0">
                  <a:moveTo>
                    <a:pt x="1663" y="0"/>
                  </a:moveTo>
                  <a:lnTo>
                    <a:pt x="1496" y="24"/>
                  </a:lnTo>
                  <a:lnTo>
                    <a:pt x="1306" y="72"/>
                  </a:lnTo>
                  <a:lnTo>
                    <a:pt x="1140" y="143"/>
                  </a:lnTo>
                  <a:lnTo>
                    <a:pt x="974" y="214"/>
                  </a:lnTo>
                  <a:lnTo>
                    <a:pt x="831" y="309"/>
                  </a:lnTo>
                  <a:lnTo>
                    <a:pt x="689" y="428"/>
                  </a:lnTo>
                  <a:lnTo>
                    <a:pt x="547" y="546"/>
                  </a:lnTo>
                  <a:lnTo>
                    <a:pt x="428" y="665"/>
                  </a:lnTo>
                  <a:lnTo>
                    <a:pt x="309" y="831"/>
                  </a:lnTo>
                  <a:lnTo>
                    <a:pt x="214" y="974"/>
                  </a:lnTo>
                  <a:lnTo>
                    <a:pt x="143" y="1140"/>
                  </a:lnTo>
                  <a:lnTo>
                    <a:pt x="72" y="1306"/>
                  </a:lnTo>
                  <a:lnTo>
                    <a:pt x="24" y="1496"/>
                  </a:lnTo>
                  <a:lnTo>
                    <a:pt x="0" y="1662"/>
                  </a:lnTo>
                  <a:lnTo>
                    <a:pt x="0" y="1852"/>
                  </a:lnTo>
                  <a:lnTo>
                    <a:pt x="0" y="2042"/>
                  </a:lnTo>
                  <a:lnTo>
                    <a:pt x="24" y="2232"/>
                  </a:lnTo>
                  <a:lnTo>
                    <a:pt x="72" y="2399"/>
                  </a:lnTo>
                  <a:lnTo>
                    <a:pt x="143" y="2565"/>
                  </a:lnTo>
                  <a:lnTo>
                    <a:pt x="214" y="2731"/>
                  </a:lnTo>
                  <a:lnTo>
                    <a:pt x="309" y="2897"/>
                  </a:lnTo>
                  <a:lnTo>
                    <a:pt x="428" y="3040"/>
                  </a:lnTo>
                  <a:lnTo>
                    <a:pt x="547" y="3158"/>
                  </a:lnTo>
                  <a:lnTo>
                    <a:pt x="665" y="3277"/>
                  </a:lnTo>
                  <a:lnTo>
                    <a:pt x="808" y="3396"/>
                  </a:lnTo>
                  <a:lnTo>
                    <a:pt x="974" y="3491"/>
                  </a:lnTo>
                  <a:lnTo>
                    <a:pt x="1140" y="3562"/>
                  </a:lnTo>
                  <a:lnTo>
                    <a:pt x="1306" y="3633"/>
                  </a:lnTo>
                  <a:lnTo>
                    <a:pt x="1473" y="3681"/>
                  </a:lnTo>
                  <a:lnTo>
                    <a:pt x="1663" y="3705"/>
                  </a:lnTo>
                  <a:lnTo>
                    <a:pt x="2042" y="3705"/>
                  </a:lnTo>
                  <a:lnTo>
                    <a:pt x="2232" y="3681"/>
                  </a:lnTo>
                  <a:lnTo>
                    <a:pt x="2399" y="3633"/>
                  </a:lnTo>
                  <a:lnTo>
                    <a:pt x="2565" y="3562"/>
                  </a:lnTo>
                  <a:lnTo>
                    <a:pt x="2731" y="3491"/>
                  </a:lnTo>
                  <a:lnTo>
                    <a:pt x="2897" y="3396"/>
                  </a:lnTo>
                  <a:lnTo>
                    <a:pt x="3040" y="3277"/>
                  </a:lnTo>
                  <a:lnTo>
                    <a:pt x="3158" y="3158"/>
                  </a:lnTo>
                  <a:lnTo>
                    <a:pt x="3277" y="3040"/>
                  </a:lnTo>
                  <a:lnTo>
                    <a:pt x="3396" y="2897"/>
                  </a:lnTo>
                  <a:lnTo>
                    <a:pt x="3491" y="2731"/>
                  </a:lnTo>
                  <a:lnTo>
                    <a:pt x="3562" y="2565"/>
                  </a:lnTo>
                  <a:lnTo>
                    <a:pt x="3633" y="2399"/>
                  </a:lnTo>
                  <a:lnTo>
                    <a:pt x="3681" y="2232"/>
                  </a:lnTo>
                  <a:lnTo>
                    <a:pt x="3705" y="2042"/>
                  </a:lnTo>
                  <a:lnTo>
                    <a:pt x="3705" y="1852"/>
                  </a:lnTo>
                  <a:lnTo>
                    <a:pt x="3705" y="1662"/>
                  </a:lnTo>
                  <a:lnTo>
                    <a:pt x="3681" y="1473"/>
                  </a:lnTo>
                  <a:lnTo>
                    <a:pt x="3633" y="1306"/>
                  </a:lnTo>
                  <a:lnTo>
                    <a:pt x="3562" y="1140"/>
                  </a:lnTo>
                  <a:lnTo>
                    <a:pt x="3491" y="974"/>
                  </a:lnTo>
                  <a:lnTo>
                    <a:pt x="3396" y="808"/>
                  </a:lnTo>
                  <a:lnTo>
                    <a:pt x="3277" y="665"/>
                  </a:lnTo>
                  <a:lnTo>
                    <a:pt x="3158" y="546"/>
                  </a:lnTo>
                  <a:lnTo>
                    <a:pt x="3040" y="428"/>
                  </a:lnTo>
                  <a:lnTo>
                    <a:pt x="2897" y="309"/>
                  </a:lnTo>
                  <a:lnTo>
                    <a:pt x="2731" y="214"/>
                  </a:lnTo>
                  <a:lnTo>
                    <a:pt x="2565" y="143"/>
                  </a:lnTo>
                  <a:lnTo>
                    <a:pt x="2399" y="72"/>
                  </a:lnTo>
                  <a:lnTo>
                    <a:pt x="2232" y="24"/>
                  </a:lnTo>
                  <a:lnTo>
                    <a:pt x="20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786" name="Google Shape;6786;p24"/>
            <p:cNvGrpSpPr/>
            <p:nvPr/>
          </p:nvGrpSpPr>
          <p:grpSpPr>
            <a:xfrm>
              <a:off x="2825789" y="352702"/>
              <a:ext cx="645544" cy="365699"/>
              <a:chOff x="2825789" y="371752"/>
              <a:chExt cx="645544" cy="365699"/>
            </a:xfrm>
          </p:grpSpPr>
          <p:sp>
            <p:nvSpPr>
              <p:cNvPr id="6787" name="Google Shape;6787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8" name="Google Shape;6788;p2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9" name="Google Shape;6789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90" name="Google Shape;6790;p24"/>
            <p:cNvGrpSpPr/>
            <p:nvPr/>
          </p:nvGrpSpPr>
          <p:grpSpPr>
            <a:xfrm rot="10800000" flipH="1">
              <a:off x="275913" y="4810550"/>
              <a:ext cx="187625" cy="141325"/>
              <a:chOff x="295544" y="215500"/>
              <a:chExt cx="187625" cy="141325"/>
            </a:xfrm>
          </p:grpSpPr>
          <p:sp>
            <p:nvSpPr>
              <p:cNvPr id="6791" name="Google Shape;6791;p24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2" name="Google Shape;6792;p24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93" name="Google Shape;6793;p24"/>
            <p:cNvGrpSpPr/>
            <p:nvPr/>
          </p:nvGrpSpPr>
          <p:grpSpPr>
            <a:xfrm rot="10800000">
              <a:off x="8744975" y="4758933"/>
              <a:ext cx="187625" cy="184895"/>
              <a:chOff x="295550" y="171909"/>
              <a:chExt cx="187625" cy="184895"/>
            </a:xfrm>
          </p:grpSpPr>
          <p:sp>
            <p:nvSpPr>
              <p:cNvPr id="6794" name="Google Shape;6794;p24"/>
              <p:cNvSpPr/>
              <p:nvPr/>
            </p:nvSpPr>
            <p:spPr>
              <a:xfrm>
                <a:off x="295550" y="171909"/>
                <a:ext cx="187625" cy="18489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5" name="Google Shape;6795;p24"/>
              <p:cNvSpPr/>
              <p:nvPr/>
            </p:nvSpPr>
            <p:spPr>
              <a:xfrm>
                <a:off x="343044" y="214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796" name="Google Shape;6796;p24"/>
            <p:cNvSpPr/>
            <p:nvPr/>
          </p:nvSpPr>
          <p:spPr>
            <a:xfrm flipH="1">
              <a:off x="214847" y="9981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24"/>
            <p:cNvSpPr/>
            <p:nvPr/>
          </p:nvSpPr>
          <p:spPr>
            <a:xfrm rot="-5400000">
              <a:off x="1029625" y="25566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24"/>
            <p:cNvSpPr/>
            <p:nvPr/>
          </p:nvSpPr>
          <p:spPr>
            <a:xfrm rot="-5400000">
              <a:off x="2675069" y="2675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24"/>
            <p:cNvSpPr/>
            <p:nvPr/>
          </p:nvSpPr>
          <p:spPr>
            <a:xfrm rot="-5400000">
              <a:off x="4320513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24"/>
            <p:cNvSpPr/>
            <p:nvPr/>
          </p:nvSpPr>
          <p:spPr>
            <a:xfrm rot="-5400000">
              <a:off x="5965956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24"/>
            <p:cNvSpPr/>
            <p:nvPr/>
          </p:nvSpPr>
          <p:spPr>
            <a:xfrm rot="-5400000">
              <a:off x="7611400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24"/>
            <p:cNvSpPr/>
            <p:nvPr/>
          </p:nvSpPr>
          <p:spPr>
            <a:xfrm rot="-5400000">
              <a:off x="1029625" y="484671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24"/>
            <p:cNvSpPr/>
            <p:nvPr/>
          </p:nvSpPr>
          <p:spPr>
            <a:xfrm rot="-5400000">
              <a:off x="2675069" y="48586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24"/>
            <p:cNvSpPr/>
            <p:nvPr/>
          </p:nvSpPr>
          <p:spPr>
            <a:xfrm rot="-5400000">
              <a:off x="4320513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24"/>
            <p:cNvSpPr/>
            <p:nvPr/>
          </p:nvSpPr>
          <p:spPr>
            <a:xfrm rot="-5400000">
              <a:off x="5965956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24"/>
            <p:cNvSpPr/>
            <p:nvPr/>
          </p:nvSpPr>
          <p:spPr>
            <a:xfrm rot="-5400000">
              <a:off x="7611400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807" name="Google Shape;6807;p24"/>
            <p:cNvGrpSpPr/>
            <p:nvPr/>
          </p:nvGrpSpPr>
          <p:grpSpPr>
            <a:xfrm>
              <a:off x="298763" y="1260563"/>
              <a:ext cx="159175" cy="2277900"/>
              <a:chOff x="298763" y="1260563"/>
              <a:chExt cx="159175" cy="2277900"/>
            </a:xfrm>
          </p:grpSpPr>
          <p:sp>
            <p:nvSpPr>
              <p:cNvPr id="6808" name="Google Shape;6808;p24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9" name="Google Shape;6809;p24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0" name="Google Shape;6810;p24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11" name="Google Shape;6811;p24"/>
            <p:cNvGrpSpPr/>
            <p:nvPr/>
          </p:nvGrpSpPr>
          <p:grpSpPr>
            <a:xfrm>
              <a:off x="8724750" y="1260563"/>
              <a:ext cx="159175" cy="2277900"/>
              <a:chOff x="298763" y="1260563"/>
              <a:chExt cx="159175" cy="2277900"/>
            </a:xfrm>
          </p:grpSpPr>
          <p:sp>
            <p:nvSpPr>
              <p:cNvPr id="6812" name="Google Shape;6812;p24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3" name="Google Shape;6813;p24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4" name="Google Shape;6814;p24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15" name="Google Shape;6815;p24"/>
            <p:cNvGrpSpPr/>
            <p:nvPr/>
          </p:nvGrpSpPr>
          <p:grpSpPr>
            <a:xfrm rot="-9157976">
              <a:off x="8210525" y="1114771"/>
              <a:ext cx="645558" cy="365708"/>
              <a:chOff x="2825789" y="371752"/>
              <a:chExt cx="645544" cy="365699"/>
            </a:xfrm>
          </p:grpSpPr>
          <p:sp>
            <p:nvSpPr>
              <p:cNvPr id="6816" name="Google Shape;6816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7" name="Google Shape;6817;p2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8" name="Google Shape;6818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19" name="Google Shape;6819;p24"/>
            <p:cNvGrpSpPr/>
            <p:nvPr/>
          </p:nvGrpSpPr>
          <p:grpSpPr>
            <a:xfrm rot="-4963016">
              <a:off x="8829835" y="2719529"/>
              <a:ext cx="348305" cy="197314"/>
              <a:chOff x="2825789" y="371752"/>
              <a:chExt cx="645544" cy="365699"/>
            </a:xfrm>
          </p:grpSpPr>
          <p:sp>
            <p:nvSpPr>
              <p:cNvPr id="6820" name="Google Shape;6820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1" name="Google Shape;6821;p2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2" name="Google Shape;6822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23" name="Google Shape;6823;p24"/>
            <p:cNvGrpSpPr/>
            <p:nvPr/>
          </p:nvGrpSpPr>
          <p:grpSpPr>
            <a:xfrm rot="-4963016">
              <a:off x="386660" y="1860804"/>
              <a:ext cx="348305" cy="197314"/>
              <a:chOff x="2825789" y="371752"/>
              <a:chExt cx="645544" cy="365699"/>
            </a:xfrm>
          </p:grpSpPr>
          <p:sp>
            <p:nvSpPr>
              <p:cNvPr id="6824" name="Google Shape;6824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5" name="Google Shape;6825;p2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6" name="Google Shape;6826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827" name="Google Shape;6827;p24"/>
            <p:cNvSpPr/>
            <p:nvPr/>
          </p:nvSpPr>
          <p:spPr>
            <a:xfrm flipH="1">
              <a:off x="167222" y="38937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7750" y="518160"/>
            <a:ext cx="7708500" cy="54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Chango"/>
              <a:buNone/>
              <a:defRPr sz="3000">
                <a:solidFill>
                  <a:schemeClr val="dk1"/>
                </a:solidFill>
                <a:latin typeface="Chango"/>
                <a:ea typeface="Chango"/>
                <a:cs typeface="Chango"/>
                <a:sym typeface="Chang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92700" y="1351875"/>
            <a:ext cx="7711800" cy="324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●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○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■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●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○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■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●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○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■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71" r:id="rId2"/>
    <p:sldLayoutId id="2147483672" r:id="rId3"/>
    <p:sldLayoutId id="2147483674" r:id="rId4"/>
    <p:sldLayoutId id="2147483668" r:id="rId5"/>
    <p:sldLayoutId id="2147483669" r:id="rId6"/>
    <p:sldLayoutId id="2147483670" r:id="rId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5.png"/><Relationship Id="rId4" Type="http://schemas.openxmlformats.org/officeDocument/2006/relationships/image" Target="../media/image4.jp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jp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image" Target="../media/image9.jp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1.jp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g"/><Relationship Id="rId7" Type="http://schemas.openxmlformats.org/officeDocument/2006/relationships/image" Target="../media/image17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6.jpg"/><Relationship Id="rId5" Type="http://schemas.openxmlformats.org/officeDocument/2006/relationships/image" Target="../media/image15.jpg"/><Relationship Id="rId4" Type="http://schemas.openxmlformats.org/officeDocument/2006/relationships/image" Target="../media/image14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g"/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21.jpg"/><Relationship Id="rId4" Type="http://schemas.openxmlformats.org/officeDocument/2006/relationships/image" Target="../media/image20.jp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g"/><Relationship Id="rId7" Type="http://schemas.openxmlformats.org/officeDocument/2006/relationships/image" Target="../media/image27.jpg"/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6.jpg"/><Relationship Id="rId5" Type="http://schemas.openxmlformats.org/officeDocument/2006/relationships/image" Target="../media/image25.jpg"/><Relationship Id="rId4" Type="http://schemas.openxmlformats.org/officeDocument/2006/relationships/image" Target="../media/image24.jp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8" name="Google Shape;6838;p28"/>
          <p:cNvSpPr txBox="1">
            <a:spLocks noGrp="1"/>
          </p:cNvSpPr>
          <p:nvPr>
            <p:ph type="ctrTitle"/>
          </p:nvPr>
        </p:nvSpPr>
        <p:spPr>
          <a:xfrm>
            <a:off x="3308575" y="1562213"/>
            <a:ext cx="5154900" cy="197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Panda </a:t>
            </a:r>
            <a:r>
              <a:rPr lang="en" sz="4400" dirty="0"/>
              <a:t>(R1) </a:t>
            </a:r>
            <a:r>
              <a:rPr lang="en" sz="3200" dirty="0"/>
              <a:t>– Monthly Review</a:t>
            </a:r>
            <a:endParaRPr dirty="0"/>
          </a:p>
        </p:txBody>
      </p:sp>
      <p:sp>
        <p:nvSpPr>
          <p:cNvPr id="6839" name="Google Shape;6839;p28"/>
          <p:cNvSpPr txBox="1">
            <a:spLocks noGrp="1"/>
          </p:cNvSpPr>
          <p:nvPr>
            <p:ph type="subTitle" idx="1"/>
          </p:nvPr>
        </p:nvSpPr>
        <p:spPr>
          <a:xfrm>
            <a:off x="3362772" y="3111299"/>
            <a:ext cx="51552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 smtClean="0">
                <a:solidFill>
                  <a:schemeClr val="dk1"/>
                </a:solidFill>
                <a:latin typeface="Chango"/>
                <a:sym typeface="Chango"/>
              </a:rPr>
              <a:t>Nov-Dec </a:t>
            </a:r>
            <a:r>
              <a:rPr lang="en" sz="2400" dirty="0">
                <a:solidFill>
                  <a:schemeClr val="dk1"/>
                </a:solidFill>
                <a:latin typeface="Chango"/>
                <a:sym typeface="Chango"/>
              </a:rPr>
              <a:t>2023</a:t>
            </a:r>
            <a:endParaRPr sz="2400" dirty="0">
              <a:solidFill>
                <a:schemeClr val="dk1"/>
              </a:solidFill>
              <a:latin typeface="Chango"/>
              <a:sym typeface="Chango"/>
            </a:endParaRPr>
          </a:p>
        </p:txBody>
      </p:sp>
      <p:grpSp>
        <p:nvGrpSpPr>
          <p:cNvPr id="6840" name="Google Shape;6840;p28"/>
          <p:cNvGrpSpPr/>
          <p:nvPr/>
        </p:nvGrpSpPr>
        <p:grpSpPr>
          <a:xfrm rot="-542321" flipH="1">
            <a:off x="803217" y="1087925"/>
            <a:ext cx="1751824" cy="1883668"/>
            <a:chOff x="2423600" y="-1786450"/>
            <a:chExt cx="1547885" cy="1665834"/>
          </a:xfrm>
        </p:grpSpPr>
        <p:sp>
          <p:nvSpPr>
            <p:cNvPr id="6841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60" name="Google Shape;6860;p28"/>
          <p:cNvGrpSpPr/>
          <p:nvPr/>
        </p:nvGrpSpPr>
        <p:grpSpPr>
          <a:xfrm rot="-899690" flipH="1">
            <a:off x="1901527" y="2828280"/>
            <a:ext cx="1216082" cy="1307560"/>
            <a:chOff x="4429825" y="-2920400"/>
            <a:chExt cx="1547659" cy="1664230"/>
          </a:xfrm>
        </p:grpSpPr>
        <p:sp>
          <p:nvSpPr>
            <p:cNvPr id="6861" name="Google Shape;6861;p28"/>
            <p:cNvSpPr/>
            <p:nvPr/>
          </p:nvSpPr>
          <p:spPr>
            <a:xfrm>
              <a:off x="4429825" y="-2920400"/>
              <a:ext cx="1547659" cy="1664230"/>
            </a:xfrm>
            <a:custGeom>
              <a:avLst/>
              <a:gdLst/>
              <a:ahLst/>
              <a:cxnLst/>
              <a:rect l="l" t="t" r="r" b="b"/>
              <a:pathLst>
                <a:path w="45013" h="48421" extrusionOk="0">
                  <a:moveTo>
                    <a:pt x="21170" y="0"/>
                  </a:moveTo>
                  <a:lnTo>
                    <a:pt x="20960" y="42"/>
                  </a:lnTo>
                  <a:lnTo>
                    <a:pt x="20770" y="126"/>
                  </a:lnTo>
                  <a:lnTo>
                    <a:pt x="20581" y="211"/>
                  </a:lnTo>
                  <a:lnTo>
                    <a:pt x="20392" y="337"/>
                  </a:lnTo>
                  <a:lnTo>
                    <a:pt x="20244" y="484"/>
                  </a:lnTo>
                  <a:lnTo>
                    <a:pt x="20160" y="610"/>
                  </a:lnTo>
                  <a:lnTo>
                    <a:pt x="20076" y="737"/>
                  </a:lnTo>
                  <a:lnTo>
                    <a:pt x="20013" y="863"/>
                  </a:lnTo>
                  <a:lnTo>
                    <a:pt x="19950" y="989"/>
                  </a:lnTo>
                  <a:lnTo>
                    <a:pt x="19929" y="1136"/>
                  </a:lnTo>
                  <a:lnTo>
                    <a:pt x="19908" y="1263"/>
                  </a:lnTo>
                  <a:lnTo>
                    <a:pt x="19908" y="1410"/>
                  </a:lnTo>
                  <a:lnTo>
                    <a:pt x="19908" y="1557"/>
                  </a:lnTo>
                  <a:lnTo>
                    <a:pt x="19950" y="1852"/>
                  </a:lnTo>
                  <a:lnTo>
                    <a:pt x="20013" y="2147"/>
                  </a:lnTo>
                  <a:lnTo>
                    <a:pt x="20097" y="2420"/>
                  </a:lnTo>
                  <a:lnTo>
                    <a:pt x="20181" y="2673"/>
                  </a:lnTo>
                  <a:lnTo>
                    <a:pt x="20392" y="3178"/>
                  </a:lnTo>
                  <a:lnTo>
                    <a:pt x="20623" y="3641"/>
                  </a:lnTo>
                  <a:lnTo>
                    <a:pt x="20286" y="3451"/>
                  </a:lnTo>
                  <a:lnTo>
                    <a:pt x="19950" y="3283"/>
                  </a:lnTo>
                  <a:lnTo>
                    <a:pt x="19592" y="3136"/>
                  </a:lnTo>
                  <a:lnTo>
                    <a:pt x="19213" y="3030"/>
                  </a:lnTo>
                  <a:lnTo>
                    <a:pt x="18982" y="2988"/>
                  </a:lnTo>
                  <a:lnTo>
                    <a:pt x="18771" y="2967"/>
                  </a:lnTo>
                  <a:lnTo>
                    <a:pt x="18561" y="3009"/>
                  </a:lnTo>
                  <a:lnTo>
                    <a:pt x="18350" y="3051"/>
                  </a:lnTo>
                  <a:lnTo>
                    <a:pt x="18140" y="3136"/>
                  </a:lnTo>
                  <a:lnTo>
                    <a:pt x="17951" y="3262"/>
                  </a:lnTo>
                  <a:lnTo>
                    <a:pt x="17782" y="3409"/>
                  </a:lnTo>
                  <a:lnTo>
                    <a:pt x="17635" y="3578"/>
                  </a:lnTo>
                  <a:lnTo>
                    <a:pt x="17551" y="3704"/>
                  </a:lnTo>
                  <a:lnTo>
                    <a:pt x="17467" y="3872"/>
                  </a:lnTo>
                  <a:lnTo>
                    <a:pt x="17425" y="4019"/>
                  </a:lnTo>
                  <a:lnTo>
                    <a:pt x="17382" y="4188"/>
                  </a:lnTo>
                  <a:lnTo>
                    <a:pt x="17361" y="4335"/>
                  </a:lnTo>
                  <a:lnTo>
                    <a:pt x="17361" y="4503"/>
                  </a:lnTo>
                  <a:lnTo>
                    <a:pt x="17382" y="4672"/>
                  </a:lnTo>
                  <a:lnTo>
                    <a:pt x="17425" y="4840"/>
                  </a:lnTo>
                  <a:lnTo>
                    <a:pt x="17698" y="5640"/>
                  </a:lnTo>
                  <a:lnTo>
                    <a:pt x="17993" y="6418"/>
                  </a:lnTo>
                  <a:lnTo>
                    <a:pt x="17740" y="6187"/>
                  </a:lnTo>
                  <a:lnTo>
                    <a:pt x="17488" y="5955"/>
                  </a:lnTo>
                  <a:lnTo>
                    <a:pt x="17151" y="5682"/>
                  </a:lnTo>
                  <a:lnTo>
                    <a:pt x="16793" y="5450"/>
                  </a:lnTo>
                  <a:lnTo>
                    <a:pt x="16415" y="5261"/>
                  </a:lnTo>
                  <a:lnTo>
                    <a:pt x="16015" y="5093"/>
                  </a:lnTo>
                  <a:lnTo>
                    <a:pt x="15615" y="4966"/>
                  </a:lnTo>
                  <a:lnTo>
                    <a:pt x="15194" y="4882"/>
                  </a:lnTo>
                  <a:lnTo>
                    <a:pt x="14752" y="4819"/>
                  </a:lnTo>
                  <a:lnTo>
                    <a:pt x="14289" y="4798"/>
                  </a:lnTo>
                  <a:lnTo>
                    <a:pt x="13868" y="4819"/>
                  </a:lnTo>
                  <a:lnTo>
                    <a:pt x="13447" y="4861"/>
                  </a:lnTo>
                  <a:lnTo>
                    <a:pt x="13048" y="4924"/>
                  </a:lnTo>
                  <a:lnTo>
                    <a:pt x="12648" y="5008"/>
                  </a:lnTo>
                  <a:lnTo>
                    <a:pt x="12269" y="5135"/>
                  </a:lnTo>
                  <a:lnTo>
                    <a:pt x="11911" y="5261"/>
                  </a:lnTo>
                  <a:lnTo>
                    <a:pt x="11553" y="5387"/>
                  </a:lnTo>
                  <a:lnTo>
                    <a:pt x="11217" y="5535"/>
                  </a:lnTo>
                  <a:lnTo>
                    <a:pt x="10901" y="5703"/>
                  </a:lnTo>
                  <a:lnTo>
                    <a:pt x="10607" y="5850"/>
                  </a:lnTo>
                  <a:lnTo>
                    <a:pt x="10080" y="6166"/>
                  </a:lnTo>
                  <a:lnTo>
                    <a:pt x="9639" y="6460"/>
                  </a:lnTo>
                  <a:lnTo>
                    <a:pt x="9302" y="6713"/>
                  </a:lnTo>
                  <a:lnTo>
                    <a:pt x="8965" y="6987"/>
                  </a:lnTo>
                  <a:lnTo>
                    <a:pt x="8628" y="7281"/>
                  </a:lnTo>
                  <a:lnTo>
                    <a:pt x="8523" y="6692"/>
                  </a:lnTo>
                  <a:lnTo>
                    <a:pt x="8481" y="6103"/>
                  </a:lnTo>
                  <a:lnTo>
                    <a:pt x="8460" y="5976"/>
                  </a:lnTo>
                  <a:lnTo>
                    <a:pt x="8439" y="5850"/>
                  </a:lnTo>
                  <a:lnTo>
                    <a:pt x="8355" y="5619"/>
                  </a:lnTo>
                  <a:lnTo>
                    <a:pt x="8229" y="5408"/>
                  </a:lnTo>
                  <a:lnTo>
                    <a:pt x="8060" y="5219"/>
                  </a:lnTo>
                  <a:lnTo>
                    <a:pt x="7871" y="5072"/>
                  </a:lnTo>
                  <a:lnTo>
                    <a:pt x="7639" y="4966"/>
                  </a:lnTo>
                  <a:lnTo>
                    <a:pt x="7408" y="4882"/>
                  </a:lnTo>
                  <a:lnTo>
                    <a:pt x="7282" y="4861"/>
                  </a:lnTo>
                  <a:lnTo>
                    <a:pt x="7155" y="4861"/>
                  </a:lnTo>
                  <a:lnTo>
                    <a:pt x="6966" y="4882"/>
                  </a:lnTo>
                  <a:lnTo>
                    <a:pt x="6798" y="4903"/>
                  </a:lnTo>
                  <a:lnTo>
                    <a:pt x="6629" y="4966"/>
                  </a:lnTo>
                  <a:lnTo>
                    <a:pt x="6482" y="5051"/>
                  </a:lnTo>
                  <a:lnTo>
                    <a:pt x="6356" y="5135"/>
                  </a:lnTo>
                  <a:lnTo>
                    <a:pt x="6230" y="5261"/>
                  </a:lnTo>
                  <a:lnTo>
                    <a:pt x="6103" y="5387"/>
                  </a:lnTo>
                  <a:lnTo>
                    <a:pt x="6019" y="5535"/>
                  </a:lnTo>
                  <a:lnTo>
                    <a:pt x="5872" y="5724"/>
                  </a:lnTo>
                  <a:lnTo>
                    <a:pt x="5788" y="5934"/>
                  </a:lnTo>
                  <a:lnTo>
                    <a:pt x="5724" y="6145"/>
                  </a:lnTo>
                  <a:lnTo>
                    <a:pt x="5724" y="6376"/>
                  </a:lnTo>
                  <a:lnTo>
                    <a:pt x="5746" y="6481"/>
                  </a:lnTo>
                  <a:lnTo>
                    <a:pt x="5409" y="7702"/>
                  </a:lnTo>
                  <a:lnTo>
                    <a:pt x="5072" y="8923"/>
                  </a:lnTo>
                  <a:lnTo>
                    <a:pt x="4651" y="10459"/>
                  </a:lnTo>
                  <a:lnTo>
                    <a:pt x="4441" y="11258"/>
                  </a:lnTo>
                  <a:lnTo>
                    <a:pt x="4251" y="12037"/>
                  </a:lnTo>
                  <a:lnTo>
                    <a:pt x="4083" y="12837"/>
                  </a:lnTo>
                  <a:lnTo>
                    <a:pt x="3915" y="13636"/>
                  </a:lnTo>
                  <a:lnTo>
                    <a:pt x="3767" y="14415"/>
                  </a:lnTo>
                  <a:lnTo>
                    <a:pt x="3662" y="15214"/>
                  </a:lnTo>
                  <a:lnTo>
                    <a:pt x="3641" y="15551"/>
                  </a:lnTo>
                  <a:lnTo>
                    <a:pt x="3620" y="16014"/>
                  </a:lnTo>
                  <a:lnTo>
                    <a:pt x="3620" y="16582"/>
                  </a:lnTo>
                  <a:lnTo>
                    <a:pt x="3641" y="16877"/>
                  </a:lnTo>
                  <a:lnTo>
                    <a:pt x="3662" y="17214"/>
                  </a:lnTo>
                  <a:lnTo>
                    <a:pt x="3725" y="17529"/>
                  </a:lnTo>
                  <a:lnTo>
                    <a:pt x="3788" y="17866"/>
                  </a:lnTo>
                  <a:lnTo>
                    <a:pt x="3873" y="18203"/>
                  </a:lnTo>
                  <a:lnTo>
                    <a:pt x="3978" y="18539"/>
                  </a:lnTo>
                  <a:lnTo>
                    <a:pt x="4125" y="18855"/>
                  </a:lnTo>
                  <a:lnTo>
                    <a:pt x="4272" y="19171"/>
                  </a:lnTo>
                  <a:lnTo>
                    <a:pt x="4483" y="19465"/>
                  </a:lnTo>
                  <a:lnTo>
                    <a:pt x="4693" y="19760"/>
                  </a:lnTo>
                  <a:lnTo>
                    <a:pt x="4925" y="19991"/>
                  </a:lnTo>
                  <a:lnTo>
                    <a:pt x="5177" y="20202"/>
                  </a:lnTo>
                  <a:lnTo>
                    <a:pt x="5451" y="20370"/>
                  </a:lnTo>
                  <a:lnTo>
                    <a:pt x="5724" y="20517"/>
                  </a:lnTo>
                  <a:lnTo>
                    <a:pt x="5240" y="21086"/>
                  </a:lnTo>
                  <a:lnTo>
                    <a:pt x="4756" y="21654"/>
                  </a:lnTo>
                  <a:lnTo>
                    <a:pt x="4294" y="22243"/>
                  </a:lnTo>
                  <a:lnTo>
                    <a:pt x="3873" y="22811"/>
                  </a:lnTo>
                  <a:lnTo>
                    <a:pt x="3452" y="23379"/>
                  </a:lnTo>
                  <a:lnTo>
                    <a:pt x="3073" y="23969"/>
                  </a:lnTo>
                  <a:lnTo>
                    <a:pt x="2694" y="24537"/>
                  </a:lnTo>
                  <a:lnTo>
                    <a:pt x="2358" y="25126"/>
                  </a:lnTo>
                  <a:lnTo>
                    <a:pt x="2042" y="25694"/>
                  </a:lnTo>
                  <a:lnTo>
                    <a:pt x="1747" y="26262"/>
                  </a:lnTo>
                  <a:lnTo>
                    <a:pt x="1474" y="26830"/>
                  </a:lnTo>
                  <a:lnTo>
                    <a:pt x="1221" y="27399"/>
                  </a:lnTo>
                  <a:lnTo>
                    <a:pt x="990" y="27967"/>
                  </a:lnTo>
                  <a:lnTo>
                    <a:pt x="800" y="28535"/>
                  </a:lnTo>
                  <a:lnTo>
                    <a:pt x="611" y="29103"/>
                  </a:lnTo>
                  <a:lnTo>
                    <a:pt x="464" y="29671"/>
                  </a:lnTo>
                  <a:lnTo>
                    <a:pt x="316" y="30239"/>
                  </a:lnTo>
                  <a:lnTo>
                    <a:pt x="211" y="30787"/>
                  </a:lnTo>
                  <a:lnTo>
                    <a:pt x="127" y="31355"/>
                  </a:lnTo>
                  <a:lnTo>
                    <a:pt x="64" y="31902"/>
                  </a:lnTo>
                  <a:lnTo>
                    <a:pt x="22" y="32449"/>
                  </a:lnTo>
                  <a:lnTo>
                    <a:pt x="1" y="32996"/>
                  </a:lnTo>
                  <a:lnTo>
                    <a:pt x="1" y="33543"/>
                  </a:lnTo>
                  <a:lnTo>
                    <a:pt x="43" y="34069"/>
                  </a:lnTo>
                  <a:lnTo>
                    <a:pt x="106" y="34616"/>
                  </a:lnTo>
                  <a:lnTo>
                    <a:pt x="169" y="35143"/>
                  </a:lnTo>
                  <a:lnTo>
                    <a:pt x="274" y="35669"/>
                  </a:lnTo>
                  <a:lnTo>
                    <a:pt x="401" y="36195"/>
                  </a:lnTo>
                  <a:lnTo>
                    <a:pt x="548" y="36700"/>
                  </a:lnTo>
                  <a:lnTo>
                    <a:pt x="737" y="37205"/>
                  </a:lnTo>
                  <a:lnTo>
                    <a:pt x="927" y="37710"/>
                  </a:lnTo>
                  <a:lnTo>
                    <a:pt x="1158" y="38215"/>
                  </a:lnTo>
                  <a:lnTo>
                    <a:pt x="1453" y="38804"/>
                  </a:lnTo>
                  <a:lnTo>
                    <a:pt x="1768" y="39393"/>
                  </a:lnTo>
                  <a:lnTo>
                    <a:pt x="2105" y="39940"/>
                  </a:lnTo>
                  <a:lnTo>
                    <a:pt x="2484" y="40488"/>
                  </a:lnTo>
                  <a:lnTo>
                    <a:pt x="2863" y="41035"/>
                  </a:lnTo>
                  <a:lnTo>
                    <a:pt x="3283" y="41540"/>
                  </a:lnTo>
                  <a:lnTo>
                    <a:pt x="3725" y="42024"/>
                  </a:lnTo>
                  <a:lnTo>
                    <a:pt x="4188" y="42508"/>
                  </a:lnTo>
                  <a:lnTo>
                    <a:pt x="4672" y="42971"/>
                  </a:lnTo>
                  <a:lnTo>
                    <a:pt x="5177" y="43413"/>
                  </a:lnTo>
                  <a:lnTo>
                    <a:pt x="5703" y="43855"/>
                  </a:lnTo>
                  <a:lnTo>
                    <a:pt x="6230" y="44254"/>
                  </a:lnTo>
                  <a:lnTo>
                    <a:pt x="6798" y="44654"/>
                  </a:lnTo>
                  <a:lnTo>
                    <a:pt x="7387" y="45033"/>
                  </a:lnTo>
                  <a:lnTo>
                    <a:pt x="7997" y="45391"/>
                  </a:lnTo>
                  <a:lnTo>
                    <a:pt x="8628" y="45727"/>
                  </a:lnTo>
                  <a:lnTo>
                    <a:pt x="9260" y="46043"/>
                  </a:lnTo>
                  <a:lnTo>
                    <a:pt x="9933" y="46338"/>
                  </a:lnTo>
                  <a:lnTo>
                    <a:pt x="10607" y="46632"/>
                  </a:lnTo>
                  <a:lnTo>
                    <a:pt x="11301" y="46885"/>
                  </a:lnTo>
                  <a:lnTo>
                    <a:pt x="12016" y="47137"/>
                  </a:lnTo>
                  <a:lnTo>
                    <a:pt x="12732" y="47348"/>
                  </a:lnTo>
                  <a:lnTo>
                    <a:pt x="13489" y="47558"/>
                  </a:lnTo>
                  <a:lnTo>
                    <a:pt x="14247" y="47727"/>
                  </a:lnTo>
                  <a:lnTo>
                    <a:pt x="15026" y="47895"/>
                  </a:lnTo>
                  <a:lnTo>
                    <a:pt x="15804" y="48042"/>
                  </a:lnTo>
                  <a:lnTo>
                    <a:pt x="16604" y="48147"/>
                  </a:lnTo>
                  <a:lnTo>
                    <a:pt x="17425" y="48253"/>
                  </a:lnTo>
                  <a:lnTo>
                    <a:pt x="18245" y="48337"/>
                  </a:lnTo>
                  <a:lnTo>
                    <a:pt x="19087" y="48379"/>
                  </a:lnTo>
                  <a:lnTo>
                    <a:pt x="19950" y="48421"/>
                  </a:lnTo>
                  <a:lnTo>
                    <a:pt x="20813" y="48421"/>
                  </a:lnTo>
                  <a:lnTo>
                    <a:pt x="21970" y="48400"/>
                  </a:lnTo>
                  <a:lnTo>
                    <a:pt x="23106" y="48337"/>
                  </a:lnTo>
                  <a:lnTo>
                    <a:pt x="24243" y="48232"/>
                  </a:lnTo>
                  <a:lnTo>
                    <a:pt x="25358" y="48105"/>
                  </a:lnTo>
                  <a:lnTo>
                    <a:pt x="26263" y="47958"/>
                  </a:lnTo>
                  <a:lnTo>
                    <a:pt x="27147" y="47790"/>
                  </a:lnTo>
                  <a:lnTo>
                    <a:pt x="28051" y="47600"/>
                  </a:lnTo>
                  <a:lnTo>
                    <a:pt x="28935" y="47369"/>
                  </a:lnTo>
                  <a:lnTo>
                    <a:pt x="29840" y="47137"/>
                  </a:lnTo>
                  <a:lnTo>
                    <a:pt x="30703" y="46885"/>
                  </a:lnTo>
                  <a:lnTo>
                    <a:pt x="31587" y="46590"/>
                  </a:lnTo>
                  <a:lnTo>
                    <a:pt x="32450" y="46296"/>
                  </a:lnTo>
                  <a:lnTo>
                    <a:pt x="33291" y="45959"/>
                  </a:lnTo>
                  <a:lnTo>
                    <a:pt x="34133" y="45601"/>
                  </a:lnTo>
                  <a:lnTo>
                    <a:pt x="34954" y="45222"/>
                  </a:lnTo>
                  <a:lnTo>
                    <a:pt x="35732" y="44823"/>
                  </a:lnTo>
                  <a:lnTo>
                    <a:pt x="36511" y="44402"/>
                  </a:lnTo>
                  <a:lnTo>
                    <a:pt x="37268" y="43939"/>
                  </a:lnTo>
                  <a:lnTo>
                    <a:pt x="38005" y="43455"/>
                  </a:lnTo>
                  <a:lnTo>
                    <a:pt x="38699" y="42950"/>
                  </a:lnTo>
                  <a:lnTo>
                    <a:pt x="39373" y="42424"/>
                  </a:lnTo>
                  <a:lnTo>
                    <a:pt x="40004" y="41876"/>
                  </a:lnTo>
                  <a:lnTo>
                    <a:pt x="40614" y="41287"/>
                  </a:lnTo>
                  <a:lnTo>
                    <a:pt x="41183" y="40677"/>
                  </a:lnTo>
                  <a:lnTo>
                    <a:pt x="41709" y="40046"/>
                  </a:lnTo>
                  <a:lnTo>
                    <a:pt x="42214" y="39393"/>
                  </a:lnTo>
                  <a:lnTo>
                    <a:pt x="42445" y="39036"/>
                  </a:lnTo>
                  <a:lnTo>
                    <a:pt x="42656" y="38699"/>
                  </a:lnTo>
                  <a:lnTo>
                    <a:pt x="42866" y="38341"/>
                  </a:lnTo>
                  <a:lnTo>
                    <a:pt x="43076" y="37983"/>
                  </a:lnTo>
                  <a:lnTo>
                    <a:pt x="43266" y="37605"/>
                  </a:lnTo>
                  <a:lnTo>
                    <a:pt x="43434" y="37226"/>
                  </a:lnTo>
                  <a:lnTo>
                    <a:pt x="43603" y="36847"/>
                  </a:lnTo>
                  <a:lnTo>
                    <a:pt x="43750" y="36447"/>
                  </a:lnTo>
                  <a:lnTo>
                    <a:pt x="43897" y="36068"/>
                  </a:lnTo>
                  <a:lnTo>
                    <a:pt x="44023" y="35648"/>
                  </a:lnTo>
                  <a:lnTo>
                    <a:pt x="44150" y="35248"/>
                  </a:lnTo>
                  <a:lnTo>
                    <a:pt x="44234" y="34827"/>
                  </a:lnTo>
                  <a:lnTo>
                    <a:pt x="44339" y="34406"/>
                  </a:lnTo>
                  <a:lnTo>
                    <a:pt x="44402" y="33964"/>
                  </a:lnTo>
                  <a:lnTo>
                    <a:pt x="44465" y="33522"/>
                  </a:lnTo>
                  <a:lnTo>
                    <a:pt x="44507" y="33080"/>
                  </a:lnTo>
                  <a:lnTo>
                    <a:pt x="44549" y="32617"/>
                  </a:lnTo>
                  <a:lnTo>
                    <a:pt x="44570" y="32175"/>
                  </a:lnTo>
                  <a:lnTo>
                    <a:pt x="44570" y="31691"/>
                  </a:lnTo>
                  <a:lnTo>
                    <a:pt x="44549" y="31229"/>
                  </a:lnTo>
                  <a:lnTo>
                    <a:pt x="44507" y="30471"/>
                  </a:lnTo>
                  <a:lnTo>
                    <a:pt x="44444" y="29734"/>
                  </a:lnTo>
                  <a:lnTo>
                    <a:pt x="44360" y="28977"/>
                  </a:lnTo>
                  <a:lnTo>
                    <a:pt x="44255" y="28240"/>
                  </a:lnTo>
                  <a:lnTo>
                    <a:pt x="44129" y="27504"/>
                  </a:lnTo>
                  <a:lnTo>
                    <a:pt x="43981" y="26767"/>
                  </a:lnTo>
                  <a:lnTo>
                    <a:pt x="43792" y="26052"/>
                  </a:lnTo>
                  <a:lnTo>
                    <a:pt x="43603" y="25336"/>
                  </a:lnTo>
                  <a:lnTo>
                    <a:pt x="43392" y="24621"/>
                  </a:lnTo>
                  <a:lnTo>
                    <a:pt x="43161" y="23905"/>
                  </a:lnTo>
                  <a:lnTo>
                    <a:pt x="42908" y="23211"/>
                  </a:lnTo>
                  <a:lnTo>
                    <a:pt x="42635" y="22538"/>
                  </a:lnTo>
                  <a:lnTo>
                    <a:pt x="42340" y="21864"/>
                  </a:lnTo>
                  <a:lnTo>
                    <a:pt x="42045" y="21191"/>
                  </a:lnTo>
                  <a:lnTo>
                    <a:pt x="41709" y="20538"/>
                  </a:lnTo>
                  <a:lnTo>
                    <a:pt x="41351" y="19907"/>
                  </a:lnTo>
                  <a:lnTo>
                    <a:pt x="41667" y="19760"/>
                  </a:lnTo>
                  <a:lnTo>
                    <a:pt x="41898" y="19697"/>
                  </a:lnTo>
                  <a:lnTo>
                    <a:pt x="42129" y="19613"/>
                  </a:lnTo>
                  <a:lnTo>
                    <a:pt x="42361" y="19528"/>
                  </a:lnTo>
                  <a:lnTo>
                    <a:pt x="42571" y="19423"/>
                  </a:lnTo>
                  <a:lnTo>
                    <a:pt x="42782" y="19318"/>
                  </a:lnTo>
                  <a:lnTo>
                    <a:pt x="42971" y="19192"/>
                  </a:lnTo>
                  <a:lnTo>
                    <a:pt x="43161" y="19044"/>
                  </a:lnTo>
                  <a:lnTo>
                    <a:pt x="43350" y="18897"/>
                  </a:lnTo>
                  <a:lnTo>
                    <a:pt x="43518" y="18729"/>
                  </a:lnTo>
                  <a:lnTo>
                    <a:pt x="43687" y="18560"/>
                  </a:lnTo>
                  <a:lnTo>
                    <a:pt x="43834" y="18371"/>
                  </a:lnTo>
                  <a:lnTo>
                    <a:pt x="43981" y="18182"/>
                  </a:lnTo>
                  <a:lnTo>
                    <a:pt x="44129" y="17971"/>
                  </a:lnTo>
                  <a:lnTo>
                    <a:pt x="44255" y="17740"/>
                  </a:lnTo>
                  <a:lnTo>
                    <a:pt x="44360" y="17529"/>
                  </a:lnTo>
                  <a:lnTo>
                    <a:pt x="44486" y="17277"/>
                  </a:lnTo>
                  <a:lnTo>
                    <a:pt x="44655" y="16793"/>
                  </a:lnTo>
                  <a:lnTo>
                    <a:pt x="44802" y="16267"/>
                  </a:lnTo>
                  <a:lnTo>
                    <a:pt x="44907" y="15720"/>
                  </a:lnTo>
                  <a:lnTo>
                    <a:pt x="44970" y="15151"/>
                  </a:lnTo>
                  <a:lnTo>
                    <a:pt x="45012" y="14562"/>
                  </a:lnTo>
                  <a:lnTo>
                    <a:pt x="45012" y="13973"/>
                  </a:lnTo>
                  <a:lnTo>
                    <a:pt x="44970" y="13384"/>
                  </a:lnTo>
                  <a:lnTo>
                    <a:pt x="44907" y="12795"/>
                  </a:lnTo>
                  <a:lnTo>
                    <a:pt x="44823" y="12205"/>
                  </a:lnTo>
                  <a:lnTo>
                    <a:pt x="44697" y="11637"/>
                  </a:lnTo>
                  <a:lnTo>
                    <a:pt x="44549" y="11069"/>
                  </a:lnTo>
                  <a:lnTo>
                    <a:pt x="44381" y="10522"/>
                  </a:lnTo>
                  <a:lnTo>
                    <a:pt x="44192" y="9996"/>
                  </a:lnTo>
                  <a:lnTo>
                    <a:pt x="43981" y="9512"/>
                  </a:lnTo>
                  <a:lnTo>
                    <a:pt x="43750" y="9049"/>
                  </a:lnTo>
                  <a:lnTo>
                    <a:pt x="43518" y="8628"/>
                  </a:lnTo>
                  <a:lnTo>
                    <a:pt x="43266" y="8270"/>
                  </a:lnTo>
                  <a:lnTo>
                    <a:pt x="43013" y="7933"/>
                  </a:lnTo>
                  <a:lnTo>
                    <a:pt x="42740" y="7618"/>
                  </a:lnTo>
                  <a:lnTo>
                    <a:pt x="42445" y="7302"/>
                  </a:lnTo>
                  <a:lnTo>
                    <a:pt x="42151" y="7029"/>
                  </a:lnTo>
                  <a:lnTo>
                    <a:pt x="41835" y="6776"/>
                  </a:lnTo>
                  <a:lnTo>
                    <a:pt x="41498" y="6524"/>
                  </a:lnTo>
                  <a:lnTo>
                    <a:pt x="41161" y="6313"/>
                  </a:lnTo>
                  <a:lnTo>
                    <a:pt x="40804" y="6124"/>
                  </a:lnTo>
                  <a:lnTo>
                    <a:pt x="40446" y="5976"/>
                  </a:lnTo>
                  <a:lnTo>
                    <a:pt x="40088" y="5829"/>
                  </a:lnTo>
                  <a:lnTo>
                    <a:pt x="39709" y="5703"/>
                  </a:lnTo>
                  <a:lnTo>
                    <a:pt x="39331" y="5619"/>
                  </a:lnTo>
                  <a:lnTo>
                    <a:pt x="38952" y="5556"/>
                  </a:lnTo>
                  <a:lnTo>
                    <a:pt x="38552" y="5513"/>
                  </a:lnTo>
                  <a:lnTo>
                    <a:pt x="38152" y="5492"/>
                  </a:lnTo>
                  <a:lnTo>
                    <a:pt x="37752" y="5513"/>
                  </a:lnTo>
                  <a:lnTo>
                    <a:pt x="37353" y="5556"/>
                  </a:lnTo>
                  <a:lnTo>
                    <a:pt x="36953" y="5619"/>
                  </a:lnTo>
                  <a:lnTo>
                    <a:pt x="36553" y="5703"/>
                  </a:lnTo>
                  <a:lnTo>
                    <a:pt x="36258" y="5808"/>
                  </a:lnTo>
                  <a:lnTo>
                    <a:pt x="35943" y="5913"/>
                  </a:lnTo>
                  <a:lnTo>
                    <a:pt x="35648" y="6040"/>
                  </a:lnTo>
                  <a:lnTo>
                    <a:pt x="35375" y="6187"/>
                  </a:lnTo>
                  <a:lnTo>
                    <a:pt x="35101" y="6355"/>
                  </a:lnTo>
                  <a:lnTo>
                    <a:pt x="34827" y="6524"/>
                  </a:lnTo>
                  <a:lnTo>
                    <a:pt x="34554" y="6713"/>
                  </a:lnTo>
                  <a:lnTo>
                    <a:pt x="34301" y="6923"/>
                  </a:lnTo>
                  <a:lnTo>
                    <a:pt x="34070" y="7155"/>
                  </a:lnTo>
                  <a:lnTo>
                    <a:pt x="33838" y="7386"/>
                  </a:lnTo>
                  <a:lnTo>
                    <a:pt x="33628" y="7618"/>
                  </a:lnTo>
                  <a:lnTo>
                    <a:pt x="33418" y="7870"/>
                  </a:lnTo>
                  <a:lnTo>
                    <a:pt x="33228" y="8144"/>
                  </a:lnTo>
                  <a:lnTo>
                    <a:pt x="33060" y="8417"/>
                  </a:lnTo>
                  <a:lnTo>
                    <a:pt x="32891" y="8691"/>
                  </a:lnTo>
                  <a:lnTo>
                    <a:pt x="32744" y="8986"/>
                  </a:lnTo>
                  <a:lnTo>
                    <a:pt x="32576" y="8165"/>
                  </a:lnTo>
                  <a:lnTo>
                    <a:pt x="32386" y="7365"/>
                  </a:lnTo>
                  <a:lnTo>
                    <a:pt x="32176" y="6608"/>
                  </a:lnTo>
                  <a:lnTo>
                    <a:pt x="31923" y="5892"/>
                  </a:lnTo>
                  <a:lnTo>
                    <a:pt x="31671" y="5219"/>
                  </a:lnTo>
                  <a:lnTo>
                    <a:pt x="31376" y="4567"/>
                  </a:lnTo>
                  <a:lnTo>
                    <a:pt x="31061" y="3956"/>
                  </a:lnTo>
                  <a:lnTo>
                    <a:pt x="30724" y="3388"/>
                  </a:lnTo>
                  <a:lnTo>
                    <a:pt x="30366" y="2862"/>
                  </a:lnTo>
                  <a:lnTo>
                    <a:pt x="29987" y="2378"/>
                  </a:lnTo>
                  <a:lnTo>
                    <a:pt x="29588" y="1915"/>
                  </a:lnTo>
                  <a:lnTo>
                    <a:pt x="29146" y="1494"/>
                  </a:lnTo>
                  <a:lnTo>
                    <a:pt x="28704" y="1115"/>
                  </a:lnTo>
                  <a:lnTo>
                    <a:pt x="28220" y="779"/>
                  </a:lnTo>
                  <a:lnTo>
                    <a:pt x="27715" y="463"/>
                  </a:lnTo>
                  <a:lnTo>
                    <a:pt x="27189" y="211"/>
                  </a:lnTo>
                  <a:lnTo>
                    <a:pt x="26957" y="126"/>
                  </a:lnTo>
                  <a:lnTo>
                    <a:pt x="26726" y="84"/>
                  </a:lnTo>
                  <a:lnTo>
                    <a:pt x="26473" y="84"/>
                  </a:lnTo>
                  <a:lnTo>
                    <a:pt x="26242" y="126"/>
                  </a:lnTo>
                  <a:lnTo>
                    <a:pt x="26010" y="190"/>
                  </a:lnTo>
                  <a:lnTo>
                    <a:pt x="25800" y="316"/>
                  </a:lnTo>
                  <a:lnTo>
                    <a:pt x="25610" y="463"/>
                  </a:lnTo>
                  <a:lnTo>
                    <a:pt x="25442" y="631"/>
                  </a:lnTo>
                  <a:lnTo>
                    <a:pt x="25358" y="758"/>
                  </a:lnTo>
                  <a:lnTo>
                    <a:pt x="25274" y="905"/>
                  </a:lnTo>
                  <a:lnTo>
                    <a:pt x="25211" y="1052"/>
                  </a:lnTo>
                  <a:lnTo>
                    <a:pt x="25190" y="1221"/>
                  </a:lnTo>
                  <a:lnTo>
                    <a:pt x="25169" y="1368"/>
                  </a:lnTo>
                  <a:lnTo>
                    <a:pt x="25169" y="1536"/>
                  </a:lnTo>
                  <a:lnTo>
                    <a:pt x="25169" y="1684"/>
                  </a:lnTo>
                  <a:lnTo>
                    <a:pt x="25211" y="1852"/>
                  </a:lnTo>
                  <a:lnTo>
                    <a:pt x="25421" y="2610"/>
                  </a:lnTo>
                  <a:lnTo>
                    <a:pt x="25505" y="2883"/>
                  </a:lnTo>
                  <a:lnTo>
                    <a:pt x="25126" y="2441"/>
                  </a:lnTo>
                  <a:lnTo>
                    <a:pt x="24706" y="2020"/>
                  </a:lnTo>
                  <a:lnTo>
                    <a:pt x="24264" y="1620"/>
                  </a:lnTo>
                  <a:lnTo>
                    <a:pt x="23822" y="1242"/>
                  </a:lnTo>
                  <a:lnTo>
                    <a:pt x="23338" y="884"/>
                  </a:lnTo>
                  <a:lnTo>
                    <a:pt x="22833" y="589"/>
                  </a:lnTo>
                  <a:lnTo>
                    <a:pt x="22328" y="316"/>
                  </a:lnTo>
                  <a:lnTo>
                    <a:pt x="21802" y="84"/>
                  </a:lnTo>
                  <a:lnTo>
                    <a:pt x="21591" y="21"/>
                  </a:lnTo>
                  <a:lnTo>
                    <a:pt x="2138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28"/>
            <p:cNvSpPr/>
            <p:nvPr/>
          </p:nvSpPr>
          <p:spPr>
            <a:xfrm>
              <a:off x="4509425" y="-2850977"/>
              <a:ext cx="1373993" cy="1508018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19487" y="0"/>
                  </a:moveTo>
                  <a:lnTo>
                    <a:pt x="19634" y="400"/>
                  </a:lnTo>
                  <a:lnTo>
                    <a:pt x="19802" y="800"/>
                  </a:lnTo>
                  <a:lnTo>
                    <a:pt x="20013" y="1200"/>
                  </a:lnTo>
                  <a:lnTo>
                    <a:pt x="20223" y="1579"/>
                  </a:lnTo>
                  <a:lnTo>
                    <a:pt x="20434" y="1957"/>
                  </a:lnTo>
                  <a:lnTo>
                    <a:pt x="20644" y="2336"/>
                  </a:lnTo>
                  <a:lnTo>
                    <a:pt x="20833" y="2736"/>
                  </a:lnTo>
                  <a:lnTo>
                    <a:pt x="20981" y="3136"/>
                  </a:lnTo>
                  <a:lnTo>
                    <a:pt x="21086" y="3515"/>
                  </a:lnTo>
                  <a:lnTo>
                    <a:pt x="21149" y="3893"/>
                  </a:lnTo>
                  <a:lnTo>
                    <a:pt x="21170" y="4272"/>
                  </a:lnTo>
                  <a:lnTo>
                    <a:pt x="21149" y="4630"/>
                  </a:lnTo>
                  <a:lnTo>
                    <a:pt x="21107" y="5009"/>
                  </a:lnTo>
                  <a:lnTo>
                    <a:pt x="21044" y="5387"/>
                  </a:lnTo>
                  <a:lnTo>
                    <a:pt x="20960" y="5766"/>
                  </a:lnTo>
                  <a:lnTo>
                    <a:pt x="20854" y="6124"/>
                  </a:lnTo>
                  <a:lnTo>
                    <a:pt x="20960" y="6271"/>
                  </a:lnTo>
                  <a:lnTo>
                    <a:pt x="20981" y="6313"/>
                  </a:lnTo>
                  <a:lnTo>
                    <a:pt x="20981" y="6355"/>
                  </a:lnTo>
                  <a:lnTo>
                    <a:pt x="20939" y="6419"/>
                  </a:lnTo>
                  <a:lnTo>
                    <a:pt x="20918" y="6461"/>
                  </a:lnTo>
                  <a:lnTo>
                    <a:pt x="20875" y="6482"/>
                  </a:lnTo>
                  <a:lnTo>
                    <a:pt x="20791" y="6482"/>
                  </a:lnTo>
                  <a:lnTo>
                    <a:pt x="20497" y="6334"/>
                  </a:lnTo>
                  <a:lnTo>
                    <a:pt x="20223" y="6166"/>
                  </a:lnTo>
                  <a:lnTo>
                    <a:pt x="19971" y="5956"/>
                  </a:lnTo>
                  <a:lnTo>
                    <a:pt x="19739" y="5745"/>
                  </a:lnTo>
                  <a:lnTo>
                    <a:pt x="19529" y="5514"/>
                  </a:lnTo>
                  <a:lnTo>
                    <a:pt x="19318" y="5261"/>
                  </a:lnTo>
                  <a:lnTo>
                    <a:pt x="18939" y="4756"/>
                  </a:lnTo>
                  <a:lnTo>
                    <a:pt x="18540" y="4251"/>
                  </a:lnTo>
                  <a:lnTo>
                    <a:pt x="18350" y="3999"/>
                  </a:lnTo>
                  <a:lnTo>
                    <a:pt x="18140" y="3767"/>
                  </a:lnTo>
                  <a:lnTo>
                    <a:pt x="17908" y="3536"/>
                  </a:lnTo>
                  <a:lnTo>
                    <a:pt x="17677" y="3346"/>
                  </a:lnTo>
                  <a:lnTo>
                    <a:pt x="17403" y="3157"/>
                  </a:lnTo>
                  <a:lnTo>
                    <a:pt x="17109" y="3010"/>
                  </a:lnTo>
                  <a:lnTo>
                    <a:pt x="17614" y="4398"/>
                  </a:lnTo>
                  <a:lnTo>
                    <a:pt x="17866" y="5072"/>
                  </a:lnTo>
                  <a:lnTo>
                    <a:pt x="18077" y="5766"/>
                  </a:lnTo>
                  <a:lnTo>
                    <a:pt x="18161" y="6103"/>
                  </a:lnTo>
                  <a:lnTo>
                    <a:pt x="18224" y="6461"/>
                  </a:lnTo>
                  <a:lnTo>
                    <a:pt x="18287" y="6797"/>
                  </a:lnTo>
                  <a:lnTo>
                    <a:pt x="18329" y="7155"/>
                  </a:lnTo>
                  <a:lnTo>
                    <a:pt x="18350" y="7513"/>
                  </a:lnTo>
                  <a:lnTo>
                    <a:pt x="18329" y="7871"/>
                  </a:lnTo>
                  <a:lnTo>
                    <a:pt x="18308" y="8228"/>
                  </a:lnTo>
                  <a:lnTo>
                    <a:pt x="18245" y="8586"/>
                  </a:lnTo>
                  <a:lnTo>
                    <a:pt x="19550" y="7871"/>
                  </a:lnTo>
                  <a:lnTo>
                    <a:pt x="19634" y="7849"/>
                  </a:lnTo>
                  <a:lnTo>
                    <a:pt x="19697" y="7849"/>
                  </a:lnTo>
                  <a:lnTo>
                    <a:pt x="19781" y="7892"/>
                  </a:lnTo>
                  <a:lnTo>
                    <a:pt x="19823" y="7955"/>
                  </a:lnTo>
                  <a:lnTo>
                    <a:pt x="19844" y="8018"/>
                  </a:lnTo>
                  <a:lnTo>
                    <a:pt x="19844" y="8081"/>
                  </a:lnTo>
                  <a:lnTo>
                    <a:pt x="19823" y="8165"/>
                  </a:lnTo>
                  <a:lnTo>
                    <a:pt x="19760" y="8228"/>
                  </a:lnTo>
                  <a:lnTo>
                    <a:pt x="18098" y="9323"/>
                  </a:lnTo>
                  <a:lnTo>
                    <a:pt x="16414" y="10396"/>
                  </a:lnTo>
                  <a:lnTo>
                    <a:pt x="16688" y="10459"/>
                  </a:lnTo>
                  <a:lnTo>
                    <a:pt x="16961" y="10564"/>
                  </a:lnTo>
                  <a:lnTo>
                    <a:pt x="17235" y="10711"/>
                  </a:lnTo>
                  <a:lnTo>
                    <a:pt x="17466" y="10859"/>
                  </a:lnTo>
                  <a:lnTo>
                    <a:pt x="17677" y="11069"/>
                  </a:lnTo>
                  <a:lnTo>
                    <a:pt x="17866" y="11280"/>
                  </a:lnTo>
                  <a:lnTo>
                    <a:pt x="18014" y="11511"/>
                  </a:lnTo>
                  <a:lnTo>
                    <a:pt x="18056" y="11637"/>
                  </a:lnTo>
                  <a:lnTo>
                    <a:pt x="18098" y="11764"/>
                  </a:lnTo>
                  <a:lnTo>
                    <a:pt x="18182" y="12184"/>
                  </a:lnTo>
                  <a:lnTo>
                    <a:pt x="18245" y="12605"/>
                  </a:lnTo>
                  <a:lnTo>
                    <a:pt x="18245" y="13047"/>
                  </a:lnTo>
                  <a:lnTo>
                    <a:pt x="18203" y="13468"/>
                  </a:lnTo>
                  <a:lnTo>
                    <a:pt x="18140" y="13868"/>
                  </a:lnTo>
                  <a:lnTo>
                    <a:pt x="18035" y="14289"/>
                  </a:lnTo>
                  <a:lnTo>
                    <a:pt x="17908" y="14710"/>
                  </a:lnTo>
                  <a:lnTo>
                    <a:pt x="17740" y="15109"/>
                  </a:lnTo>
                  <a:lnTo>
                    <a:pt x="17572" y="15509"/>
                  </a:lnTo>
                  <a:lnTo>
                    <a:pt x="17361" y="15888"/>
                  </a:lnTo>
                  <a:lnTo>
                    <a:pt x="17151" y="16267"/>
                  </a:lnTo>
                  <a:lnTo>
                    <a:pt x="16919" y="16646"/>
                  </a:lnTo>
                  <a:lnTo>
                    <a:pt x="16688" y="17003"/>
                  </a:lnTo>
                  <a:lnTo>
                    <a:pt x="16435" y="17361"/>
                  </a:lnTo>
                  <a:lnTo>
                    <a:pt x="15909" y="18013"/>
                  </a:lnTo>
                  <a:lnTo>
                    <a:pt x="15594" y="18392"/>
                  </a:lnTo>
                  <a:lnTo>
                    <a:pt x="15257" y="18750"/>
                  </a:lnTo>
                  <a:lnTo>
                    <a:pt x="14878" y="19108"/>
                  </a:lnTo>
                  <a:lnTo>
                    <a:pt x="14499" y="19444"/>
                  </a:lnTo>
                  <a:lnTo>
                    <a:pt x="14121" y="19781"/>
                  </a:lnTo>
                  <a:lnTo>
                    <a:pt x="13700" y="20076"/>
                  </a:lnTo>
                  <a:lnTo>
                    <a:pt x="13279" y="20349"/>
                  </a:lnTo>
                  <a:lnTo>
                    <a:pt x="12837" y="20602"/>
                  </a:lnTo>
                  <a:lnTo>
                    <a:pt x="12374" y="20833"/>
                  </a:lnTo>
                  <a:lnTo>
                    <a:pt x="11911" y="21023"/>
                  </a:lnTo>
                  <a:lnTo>
                    <a:pt x="11448" y="21191"/>
                  </a:lnTo>
                  <a:lnTo>
                    <a:pt x="10964" y="21317"/>
                  </a:lnTo>
                  <a:lnTo>
                    <a:pt x="10459" y="21401"/>
                  </a:lnTo>
                  <a:lnTo>
                    <a:pt x="9975" y="21444"/>
                  </a:lnTo>
                  <a:lnTo>
                    <a:pt x="9470" y="21444"/>
                  </a:lnTo>
                  <a:lnTo>
                    <a:pt x="8965" y="21401"/>
                  </a:lnTo>
                  <a:lnTo>
                    <a:pt x="8418" y="21317"/>
                  </a:lnTo>
                  <a:lnTo>
                    <a:pt x="7829" y="21191"/>
                  </a:lnTo>
                  <a:lnTo>
                    <a:pt x="7555" y="21107"/>
                  </a:lnTo>
                  <a:lnTo>
                    <a:pt x="7260" y="21002"/>
                  </a:lnTo>
                  <a:lnTo>
                    <a:pt x="6987" y="20896"/>
                  </a:lnTo>
                  <a:lnTo>
                    <a:pt x="6713" y="20770"/>
                  </a:lnTo>
                  <a:lnTo>
                    <a:pt x="6440" y="20623"/>
                  </a:lnTo>
                  <a:lnTo>
                    <a:pt x="6187" y="20476"/>
                  </a:lnTo>
                  <a:lnTo>
                    <a:pt x="5956" y="20307"/>
                  </a:lnTo>
                  <a:lnTo>
                    <a:pt x="5724" y="20118"/>
                  </a:lnTo>
                  <a:lnTo>
                    <a:pt x="5514" y="19928"/>
                  </a:lnTo>
                  <a:lnTo>
                    <a:pt x="5324" y="19697"/>
                  </a:lnTo>
                  <a:lnTo>
                    <a:pt x="5177" y="19465"/>
                  </a:lnTo>
                  <a:lnTo>
                    <a:pt x="5030" y="19234"/>
                  </a:lnTo>
                  <a:lnTo>
                    <a:pt x="4420" y="19928"/>
                  </a:lnTo>
                  <a:lnTo>
                    <a:pt x="3830" y="20665"/>
                  </a:lnTo>
                  <a:lnTo>
                    <a:pt x="3283" y="21422"/>
                  </a:lnTo>
                  <a:lnTo>
                    <a:pt x="2757" y="22201"/>
                  </a:lnTo>
                  <a:lnTo>
                    <a:pt x="2252" y="23001"/>
                  </a:lnTo>
                  <a:lnTo>
                    <a:pt x="1810" y="23842"/>
                  </a:lnTo>
                  <a:lnTo>
                    <a:pt x="1368" y="24705"/>
                  </a:lnTo>
                  <a:lnTo>
                    <a:pt x="989" y="25610"/>
                  </a:lnTo>
                  <a:lnTo>
                    <a:pt x="800" y="26094"/>
                  </a:lnTo>
                  <a:lnTo>
                    <a:pt x="632" y="26578"/>
                  </a:lnTo>
                  <a:lnTo>
                    <a:pt x="484" y="27062"/>
                  </a:lnTo>
                  <a:lnTo>
                    <a:pt x="358" y="27546"/>
                  </a:lnTo>
                  <a:lnTo>
                    <a:pt x="253" y="28030"/>
                  </a:lnTo>
                  <a:lnTo>
                    <a:pt x="169" y="28493"/>
                  </a:lnTo>
                  <a:lnTo>
                    <a:pt x="106" y="28956"/>
                  </a:lnTo>
                  <a:lnTo>
                    <a:pt x="43" y="29398"/>
                  </a:lnTo>
                  <a:lnTo>
                    <a:pt x="22" y="29840"/>
                  </a:lnTo>
                  <a:lnTo>
                    <a:pt x="0" y="30282"/>
                  </a:lnTo>
                  <a:lnTo>
                    <a:pt x="0" y="30724"/>
                  </a:lnTo>
                  <a:lnTo>
                    <a:pt x="22" y="31166"/>
                  </a:lnTo>
                  <a:lnTo>
                    <a:pt x="64" y="31586"/>
                  </a:lnTo>
                  <a:lnTo>
                    <a:pt x="127" y="32007"/>
                  </a:lnTo>
                  <a:lnTo>
                    <a:pt x="190" y="32407"/>
                  </a:lnTo>
                  <a:lnTo>
                    <a:pt x="295" y="32807"/>
                  </a:lnTo>
                  <a:lnTo>
                    <a:pt x="400" y="33207"/>
                  </a:lnTo>
                  <a:lnTo>
                    <a:pt x="506" y="33607"/>
                  </a:lnTo>
                  <a:lnTo>
                    <a:pt x="653" y="33985"/>
                  </a:lnTo>
                  <a:lnTo>
                    <a:pt x="800" y="34364"/>
                  </a:lnTo>
                  <a:lnTo>
                    <a:pt x="947" y="34743"/>
                  </a:lnTo>
                  <a:lnTo>
                    <a:pt x="1137" y="35122"/>
                  </a:lnTo>
                  <a:lnTo>
                    <a:pt x="1326" y="35479"/>
                  </a:lnTo>
                  <a:lnTo>
                    <a:pt x="1537" y="35816"/>
                  </a:lnTo>
                  <a:lnTo>
                    <a:pt x="1747" y="36174"/>
                  </a:lnTo>
                  <a:lnTo>
                    <a:pt x="1979" y="36511"/>
                  </a:lnTo>
                  <a:lnTo>
                    <a:pt x="2210" y="36847"/>
                  </a:lnTo>
                  <a:lnTo>
                    <a:pt x="2463" y="37163"/>
                  </a:lnTo>
                  <a:lnTo>
                    <a:pt x="2736" y="37479"/>
                  </a:lnTo>
                  <a:lnTo>
                    <a:pt x="3010" y="37794"/>
                  </a:lnTo>
                  <a:lnTo>
                    <a:pt x="3599" y="38404"/>
                  </a:lnTo>
                  <a:lnTo>
                    <a:pt x="4209" y="38973"/>
                  </a:lnTo>
                  <a:lnTo>
                    <a:pt x="4883" y="39499"/>
                  </a:lnTo>
                  <a:lnTo>
                    <a:pt x="5577" y="40025"/>
                  </a:lnTo>
                  <a:lnTo>
                    <a:pt x="6292" y="40509"/>
                  </a:lnTo>
                  <a:lnTo>
                    <a:pt x="7050" y="40951"/>
                  </a:lnTo>
                  <a:lnTo>
                    <a:pt x="7829" y="41372"/>
                  </a:lnTo>
                  <a:lnTo>
                    <a:pt x="8628" y="41771"/>
                  </a:lnTo>
                  <a:lnTo>
                    <a:pt x="9449" y="42129"/>
                  </a:lnTo>
                  <a:lnTo>
                    <a:pt x="10291" y="42445"/>
                  </a:lnTo>
                  <a:lnTo>
                    <a:pt x="11153" y="42739"/>
                  </a:lnTo>
                  <a:lnTo>
                    <a:pt x="12016" y="43013"/>
                  </a:lnTo>
                  <a:lnTo>
                    <a:pt x="12879" y="43223"/>
                  </a:lnTo>
                  <a:lnTo>
                    <a:pt x="13763" y="43413"/>
                  </a:lnTo>
                  <a:lnTo>
                    <a:pt x="14647" y="43581"/>
                  </a:lnTo>
                  <a:lnTo>
                    <a:pt x="15530" y="43707"/>
                  </a:lnTo>
                  <a:lnTo>
                    <a:pt x="16414" y="43792"/>
                  </a:lnTo>
                  <a:lnTo>
                    <a:pt x="17235" y="43855"/>
                  </a:lnTo>
                  <a:lnTo>
                    <a:pt x="18098" y="43876"/>
                  </a:lnTo>
                  <a:lnTo>
                    <a:pt x="18961" y="43876"/>
                  </a:lnTo>
                  <a:lnTo>
                    <a:pt x="19865" y="43855"/>
                  </a:lnTo>
                  <a:lnTo>
                    <a:pt x="20770" y="43813"/>
                  </a:lnTo>
                  <a:lnTo>
                    <a:pt x="21696" y="43728"/>
                  </a:lnTo>
                  <a:lnTo>
                    <a:pt x="22622" y="43623"/>
                  </a:lnTo>
                  <a:lnTo>
                    <a:pt x="23569" y="43497"/>
                  </a:lnTo>
                  <a:lnTo>
                    <a:pt x="24516" y="43329"/>
                  </a:lnTo>
                  <a:lnTo>
                    <a:pt x="25463" y="43139"/>
                  </a:lnTo>
                  <a:lnTo>
                    <a:pt x="26389" y="42929"/>
                  </a:lnTo>
                  <a:lnTo>
                    <a:pt x="27336" y="42676"/>
                  </a:lnTo>
                  <a:lnTo>
                    <a:pt x="28262" y="42403"/>
                  </a:lnTo>
                  <a:lnTo>
                    <a:pt x="29167" y="42108"/>
                  </a:lnTo>
                  <a:lnTo>
                    <a:pt x="30071" y="41771"/>
                  </a:lnTo>
                  <a:lnTo>
                    <a:pt x="30955" y="41393"/>
                  </a:lnTo>
                  <a:lnTo>
                    <a:pt x="31818" y="40993"/>
                  </a:lnTo>
                  <a:lnTo>
                    <a:pt x="32639" y="40551"/>
                  </a:lnTo>
                  <a:lnTo>
                    <a:pt x="33438" y="40088"/>
                  </a:lnTo>
                  <a:lnTo>
                    <a:pt x="34217" y="39583"/>
                  </a:lnTo>
                  <a:lnTo>
                    <a:pt x="34953" y="39057"/>
                  </a:lnTo>
                  <a:lnTo>
                    <a:pt x="35311" y="38762"/>
                  </a:lnTo>
                  <a:lnTo>
                    <a:pt x="35648" y="38489"/>
                  </a:lnTo>
                  <a:lnTo>
                    <a:pt x="35985" y="38173"/>
                  </a:lnTo>
                  <a:lnTo>
                    <a:pt x="36321" y="37878"/>
                  </a:lnTo>
                  <a:lnTo>
                    <a:pt x="36616" y="37563"/>
                  </a:lnTo>
                  <a:lnTo>
                    <a:pt x="36932" y="37226"/>
                  </a:lnTo>
                  <a:lnTo>
                    <a:pt x="37205" y="36889"/>
                  </a:lnTo>
                  <a:lnTo>
                    <a:pt x="37500" y="36553"/>
                  </a:lnTo>
                  <a:lnTo>
                    <a:pt x="37752" y="36195"/>
                  </a:lnTo>
                  <a:lnTo>
                    <a:pt x="38005" y="35837"/>
                  </a:lnTo>
                  <a:lnTo>
                    <a:pt x="38236" y="35479"/>
                  </a:lnTo>
                  <a:lnTo>
                    <a:pt x="38468" y="35101"/>
                  </a:lnTo>
                  <a:lnTo>
                    <a:pt x="38678" y="34701"/>
                  </a:lnTo>
                  <a:lnTo>
                    <a:pt x="38868" y="34301"/>
                  </a:lnTo>
                  <a:lnTo>
                    <a:pt x="39057" y="33901"/>
                  </a:lnTo>
                  <a:lnTo>
                    <a:pt x="39225" y="33480"/>
                  </a:lnTo>
                  <a:lnTo>
                    <a:pt x="39373" y="33059"/>
                  </a:lnTo>
                  <a:lnTo>
                    <a:pt x="39499" y="32618"/>
                  </a:lnTo>
                  <a:lnTo>
                    <a:pt x="39604" y="32176"/>
                  </a:lnTo>
                  <a:lnTo>
                    <a:pt x="39709" y="31713"/>
                  </a:lnTo>
                  <a:lnTo>
                    <a:pt x="39793" y="31250"/>
                  </a:lnTo>
                  <a:lnTo>
                    <a:pt x="39857" y="30787"/>
                  </a:lnTo>
                  <a:lnTo>
                    <a:pt x="39920" y="30050"/>
                  </a:lnTo>
                  <a:lnTo>
                    <a:pt x="39962" y="29314"/>
                  </a:lnTo>
                  <a:lnTo>
                    <a:pt x="39962" y="28598"/>
                  </a:lnTo>
                  <a:lnTo>
                    <a:pt x="39941" y="27904"/>
                  </a:lnTo>
                  <a:lnTo>
                    <a:pt x="39899" y="27188"/>
                  </a:lnTo>
                  <a:lnTo>
                    <a:pt x="39814" y="26494"/>
                  </a:lnTo>
                  <a:lnTo>
                    <a:pt x="39730" y="25821"/>
                  </a:lnTo>
                  <a:lnTo>
                    <a:pt x="39604" y="25126"/>
                  </a:lnTo>
                  <a:lnTo>
                    <a:pt x="39436" y="24453"/>
                  </a:lnTo>
                  <a:lnTo>
                    <a:pt x="39267" y="23800"/>
                  </a:lnTo>
                  <a:lnTo>
                    <a:pt x="39078" y="23148"/>
                  </a:lnTo>
                  <a:lnTo>
                    <a:pt x="38846" y="22496"/>
                  </a:lnTo>
                  <a:lnTo>
                    <a:pt x="38615" y="21843"/>
                  </a:lnTo>
                  <a:lnTo>
                    <a:pt x="38341" y="21212"/>
                  </a:lnTo>
                  <a:lnTo>
                    <a:pt x="38068" y="20581"/>
                  </a:lnTo>
                  <a:lnTo>
                    <a:pt x="37773" y="19949"/>
                  </a:lnTo>
                  <a:lnTo>
                    <a:pt x="37458" y="19339"/>
                  </a:lnTo>
                  <a:lnTo>
                    <a:pt x="37121" y="18729"/>
                  </a:lnTo>
                  <a:lnTo>
                    <a:pt x="36784" y="18119"/>
                  </a:lnTo>
                  <a:lnTo>
                    <a:pt x="36426" y="17508"/>
                  </a:lnTo>
                  <a:lnTo>
                    <a:pt x="36048" y="16919"/>
                  </a:lnTo>
                  <a:lnTo>
                    <a:pt x="35648" y="16330"/>
                  </a:lnTo>
                  <a:lnTo>
                    <a:pt x="35248" y="15762"/>
                  </a:lnTo>
                  <a:lnTo>
                    <a:pt x="34848" y="15173"/>
                  </a:lnTo>
                  <a:lnTo>
                    <a:pt x="33985" y="14057"/>
                  </a:lnTo>
                  <a:lnTo>
                    <a:pt x="33102" y="12942"/>
                  </a:lnTo>
                  <a:lnTo>
                    <a:pt x="32176" y="11848"/>
                  </a:lnTo>
                  <a:lnTo>
                    <a:pt x="31250" y="10775"/>
                  </a:lnTo>
                  <a:lnTo>
                    <a:pt x="31166" y="10775"/>
                  </a:lnTo>
                  <a:lnTo>
                    <a:pt x="31145" y="10753"/>
                  </a:lnTo>
                  <a:lnTo>
                    <a:pt x="31124" y="10711"/>
                  </a:lnTo>
                  <a:lnTo>
                    <a:pt x="31103" y="10606"/>
                  </a:lnTo>
                  <a:lnTo>
                    <a:pt x="30156" y="9596"/>
                  </a:lnTo>
                  <a:lnTo>
                    <a:pt x="29230" y="8607"/>
                  </a:lnTo>
                  <a:lnTo>
                    <a:pt x="29145" y="8586"/>
                  </a:lnTo>
                  <a:lnTo>
                    <a:pt x="29082" y="8544"/>
                  </a:lnTo>
                  <a:lnTo>
                    <a:pt x="29019" y="8481"/>
                  </a:lnTo>
                  <a:lnTo>
                    <a:pt x="28977" y="8397"/>
                  </a:lnTo>
                  <a:lnTo>
                    <a:pt x="28935" y="8291"/>
                  </a:lnTo>
                  <a:lnTo>
                    <a:pt x="26704" y="5977"/>
                  </a:lnTo>
                  <a:lnTo>
                    <a:pt x="26704" y="5935"/>
                  </a:lnTo>
                  <a:lnTo>
                    <a:pt x="26704" y="5892"/>
                  </a:lnTo>
                  <a:lnTo>
                    <a:pt x="26789" y="5892"/>
                  </a:lnTo>
                  <a:lnTo>
                    <a:pt x="28788" y="7786"/>
                  </a:lnTo>
                  <a:lnTo>
                    <a:pt x="28640" y="7239"/>
                  </a:lnTo>
                  <a:lnTo>
                    <a:pt x="28514" y="6713"/>
                  </a:lnTo>
                  <a:lnTo>
                    <a:pt x="28283" y="5661"/>
                  </a:lnTo>
                  <a:lnTo>
                    <a:pt x="28135" y="5156"/>
                  </a:lnTo>
                  <a:lnTo>
                    <a:pt x="27967" y="4630"/>
                  </a:lnTo>
                  <a:lnTo>
                    <a:pt x="27757" y="4125"/>
                  </a:lnTo>
                  <a:lnTo>
                    <a:pt x="27651" y="3872"/>
                  </a:lnTo>
                  <a:lnTo>
                    <a:pt x="27504" y="3620"/>
                  </a:lnTo>
                  <a:lnTo>
                    <a:pt x="27231" y="3115"/>
                  </a:lnTo>
                  <a:lnTo>
                    <a:pt x="26957" y="2631"/>
                  </a:lnTo>
                  <a:lnTo>
                    <a:pt x="26641" y="2168"/>
                  </a:lnTo>
                  <a:lnTo>
                    <a:pt x="26326" y="1726"/>
                  </a:lnTo>
                  <a:lnTo>
                    <a:pt x="25989" y="1284"/>
                  </a:lnTo>
                  <a:lnTo>
                    <a:pt x="25631" y="884"/>
                  </a:lnTo>
                  <a:lnTo>
                    <a:pt x="25231" y="526"/>
                  </a:lnTo>
                  <a:lnTo>
                    <a:pt x="25021" y="337"/>
                  </a:lnTo>
                  <a:lnTo>
                    <a:pt x="24790" y="190"/>
                  </a:lnTo>
                  <a:lnTo>
                    <a:pt x="24916" y="821"/>
                  </a:lnTo>
                  <a:lnTo>
                    <a:pt x="25021" y="1431"/>
                  </a:lnTo>
                  <a:lnTo>
                    <a:pt x="25084" y="2063"/>
                  </a:lnTo>
                  <a:lnTo>
                    <a:pt x="25084" y="2378"/>
                  </a:lnTo>
                  <a:lnTo>
                    <a:pt x="25084" y="2694"/>
                  </a:lnTo>
                  <a:lnTo>
                    <a:pt x="25063" y="2988"/>
                  </a:lnTo>
                  <a:lnTo>
                    <a:pt x="25021" y="3304"/>
                  </a:lnTo>
                  <a:lnTo>
                    <a:pt x="24958" y="3599"/>
                  </a:lnTo>
                  <a:lnTo>
                    <a:pt x="24874" y="3893"/>
                  </a:lnTo>
                  <a:lnTo>
                    <a:pt x="24768" y="4188"/>
                  </a:lnTo>
                  <a:lnTo>
                    <a:pt x="24642" y="4483"/>
                  </a:lnTo>
                  <a:lnTo>
                    <a:pt x="24495" y="4777"/>
                  </a:lnTo>
                  <a:lnTo>
                    <a:pt x="24306" y="5051"/>
                  </a:lnTo>
                  <a:lnTo>
                    <a:pt x="24284" y="5051"/>
                  </a:lnTo>
                  <a:lnTo>
                    <a:pt x="24306" y="5114"/>
                  </a:lnTo>
                  <a:lnTo>
                    <a:pt x="24306" y="5177"/>
                  </a:lnTo>
                  <a:lnTo>
                    <a:pt x="24284" y="5240"/>
                  </a:lnTo>
                  <a:lnTo>
                    <a:pt x="24263" y="5282"/>
                  </a:lnTo>
                  <a:lnTo>
                    <a:pt x="24200" y="5324"/>
                  </a:lnTo>
                  <a:lnTo>
                    <a:pt x="24137" y="5345"/>
                  </a:lnTo>
                  <a:lnTo>
                    <a:pt x="24074" y="5324"/>
                  </a:lnTo>
                  <a:lnTo>
                    <a:pt x="24011" y="5303"/>
                  </a:lnTo>
                  <a:lnTo>
                    <a:pt x="23969" y="5240"/>
                  </a:lnTo>
                  <a:lnTo>
                    <a:pt x="23485" y="4546"/>
                  </a:lnTo>
                  <a:lnTo>
                    <a:pt x="23001" y="3809"/>
                  </a:lnTo>
                  <a:lnTo>
                    <a:pt x="22517" y="3052"/>
                  </a:lnTo>
                  <a:lnTo>
                    <a:pt x="22012" y="2336"/>
                  </a:lnTo>
                  <a:lnTo>
                    <a:pt x="21759" y="1978"/>
                  </a:lnTo>
                  <a:lnTo>
                    <a:pt x="21486" y="1642"/>
                  </a:lnTo>
                  <a:lnTo>
                    <a:pt x="21191" y="1326"/>
                  </a:lnTo>
                  <a:lnTo>
                    <a:pt x="20897" y="1010"/>
                  </a:lnTo>
                  <a:lnTo>
                    <a:pt x="20560" y="737"/>
                  </a:lnTo>
                  <a:lnTo>
                    <a:pt x="20223" y="463"/>
                  </a:lnTo>
                  <a:lnTo>
                    <a:pt x="19865" y="232"/>
                  </a:lnTo>
                  <a:lnTo>
                    <a:pt x="19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28"/>
            <p:cNvSpPr/>
            <p:nvPr/>
          </p:nvSpPr>
          <p:spPr>
            <a:xfrm>
              <a:off x="5257600" y="-2495165"/>
              <a:ext cx="429816" cy="464373"/>
            </a:xfrm>
            <a:custGeom>
              <a:avLst/>
              <a:gdLst/>
              <a:ahLst/>
              <a:cxnLst/>
              <a:rect l="l" t="t" r="r" b="b"/>
              <a:pathLst>
                <a:path w="12501" h="13511" extrusionOk="0">
                  <a:moveTo>
                    <a:pt x="3620" y="1"/>
                  </a:moveTo>
                  <a:lnTo>
                    <a:pt x="3262" y="43"/>
                  </a:lnTo>
                  <a:lnTo>
                    <a:pt x="2925" y="85"/>
                  </a:lnTo>
                  <a:lnTo>
                    <a:pt x="2610" y="169"/>
                  </a:lnTo>
                  <a:lnTo>
                    <a:pt x="2294" y="274"/>
                  </a:lnTo>
                  <a:lnTo>
                    <a:pt x="1999" y="422"/>
                  </a:lnTo>
                  <a:lnTo>
                    <a:pt x="1705" y="611"/>
                  </a:lnTo>
                  <a:lnTo>
                    <a:pt x="1452" y="821"/>
                  </a:lnTo>
                  <a:lnTo>
                    <a:pt x="1200" y="1074"/>
                  </a:lnTo>
                  <a:lnTo>
                    <a:pt x="989" y="1347"/>
                  </a:lnTo>
                  <a:lnTo>
                    <a:pt x="779" y="1663"/>
                  </a:lnTo>
                  <a:lnTo>
                    <a:pt x="611" y="2042"/>
                  </a:lnTo>
                  <a:lnTo>
                    <a:pt x="442" y="2442"/>
                  </a:lnTo>
                  <a:lnTo>
                    <a:pt x="337" y="2884"/>
                  </a:lnTo>
                  <a:lnTo>
                    <a:pt x="295" y="2926"/>
                  </a:lnTo>
                  <a:lnTo>
                    <a:pt x="274" y="2968"/>
                  </a:lnTo>
                  <a:lnTo>
                    <a:pt x="232" y="2989"/>
                  </a:lnTo>
                  <a:lnTo>
                    <a:pt x="169" y="2989"/>
                  </a:lnTo>
                  <a:lnTo>
                    <a:pt x="84" y="3452"/>
                  </a:lnTo>
                  <a:lnTo>
                    <a:pt x="21" y="3936"/>
                  </a:lnTo>
                  <a:lnTo>
                    <a:pt x="0" y="4441"/>
                  </a:lnTo>
                  <a:lnTo>
                    <a:pt x="21" y="4946"/>
                  </a:lnTo>
                  <a:lnTo>
                    <a:pt x="63" y="5451"/>
                  </a:lnTo>
                  <a:lnTo>
                    <a:pt x="148" y="5977"/>
                  </a:lnTo>
                  <a:lnTo>
                    <a:pt x="253" y="6482"/>
                  </a:lnTo>
                  <a:lnTo>
                    <a:pt x="400" y="7008"/>
                  </a:lnTo>
                  <a:lnTo>
                    <a:pt x="568" y="7534"/>
                  </a:lnTo>
                  <a:lnTo>
                    <a:pt x="779" y="8039"/>
                  </a:lnTo>
                  <a:lnTo>
                    <a:pt x="1010" y="8544"/>
                  </a:lnTo>
                  <a:lnTo>
                    <a:pt x="1263" y="9049"/>
                  </a:lnTo>
                  <a:lnTo>
                    <a:pt x="1536" y="9533"/>
                  </a:lnTo>
                  <a:lnTo>
                    <a:pt x="1831" y="9996"/>
                  </a:lnTo>
                  <a:lnTo>
                    <a:pt x="2168" y="10438"/>
                  </a:lnTo>
                  <a:lnTo>
                    <a:pt x="2504" y="10880"/>
                  </a:lnTo>
                  <a:lnTo>
                    <a:pt x="2883" y="11280"/>
                  </a:lnTo>
                  <a:lnTo>
                    <a:pt x="3262" y="11659"/>
                  </a:lnTo>
                  <a:lnTo>
                    <a:pt x="3683" y="12016"/>
                  </a:lnTo>
                  <a:lnTo>
                    <a:pt x="4104" y="12332"/>
                  </a:lnTo>
                  <a:lnTo>
                    <a:pt x="4546" y="12627"/>
                  </a:lnTo>
                  <a:lnTo>
                    <a:pt x="4988" y="12879"/>
                  </a:lnTo>
                  <a:lnTo>
                    <a:pt x="5472" y="13090"/>
                  </a:lnTo>
                  <a:lnTo>
                    <a:pt x="5956" y="13258"/>
                  </a:lnTo>
                  <a:lnTo>
                    <a:pt x="6440" y="13384"/>
                  </a:lnTo>
                  <a:lnTo>
                    <a:pt x="6945" y="13468"/>
                  </a:lnTo>
                  <a:lnTo>
                    <a:pt x="7197" y="13489"/>
                  </a:lnTo>
                  <a:lnTo>
                    <a:pt x="7471" y="13510"/>
                  </a:lnTo>
                  <a:lnTo>
                    <a:pt x="7723" y="13489"/>
                  </a:lnTo>
                  <a:lnTo>
                    <a:pt x="7997" y="13489"/>
                  </a:lnTo>
                  <a:lnTo>
                    <a:pt x="8249" y="13447"/>
                  </a:lnTo>
                  <a:lnTo>
                    <a:pt x="8523" y="13405"/>
                  </a:lnTo>
                  <a:lnTo>
                    <a:pt x="8796" y="13342"/>
                  </a:lnTo>
                  <a:lnTo>
                    <a:pt x="9070" y="13279"/>
                  </a:lnTo>
                  <a:lnTo>
                    <a:pt x="9344" y="13195"/>
                  </a:lnTo>
                  <a:lnTo>
                    <a:pt x="9596" y="13090"/>
                  </a:lnTo>
                  <a:lnTo>
                    <a:pt x="9870" y="12963"/>
                  </a:lnTo>
                  <a:lnTo>
                    <a:pt x="10164" y="12837"/>
                  </a:lnTo>
                  <a:lnTo>
                    <a:pt x="10501" y="12648"/>
                  </a:lnTo>
                  <a:lnTo>
                    <a:pt x="10817" y="12416"/>
                  </a:lnTo>
                  <a:lnTo>
                    <a:pt x="11090" y="12185"/>
                  </a:lnTo>
                  <a:lnTo>
                    <a:pt x="11343" y="11932"/>
                  </a:lnTo>
                  <a:lnTo>
                    <a:pt x="11574" y="11659"/>
                  </a:lnTo>
                  <a:lnTo>
                    <a:pt x="11785" y="11364"/>
                  </a:lnTo>
                  <a:lnTo>
                    <a:pt x="11953" y="11069"/>
                  </a:lnTo>
                  <a:lnTo>
                    <a:pt x="12100" y="10754"/>
                  </a:lnTo>
                  <a:lnTo>
                    <a:pt x="12226" y="10438"/>
                  </a:lnTo>
                  <a:lnTo>
                    <a:pt x="12311" y="10101"/>
                  </a:lnTo>
                  <a:lnTo>
                    <a:pt x="12395" y="9765"/>
                  </a:lnTo>
                  <a:lnTo>
                    <a:pt x="12458" y="9407"/>
                  </a:lnTo>
                  <a:lnTo>
                    <a:pt x="12479" y="9049"/>
                  </a:lnTo>
                  <a:lnTo>
                    <a:pt x="12500" y="8692"/>
                  </a:lnTo>
                  <a:lnTo>
                    <a:pt x="12479" y="8334"/>
                  </a:lnTo>
                  <a:lnTo>
                    <a:pt x="12458" y="7955"/>
                  </a:lnTo>
                  <a:lnTo>
                    <a:pt x="12395" y="7576"/>
                  </a:lnTo>
                  <a:lnTo>
                    <a:pt x="12332" y="7219"/>
                  </a:lnTo>
                  <a:lnTo>
                    <a:pt x="12269" y="6840"/>
                  </a:lnTo>
                  <a:lnTo>
                    <a:pt x="12163" y="6482"/>
                  </a:lnTo>
                  <a:lnTo>
                    <a:pt x="12058" y="6124"/>
                  </a:lnTo>
                  <a:lnTo>
                    <a:pt x="11932" y="5767"/>
                  </a:lnTo>
                  <a:lnTo>
                    <a:pt x="11785" y="5430"/>
                  </a:lnTo>
                  <a:lnTo>
                    <a:pt x="11637" y="5072"/>
                  </a:lnTo>
                  <a:lnTo>
                    <a:pt x="11469" y="4756"/>
                  </a:lnTo>
                  <a:lnTo>
                    <a:pt x="11280" y="4420"/>
                  </a:lnTo>
                  <a:lnTo>
                    <a:pt x="11090" y="4125"/>
                  </a:lnTo>
                  <a:lnTo>
                    <a:pt x="10901" y="3831"/>
                  </a:lnTo>
                  <a:lnTo>
                    <a:pt x="10690" y="3536"/>
                  </a:lnTo>
                  <a:lnTo>
                    <a:pt x="10480" y="3283"/>
                  </a:lnTo>
                  <a:lnTo>
                    <a:pt x="10269" y="3031"/>
                  </a:lnTo>
                  <a:lnTo>
                    <a:pt x="10038" y="2799"/>
                  </a:lnTo>
                  <a:lnTo>
                    <a:pt x="9806" y="2568"/>
                  </a:lnTo>
                  <a:lnTo>
                    <a:pt x="9533" y="2358"/>
                  </a:lnTo>
                  <a:lnTo>
                    <a:pt x="9259" y="2126"/>
                  </a:lnTo>
                  <a:lnTo>
                    <a:pt x="8965" y="1916"/>
                  </a:lnTo>
                  <a:lnTo>
                    <a:pt x="8333" y="1495"/>
                  </a:lnTo>
                  <a:lnTo>
                    <a:pt x="7997" y="1284"/>
                  </a:lnTo>
                  <a:lnTo>
                    <a:pt x="7639" y="1095"/>
                  </a:lnTo>
                  <a:lnTo>
                    <a:pt x="7281" y="927"/>
                  </a:lnTo>
                  <a:lnTo>
                    <a:pt x="6924" y="758"/>
                  </a:lnTo>
                  <a:lnTo>
                    <a:pt x="6566" y="590"/>
                  </a:lnTo>
                  <a:lnTo>
                    <a:pt x="6187" y="464"/>
                  </a:lnTo>
                  <a:lnTo>
                    <a:pt x="5829" y="337"/>
                  </a:lnTo>
                  <a:lnTo>
                    <a:pt x="5451" y="232"/>
                  </a:lnTo>
                  <a:lnTo>
                    <a:pt x="5072" y="148"/>
                  </a:lnTo>
                  <a:lnTo>
                    <a:pt x="4693" y="64"/>
                  </a:lnTo>
                  <a:lnTo>
                    <a:pt x="4335" y="22"/>
                  </a:lnTo>
                  <a:lnTo>
                    <a:pt x="397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28"/>
            <p:cNvSpPr/>
            <p:nvPr/>
          </p:nvSpPr>
          <p:spPr>
            <a:xfrm>
              <a:off x="4701154" y="-2477088"/>
              <a:ext cx="417507" cy="337067"/>
            </a:xfrm>
            <a:custGeom>
              <a:avLst/>
              <a:gdLst/>
              <a:ahLst/>
              <a:cxnLst/>
              <a:rect l="l" t="t" r="r" b="b"/>
              <a:pathLst>
                <a:path w="12143" h="9807" extrusionOk="0">
                  <a:moveTo>
                    <a:pt x="10523" y="1"/>
                  </a:moveTo>
                  <a:lnTo>
                    <a:pt x="10333" y="22"/>
                  </a:lnTo>
                  <a:lnTo>
                    <a:pt x="10123" y="64"/>
                  </a:lnTo>
                  <a:lnTo>
                    <a:pt x="9891" y="127"/>
                  </a:lnTo>
                  <a:lnTo>
                    <a:pt x="8397" y="1095"/>
                  </a:lnTo>
                  <a:lnTo>
                    <a:pt x="6903" y="2105"/>
                  </a:lnTo>
                  <a:lnTo>
                    <a:pt x="5451" y="3136"/>
                  </a:lnTo>
                  <a:lnTo>
                    <a:pt x="4715" y="3662"/>
                  </a:lnTo>
                  <a:lnTo>
                    <a:pt x="4020" y="4188"/>
                  </a:lnTo>
                  <a:lnTo>
                    <a:pt x="3936" y="4294"/>
                  </a:lnTo>
                  <a:lnTo>
                    <a:pt x="3873" y="4315"/>
                  </a:lnTo>
                  <a:lnTo>
                    <a:pt x="3810" y="4336"/>
                  </a:lnTo>
                  <a:lnTo>
                    <a:pt x="2821" y="5156"/>
                  </a:lnTo>
                  <a:lnTo>
                    <a:pt x="1832" y="5998"/>
                  </a:lnTo>
                  <a:lnTo>
                    <a:pt x="1369" y="6419"/>
                  </a:lnTo>
                  <a:lnTo>
                    <a:pt x="906" y="6861"/>
                  </a:lnTo>
                  <a:lnTo>
                    <a:pt x="443" y="7303"/>
                  </a:lnTo>
                  <a:lnTo>
                    <a:pt x="1" y="7766"/>
                  </a:lnTo>
                  <a:lnTo>
                    <a:pt x="106" y="8039"/>
                  </a:lnTo>
                  <a:lnTo>
                    <a:pt x="232" y="8292"/>
                  </a:lnTo>
                  <a:lnTo>
                    <a:pt x="401" y="8523"/>
                  </a:lnTo>
                  <a:lnTo>
                    <a:pt x="569" y="8713"/>
                  </a:lnTo>
                  <a:lnTo>
                    <a:pt x="737" y="8902"/>
                  </a:lnTo>
                  <a:lnTo>
                    <a:pt x="948" y="9070"/>
                  </a:lnTo>
                  <a:lnTo>
                    <a:pt x="1158" y="9218"/>
                  </a:lnTo>
                  <a:lnTo>
                    <a:pt x="1390" y="9344"/>
                  </a:lnTo>
                  <a:lnTo>
                    <a:pt x="1621" y="9470"/>
                  </a:lnTo>
                  <a:lnTo>
                    <a:pt x="1874" y="9554"/>
                  </a:lnTo>
                  <a:lnTo>
                    <a:pt x="2147" y="9639"/>
                  </a:lnTo>
                  <a:lnTo>
                    <a:pt x="2421" y="9702"/>
                  </a:lnTo>
                  <a:lnTo>
                    <a:pt x="2694" y="9744"/>
                  </a:lnTo>
                  <a:lnTo>
                    <a:pt x="2968" y="9786"/>
                  </a:lnTo>
                  <a:lnTo>
                    <a:pt x="3263" y="9807"/>
                  </a:lnTo>
                  <a:lnTo>
                    <a:pt x="3536" y="9807"/>
                  </a:lnTo>
                  <a:lnTo>
                    <a:pt x="4125" y="9786"/>
                  </a:lnTo>
                  <a:lnTo>
                    <a:pt x="4715" y="9702"/>
                  </a:lnTo>
                  <a:lnTo>
                    <a:pt x="5304" y="9597"/>
                  </a:lnTo>
                  <a:lnTo>
                    <a:pt x="5851" y="9449"/>
                  </a:lnTo>
                  <a:lnTo>
                    <a:pt x="6398" y="9281"/>
                  </a:lnTo>
                  <a:lnTo>
                    <a:pt x="6882" y="9091"/>
                  </a:lnTo>
                  <a:lnTo>
                    <a:pt x="7345" y="8881"/>
                  </a:lnTo>
                  <a:lnTo>
                    <a:pt x="7724" y="8650"/>
                  </a:lnTo>
                  <a:lnTo>
                    <a:pt x="8208" y="8334"/>
                  </a:lnTo>
                  <a:lnTo>
                    <a:pt x="8650" y="7955"/>
                  </a:lnTo>
                  <a:lnTo>
                    <a:pt x="9071" y="7576"/>
                  </a:lnTo>
                  <a:lnTo>
                    <a:pt x="9491" y="7155"/>
                  </a:lnTo>
                  <a:lnTo>
                    <a:pt x="9870" y="6735"/>
                  </a:lnTo>
                  <a:lnTo>
                    <a:pt x="10249" y="6272"/>
                  </a:lnTo>
                  <a:lnTo>
                    <a:pt x="10586" y="5809"/>
                  </a:lnTo>
                  <a:lnTo>
                    <a:pt x="10922" y="5346"/>
                  </a:lnTo>
                  <a:lnTo>
                    <a:pt x="11070" y="5114"/>
                  </a:lnTo>
                  <a:lnTo>
                    <a:pt x="11196" y="4862"/>
                  </a:lnTo>
                  <a:lnTo>
                    <a:pt x="11449" y="4357"/>
                  </a:lnTo>
                  <a:lnTo>
                    <a:pt x="11680" y="3831"/>
                  </a:lnTo>
                  <a:lnTo>
                    <a:pt x="11869" y="3305"/>
                  </a:lnTo>
                  <a:lnTo>
                    <a:pt x="11975" y="2947"/>
                  </a:lnTo>
                  <a:lnTo>
                    <a:pt x="12059" y="2589"/>
                  </a:lnTo>
                  <a:lnTo>
                    <a:pt x="12101" y="2231"/>
                  </a:lnTo>
                  <a:lnTo>
                    <a:pt x="12143" y="1874"/>
                  </a:lnTo>
                  <a:lnTo>
                    <a:pt x="12080" y="1579"/>
                  </a:lnTo>
                  <a:lnTo>
                    <a:pt x="12017" y="1326"/>
                  </a:lnTo>
                  <a:lnTo>
                    <a:pt x="11933" y="1095"/>
                  </a:lnTo>
                  <a:lnTo>
                    <a:pt x="11827" y="885"/>
                  </a:lnTo>
                  <a:lnTo>
                    <a:pt x="11743" y="695"/>
                  </a:lnTo>
                  <a:lnTo>
                    <a:pt x="11617" y="527"/>
                  </a:lnTo>
                  <a:lnTo>
                    <a:pt x="11491" y="380"/>
                  </a:lnTo>
                  <a:lnTo>
                    <a:pt x="11364" y="274"/>
                  </a:lnTo>
                  <a:lnTo>
                    <a:pt x="11217" y="169"/>
                  </a:lnTo>
                  <a:lnTo>
                    <a:pt x="11070" y="106"/>
                  </a:lnTo>
                  <a:lnTo>
                    <a:pt x="10901" y="43"/>
                  </a:lnTo>
                  <a:lnTo>
                    <a:pt x="10712" y="22"/>
                  </a:lnTo>
                  <a:lnTo>
                    <a:pt x="1052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28"/>
            <p:cNvSpPr/>
            <p:nvPr/>
          </p:nvSpPr>
          <p:spPr>
            <a:xfrm>
              <a:off x="4465998" y="-2883523"/>
              <a:ext cx="1474597" cy="159119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13448" y="10480"/>
                  </a:moveTo>
                  <a:lnTo>
                    <a:pt x="13574" y="10564"/>
                  </a:lnTo>
                  <a:lnTo>
                    <a:pt x="13700" y="10669"/>
                  </a:lnTo>
                  <a:lnTo>
                    <a:pt x="13826" y="10985"/>
                  </a:lnTo>
                  <a:lnTo>
                    <a:pt x="13911" y="11280"/>
                  </a:lnTo>
                  <a:lnTo>
                    <a:pt x="13953" y="11595"/>
                  </a:lnTo>
                  <a:lnTo>
                    <a:pt x="13953" y="11911"/>
                  </a:lnTo>
                  <a:lnTo>
                    <a:pt x="13911" y="12227"/>
                  </a:lnTo>
                  <a:lnTo>
                    <a:pt x="13868" y="12521"/>
                  </a:lnTo>
                  <a:lnTo>
                    <a:pt x="13784" y="12837"/>
                  </a:lnTo>
                  <a:lnTo>
                    <a:pt x="13658" y="13174"/>
                  </a:lnTo>
                  <a:lnTo>
                    <a:pt x="12900" y="13700"/>
                  </a:lnTo>
                  <a:lnTo>
                    <a:pt x="12164" y="14226"/>
                  </a:lnTo>
                  <a:lnTo>
                    <a:pt x="11406" y="14773"/>
                  </a:lnTo>
                  <a:lnTo>
                    <a:pt x="10691" y="15341"/>
                  </a:lnTo>
                  <a:lnTo>
                    <a:pt x="10501" y="14962"/>
                  </a:lnTo>
                  <a:lnTo>
                    <a:pt x="10354" y="14604"/>
                  </a:lnTo>
                  <a:lnTo>
                    <a:pt x="10228" y="14247"/>
                  </a:lnTo>
                  <a:lnTo>
                    <a:pt x="10186" y="14057"/>
                  </a:lnTo>
                  <a:lnTo>
                    <a:pt x="10165" y="13868"/>
                  </a:lnTo>
                  <a:lnTo>
                    <a:pt x="10144" y="13679"/>
                  </a:lnTo>
                  <a:lnTo>
                    <a:pt x="10144" y="13510"/>
                  </a:lnTo>
                  <a:lnTo>
                    <a:pt x="10165" y="13321"/>
                  </a:lnTo>
                  <a:lnTo>
                    <a:pt x="10207" y="13131"/>
                  </a:lnTo>
                  <a:lnTo>
                    <a:pt x="10270" y="12942"/>
                  </a:lnTo>
                  <a:lnTo>
                    <a:pt x="10354" y="12732"/>
                  </a:lnTo>
                  <a:lnTo>
                    <a:pt x="10438" y="12542"/>
                  </a:lnTo>
                  <a:lnTo>
                    <a:pt x="10565" y="12353"/>
                  </a:lnTo>
                  <a:lnTo>
                    <a:pt x="10817" y="11995"/>
                  </a:lnTo>
                  <a:lnTo>
                    <a:pt x="11091" y="11658"/>
                  </a:lnTo>
                  <a:lnTo>
                    <a:pt x="11406" y="11343"/>
                  </a:lnTo>
                  <a:lnTo>
                    <a:pt x="11554" y="11195"/>
                  </a:lnTo>
                  <a:lnTo>
                    <a:pt x="11743" y="11048"/>
                  </a:lnTo>
                  <a:lnTo>
                    <a:pt x="11911" y="10922"/>
                  </a:lnTo>
                  <a:lnTo>
                    <a:pt x="12101" y="10817"/>
                  </a:lnTo>
                  <a:lnTo>
                    <a:pt x="12290" y="10732"/>
                  </a:lnTo>
                  <a:lnTo>
                    <a:pt x="12480" y="10648"/>
                  </a:lnTo>
                  <a:lnTo>
                    <a:pt x="12690" y="10585"/>
                  </a:lnTo>
                  <a:lnTo>
                    <a:pt x="12900" y="10543"/>
                  </a:lnTo>
                  <a:lnTo>
                    <a:pt x="13111" y="10522"/>
                  </a:lnTo>
                  <a:lnTo>
                    <a:pt x="13342" y="10543"/>
                  </a:lnTo>
                  <a:lnTo>
                    <a:pt x="13405" y="10522"/>
                  </a:lnTo>
                  <a:lnTo>
                    <a:pt x="13448" y="10480"/>
                  </a:lnTo>
                  <a:close/>
                  <a:moveTo>
                    <a:pt x="35101" y="10375"/>
                  </a:moveTo>
                  <a:lnTo>
                    <a:pt x="35312" y="10480"/>
                  </a:lnTo>
                  <a:lnTo>
                    <a:pt x="35501" y="10606"/>
                  </a:lnTo>
                  <a:lnTo>
                    <a:pt x="35690" y="10754"/>
                  </a:lnTo>
                  <a:lnTo>
                    <a:pt x="35859" y="10880"/>
                  </a:lnTo>
                  <a:lnTo>
                    <a:pt x="36006" y="11048"/>
                  </a:lnTo>
                  <a:lnTo>
                    <a:pt x="36153" y="11195"/>
                  </a:lnTo>
                  <a:lnTo>
                    <a:pt x="36406" y="11532"/>
                  </a:lnTo>
                  <a:lnTo>
                    <a:pt x="36637" y="11890"/>
                  </a:lnTo>
                  <a:lnTo>
                    <a:pt x="36827" y="12269"/>
                  </a:lnTo>
                  <a:lnTo>
                    <a:pt x="37016" y="12690"/>
                  </a:lnTo>
                  <a:lnTo>
                    <a:pt x="37184" y="13131"/>
                  </a:lnTo>
                  <a:lnTo>
                    <a:pt x="37248" y="13342"/>
                  </a:lnTo>
                  <a:lnTo>
                    <a:pt x="37290" y="13531"/>
                  </a:lnTo>
                  <a:lnTo>
                    <a:pt x="37311" y="13721"/>
                  </a:lnTo>
                  <a:lnTo>
                    <a:pt x="37332" y="13910"/>
                  </a:lnTo>
                  <a:lnTo>
                    <a:pt x="37332" y="14268"/>
                  </a:lnTo>
                  <a:lnTo>
                    <a:pt x="37290" y="14647"/>
                  </a:lnTo>
                  <a:lnTo>
                    <a:pt x="37184" y="15362"/>
                  </a:lnTo>
                  <a:lnTo>
                    <a:pt x="37142" y="15720"/>
                  </a:lnTo>
                  <a:lnTo>
                    <a:pt x="37121" y="16077"/>
                  </a:lnTo>
                  <a:lnTo>
                    <a:pt x="36280" y="15046"/>
                  </a:lnTo>
                  <a:lnTo>
                    <a:pt x="35396" y="14036"/>
                  </a:lnTo>
                  <a:lnTo>
                    <a:pt x="34470" y="13068"/>
                  </a:lnTo>
                  <a:lnTo>
                    <a:pt x="33544" y="12100"/>
                  </a:lnTo>
                  <a:lnTo>
                    <a:pt x="33923" y="11637"/>
                  </a:lnTo>
                  <a:lnTo>
                    <a:pt x="34280" y="11195"/>
                  </a:lnTo>
                  <a:lnTo>
                    <a:pt x="34659" y="10754"/>
                  </a:lnTo>
                  <a:lnTo>
                    <a:pt x="34870" y="10564"/>
                  </a:lnTo>
                  <a:lnTo>
                    <a:pt x="35101" y="10375"/>
                  </a:lnTo>
                  <a:close/>
                  <a:moveTo>
                    <a:pt x="37163" y="6650"/>
                  </a:moveTo>
                  <a:lnTo>
                    <a:pt x="37458" y="6671"/>
                  </a:lnTo>
                  <a:lnTo>
                    <a:pt x="37732" y="6692"/>
                  </a:lnTo>
                  <a:lnTo>
                    <a:pt x="38005" y="6734"/>
                  </a:lnTo>
                  <a:lnTo>
                    <a:pt x="38279" y="6797"/>
                  </a:lnTo>
                  <a:lnTo>
                    <a:pt x="38552" y="6903"/>
                  </a:lnTo>
                  <a:lnTo>
                    <a:pt x="38826" y="7008"/>
                  </a:lnTo>
                  <a:lnTo>
                    <a:pt x="39078" y="7155"/>
                  </a:lnTo>
                  <a:lnTo>
                    <a:pt x="39289" y="7281"/>
                  </a:lnTo>
                  <a:lnTo>
                    <a:pt x="39478" y="7408"/>
                  </a:lnTo>
                  <a:lnTo>
                    <a:pt x="39668" y="7576"/>
                  </a:lnTo>
                  <a:lnTo>
                    <a:pt x="39836" y="7723"/>
                  </a:lnTo>
                  <a:lnTo>
                    <a:pt x="40004" y="7913"/>
                  </a:lnTo>
                  <a:lnTo>
                    <a:pt x="40173" y="8081"/>
                  </a:lnTo>
                  <a:lnTo>
                    <a:pt x="40467" y="8481"/>
                  </a:lnTo>
                  <a:lnTo>
                    <a:pt x="40720" y="8902"/>
                  </a:lnTo>
                  <a:lnTo>
                    <a:pt x="40951" y="9323"/>
                  </a:lnTo>
                  <a:lnTo>
                    <a:pt x="41141" y="9764"/>
                  </a:lnTo>
                  <a:lnTo>
                    <a:pt x="41309" y="10227"/>
                  </a:lnTo>
                  <a:lnTo>
                    <a:pt x="41456" y="10732"/>
                  </a:lnTo>
                  <a:lnTo>
                    <a:pt x="41583" y="11238"/>
                  </a:lnTo>
                  <a:lnTo>
                    <a:pt x="41688" y="11743"/>
                  </a:lnTo>
                  <a:lnTo>
                    <a:pt x="41751" y="12269"/>
                  </a:lnTo>
                  <a:lnTo>
                    <a:pt x="41793" y="12774"/>
                  </a:lnTo>
                  <a:lnTo>
                    <a:pt x="41814" y="13300"/>
                  </a:lnTo>
                  <a:lnTo>
                    <a:pt x="41772" y="13784"/>
                  </a:lnTo>
                  <a:lnTo>
                    <a:pt x="41688" y="14268"/>
                  </a:lnTo>
                  <a:lnTo>
                    <a:pt x="41646" y="14499"/>
                  </a:lnTo>
                  <a:lnTo>
                    <a:pt x="41561" y="14731"/>
                  </a:lnTo>
                  <a:lnTo>
                    <a:pt x="41498" y="14962"/>
                  </a:lnTo>
                  <a:lnTo>
                    <a:pt x="41393" y="15173"/>
                  </a:lnTo>
                  <a:lnTo>
                    <a:pt x="41288" y="15383"/>
                  </a:lnTo>
                  <a:lnTo>
                    <a:pt x="41162" y="15593"/>
                  </a:lnTo>
                  <a:lnTo>
                    <a:pt x="41035" y="15783"/>
                  </a:lnTo>
                  <a:lnTo>
                    <a:pt x="40888" y="15972"/>
                  </a:lnTo>
                  <a:lnTo>
                    <a:pt x="40720" y="16141"/>
                  </a:lnTo>
                  <a:lnTo>
                    <a:pt x="40551" y="16309"/>
                  </a:lnTo>
                  <a:lnTo>
                    <a:pt x="40341" y="16477"/>
                  </a:lnTo>
                  <a:lnTo>
                    <a:pt x="40131" y="16625"/>
                  </a:lnTo>
                  <a:lnTo>
                    <a:pt x="39899" y="16751"/>
                  </a:lnTo>
                  <a:lnTo>
                    <a:pt x="39668" y="16877"/>
                  </a:lnTo>
                  <a:lnTo>
                    <a:pt x="39394" y="17003"/>
                  </a:lnTo>
                  <a:lnTo>
                    <a:pt x="39120" y="17088"/>
                  </a:lnTo>
                  <a:lnTo>
                    <a:pt x="39015" y="17151"/>
                  </a:lnTo>
                  <a:lnTo>
                    <a:pt x="38952" y="17214"/>
                  </a:lnTo>
                  <a:lnTo>
                    <a:pt x="38510" y="17298"/>
                  </a:lnTo>
                  <a:lnTo>
                    <a:pt x="38089" y="17361"/>
                  </a:lnTo>
                  <a:lnTo>
                    <a:pt x="37732" y="16877"/>
                  </a:lnTo>
                  <a:lnTo>
                    <a:pt x="37353" y="16393"/>
                  </a:lnTo>
                  <a:lnTo>
                    <a:pt x="37584" y="15846"/>
                  </a:lnTo>
                  <a:lnTo>
                    <a:pt x="37753" y="15320"/>
                  </a:lnTo>
                  <a:lnTo>
                    <a:pt x="37879" y="14794"/>
                  </a:lnTo>
                  <a:lnTo>
                    <a:pt x="37921" y="14520"/>
                  </a:lnTo>
                  <a:lnTo>
                    <a:pt x="37942" y="14268"/>
                  </a:lnTo>
                  <a:lnTo>
                    <a:pt x="37963" y="13994"/>
                  </a:lnTo>
                  <a:lnTo>
                    <a:pt x="37963" y="13742"/>
                  </a:lnTo>
                  <a:lnTo>
                    <a:pt x="37942" y="13468"/>
                  </a:lnTo>
                  <a:lnTo>
                    <a:pt x="37921" y="13195"/>
                  </a:lnTo>
                  <a:lnTo>
                    <a:pt x="37879" y="12921"/>
                  </a:lnTo>
                  <a:lnTo>
                    <a:pt x="37795" y="12647"/>
                  </a:lnTo>
                  <a:lnTo>
                    <a:pt x="37711" y="12353"/>
                  </a:lnTo>
                  <a:lnTo>
                    <a:pt x="37605" y="12058"/>
                  </a:lnTo>
                  <a:lnTo>
                    <a:pt x="37416" y="11574"/>
                  </a:lnTo>
                  <a:lnTo>
                    <a:pt x="37290" y="11322"/>
                  </a:lnTo>
                  <a:lnTo>
                    <a:pt x="37142" y="11069"/>
                  </a:lnTo>
                  <a:lnTo>
                    <a:pt x="36995" y="10817"/>
                  </a:lnTo>
                  <a:lnTo>
                    <a:pt x="36827" y="10585"/>
                  </a:lnTo>
                  <a:lnTo>
                    <a:pt x="36637" y="10354"/>
                  </a:lnTo>
                  <a:lnTo>
                    <a:pt x="36448" y="10164"/>
                  </a:lnTo>
                  <a:lnTo>
                    <a:pt x="36448" y="10164"/>
                  </a:lnTo>
                  <a:lnTo>
                    <a:pt x="36700" y="10206"/>
                  </a:lnTo>
                  <a:lnTo>
                    <a:pt x="36953" y="10248"/>
                  </a:lnTo>
                  <a:lnTo>
                    <a:pt x="37205" y="10354"/>
                  </a:lnTo>
                  <a:lnTo>
                    <a:pt x="37437" y="10459"/>
                  </a:lnTo>
                  <a:lnTo>
                    <a:pt x="37668" y="10564"/>
                  </a:lnTo>
                  <a:lnTo>
                    <a:pt x="37900" y="10711"/>
                  </a:lnTo>
                  <a:lnTo>
                    <a:pt x="38237" y="10943"/>
                  </a:lnTo>
                  <a:lnTo>
                    <a:pt x="38447" y="11090"/>
                  </a:lnTo>
                  <a:lnTo>
                    <a:pt x="38657" y="11280"/>
                  </a:lnTo>
                  <a:lnTo>
                    <a:pt x="38826" y="11469"/>
                  </a:lnTo>
                  <a:lnTo>
                    <a:pt x="38889" y="11553"/>
                  </a:lnTo>
                  <a:lnTo>
                    <a:pt x="38952" y="11658"/>
                  </a:lnTo>
                  <a:lnTo>
                    <a:pt x="38994" y="11764"/>
                  </a:lnTo>
                  <a:lnTo>
                    <a:pt x="38994" y="11869"/>
                  </a:lnTo>
                  <a:lnTo>
                    <a:pt x="38994" y="11974"/>
                  </a:lnTo>
                  <a:lnTo>
                    <a:pt x="38973" y="12058"/>
                  </a:lnTo>
                  <a:lnTo>
                    <a:pt x="38952" y="12100"/>
                  </a:lnTo>
                  <a:lnTo>
                    <a:pt x="38973" y="12121"/>
                  </a:lnTo>
                  <a:lnTo>
                    <a:pt x="39015" y="12142"/>
                  </a:lnTo>
                  <a:lnTo>
                    <a:pt x="39036" y="12121"/>
                  </a:lnTo>
                  <a:lnTo>
                    <a:pt x="39141" y="12016"/>
                  </a:lnTo>
                  <a:lnTo>
                    <a:pt x="39226" y="11890"/>
                  </a:lnTo>
                  <a:lnTo>
                    <a:pt x="39268" y="11764"/>
                  </a:lnTo>
                  <a:lnTo>
                    <a:pt x="39289" y="11658"/>
                  </a:lnTo>
                  <a:lnTo>
                    <a:pt x="39289" y="11532"/>
                  </a:lnTo>
                  <a:lnTo>
                    <a:pt x="39268" y="11406"/>
                  </a:lnTo>
                  <a:lnTo>
                    <a:pt x="39226" y="11280"/>
                  </a:lnTo>
                  <a:lnTo>
                    <a:pt x="39184" y="11153"/>
                  </a:lnTo>
                  <a:lnTo>
                    <a:pt x="39036" y="10922"/>
                  </a:lnTo>
                  <a:lnTo>
                    <a:pt x="38868" y="10690"/>
                  </a:lnTo>
                  <a:lnTo>
                    <a:pt x="38679" y="10501"/>
                  </a:lnTo>
                  <a:lnTo>
                    <a:pt x="38489" y="10333"/>
                  </a:lnTo>
                  <a:lnTo>
                    <a:pt x="38258" y="10164"/>
                  </a:lnTo>
                  <a:lnTo>
                    <a:pt x="38005" y="9954"/>
                  </a:lnTo>
                  <a:lnTo>
                    <a:pt x="37689" y="9764"/>
                  </a:lnTo>
                  <a:lnTo>
                    <a:pt x="37353" y="9596"/>
                  </a:lnTo>
                  <a:lnTo>
                    <a:pt x="37353" y="9596"/>
                  </a:lnTo>
                  <a:lnTo>
                    <a:pt x="37647" y="9617"/>
                  </a:lnTo>
                  <a:lnTo>
                    <a:pt x="37963" y="9680"/>
                  </a:lnTo>
                  <a:lnTo>
                    <a:pt x="38258" y="9786"/>
                  </a:lnTo>
                  <a:lnTo>
                    <a:pt x="38552" y="9891"/>
                  </a:lnTo>
                  <a:lnTo>
                    <a:pt x="38847" y="10038"/>
                  </a:lnTo>
                  <a:lnTo>
                    <a:pt x="39120" y="10206"/>
                  </a:lnTo>
                  <a:lnTo>
                    <a:pt x="39394" y="10417"/>
                  </a:lnTo>
                  <a:lnTo>
                    <a:pt x="39668" y="10627"/>
                  </a:lnTo>
                  <a:lnTo>
                    <a:pt x="39731" y="10669"/>
                  </a:lnTo>
                  <a:lnTo>
                    <a:pt x="39857" y="10669"/>
                  </a:lnTo>
                  <a:lnTo>
                    <a:pt x="39899" y="10627"/>
                  </a:lnTo>
                  <a:lnTo>
                    <a:pt x="39941" y="10606"/>
                  </a:lnTo>
                  <a:lnTo>
                    <a:pt x="39962" y="10543"/>
                  </a:lnTo>
                  <a:lnTo>
                    <a:pt x="39962" y="10480"/>
                  </a:lnTo>
                  <a:lnTo>
                    <a:pt x="39941" y="10417"/>
                  </a:lnTo>
                  <a:lnTo>
                    <a:pt x="39773" y="10164"/>
                  </a:lnTo>
                  <a:lnTo>
                    <a:pt x="39562" y="9933"/>
                  </a:lnTo>
                  <a:lnTo>
                    <a:pt x="39331" y="9701"/>
                  </a:lnTo>
                  <a:lnTo>
                    <a:pt x="39099" y="9512"/>
                  </a:lnTo>
                  <a:lnTo>
                    <a:pt x="38847" y="9323"/>
                  </a:lnTo>
                  <a:lnTo>
                    <a:pt x="38594" y="9154"/>
                  </a:lnTo>
                  <a:lnTo>
                    <a:pt x="38321" y="9007"/>
                  </a:lnTo>
                  <a:lnTo>
                    <a:pt x="38026" y="8902"/>
                  </a:lnTo>
                  <a:lnTo>
                    <a:pt x="37732" y="8818"/>
                  </a:lnTo>
                  <a:lnTo>
                    <a:pt x="37437" y="8754"/>
                  </a:lnTo>
                  <a:lnTo>
                    <a:pt x="37142" y="8712"/>
                  </a:lnTo>
                  <a:lnTo>
                    <a:pt x="36827" y="8712"/>
                  </a:lnTo>
                  <a:lnTo>
                    <a:pt x="36511" y="8754"/>
                  </a:lnTo>
                  <a:lnTo>
                    <a:pt x="36216" y="8818"/>
                  </a:lnTo>
                  <a:lnTo>
                    <a:pt x="35901" y="8923"/>
                  </a:lnTo>
                  <a:lnTo>
                    <a:pt x="35606" y="9049"/>
                  </a:lnTo>
                  <a:lnTo>
                    <a:pt x="35270" y="9238"/>
                  </a:lnTo>
                  <a:lnTo>
                    <a:pt x="34891" y="9491"/>
                  </a:lnTo>
                  <a:lnTo>
                    <a:pt x="34491" y="9786"/>
                  </a:lnTo>
                  <a:lnTo>
                    <a:pt x="34091" y="10143"/>
                  </a:lnTo>
                  <a:lnTo>
                    <a:pt x="33902" y="10333"/>
                  </a:lnTo>
                  <a:lnTo>
                    <a:pt x="33733" y="10522"/>
                  </a:lnTo>
                  <a:lnTo>
                    <a:pt x="33586" y="10711"/>
                  </a:lnTo>
                  <a:lnTo>
                    <a:pt x="33460" y="10922"/>
                  </a:lnTo>
                  <a:lnTo>
                    <a:pt x="33334" y="11111"/>
                  </a:lnTo>
                  <a:lnTo>
                    <a:pt x="33249" y="11322"/>
                  </a:lnTo>
                  <a:lnTo>
                    <a:pt x="33207" y="11532"/>
                  </a:lnTo>
                  <a:lnTo>
                    <a:pt x="33186" y="11743"/>
                  </a:lnTo>
                  <a:lnTo>
                    <a:pt x="32555" y="11111"/>
                  </a:lnTo>
                  <a:lnTo>
                    <a:pt x="32555" y="10838"/>
                  </a:lnTo>
                  <a:lnTo>
                    <a:pt x="32576" y="10543"/>
                  </a:lnTo>
                  <a:lnTo>
                    <a:pt x="32618" y="10270"/>
                  </a:lnTo>
                  <a:lnTo>
                    <a:pt x="32702" y="9996"/>
                  </a:lnTo>
                  <a:lnTo>
                    <a:pt x="32786" y="9743"/>
                  </a:lnTo>
                  <a:lnTo>
                    <a:pt x="32892" y="9470"/>
                  </a:lnTo>
                  <a:lnTo>
                    <a:pt x="32997" y="9217"/>
                  </a:lnTo>
                  <a:lnTo>
                    <a:pt x="33144" y="8986"/>
                  </a:lnTo>
                  <a:lnTo>
                    <a:pt x="33291" y="8733"/>
                  </a:lnTo>
                  <a:lnTo>
                    <a:pt x="33460" y="8523"/>
                  </a:lnTo>
                  <a:lnTo>
                    <a:pt x="33649" y="8291"/>
                  </a:lnTo>
                  <a:lnTo>
                    <a:pt x="33860" y="8102"/>
                  </a:lnTo>
                  <a:lnTo>
                    <a:pt x="34070" y="7892"/>
                  </a:lnTo>
                  <a:lnTo>
                    <a:pt x="34280" y="7723"/>
                  </a:lnTo>
                  <a:lnTo>
                    <a:pt x="34512" y="7534"/>
                  </a:lnTo>
                  <a:lnTo>
                    <a:pt x="34743" y="7387"/>
                  </a:lnTo>
                  <a:lnTo>
                    <a:pt x="34996" y="7239"/>
                  </a:lnTo>
                  <a:lnTo>
                    <a:pt x="35248" y="7113"/>
                  </a:lnTo>
                  <a:lnTo>
                    <a:pt x="35522" y="6987"/>
                  </a:lnTo>
                  <a:lnTo>
                    <a:pt x="35775" y="6903"/>
                  </a:lnTo>
                  <a:lnTo>
                    <a:pt x="36048" y="6818"/>
                  </a:lnTo>
                  <a:lnTo>
                    <a:pt x="36343" y="6755"/>
                  </a:lnTo>
                  <a:lnTo>
                    <a:pt x="36616" y="6692"/>
                  </a:lnTo>
                  <a:lnTo>
                    <a:pt x="36890" y="6671"/>
                  </a:lnTo>
                  <a:lnTo>
                    <a:pt x="37163" y="6650"/>
                  </a:lnTo>
                  <a:close/>
                  <a:moveTo>
                    <a:pt x="13153" y="5914"/>
                  </a:moveTo>
                  <a:lnTo>
                    <a:pt x="13448" y="5935"/>
                  </a:lnTo>
                  <a:lnTo>
                    <a:pt x="13742" y="5977"/>
                  </a:lnTo>
                  <a:lnTo>
                    <a:pt x="14016" y="6040"/>
                  </a:lnTo>
                  <a:lnTo>
                    <a:pt x="14268" y="6103"/>
                  </a:lnTo>
                  <a:lnTo>
                    <a:pt x="14521" y="6187"/>
                  </a:lnTo>
                  <a:lnTo>
                    <a:pt x="14752" y="6292"/>
                  </a:lnTo>
                  <a:lnTo>
                    <a:pt x="14963" y="6398"/>
                  </a:lnTo>
                  <a:lnTo>
                    <a:pt x="15173" y="6524"/>
                  </a:lnTo>
                  <a:lnTo>
                    <a:pt x="15363" y="6650"/>
                  </a:lnTo>
                  <a:lnTo>
                    <a:pt x="15531" y="6797"/>
                  </a:lnTo>
                  <a:lnTo>
                    <a:pt x="15699" y="6945"/>
                  </a:lnTo>
                  <a:lnTo>
                    <a:pt x="15846" y="7113"/>
                  </a:lnTo>
                  <a:lnTo>
                    <a:pt x="15994" y="7302"/>
                  </a:lnTo>
                  <a:lnTo>
                    <a:pt x="16120" y="7471"/>
                  </a:lnTo>
                  <a:lnTo>
                    <a:pt x="16225" y="7660"/>
                  </a:lnTo>
                  <a:lnTo>
                    <a:pt x="16330" y="7871"/>
                  </a:lnTo>
                  <a:lnTo>
                    <a:pt x="16415" y="8060"/>
                  </a:lnTo>
                  <a:lnTo>
                    <a:pt x="16478" y="8270"/>
                  </a:lnTo>
                  <a:lnTo>
                    <a:pt x="16541" y="8502"/>
                  </a:lnTo>
                  <a:lnTo>
                    <a:pt x="16604" y="8712"/>
                  </a:lnTo>
                  <a:lnTo>
                    <a:pt x="16625" y="8944"/>
                  </a:lnTo>
                  <a:lnTo>
                    <a:pt x="16646" y="9175"/>
                  </a:lnTo>
                  <a:lnTo>
                    <a:pt x="16667" y="9407"/>
                  </a:lnTo>
                  <a:lnTo>
                    <a:pt x="16646" y="9638"/>
                  </a:lnTo>
                  <a:lnTo>
                    <a:pt x="16625" y="9870"/>
                  </a:lnTo>
                  <a:lnTo>
                    <a:pt x="16604" y="10101"/>
                  </a:lnTo>
                  <a:lnTo>
                    <a:pt x="16499" y="10585"/>
                  </a:lnTo>
                  <a:lnTo>
                    <a:pt x="16352" y="11069"/>
                  </a:lnTo>
                  <a:lnTo>
                    <a:pt x="16162" y="11532"/>
                  </a:lnTo>
                  <a:lnTo>
                    <a:pt x="15257" y="12100"/>
                  </a:lnTo>
                  <a:lnTo>
                    <a:pt x="14373" y="12690"/>
                  </a:lnTo>
                  <a:lnTo>
                    <a:pt x="14373" y="12690"/>
                  </a:lnTo>
                  <a:lnTo>
                    <a:pt x="14500" y="12332"/>
                  </a:lnTo>
                  <a:lnTo>
                    <a:pt x="14584" y="11974"/>
                  </a:lnTo>
                  <a:lnTo>
                    <a:pt x="14626" y="11595"/>
                  </a:lnTo>
                  <a:lnTo>
                    <a:pt x="14626" y="11406"/>
                  </a:lnTo>
                  <a:lnTo>
                    <a:pt x="14626" y="11216"/>
                  </a:lnTo>
                  <a:lnTo>
                    <a:pt x="14605" y="10901"/>
                  </a:lnTo>
                  <a:lnTo>
                    <a:pt x="14563" y="10606"/>
                  </a:lnTo>
                  <a:lnTo>
                    <a:pt x="14500" y="10291"/>
                  </a:lnTo>
                  <a:lnTo>
                    <a:pt x="14373" y="9996"/>
                  </a:lnTo>
                  <a:lnTo>
                    <a:pt x="14247" y="9701"/>
                  </a:lnTo>
                  <a:lnTo>
                    <a:pt x="14079" y="9428"/>
                  </a:lnTo>
                  <a:lnTo>
                    <a:pt x="13889" y="9175"/>
                  </a:lnTo>
                  <a:lnTo>
                    <a:pt x="13679" y="8944"/>
                  </a:lnTo>
                  <a:lnTo>
                    <a:pt x="13448" y="8712"/>
                  </a:lnTo>
                  <a:lnTo>
                    <a:pt x="13195" y="8544"/>
                  </a:lnTo>
                  <a:lnTo>
                    <a:pt x="12943" y="8376"/>
                  </a:lnTo>
                  <a:lnTo>
                    <a:pt x="12648" y="8249"/>
                  </a:lnTo>
                  <a:lnTo>
                    <a:pt x="12353" y="8165"/>
                  </a:lnTo>
                  <a:lnTo>
                    <a:pt x="12038" y="8123"/>
                  </a:lnTo>
                  <a:lnTo>
                    <a:pt x="11722" y="8123"/>
                  </a:lnTo>
                  <a:lnTo>
                    <a:pt x="11385" y="8144"/>
                  </a:lnTo>
                  <a:lnTo>
                    <a:pt x="11280" y="8186"/>
                  </a:lnTo>
                  <a:lnTo>
                    <a:pt x="11217" y="8249"/>
                  </a:lnTo>
                  <a:lnTo>
                    <a:pt x="11196" y="8334"/>
                  </a:lnTo>
                  <a:lnTo>
                    <a:pt x="11175" y="8418"/>
                  </a:lnTo>
                  <a:lnTo>
                    <a:pt x="11196" y="8523"/>
                  </a:lnTo>
                  <a:lnTo>
                    <a:pt x="11238" y="8607"/>
                  </a:lnTo>
                  <a:lnTo>
                    <a:pt x="11322" y="8670"/>
                  </a:lnTo>
                  <a:lnTo>
                    <a:pt x="11406" y="8712"/>
                  </a:lnTo>
                  <a:lnTo>
                    <a:pt x="11448" y="8754"/>
                  </a:lnTo>
                  <a:lnTo>
                    <a:pt x="11785" y="9007"/>
                  </a:lnTo>
                  <a:lnTo>
                    <a:pt x="12164" y="9217"/>
                  </a:lnTo>
                  <a:lnTo>
                    <a:pt x="12543" y="9470"/>
                  </a:lnTo>
                  <a:lnTo>
                    <a:pt x="12900" y="9701"/>
                  </a:lnTo>
                  <a:lnTo>
                    <a:pt x="12669" y="9659"/>
                  </a:lnTo>
                  <a:lnTo>
                    <a:pt x="12437" y="9617"/>
                  </a:lnTo>
                  <a:lnTo>
                    <a:pt x="11932" y="9617"/>
                  </a:lnTo>
                  <a:lnTo>
                    <a:pt x="11680" y="9638"/>
                  </a:lnTo>
                  <a:lnTo>
                    <a:pt x="11427" y="9680"/>
                  </a:lnTo>
                  <a:lnTo>
                    <a:pt x="11196" y="9743"/>
                  </a:lnTo>
                  <a:lnTo>
                    <a:pt x="10943" y="9828"/>
                  </a:lnTo>
                  <a:lnTo>
                    <a:pt x="10712" y="9912"/>
                  </a:lnTo>
                  <a:lnTo>
                    <a:pt x="10480" y="10017"/>
                  </a:lnTo>
                  <a:lnTo>
                    <a:pt x="10249" y="10143"/>
                  </a:lnTo>
                  <a:lnTo>
                    <a:pt x="10039" y="10291"/>
                  </a:lnTo>
                  <a:lnTo>
                    <a:pt x="9828" y="10438"/>
                  </a:lnTo>
                  <a:lnTo>
                    <a:pt x="9660" y="10585"/>
                  </a:lnTo>
                  <a:lnTo>
                    <a:pt x="9491" y="10754"/>
                  </a:lnTo>
                  <a:lnTo>
                    <a:pt x="9323" y="10943"/>
                  </a:lnTo>
                  <a:lnTo>
                    <a:pt x="9281" y="11006"/>
                  </a:lnTo>
                  <a:lnTo>
                    <a:pt x="9281" y="11090"/>
                  </a:lnTo>
                  <a:lnTo>
                    <a:pt x="9281" y="11174"/>
                  </a:lnTo>
                  <a:lnTo>
                    <a:pt x="9323" y="11259"/>
                  </a:lnTo>
                  <a:lnTo>
                    <a:pt x="9386" y="11322"/>
                  </a:lnTo>
                  <a:lnTo>
                    <a:pt x="9449" y="11343"/>
                  </a:lnTo>
                  <a:lnTo>
                    <a:pt x="9533" y="11343"/>
                  </a:lnTo>
                  <a:lnTo>
                    <a:pt x="9618" y="11301"/>
                  </a:lnTo>
                  <a:lnTo>
                    <a:pt x="10060" y="11006"/>
                  </a:lnTo>
                  <a:lnTo>
                    <a:pt x="10565" y="10732"/>
                  </a:lnTo>
                  <a:lnTo>
                    <a:pt x="10838" y="10606"/>
                  </a:lnTo>
                  <a:lnTo>
                    <a:pt x="11112" y="10501"/>
                  </a:lnTo>
                  <a:lnTo>
                    <a:pt x="11406" y="10396"/>
                  </a:lnTo>
                  <a:lnTo>
                    <a:pt x="11680" y="10333"/>
                  </a:lnTo>
                  <a:lnTo>
                    <a:pt x="11364" y="10480"/>
                  </a:lnTo>
                  <a:lnTo>
                    <a:pt x="11070" y="10669"/>
                  </a:lnTo>
                  <a:lnTo>
                    <a:pt x="10796" y="10901"/>
                  </a:lnTo>
                  <a:lnTo>
                    <a:pt x="10523" y="11132"/>
                  </a:lnTo>
                  <a:lnTo>
                    <a:pt x="10291" y="11364"/>
                  </a:lnTo>
                  <a:lnTo>
                    <a:pt x="10060" y="11616"/>
                  </a:lnTo>
                  <a:lnTo>
                    <a:pt x="9870" y="11869"/>
                  </a:lnTo>
                  <a:lnTo>
                    <a:pt x="9723" y="12121"/>
                  </a:lnTo>
                  <a:lnTo>
                    <a:pt x="9618" y="12332"/>
                  </a:lnTo>
                  <a:lnTo>
                    <a:pt x="9512" y="12542"/>
                  </a:lnTo>
                  <a:lnTo>
                    <a:pt x="9428" y="12795"/>
                  </a:lnTo>
                  <a:lnTo>
                    <a:pt x="9365" y="13026"/>
                  </a:lnTo>
                  <a:lnTo>
                    <a:pt x="9302" y="13300"/>
                  </a:lnTo>
                  <a:lnTo>
                    <a:pt x="9260" y="13552"/>
                  </a:lnTo>
                  <a:lnTo>
                    <a:pt x="9239" y="13805"/>
                  </a:lnTo>
                  <a:lnTo>
                    <a:pt x="9239" y="14078"/>
                  </a:lnTo>
                  <a:lnTo>
                    <a:pt x="9260" y="14331"/>
                  </a:lnTo>
                  <a:lnTo>
                    <a:pt x="9302" y="14583"/>
                  </a:lnTo>
                  <a:lnTo>
                    <a:pt x="9344" y="14836"/>
                  </a:lnTo>
                  <a:lnTo>
                    <a:pt x="9428" y="15067"/>
                  </a:lnTo>
                  <a:lnTo>
                    <a:pt x="9533" y="15299"/>
                  </a:lnTo>
                  <a:lnTo>
                    <a:pt x="9660" y="15509"/>
                  </a:lnTo>
                  <a:lnTo>
                    <a:pt x="9807" y="15699"/>
                  </a:lnTo>
                  <a:lnTo>
                    <a:pt x="9996" y="15867"/>
                  </a:lnTo>
                  <a:lnTo>
                    <a:pt x="9007" y="16688"/>
                  </a:lnTo>
                  <a:lnTo>
                    <a:pt x="8018" y="17572"/>
                  </a:lnTo>
                  <a:lnTo>
                    <a:pt x="7997" y="17529"/>
                  </a:lnTo>
                  <a:lnTo>
                    <a:pt x="7640" y="17003"/>
                  </a:lnTo>
                  <a:lnTo>
                    <a:pt x="7282" y="16498"/>
                  </a:lnTo>
                  <a:lnTo>
                    <a:pt x="6945" y="15993"/>
                  </a:lnTo>
                  <a:lnTo>
                    <a:pt x="6630" y="15488"/>
                  </a:lnTo>
                  <a:lnTo>
                    <a:pt x="6482" y="15236"/>
                  </a:lnTo>
                  <a:lnTo>
                    <a:pt x="6356" y="14962"/>
                  </a:lnTo>
                  <a:lnTo>
                    <a:pt x="6251" y="14689"/>
                  </a:lnTo>
                  <a:lnTo>
                    <a:pt x="6188" y="14415"/>
                  </a:lnTo>
                  <a:lnTo>
                    <a:pt x="6124" y="14099"/>
                  </a:lnTo>
                  <a:lnTo>
                    <a:pt x="6082" y="13784"/>
                  </a:lnTo>
                  <a:lnTo>
                    <a:pt x="6082" y="13468"/>
                  </a:lnTo>
                  <a:lnTo>
                    <a:pt x="6103" y="13110"/>
                  </a:lnTo>
                  <a:lnTo>
                    <a:pt x="6209" y="12500"/>
                  </a:lnTo>
                  <a:lnTo>
                    <a:pt x="6356" y="11911"/>
                  </a:lnTo>
                  <a:lnTo>
                    <a:pt x="6566" y="11322"/>
                  </a:lnTo>
                  <a:lnTo>
                    <a:pt x="6798" y="10732"/>
                  </a:lnTo>
                  <a:lnTo>
                    <a:pt x="7092" y="10185"/>
                  </a:lnTo>
                  <a:lnTo>
                    <a:pt x="7408" y="9659"/>
                  </a:lnTo>
                  <a:lnTo>
                    <a:pt x="7766" y="9154"/>
                  </a:lnTo>
                  <a:lnTo>
                    <a:pt x="7976" y="8923"/>
                  </a:lnTo>
                  <a:lnTo>
                    <a:pt x="8166" y="8691"/>
                  </a:lnTo>
                  <a:lnTo>
                    <a:pt x="8650" y="8207"/>
                  </a:lnTo>
                  <a:lnTo>
                    <a:pt x="9197" y="7702"/>
                  </a:lnTo>
                  <a:lnTo>
                    <a:pt x="9470" y="7471"/>
                  </a:lnTo>
                  <a:lnTo>
                    <a:pt x="9786" y="7218"/>
                  </a:lnTo>
                  <a:lnTo>
                    <a:pt x="10081" y="7008"/>
                  </a:lnTo>
                  <a:lnTo>
                    <a:pt x="10417" y="6797"/>
                  </a:lnTo>
                  <a:lnTo>
                    <a:pt x="10733" y="6587"/>
                  </a:lnTo>
                  <a:lnTo>
                    <a:pt x="11070" y="6419"/>
                  </a:lnTo>
                  <a:lnTo>
                    <a:pt x="11406" y="6250"/>
                  </a:lnTo>
                  <a:lnTo>
                    <a:pt x="11743" y="6124"/>
                  </a:lnTo>
                  <a:lnTo>
                    <a:pt x="12101" y="6019"/>
                  </a:lnTo>
                  <a:lnTo>
                    <a:pt x="12459" y="5956"/>
                  </a:lnTo>
                  <a:lnTo>
                    <a:pt x="12795" y="5914"/>
                  </a:lnTo>
                  <a:close/>
                  <a:moveTo>
                    <a:pt x="17362" y="11827"/>
                  </a:moveTo>
                  <a:lnTo>
                    <a:pt x="17551" y="11848"/>
                  </a:lnTo>
                  <a:lnTo>
                    <a:pt x="17740" y="11869"/>
                  </a:lnTo>
                  <a:lnTo>
                    <a:pt x="17909" y="11932"/>
                  </a:lnTo>
                  <a:lnTo>
                    <a:pt x="18056" y="11995"/>
                  </a:lnTo>
                  <a:lnTo>
                    <a:pt x="18203" y="12100"/>
                  </a:lnTo>
                  <a:lnTo>
                    <a:pt x="18330" y="12206"/>
                  </a:lnTo>
                  <a:lnTo>
                    <a:pt x="18456" y="12353"/>
                  </a:lnTo>
                  <a:lnTo>
                    <a:pt x="18582" y="12521"/>
                  </a:lnTo>
                  <a:lnTo>
                    <a:pt x="18666" y="12711"/>
                  </a:lnTo>
                  <a:lnTo>
                    <a:pt x="18772" y="12921"/>
                  </a:lnTo>
                  <a:lnTo>
                    <a:pt x="18856" y="13152"/>
                  </a:lnTo>
                  <a:lnTo>
                    <a:pt x="18919" y="13405"/>
                  </a:lnTo>
                  <a:lnTo>
                    <a:pt x="18982" y="13700"/>
                  </a:lnTo>
                  <a:lnTo>
                    <a:pt x="18940" y="14057"/>
                  </a:lnTo>
                  <a:lnTo>
                    <a:pt x="18898" y="14415"/>
                  </a:lnTo>
                  <a:lnTo>
                    <a:pt x="18814" y="14773"/>
                  </a:lnTo>
                  <a:lnTo>
                    <a:pt x="18708" y="15131"/>
                  </a:lnTo>
                  <a:lnTo>
                    <a:pt x="18519" y="15657"/>
                  </a:lnTo>
                  <a:lnTo>
                    <a:pt x="18288" y="16183"/>
                  </a:lnTo>
                  <a:lnTo>
                    <a:pt x="18035" y="16688"/>
                  </a:lnTo>
                  <a:lnTo>
                    <a:pt x="17909" y="16940"/>
                  </a:lnTo>
                  <a:lnTo>
                    <a:pt x="17761" y="17172"/>
                  </a:lnTo>
                  <a:lnTo>
                    <a:pt x="17425" y="17635"/>
                  </a:lnTo>
                  <a:lnTo>
                    <a:pt x="17088" y="18098"/>
                  </a:lnTo>
                  <a:lnTo>
                    <a:pt x="16709" y="18561"/>
                  </a:lnTo>
                  <a:lnTo>
                    <a:pt x="16330" y="18981"/>
                  </a:lnTo>
                  <a:lnTo>
                    <a:pt x="15910" y="19402"/>
                  </a:lnTo>
                  <a:lnTo>
                    <a:pt x="15489" y="19781"/>
                  </a:lnTo>
                  <a:lnTo>
                    <a:pt x="15047" y="20160"/>
                  </a:lnTo>
                  <a:lnTo>
                    <a:pt x="14563" y="20476"/>
                  </a:lnTo>
                  <a:lnTo>
                    <a:pt x="14184" y="20707"/>
                  </a:lnTo>
                  <a:lnTo>
                    <a:pt x="13721" y="20917"/>
                  </a:lnTo>
                  <a:lnTo>
                    <a:pt x="13237" y="21107"/>
                  </a:lnTo>
                  <a:lnTo>
                    <a:pt x="12690" y="21275"/>
                  </a:lnTo>
                  <a:lnTo>
                    <a:pt x="12143" y="21423"/>
                  </a:lnTo>
                  <a:lnTo>
                    <a:pt x="11554" y="21528"/>
                  </a:lnTo>
                  <a:lnTo>
                    <a:pt x="10964" y="21612"/>
                  </a:lnTo>
                  <a:lnTo>
                    <a:pt x="10375" y="21633"/>
                  </a:lnTo>
                  <a:lnTo>
                    <a:pt x="10102" y="21633"/>
                  </a:lnTo>
                  <a:lnTo>
                    <a:pt x="9807" y="21612"/>
                  </a:lnTo>
                  <a:lnTo>
                    <a:pt x="9533" y="21570"/>
                  </a:lnTo>
                  <a:lnTo>
                    <a:pt x="9260" y="21528"/>
                  </a:lnTo>
                  <a:lnTo>
                    <a:pt x="8986" y="21465"/>
                  </a:lnTo>
                  <a:lnTo>
                    <a:pt x="8713" y="21380"/>
                  </a:lnTo>
                  <a:lnTo>
                    <a:pt x="8460" y="21296"/>
                  </a:lnTo>
                  <a:lnTo>
                    <a:pt x="8229" y="21170"/>
                  </a:lnTo>
                  <a:lnTo>
                    <a:pt x="7997" y="21044"/>
                  </a:lnTo>
                  <a:lnTo>
                    <a:pt x="7787" y="20896"/>
                  </a:lnTo>
                  <a:lnTo>
                    <a:pt x="7576" y="20728"/>
                  </a:lnTo>
                  <a:lnTo>
                    <a:pt x="7408" y="20539"/>
                  </a:lnTo>
                  <a:lnTo>
                    <a:pt x="7240" y="20349"/>
                  </a:lnTo>
                  <a:lnTo>
                    <a:pt x="7071" y="20118"/>
                  </a:lnTo>
                  <a:lnTo>
                    <a:pt x="6945" y="19865"/>
                  </a:lnTo>
                  <a:lnTo>
                    <a:pt x="6840" y="19592"/>
                  </a:lnTo>
                  <a:lnTo>
                    <a:pt x="7282" y="19129"/>
                  </a:lnTo>
                  <a:lnTo>
                    <a:pt x="7745" y="18687"/>
                  </a:lnTo>
                  <a:lnTo>
                    <a:pt x="8208" y="18245"/>
                  </a:lnTo>
                  <a:lnTo>
                    <a:pt x="8671" y="17824"/>
                  </a:lnTo>
                  <a:lnTo>
                    <a:pt x="9660" y="16982"/>
                  </a:lnTo>
                  <a:lnTo>
                    <a:pt x="10649" y="16162"/>
                  </a:lnTo>
                  <a:lnTo>
                    <a:pt x="10712" y="16141"/>
                  </a:lnTo>
                  <a:lnTo>
                    <a:pt x="10775" y="16120"/>
                  </a:lnTo>
                  <a:lnTo>
                    <a:pt x="10859" y="16014"/>
                  </a:lnTo>
                  <a:lnTo>
                    <a:pt x="11554" y="15488"/>
                  </a:lnTo>
                  <a:lnTo>
                    <a:pt x="12290" y="14962"/>
                  </a:lnTo>
                  <a:lnTo>
                    <a:pt x="13742" y="13931"/>
                  </a:lnTo>
                  <a:lnTo>
                    <a:pt x="15236" y="12921"/>
                  </a:lnTo>
                  <a:lnTo>
                    <a:pt x="16730" y="11953"/>
                  </a:lnTo>
                  <a:lnTo>
                    <a:pt x="16962" y="11890"/>
                  </a:lnTo>
                  <a:lnTo>
                    <a:pt x="17172" y="11848"/>
                  </a:lnTo>
                  <a:lnTo>
                    <a:pt x="17362" y="11827"/>
                  </a:lnTo>
                  <a:close/>
                  <a:moveTo>
                    <a:pt x="20750" y="947"/>
                  </a:moveTo>
                  <a:lnTo>
                    <a:pt x="21128" y="1179"/>
                  </a:lnTo>
                  <a:lnTo>
                    <a:pt x="21486" y="1410"/>
                  </a:lnTo>
                  <a:lnTo>
                    <a:pt x="21823" y="1684"/>
                  </a:lnTo>
                  <a:lnTo>
                    <a:pt x="22160" y="1957"/>
                  </a:lnTo>
                  <a:lnTo>
                    <a:pt x="22454" y="2273"/>
                  </a:lnTo>
                  <a:lnTo>
                    <a:pt x="22749" y="2589"/>
                  </a:lnTo>
                  <a:lnTo>
                    <a:pt x="23022" y="2925"/>
                  </a:lnTo>
                  <a:lnTo>
                    <a:pt x="23275" y="3283"/>
                  </a:lnTo>
                  <a:lnTo>
                    <a:pt x="23780" y="3999"/>
                  </a:lnTo>
                  <a:lnTo>
                    <a:pt x="24264" y="4756"/>
                  </a:lnTo>
                  <a:lnTo>
                    <a:pt x="24748" y="5493"/>
                  </a:lnTo>
                  <a:lnTo>
                    <a:pt x="25232" y="6187"/>
                  </a:lnTo>
                  <a:lnTo>
                    <a:pt x="25274" y="6250"/>
                  </a:lnTo>
                  <a:lnTo>
                    <a:pt x="25337" y="6271"/>
                  </a:lnTo>
                  <a:lnTo>
                    <a:pt x="25400" y="6292"/>
                  </a:lnTo>
                  <a:lnTo>
                    <a:pt x="25463" y="6271"/>
                  </a:lnTo>
                  <a:lnTo>
                    <a:pt x="25526" y="6229"/>
                  </a:lnTo>
                  <a:lnTo>
                    <a:pt x="25547" y="6187"/>
                  </a:lnTo>
                  <a:lnTo>
                    <a:pt x="25569" y="6124"/>
                  </a:lnTo>
                  <a:lnTo>
                    <a:pt x="25569" y="6061"/>
                  </a:lnTo>
                  <a:lnTo>
                    <a:pt x="25547" y="5998"/>
                  </a:lnTo>
                  <a:lnTo>
                    <a:pt x="25569" y="5998"/>
                  </a:lnTo>
                  <a:lnTo>
                    <a:pt x="25758" y="5724"/>
                  </a:lnTo>
                  <a:lnTo>
                    <a:pt x="25905" y="5430"/>
                  </a:lnTo>
                  <a:lnTo>
                    <a:pt x="26031" y="5135"/>
                  </a:lnTo>
                  <a:lnTo>
                    <a:pt x="26137" y="4840"/>
                  </a:lnTo>
                  <a:lnTo>
                    <a:pt x="26221" y="4546"/>
                  </a:lnTo>
                  <a:lnTo>
                    <a:pt x="26284" y="4251"/>
                  </a:lnTo>
                  <a:lnTo>
                    <a:pt x="26326" y="3935"/>
                  </a:lnTo>
                  <a:lnTo>
                    <a:pt x="26347" y="3641"/>
                  </a:lnTo>
                  <a:lnTo>
                    <a:pt x="26347" y="3325"/>
                  </a:lnTo>
                  <a:lnTo>
                    <a:pt x="26347" y="3010"/>
                  </a:lnTo>
                  <a:lnTo>
                    <a:pt x="26284" y="2378"/>
                  </a:lnTo>
                  <a:lnTo>
                    <a:pt x="26179" y="1768"/>
                  </a:lnTo>
                  <a:lnTo>
                    <a:pt x="26053" y="1137"/>
                  </a:lnTo>
                  <a:lnTo>
                    <a:pt x="26284" y="1284"/>
                  </a:lnTo>
                  <a:lnTo>
                    <a:pt x="26494" y="1473"/>
                  </a:lnTo>
                  <a:lnTo>
                    <a:pt x="26894" y="1831"/>
                  </a:lnTo>
                  <a:lnTo>
                    <a:pt x="27252" y="2231"/>
                  </a:lnTo>
                  <a:lnTo>
                    <a:pt x="27589" y="2673"/>
                  </a:lnTo>
                  <a:lnTo>
                    <a:pt x="27904" y="3115"/>
                  </a:lnTo>
                  <a:lnTo>
                    <a:pt x="28220" y="3578"/>
                  </a:lnTo>
                  <a:lnTo>
                    <a:pt x="28494" y="4062"/>
                  </a:lnTo>
                  <a:lnTo>
                    <a:pt x="28767" y="4567"/>
                  </a:lnTo>
                  <a:lnTo>
                    <a:pt x="28914" y="4819"/>
                  </a:lnTo>
                  <a:lnTo>
                    <a:pt x="29020" y="5072"/>
                  </a:lnTo>
                  <a:lnTo>
                    <a:pt x="29230" y="5577"/>
                  </a:lnTo>
                  <a:lnTo>
                    <a:pt x="29398" y="6103"/>
                  </a:lnTo>
                  <a:lnTo>
                    <a:pt x="29546" y="6608"/>
                  </a:lnTo>
                  <a:lnTo>
                    <a:pt x="29777" y="7660"/>
                  </a:lnTo>
                  <a:lnTo>
                    <a:pt x="29903" y="8186"/>
                  </a:lnTo>
                  <a:lnTo>
                    <a:pt x="30051" y="8733"/>
                  </a:lnTo>
                  <a:lnTo>
                    <a:pt x="28052" y="6839"/>
                  </a:lnTo>
                  <a:lnTo>
                    <a:pt x="27967" y="6839"/>
                  </a:lnTo>
                  <a:lnTo>
                    <a:pt x="27967" y="6882"/>
                  </a:lnTo>
                  <a:lnTo>
                    <a:pt x="27967" y="6924"/>
                  </a:lnTo>
                  <a:lnTo>
                    <a:pt x="30198" y="9238"/>
                  </a:lnTo>
                  <a:lnTo>
                    <a:pt x="30240" y="9344"/>
                  </a:lnTo>
                  <a:lnTo>
                    <a:pt x="30282" y="9428"/>
                  </a:lnTo>
                  <a:lnTo>
                    <a:pt x="30345" y="9491"/>
                  </a:lnTo>
                  <a:lnTo>
                    <a:pt x="30408" y="9533"/>
                  </a:lnTo>
                  <a:lnTo>
                    <a:pt x="30493" y="9554"/>
                  </a:lnTo>
                  <a:lnTo>
                    <a:pt x="31419" y="10543"/>
                  </a:lnTo>
                  <a:lnTo>
                    <a:pt x="32366" y="11553"/>
                  </a:lnTo>
                  <a:lnTo>
                    <a:pt x="32387" y="11658"/>
                  </a:lnTo>
                  <a:lnTo>
                    <a:pt x="32408" y="11700"/>
                  </a:lnTo>
                  <a:lnTo>
                    <a:pt x="32429" y="11722"/>
                  </a:lnTo>
                  <a:lnTo>
                    <a:pt x="32513" y="11722"/>
                  </a:lnTo>
                  <a:lnTo>
                    <a:pt x="33439" y="12795"/>
                  </a:lnTo>
                  <a:lnTo>
                    <a:pt x="34365" y="13889"/>
                  </a:lnTo>
                  <a:lnTo>
                    <a:pt x="35248" y="15004"/>
                  </a:lnTo>
                  <a:lnTo>
                    <a:pt x="36111" y="16120"/>
                  </a:lnTo>
                  <a:lnTo>
                    <a:pt x="36511" y="16709"/>
                  </a:lnTo>
                  <a:lnTo>
                    <a:pt x="36911" y="17277"/>
                  </a:lnTo>
                  <a:lnTo>
                    <a:pt x="37311" y="17866"/>
                  </a:lnTo>
                  <a:lnTo>
                    <a:pt x="37689" y="18455"/>
                  </a:lnTo>
                  <a:lnTo>
                    <a:pt x="38047" y="19066"/>
                  </a:lnTo>
                  <a:lnTo>
                    <a:pt x="38384" y="19676"/>
                  </a:lnTo>
                  <a:lnTo>
                    <a:pt x="38721" y="20286"/>
                  </a:lnTo>
                  <a:lnTo>
                    <a:pt x="39036" y="20896"/>
                  </a:lnTo>
                  <a:lnTo>
                    <a:pt x="39331" y="21528"/>
                  </a:lnTo>
                  <a:lnTo>
                    <a:pt x="39604" y="22159"/>
                  </a:lnTo>
                  <a:lnTo>
                    <a:pt x="39878" y="22790"/>
                  </a:lnTo>
                  <a:lnTo>
                    <a:pt x="40109" y="23443"/>
                  </a:lnTo>
                  <a:lnTo>
                    <a:pt x="40341" y="24095"/>
                  </a:lnTo>
                  <a:lnTo>
                    <a:pt x="40530" y="24747"/>
                  </a:lnTo>
                  <a:lnTo>
                    <a:pt x="40699" y="25400"/>
                  </a:lnTo>
                  <a:lnTo>
                    <a:pt x="40867" y="26073"/>
                  </a:lnTo>
                  <a:lnTo>
                    <a:pt x="40993" y="26768"/>
                  </a:lnTo>
                  <a:lnTo>
                    <a:pt x="41077" y="27441"/>
                  </a:lnTo>
                  <a:lnTo>
                    <a:pt x="41162" y="28135"/>
                  </a:lnTo>
                  <a:lnTo>
                    <a:pt x="41204" y="28851"/>
                  </a:lnTo>
                  <a:lnTo>
                    <a:pt x="41225" y="29545"/>
                  </a:lnTo>
                  <a:lnTo>
                    <a:pt x="41225" y="30261"/>
                  </a:lnTo>
                  <a:lnTo>
                    <a:pt x="41183" y="30997"/>
                  </a:lnTo>
                  <a:lnTo>
                    <a:pt x="41120" y="31734"/>
                  </a:lnTo>
                  <a:lnTo>
                    <a:pt x="41056" y="32197"/>
                  </a:lnTo>
                  <a:lnTo>
                    <a:pt x="40972" y="32660"/>
                  </a:lnTo>
                  <a:lnTo>
                    <a:pt x="40867" y="33123"/>
                  </a:lnTo>
                  <a:lnTo>
                    <a:pt x="40762" y="33565"/>
                  </a:lnTo>
                  <a:lnTo>
                    <a:pt x="40636" y="34006"/>
                  </a:lnTo>
                  <a:lnTo>
                    <a:pt x="40488" y="34427"/>
                  </a:lnTo>
                  <a:lnTo>
                    <a:pt x="40320" y="34848"/>
                  </a:lnTo>
                  <a:lnTo>
                    <a:pt x="40131" y="35248"/>
                  </a:lnTo>
                  <a:lnTo>
                    <a:pt x="39941" y="35648"/>
                  </a:lnTo>
                  <a:lnTo>
                    <a:pt x="39731" y="36048"/>
                  </a:lnTo>
                  <a:lnTo>
                    <a:pt x="39499" y="36426"/>
                  </a:lnTo>
                  <a:lnTo>
                    <a:pt x="39268" y="36784"/>
                  </a:lnTo>
                  <a:lnTo>
                    <a:pt x="39015" y="37142"/>
                  </a:lnTo>
                  <a:lnTo>
                    <a:pt x="38763" y="37500"/>
                  </a:lnTo>
                  <a:lnTo>
                    <a:pt x="38468" y="37836"/>
                  </a:lnTo>
                  <a:lnTo>
                    <a:pt x="38195" y="38173"/>
                  </a:lnTo>
                  <a:lnTo>
                    <a:pt x="37879" y="38510"/>
                  </a:lnTo>
                  <a:lnTo>
                    <a:pt x="37584" y="38825"/>
                  </a:lnTo>
                  <a:lnTo>
                    <a:pt x="37248" y="39120"/>
                  </a:lnTo>
                  <a:lnTo>
                    <a:pt x="36911" y="39436"/>
                  </a:lnTo>
                  <a:lnTo>
                    <a:pt x="36574" y="39709"/>
                  </a:lnTo>
                  <a:lnTo>
                    <a:pt x="36216" y="40004"/>
                  </a:lnTo>
                  <a:lnTo>
                    <a:pt x="35480" y="40530"/>
                  </a:lnTo>
                  <a:lnTo>
                    <a:pt x="34701" y="41035"/>
                  </a:lnTo>
                  <a:lnTo>
                    <a:pt x="33902" y="41498"/>
                  </a:lnTo>
                  <a:lnTo>
                    <a:pt x="33081" y="41940"/>
                  </a:lnTo>
                  <a:lnTo>
                    <a:pt x="32218" y="42340"/>
                  </a:lnTo>
                  <a:lnTo>
                    <a:pt x="31334" y="42718"/>
                  </a:lnTo>
                  <a:lnTo>
                    <a:pt x="30430" y="43055"/>
                  </a:lnTo>
                  <a:lnTo>
                    <a:pt x="29525" y="43350"/>
                  </a:lnTo>
                  <a:lnTo>
                    <a:pt x="28599" y="43623"/>
                  </a:lnTo>
                  <a:lnTo>
                    <a:pt x="27652" y="43876"/>
                  </a:lnTo>
                  <a:lnTo>
                    <a:pt x="26726" y="44086"/>
                  </a:lnTo>
                  <a:lnTo>
                    <a:pt x="25779" y="44276"/>
                  </a:lnTo>
                  <a:lnTo>
                    <a:pt x="24832" y="44444"/>
                  </a:lnTo>
                  <a:lnTo>
                    <a:pt x="23885" y="44570"/>
                  </a:lnTo>
                  <a:lnTo>
                    <a:pt x="22959" y="44675"/>
                  </a:lnTo>
                  <a:lnTo>
                    <a:pt x="22033" y="44760"/>
                  </a:lnTo>
                  <a:lnTo>
                    <a:pt x="21128" y="44802"/>
                  </a:lnTo>
                  <a:lnTo>
                    <a:pt x="20224" y="44823"/>
                  </a:lnTo>
                  <a:lnTo>
                    <a:pt x="19361" y="44823"/>
                  </a:lnTo>
                  <a:lnTo>
                    <a:pt x="18498" y="44802"/>
                  </a:lnTo>
                  <a:lnTo>
                    <a:pt x="17677" y="44739"/>
                  </a:lnTo>
                  <a:lnTo>
                    <a:pt x="16793" y="44654"/>
                  </a:lnTo>
                  <a:lnTo>
                    <a:pt x="15910" y="44528"/>
                  </a:lnTo>
                  <a:lnTo>
                    <a:pt x="15026" y="44360"/>
                  </a:lnTo>
                  <a:lnTo>
                    <a:pt x="14142" y="44170"/>
                  </a:lnTo>
                  <a:lnTo>
                    <a:pt x="13279" y="43960"/>
                  </a:lnTo>
                  <a:lnTo>
                    <a:pt x="12416" y="43686"/>
                  </a:lnTo>
                  <a:lnTo>
                    <a:pt x="11554" y="43392"/>
                  </a:lnTo>
                  <a:lnTo>
                    <a:pt x="10712" y="43076"/>
                  </a:lnTo>
                  <a:lnTo>
                    <a:pt x="9891" y="42718"/>
                  </a:lnTo>
                  <a:lnTo>
                    <a:pt x="9092" y="42319"/>
                  </a:lnTo>
                  <a:lnTo>
                    <a:pt x="8313" y="41898"/>
                  </a:lnTo>
                  <a:lnTo>
                    <a:pt x="7555" y="41456"/>
                  </a:lnTo>
                  <a:lnTo>
                    <a:pt x="6840" y="40972"/>
                  </a:lnTo>
                  <a:lnTo>
                    <a:pt x="6146" y="40446"/>
                  </a:lnTo>
                  <a:lnTo>
                    <a:pt x="5472" y="39920"/>
                  </a:lnTo>
                  <a:lnTo>
                    <a:pt x="4862" y="39351"/>
                  </a:lnTo>
                  <a:lnTo>
                    <a:pt x="4273" y="38741"/>
                  </a:lnTo>
                  <a:lnTo>
                    <a:pt x="3999" y="38426"/>
                  </a:lnTo>
                  <a:lnTo>
                    <a:pt x="3726" y="38110"/>
                  </a:lnTo>
                  <a:lnTo>
                    <a:pt x="3473" y="37794"/>
                  </a:lnTo>
                  <a:lnTo>
                    <a:pt x="3242" y="37458"/>
                  </a:lnTo>
                  <a:lnTo>
                    <a:pt x="3010" y="37121"/>
                  </a:lnTo>
                  <a:lnTo>
                    <a:pt x="2800" y="36763"/>
                  </a:lnTo>
                  <a:lnTo>
                    <a:pt x="2589" y="36426"/>
                  </a:lnTo>
                  <a:lnTo>
                    <a:pt x="2400" y="36069"/>
                  </a:lnTo>
                  <a:lnTo>
                    <a:pt x="2210" y="35690"/>
                  </a:lnTo>
                  <a:lnTo>
                    <a:pt x="2063" y="35311"/>
                  </a:lnTo>
                  <a:lnTo>
                    <a:pt x="1916" y="34932"/>
                  </a:lnTo>
                  <a:lnTo>
                    <a:pt x="1769" y="34554"/>
                  </a:lnTo>
                  <a:lnTo>
                    <a:pt x="1663" y="34154"/>
                  </a:lnTo>
                  <a:lnTo>
                    <a:pt x="1558" y="33754"/>
                  </a:lnTo>
                  <a:lnTo>
                    <a:pt x="1453" y="33354"/>
                  </a:lnTo>
                  <a:lnTo>
                    <a:pt x="1390" y="32954"/>
                  </a:lnTo>
                  <a:lnTo>
                    <a:pt x="1327" y="32533"/>
                  </a:lnTo>
                  <a:lnTo>
                    <a:pt x="1285" y="32113"/>
                  </a:lnTo>
                  <a:lnTo>
                    <a:pt x="1263" y="31671"/>
                  </a:lnTo>
                  <a:lnTo>
                    <a:pt x="1263" y="31229"/>
                  </a:lnTo>
                  <a:lnTo>
                    <a:pt x="1285" y="30787"/>
                  </a:lnTo>
                  <a:lnTo>
                    <a:pt x="1306" y="30345"/>
                  </a:lnTo>
                  <a:lnTo>
                    <a:pt x="1369" y="29903"/>
                  </a:lnTo>
                  <a:lnTo>
                    <a:pt x="1432" y="29440"/>
                  </a:lnTo>
                  <a:lnTo>
                    <a:pt x="1516" y="28977"/>
                  </a:lnTo>
                  <a:lnTo>
                    <a:pt x="1621" y="28493"/>
                  </a:lnTo>
                  <a:lnTo>
                    <a:pt x="1747" y="28009"/>
                  </a:lnTo>
                  <a:lnTo>
                    <a:pt x="1895" y="27525"/>
                  </a:lnTo>
                  <a:lnTo>
                    <a:pt x="2063" y="27041"/>
                  </a:lnTo>
                  <a:lnTo>
                    <a:pt x="2252" y="26557"/>
                  </a:lnTo>
                  <a:lnTo>
                    <a:pt x="2631" y="25652"/>
                  </a:lnTo>
                  <a:lnTo>
                    <a:pt x="3073" y="24789"/>
                  </a:lnTo>
                  <a:lnTo>
                    <a:pt x="3515" y="23948"/>
                  </a:lnTo>
                  <a:lnTo>
                    <a:pt x="4020" y="23148"/>
                  </a:lnTo>
                  <a:lnTo>
                    <a:pt x="4546" y="22369"/>
                  </a:lnTo>
                  <a:lnTo>
                    <a:pt x="5093" y="21612"/>
                  </a:lnTo>
                  <a:lnTo>
                    <a:pt x="5683" y="20875"/>
                  </a:lnTo>
                  <a:lnTo>
                    <a:pt x="6293" y="20181"/>
                  </a:lnTo>
                  <a:lnTo>
                    <a:pt x="6440" y="20412"/>
                  </a:lnTo>
                  <a:lnTo>
                    <a:pt x="6587" y="20644"/>
                  </a:lnTo>
                  <a:lnTo>
                    <a:pt x="6777" y="20875"/>
                  </a:lnTo>
                  <a:lnTo>
                    <a:pt x="6987" y="21065"/>
                  </a:lnTo>
                  <a:lnTo>
                    <a:pt x="7219" y="21254"/>
                  </a:lnTo>
                  <a:lnTo>
                    <a:pt x="7450" y="21423"/>
                  </a:lnTo>
                  <a:lnTo>
                    <a:pt x="7703" y="21570"/>
                  </a:lnTo>
                  <a:lnTo>
                    <a:pt x="7976" y="21717"/>
                  </a:lnTo>
                  <a:lnTo>
                    <a:pt x="8250" y="21843"/>
                  </a:lnTo>
                  <a:lnTo>
                    <a:pt x="8523" y="21949"/>
                  </a:lnTo>
                  <a:lnTo>
                    <a:pt x="8818" y="22054"/>
                  </a:lnTo>
                  <a:lnTo>
                    <a:pt x="9092" y="22138"/>
                  </a:lnTo>
                  <a:lnTo>
                    <a:pt x="9681" y="22264"/>
                  </a:lnTo>
                  <a:lnTo>
                    <a:pt x="10228" y="22348"/>
                  </a:lnTo>
                  <a:lnTo>
                    <a:pt x="10733" y="22391"/>
                  </a:lnTo>
                  <a:lnTo>
                    <a:pt x="11238" y="22391"/>
                  </a:lnTo>
                  <a:lnTo>
                    <a:pt x="11722" y="22348"/>
                  </a:lnTo>
                  <a:lnTo>
                    <a:pt x="12227" y="22264"/>
                  </a:lnTo>
                  <a:lnTo>
                    <a:pt x="12711" y="22138"/>
                  </a:lnTo>
                  <a:lnTo>
                    <a:pt x="13174" y="21970"/>
                  </a:lnTo>
                  <a:lnTo>
                    <a:pt x="13637" y="21780"/>
                  </a:lnTo>
                  <a:lnTo>
                    <a:pt x="14100" y="21549"/>
                  </a:lnTo>
                  <a:lnTo>
                    <a:pt x="14542" y="21296"/>
                  </a:lnTo>
                  <a:lnTo>
                    <a:pt x="14963" y="21023"/>
                  </a:lnTo>
                  <a:lnTo>
                    <a:pt x="15384" y="20728"/>
                  </a:lnTo>
                  <a:lnTo>
                    <a:pt x="15762" y="20391"/>
                  </a:lnTo>
                  <a:lnTo>
                    <a:pt x="16141" y="20055"/>
                  </a:lnTo>
                  <a:lnTo>
                    <a:pt x="16520" y="19697"/>
                  </a:lnTo>
                  <a:lnTo>
                    <a:pt x="16857" y="19339"/>
                  </a:lnTo>
                  <a:lnTo>
                    <a:pt x="17172" y="18960"/>
                  </a:lnTo>
                  <a:lnTo>
                    <a:pt x="17698" y="18308"/>
                  </a:lnTo>
                  <a:lnTo>
                    <a:pt x="17951" y="17950"/>
                  </a:lnTo>
                  <a:lnTo>
                    <a:pt x="18182" y="17593"/>
                  </a:lnTo>
                  <a:lnTo>
                    <a:pt x="18414" y="17214"/>
                  </a:lnTo>
                  <a:lnTo>
                    <a:pt x="18624" y="16835"/>
                  </a:lnTo>
                  <a:lnTo>
                    <a:pt x="18835" y="16456"/>
                  </a:lnTo>
                  <a:lnTo>
                    <a:pt x="19003" y="16056"/>
                  </a:lnTo>
                  <a:lnTo>
                    <a:pt x="19171" y="15657"/>
                  </a:lnTo>
                  <a:lnTo>
                    <a:pt x="19298" y="15236"/>
                  </a:lnTo>
                  <a:lnTo>
                    <a:pt x="19403" y="14815"/>
                  </a:lnTo>
                  <a:lnTo>
                    <a:pt x="19466" y="14415"/>
                  </a:lnTo>
                  <a:lnTo>
                    <a:pt x="19508" y="13994"/>
                  </a:lnTo>
                  <a:lnTo>
                    <a:pt x="19508" y="13552"/>
                  </a:lnTo>
                  <a:lnTo>
                    <a:pt x="19445" y="13131"/>
                  </a:lnTo>
                  <a:lnTo>
                    <a:pt x="19361" y="12711"/>
                  </a:lnTo>
                  <a:lnTo>
                    <a:pt x="19319" y="12584"/>
                  </a:lnTo>
                  <a:lnTo>
                    <a:pt x="19277" y="12458"/>
                  </a:lnTo>
                  <a:lnTo>
                    <a:pt x="19129" y="12227"/>
                  </a:lnTo>
                  <a:lnTo>
                    <a:pt x="18940" y="12016"/>
                  </a:lnTo>
                  <a:lnTo>
                    <a:pt x="18729" y="11806"/>
                  </a:lnTo>
                  <a:lnTo>
                    <a:pt x="18498" y="11658"/>
                  </a:lnTo>
                  <a:lnTo>
                    <a:pt x="18224" y="11511"/>
                  </a:lnTo>
                  <a:lnTo>
                    <a:pt x="17951" y="11406"/>
                  </a:lnTo>
                  <a:lnTo>
                    <a:pt x="17677" y="11343"/>
                  </a:lnTo>
                  <a:lnTo>
                    <a:pt x="19361" y="10270"/>
                  </a:lnTo>
                  <a:lnTo>
                    <a:pt x="21023" y="9175"/>
                  </a:lnTo>
                  <a:lnTo>
                    <a:pt x="21086" y="9112"/>
                  </a:lnTo>
                  <a:lnTo>
                    <a:pt x="21107" y="9028"/>
                  </a:lnTo>
                  <a:lnTo>
                    <a:pt x="21107" y="8965"/>
                  </a:lnTo>
                  <a:lnTo>
                    <a:pt x="21086" y="8902"/>
                  </a:lnTo>
                  <a:lnTo>
                    <a:pt x="21044" y="8839"/>
                  </a:lnTo>
                  <a:lnTo>
                    <a:pt x="20960" y="8796"/>
                  </a:lnTo>
                  <a:lnTo>
                    <a:pt x="20897" y="8796"/>
                  </a:lnTo>
                  <a:lnTo>
                    <a:pt x="20813" y="8818"/>
                  </a:lnTo>
                  <a:lnTo>
                    <a:pt x="19508" y="9533"/>
                  </a:lnTo>
                  <a:lnTo>
                    <a:pt x="19571" y="9175"/>
                  </a:lnTo>
                  <a:lnTo>
                    <a:pt x="19592" y="8818"/>
                  </a:lnTo>
                  <a:lnTo>
                    <a:pt x="19613" y="8460"/>
                  </a:lnTo>
                  <a:lnTo>
                    <a:pt x="19592" y="8102"/>
                  </a:lnTo>
                  <a:lnTo>
                    <a:pt x="19550" y="7744"/>
                  </a:lnTo>
                  <a:lnTo>
                    <a:pt x="19487" y="7408"/>
                  </a:lnTo>
                  <a:lnTo>
                    <a:pt x="19424" y="7050"/>
                  </a:lnTo>
                  <a:lnTo>
                    <a:pt x="19340" y="6713"/>
                  </a:lnTo>
                  <a:lnTo>
                    <a:pt x="19129" y="6019"/>
                  </a:lnTo>
                  <a:lnTo>
                    <a:pt x="18877" y="5345"/>
                  </a:lnTo>
                  <a:lnTo>
                    <a:pt x="18372" y="3957"/>
                  </a:lnTo>
                  <a:lnTo>
                    <a:pt x="18666" y="4104"/>
                  </a:lnTo>
                  <a:lnTo>
                    <a:pt x="18940" y="4293"/>
                  </a:lnTo>
                  <a:lnTo>
                    <a:pt x="19171" y="4483"/>
                  </a:lnTo>
                  <a:lnTo>
                    <a:pt x="19403" y="4714"/>
                  </a:lnTo>
                  <a:lnTo>
                    <a:pt x="19613" y="4946"/>
                  </a:lnTo>
                  <a:lnTo>
                    <a:pt x="19803" y="5198"/>
                  </a:lnTo>
                  <a:lnTo>
                    <a:pt x="20202" y="5703"/>
                  </a:lnTo>
                  <a:lnTo>
                    <a:pt x="20581" y="6208"/>
                  </a:lnTo>
                  <a:lnTo>
                    <a:pt x="20792" y="6461"/>
                  </a:lnTo>
                  <a:lnTo>
                    <a:pt x="21002" y="6692"/>
                  </a:lnTo>
                  <a:lnTo>
                    <a:pt x="21234" y="6903"/>
                  </a:lnTo>
                  <a:lnTo>
                    <a:pt x="21486" y="7113"/>
                  </a:lnTo>
                  <a:lnTo>
                    <a:pt x="21760" y="7281"/>
                  </a:lnTo>
                  <a:lnTo>
                    <a:pt x="22054" y="7429"/>
                  </a:lnTo>
                  <a:lnTo>
                    <a:pt x="22138" y="7429"/>
                  </a:lnTo>
                  <a:lnTo>
                    <a:pt x="22181" y="7408"/>
                  </a:lnTo>
                  <a:lnTo>
                    <a:pt x="22202" y="7366"/>
                  </a:lnTo>
                  <a:lnTo>
                    <a:pt x="22244" y="7302"/>
                  </a:lnTo>
                  <a:lnTo>
                    <a:pt x="22244" y="7260"/>
                  </a:lnTo>
                  <a:lnTo>
                    <a:pt x="22223" y="7218"/>
                  </a:lnTo>
                  <a:lnTo>
                    <a:pt x="22117" y="7071"/>
                  </a:lnTo>
                  <a:lnTo>
                    <a:pt x="22223" y="6713"/>
                  </a:lnTo>
                  <a:lnTo>
                    <a:pt x="22307" y="6334"/>
                  </a:lnTo>
                  <a:lnTo>
                    <a:pt x="22370" y="5956"/>
                  </a:lnTo>
                  <a:lnTo>
                    <a:pt x="22412" y="5577"/>
                  </a:lnTo>
                  <a:lnTo>
                    <a:pt x="22433" y="5219"/>
                  </a:lnTo>
                  <a:lnTo>
                    <a:pt x="22412" y="4840"/>
                  </a:lnTo>
                  <a:lnTo>
                    <a:pt x="22349" y="4462"/>
                  </a:lnTo>
                  <a:lnTo>
                    <a:pt x="22244" y="4083"/>
                  </a:lnTo>
                  <a:lnTo>
                    <a:pt x="22096" y="3683"/>
                  </a:lnTo>
                  <a:lnTo>
                    <a:pt x="21907" y="3283"/>
                  </a:lnTo>
                  <a:lnTo>
                    <a:pt x="21697" y="2904"/>
                  </a:lnTo>
                  <a:lnTo>
                    <a:pt x="21486" y="2526"/>
                  </a:lnTo>
                  <a:lnTo>
                    <a:pt x="21276" y="2147"/>
                  </a:lnTo>
                  <a:lnTo>
                    <a:pt x="21065" y="1747"/>
                  </a:lnTo>
                  <a:lnTo>
                    <a:pt x="20897" y="1347"/>
                  </a:lnTo>
                  <a:lnTo>
                    <a:pt x="20750" y="947"/>
                  </a:lnTo>
                  <a:close/>
                  <a:moveTo>
                    <a:pt x="20202" y="0"/>
                  </a:moveTo>
                  <a:lnTo>
                    <a:pt x="20118" y="21"/>
                  </a:lnTo>
                  <a:lnTo>
                    <a:pt x="20055" y="63"/>
                  </a:lnTo>
                  <a:lnTo>
                    <a:pt x="19992" y="127"/>
                  </a:lnTo>
                  <a:lnTo>
                    <a:pt x="19950" y="190"/>
                  </a:lnTo>
                  <a:lnTo>
                    <a:pt x="19929" y="274"/>
                  </a:lnTo>
                  <a:lnTo>
                    <a:pt x="19908" y="358"/>
                  </a:lnTo>
                  <a:lnTo>
                    <a:pt x="19971" y="695"/>
                  </a:lnTo>
                  <a:lnTo>
                    <a:pt x="20055" y="1010"/>
                  </a:lnTo>
                  <a:lnTo>
                    <a:pt x="20160" y="1326"/>
                  </a:lnTo>
                  <a:lnTo>
                    <a:pt x="20287" y="1621"/>
                  </a:lnTo>
                  <a:lnTo>
                    <a:pt x="20434" y="1915"/>
                  </a:lnTo>
                  <a:lnTo>
                    <a:pt x="20602" y="2210"/>
                  </a:lnTo>
                  <a:lnTo>
                    <a:pt x="20939" y="2799"/>
                  </a:lnTo>
                  <a:lnTo>
                    <a:pt x="21213" y="3283"/>
                  </a:lnTo>
                  <a:lnTo>
                    <a:pt x="21444" y="3767"/>
                  </a:lnTo>
                  <a:lnTo>
                    <a:pt x="21633" y="4251"/>
                  </a:lnTo>
                  <a:lnTo>
                    <a:pt x="21781" y="4735"/>
                  </a:lnTo>
                  <a:lnTo>
                    <a:pt x="21886" y="5219"/>
                  </a:lnTo>
                  <a:lnTo>
                    <a:pt x="21949" y="5724"/>
                  </a:lnTo>
                  <a:lnTo>
                    <a:pt x="21949" y="6250"/>
                  </a:lnTo>
                  <a:lnTo>
                    <a:pt x="21928" y="6776"/>
                  </a:lnTo>
                  <a:lnTo>
                    <a:pt x="21528" y="6208"/>
                  </a:lnTo>
                  <a:lnTo>
                    <a:pt x="21107" y="5619"/>
                  </a:lnTo>
                  <a:lnTo>
                    <a:pt x="20665" y="5030"/>
                  </a:lnTo>
                  <a:lnTo>
                    <a:pt x="20434" y="4756"/>
                  </a:lnTo>
                  <a:lnTo>
                    <a:pt x="20202" y="4504"/>
                  </a:lnTo>
                  <a:lnTo>
                    <a:pt x="19950" y="4230"/>
                  </a:lnTo>
                  <a:lnTo>
                    <a:pt x="19697" y="3999"/>
                  </a:lnTo>
                  <a:lnTo>
                    <a:pt x="19424" y="3767"/>
                  </a:lnTo>
                  <a:lnTo>
                    <a:pt x="19150" y="3578"/>
                  </a:lnTo>
                  <a:lnTo>
                    <a:pt x="18856" y="3388"/>
                  </a:lnTo>
                  <a:lnTo>
                    <a:pt x="18540" y="3220"/>
                  </a:lnTo>
                  <a:lnTo>
                    <a:pt x="18224" y="3094"/>
                  </a:lnTo>
                  <a:lnTo>
                    <a:pt x="17867" y="2967"/>
                  </a:lnTo>
                  <a:lnTo>
                    <a:pt x="17761" y="2967"/>
                  </a:lnTo>
                  <a:lnTo>
                    <a:pt x="17677" y="2989"/>
                  </a:lnTo>
                  <a:lnTo>
                    <a:pt x="17572" y="3031"/>
                  </a:lnTo>
                  <a:lnTo>
                    <a:pt x="17488" y="3073"/>
                  </a:lnTo>
                  <a:lnTo>
                    <a:pt x="17425" y="3157"/>
                  </a:lnTo>
                  <a:lnTo>
                    <a:pt x="17383" y="3241"/>
                  </a:lnTo>
                  <a:lnTo>
                    <a:pt x="17383" y="3346"/>
                  </a:lnTo>
                  <a:lnTo>
                    <a:pt x="17404" y="3451"/>
                  </a:lnTo>
                  <a:lnTo>
                    <a:pt x="17656" y="4251"/>
                  </a:lnTo>
                  <a:lnTo>
                    <a:pt x="17951" y="5009"/>
                  </a:lnTo>
                  <a:lnTo>
                    <a:pt x="18245" y="5787"/>
                  </a:lnTo>
                  <a:lnTo>
                    <a:pt x="18519" y="6566"/>
                  </a:lnTo>
                  <a:lnTo>
                    <a:pt x="18772" y="7344"/>
                  </a:lnTo>
                  <a:lnTo>
                    <a:pt x="18877" y="7744"/>
                  </a:lnTo>
                  <a:lnTo>
                    <a:pt x="18961" y="8144"/>
                  </a:lnTo>
                  <a:lnTo>
                    <a:pt x="19024" y="8544"/>
                  </a:lnTo>
                  <a:lnTo>
                    <a:pt x="19066" y="8944"/>
                  </a:lnTo>
                  <a:lnTo>
                    <a:pt x="19087" y="9365"/>
                  </a:lnTo>
                  <a:lnTo>
                    <a:pt x="19087" y="9786"/>
                  </a:lnTo>
                  <a:lnTo>
                    <a:pt x="17930" y="10459"/>
                  </a:lnTo>
                  <a:lnTo>
                    <a:pt x="16772" y="11132"/>
                  </a:lnTo>
                  <a:lnTo>
                    <a:pt x="16962" y="10796"/>
                  </a:lnTo>
                  <a:lnTo>
                    <a:pt x="17130" y="10438"/>
                  </a:lnTo>
                  <a:lnTo>
                    <a:pt x="17256" y="10101"/>
                  </a:lnTo>
                  <a:lnTo>
                    <a:pt x="17341" y="9743"/>
                  </a:lnTo>
                  <a:lnTo>
                    <a:pt x="17404" y="9386"/>
                  </a:lnTo>
                  <a:lnTo>
                    <a:pt x="17425" y="9028"/>
                  </a:lnTo>
                  <a:lnTo>
                    <a:pt x="17425" y="8691"/>
                  </a:lnTo>
                  <a:lnTo>
                    <a:pt x="17383" y="8334"/>
                  </a:lnTo>
                  <a:lnTo>
                    <a:pt x="17298" y="7976"/>
                  </a:lnTo>
                  <a:lnTo>
                    <a:pt x="17193" y="7639"/>
                  </a:lnTo>
                  <a:lnTo>
                    <a:pt x="17046" y="7302"/>
                  </a:lnTo>
                  <a:lnTo>
                    <a:pt x="16857" y="6966"/>
                  </a:lnTo>
                  <a:lnTo>
                    <a:pt x="16646" y="6650"/>
                  </a:lnTo>
                  <a:lnTo>
                    <a:pt x="16373" y="6313"/>
                  </a:lnTo>
                  <a:lnTo>
                    <a:pt x="16078" y="5998"/>
                  </a:lnTo>
                  <a:lnTo>
                    <a:pt x="15741" y="5703"/>
                  </a:lnTo>
                  <a:lnTo>
                    <a:pt x="15552" y="5535"/>
                  </a:lnTo>
                  <a:lnTo>
                    <a:pt x="15363" y="5408"/>
                  </a:lnTo>
                  <a:lnTo>
                    <a:pt x="15152" y="5282"/>
                  </a:lnTo>
                  <a:lnTo>
                    <a:pt x="14942" y="5177"/>
                  </a:lnTo>
                  <a:lnTo>
                    <a:pt x="14731" y="5072"/>
                  </a:lnTo>
                  <a:lnTo>
                    <a:pt x="14521" y="4988"/>
                  </a:lnTo>
                  <a:lnTo>
                    <a:pt x="14289" y="4924"/>
                  </a:lnTo>
                  <a:lnTo>
                    <a:pt x="14079" y="4882"/>
                  </a:lnTo>
                  <a:lnTo>
                    <a:pt x="13847" y="4840"/>
                  </a:lnTo>
                  <a:lnTo>
                    <a:pt x="13637" y="4819"/>
                  </a:lnTo>
                  <a:lnTo>
                    <a:pt x="13174" y="4798"/>
                  </a:lnTo>
                  <a:lnTo>
                    <a:pt x="12711" y="4819"/>
                  </a:lnTo>
                  <a:lnTo>
                    <a:pt x="12248" y="4903"/>
                  </a:lnTo>
                  <a:lnTo>
                    <a:pt x="11806" y="5009"/>
                  </a:lnTo>
                  <a:lnTo>
                    <a:pt x="11343" y="5135"/>
                  </a:lnTo>
                  <a:lnTo>
                    <a:pt x="10901" y="5303"/>
                  </a:lnTo>
                  <a:lnTo>
                    <a:pt x="10480" y="5514"/>
                  </a:lnTo>
                  <a:lnTo>
                    <a:pt x="10060" y="5724"/>
                  </a:lnTo>
                  <a:lnTo>
                    <a:pt x="9660" y="5977"/>
                  </a:lnTo>
                  <a:lnTo>
                    <a:pt x="9260" y="6229"/>
                  </a:lnTo>
                  <a:lnTo>
                    <a:pt x="8902" y="6482"/>
                  </a:lnTo>
                  <a:lnTo>
                    <a:pt x="8544" y="6776"/>
                  </a:lnTo>
                  <a:lnTo>
                    <a:pt x="8208" y="7071"/>
                  </a:lnTo>
                  <a:lnTo>
                    <a:pt x="7871" y="7408"/>
                  </a:lnTo>
                  <a:lnTo>
                    <a:pt x="7534" y="7723"/>
                  </a:lnTo>
                  <a:lnTo>
                    <a:pt x="7219" y="8081"/>
                  </a:lnTo>
                  <a:lnTo>
                    <a:pt x="6924" y="8439"/>
                  </a:lnTo>
                  <a:lnTo>
                    <a:pt x="6630" y="8796"/>
                  </a:lnTo>
                  <a:lnTo>
                    <a:pt x="6356" y="9196"/>
                  </a:lnTo>
                  <a:lnTo>
                    <a:pt x="6103" y="9596"/>
                  </a:lnTo>
                  <a:lnTo>
                    <a:pt x="5872" y="9996"/>
                  </a:lnTo>
                  <a:lnTo>
                    <a:pt x="5683" y="10417"/>
                  </a:lnTo>
                  <a:lnTo>
                    <a:pt x="5493" y="10838"/>
                  </a:lnTo>
                  <a:lnTo>
                    <a:pt x="5325" y="11280"/>
                  </a:lnTo>
                  <a:lnTo>
                    <a:pt x="5199" y="11722"/>
                  </a:lnTo>
                  <a:lnTo>
                    <a:pt x="5093" y="12184"/>
                  </a:lnTo>
                  <a:lnTo>
                    <a:pt x="5030" y="12647"/>
                  </a:lnTo>
                  <a:lnTo>
                    <a:pt x="4988" y="13026"/>
                  </a:lnTo>
                  <a:lnTo>
                    <a:pt x="4967" y="13426"/>
                  </a:lnTo>
                  <a:lnTo>
                    <a:pt x="4988" y="13826"/>
                  </a:lnTo>
                  <a:lnTo>
                    <a:pt x="5009" y="14226"/>
                  </a:lnTo>
                  <a:lnTo>
                    <a:pt x="5072" y="14647"/>
                  </a:lnTo>
                  <a:lnTo>
                    <a:pt x="5156" y="15046"/>
                  </a:lnTo>
                  <a:lnTo>
                    <a:pt x="5262" y="15425"/>
                  </a:lnTo>
                  <a:lnTo>
                    <a:pt x="5409" y="15804"/>
                  </a:lnTo>
                  <a:lnTo>
                    <a:pt x="5577" y="16183"/>
                  </a:lnTo>
                  <a:lnTo>
                    <a:pt x="5767" y="16519"/>
                  </a:lnTo>
                  <a:lnTo>
                    <a:pt x="5998" y="16835"/>
                  </a:lnTo>
                  <a:lnTo>
                    <a:pt x="6251" y="17130"/>
                  </a:lnTo>
                  <a:lnTo>
                    <a:pt x="6545" y="17382"/>
                  </a:lnTo>
                  <a:lnTo>
                    <a:pt x="6714" y="17508"/>
                  </a:lnTo>
                  <a:lnTo>
                    <a:pt x="6861" y="17614"/>
                  </a:lnTo>
                  <a:lnTo>
                    <a:pt x="7050" y="17719"/>
                  </a:lnTo>
                  <a:lnTo>
                    <a:pt x="7219" y="17803"/>
                  </a:lnTo>
                  <a:lnTo>
                    <a:pt x="7429" y="17866"/>
                  </a:lnTo>
                  <a:lnTo>
                    <a:pt x="7619" y="17929"/>
                  </a:lnTo>
                  <a:lnTo>
                    <a:pt x="7008" y="18540"/>
                  </a:lnTo>
                  <a:lnTo>
                    <a:pt x="6398" y="19171"/>
                  </a:lnTo>
                  <a:lnTo>
                    <a:pt x="6293" y="19192"/>
                  </a:lnTo>
                  <a:lnTo>
                    <a:pt x="6209" y="19255"/>
                  </a:lnTo>
                  <a:lnTo>
                    <a:pt x="6124" y="19360"/>
                  </a:lnTo>
                  <a:lnTo>
                    <a:pt x="6103" y="19465"/>
                  </a:lnTo>
                  <a:lnTo>
                    <a:pt x="5283" y="20370"/>
                  </a:lnTo>
                  <a:lnTo>
                    <a:pt x="4483" y="21317"/>
                  </a:lnTo>
                  <a:lnTo>
                    <a:pt x="4104" y="21801"/>
                  </a:lnTo>
                  <a:lnTo>
                    <a:pt x="3747" y="22285"/>
                  </a:lnTo>
                  <a:lnTo>
                    <a:pt x="3389" y="22790"/>
                  </a:lnTo>
                  <a:lnTo>
                    <a:pt x="3031" y="23295"/>
                  </a:lnTo>
                  <a:lnTo>
                    <a:pt x="2694" y="23800"/>
                  </a:lnTo>
                  <a:lnTo>
                    <a:pt x="2379" y="24326"/>
                  </a:lnTo>
                  <a:lnTo>
                    <a:pt x="2084" y="24853"/>
                  </a:lnTo>
                  <a:lnTo>
                    <a:pt x="1790" y="25379"/>
                  </a:lnTo>
                  <a:lnTo>
                    <a:pt x="1516" y="25905"/>
                  </a:lnTo>
                  <a:lnTo>
                    <a:pt x="1263" y="26452"/>
                  </a:lnTo>
                  <a:lnTo>
                    <a:pt x="1032" y="26999"/>
                  </a:lnTo>
                  <a:lnTo>
                    <a:pt x="822" y="27546"/>
                  </a:lnTo>
                  <a:lnTo>
                    <a:pt x="632" y="28093"/>
                  </a:lnTo>
                  <a:lnTo>
                    <a:pt x="485" y="28661"/>
                  </a:lnTo>
                  <a:lnTo>
                    <a:pt x="338" y="29230"/>
                  </a:lnTo>
                  <a:lnTo>
                    <a:pt x="211" y="29798"/>
                  </a:lnTo>
                  <a:lnTo>
                    <a:pt x="127" y="30366"/>
                  </a:lnTo>
                  <a:lnTo>
                    <a:pt x="64" y="30934"/>
                  </a:lnTo>
                  <a:lnTo>
                    <a:pt x="22" y="31502"/>
                  </a:lnTo>
                  <a:lnTo>
                    <a:pt x="1" y="32070"/>
                  </a:lnTo>
                  <a:lnTo>
                    <a:pt x="22" y="32660"/>
                  </a:lnTo>
                  <a:lnTo>
                    <a:pt x="64" y="33228"/>
                  </a:lnTo>
                  <a:lnTo>
                    <a:pt x="148" y="33796"/>
                  </a:lnTo>
                  <a:lnTo>
                    <a:pt x="274" y="34385"/>
                  </a:lnTo>
                  <a:lnTo>
                    <a:pt x="422" y="34953"/>
                  </a:lnTo>
                  <a:lnTo>
                    <a:pt x="590" y="35543"/>
                  </a:lnTo>
                  <a:lnTo>
                    <a:pt x="801" y="36111"/>
                  </a:lnTo>
                  <a:lnTo>
                    <a:pt x="1053" y="36700"/>
                  </a:lnTo>
                  <a:lnTo>
                    <a:pt x="1242" y="37079"/>
                  </a:lnTo>
                  <a:lnTo>
                    <a:pt x="1453" y="37458"/>
                  </a:lnTo>
                  <a:lnTo>
                    <a:pt x="1663" y="37815"/>
                  </a:lnTo>
                  <a:lnTo>
                    <a:pt x="1874" y="38173"/>
                  </a:lnTo>
                  <a:lnTo>
                    <a:pt x="2337" y="38867"/>
                  </a:lnTo>
                  <a:lnTo>
                    <a:pt x="2842" y="39541"/>
                  </a:lnTo>
                  <a:lnTo>
                    <a:pt x="3368" y="40151"/>
                  </a:lnTo>
                  <a:lnTo>
                    <a:pt x="3936" y="40740"/>
                  </a:lnTo>
                  <a:lnTo>
                    <a:pt x="4525" y="41309"/>
                  </a:lnTo>
                  <a:lnTo>
                    <a:pt x="5156" y="41835"/>
                  </a:lnTo>
                  <a:lnTo>
                    <a:pt x="5809" y="42319"/>
                  </a:lnTo>
                  <a:lnTo>
                    <a:pt x="6482" y="42782"/>
                  </a:lnTo>
                  <a:lnTo>
                    <a:pt x="7198" y="43202"/>
                  </a:lnTo>
                  <a:lnTo>
                    <a:pt x="7913" y="43602"/>
                  </a:lnTo>
                  <a:lnTo>
                    <a:pt x="8650" y="43981"/>
                  </a:lnTo>
                  <a:lnTo>
                    <a:pt x="9407" y="44318"/>
                  </a:lnTo>
                  <a:lnTo>
                    <a:pt x="10186" y="44633"/>
                  </a:lnTo>
                  <a:lnTo>
                    <a:pt x="10985" y="44907"/>
                  </a:lnTo>
                  <a:lnTo>
                    <a:pt x="11785" y="45180"/>
                  </a:lnTo>
                  <a:lnTo>
                    <a:pt x="12585" y="45391"/>
                  </a:lnTo>
                  <a:lnTo>
                    <a:pt x="13427" y="45601"/>
                  </a:lnTo>
                  <a:lnTo>
                    <a:pt x="14247" y="45770"/>
                  </a:lnTo>
                  <a:lnTo>
                    <a:pt x="15089" y="45917"/>
                  </a:lnTo>
                  <a:lnTo>
                    <a:pt x="15931" y="46043"/>
                  </a:lnTo>
                  <a:lnTo>
                    <a:pt x="16772" y="46148"/>
                  </a:lnTo>
                  <a:lnTo>
                    <a:pt x="17614" y="46212"/>
                  </a:lnTo>
                  <a:lnTo>
                    <a:pt x="18456" y="46254"/>
                  </a:lnTo>
                  <a:lnTo>
                    <a:pt x="19277" y="46296"/>
                  </a:lnTo>
                  <a:lnTo>
                    <a:pt x="20118" y="46296"/>
                  </a:lnTo>
                  <a:lnTo>
                    <a:pt x="20939" y="46275"/>
                  </a:lnTo>
                  <a:lnTo>
                    <a:pt x="21760" y="46233"/>
                  </a:lnTo>
                  <a:lnTo>
                    <a:pt x="22559" y="46148"/>
                  </a:lnTo>
                  <a:lnTo>
                    <a:pt x="23359" y="46064"/>
                  </a:lnTo>
                  <a:lnTo>
                    <a:pt x="24138" y="45959"/>
                  </a:lnTo>
                  <a:lnTo>
                    <a:pt x="24937" y="45833"/>
                  </a:lnTo>
                  <a:lnTo>
                    <a:pt x="25737" y="45686"/>
                  </a:lnTo>
                  <a:lnTo>
                    <a:pt x="26558" y="45517"/>
                  </a:lnTo>
                  <a:lnTo>
                    <a:pt x="27357" y="45328"/>
                  </a:lnTo>
                  <a:lnTo>
                    <a:pt x="28178" y="45117"/>
                  </a:lnTo>
                  <a:lnTo>
                    <a:pt x="28999" y="44886"/>
                  </a:lnTo>
                  <a:lnTo>
                    <a:pt x="29798" y="44633"/>
                  </a:lnTo>
                  <a:lnTo>
                    <a:pt x="30619" y="44360"/>
                  </a:lnTo>
                  <a:lnTo>
                    <a:pt x="31419" y="44065"/>
                  </a:lnTo>
                  <a:lnTo>
                    <a:pt x="32197" y="43750"/>
                  </a:lnTo>
                  <a:lnTo>
                    <a:pt x="32976" y="43413"/>
                  </a:lnTo>
                  <a:lnTo>
                    <a:pt x="33733" y="43055"/>
                  </a:lnTo>
                  <a:lnTo>
                    <a:pt x="34491" y="42655"/>
                  </a:lnTo>
                  <a:lnTo>
                    <a:pt x="35206" y="42255"/>
                  </a:lnTo>
                  <a:lnTo>
                    <a:pt x="35922" y="41814"/>
                  </a:lnTo>
                  <a:lnTo>
                    <a:pt x="36595" y="41351"/>
                  </a:lnTo>
                  <a:lnTo>
                    <a:pt x="37269" y="40867"/>
                  </a:lnTo>
                  <a:lnTo>
                    <a:pt x="37879" y="40341"/>
                  </a:lnTo>
                  <a:lnTo>
                    <a:pt x="38489" y="39793"/>
                  </a:lnTo>
                  <a:lnTo>
                    <a:pt x="39057" y="39225"/>
                  </a:lnTo>
                  <a:lnTo>
                    <a:pt x="39583" y="38636"/>
                  </a:lnTo>
                  <a:lnTo>
                    <a:pt x="40067" y="38026"/>
                  </a:lnTo>
                  <a:lnTo>
                    <a:pt x="40530" y="37373"/>
                  </a:lnTo>
                  <a:lnTo>
                    <a:pt x="40741" y="37037"/>
                  </a:lnTo>
                  <a:lnTo>
                    <a:pt x="40930" y="36679"/>
                  </a:lnTo>
                  <a:lnTo>
                    <a:pt x="41120" y="36342"/>
                  </a:lnTo>
                  <a:lnTo>
                    <a:pt x="41309" y="35985"/>
                  </a:lnTo>
                  <a:lnTo>
                    <a:pt x="41456" y="35627"/>
                  </a:lnTo>
                  <a:lnTo>
                    <a:pt x="41625" y="35248"/>
                  </a:lnTo>
                  <a:lnTo>
                    <a:pt x="41772" y="34869"/>
                  </a:lnTo>
                  <a:lnTo>
                    <a:pt x="41898" y="34469"/>
                  </a:lnTo>
                  <a:lnTo>
                    <a:pt x="42003" y="34091"/>
                  </a:lnTo>
                  <a:lnTo>
                    <a:pt x="42109" y="33691"/>
                  </a:lnTo>
                  <a:lnTo>
                    <a:pt x="42193" y="33270"/>
                  </a:lnTo>
                  <a:lnTo>
                    <a:pt x="42277" y="32849"/>
                  </a:lnTo>
                  <a:lnTo>
                    <a:pt x="42340" y="32428"/>
                  </a:lnTo>
                  <a:lnTo>
                    <a:pt x="42382" y="32007"/>
                  </a:lnTo>
                  <a:lnTo>
                    <a:pt x="42424" y="31565"/>
                  </a:lnTo>
                  <a:lnTo>
                    <a:pt x="42445" y="31102"/>
                  </a:lnTo>
                  <a:lnTo>
                    <a:pt x="42445" y="30661"/>
                  </a:lnTo>
                  <a:lnTo>
                    <a:pt x="42424" y="30198"/>
                  </a:lnTo>
                  <a:lnTo>
                    <a:pt x="42382" y="29398"/>
                  </a:lnTo>
                  <a:lnTo>
                    <a:pt x="42319" y="28619"/>
                  </a:lnTo>
                  <a:lnTo>
                    <a:pt x="42214" y="27820"/>
                  </a:lnTo>
                  <a:lnTo>
                    <a:pt x="42109" y="27041"/>
                  </a:lnTo>
                  <a:lnTo>
                    <a:pt x="41940" y="26262"/>
                  </a:lnTo>
                  <a:lnTo>
                    <a:pt x="41772" y="25484"/>
                  </a:lnTo>
                  <a:lnTo>
                    <a:pt x="41583" y="24726"/>
                  </a:lnTo>
                  <a:lnTo>
                    <a:pt x="41351" y="23948"/>
                  </a:lnTo>
                  <a:lnTo>
                    <a:pt x="41099" y="23190"/>
                  </a:lnTo>
                  <a:lnTo>
                    <a:pt x="40825" y="22454"/>
                  </a:lnTo>
                  <a:lnTo>
                    <a:pt x="40530" y="21717"/>
                  </a:lnTo>
                  <a:lnTo>
                    <a:pt x="40215" y="20981"/>
                  </a:lnTo>
                  <a:lnTo>
                    <a:pt x="39857" y="20265"/>
                  </a:lnTo>
                  <a:lnTo>
                    <a:pt x="39499" y="19571"/>
                  </a:lnTo>
                  <a:lnTo>
                    <a:pt x="39099" y="18876"/>
                  </a:lnTo>
                  <a:lnTo>
                    <a:pt x="38679" y="18224"/>
                  </a:lnTo>
                  <a:lnTo>
                    <a:pt x="39078" y="18140"/>
                  </a:lnTo>
                  <a:lnTo>
                    <a:pt x="39457" y="18013"/>
                  </a:lnTo>
                  <a:lnTo>
                    <a:pt x="39857" y="17866"/>
                  </a:lnTo>
                  <a:lnTo>
                    <a:pt x="40236" y="17677"/>
                  </a:lnTo>
                  <a:lnTo>
                    <a:pt x="40572" y="17593"/>
                  </a:lnTo>
                  <a:lnTo>
                    <a:pt x="40888" y="17466"/>
                  </a:lnTo>
                  <a:lnTo>
                    <a:pt x="41162" y="17319"/>
                  </a:lnTo>
                  <a:lnTo>
                    <a:pt x="41414" y="17151"/>
                  </a:lnTo>
                  <a:lnTo>
                    <a:pt x="41667" y="16961"/>
                  </a:lnTo>
                  <a:lnTo>
                    <a:pt x="41877" y="16730"/>
                  </a:lnTo>
                  <a:lnTo>
                    <a:pt x="42067" y="16477"/>
                  </a:lnTo>
                  <a:lnTo>
                    <a:pt x="42235" y="16225"/>
                  </a:lnTo>
                  <a:lnTo>
                    <a:pt x="42382" y="15930"/>
                  </a:lnTo>
                  <a:lnTo>
                    <a:pt x="42508" y="15636"/>
                  </a:lnTo>
                  <a:lnTo>
                    <a:pt x="42614" y="15320"/>
                  </a:lnTo>
                  <a:lnTo>
                    <a:pt x="42698" y="14983"/>
                  </a:lnTo>
                  <a:lnTo>
                    <a:pt x="42782" y="14647"/>
                  </a:lnTo>
                  <a:lnTo>
                    <a:pt x="42824" y="14289"/>
                  </a:lnTo>
                  <a:lnTo>
                    <a:pt x="42866" y="13931"/>
                  </a:lnTo>
                  <a:lnTo>
                    <a:pt x="42887" y="13552"/>
                  </a:lnTo>
                  <a:lnTo>
                    <a:pt x="42887" y="13174"/>
                  </a:lnTo>
                  <a:lnTo>
                    <a:pt x="42887" y="12816"/>
                  </a:lnTo>
                  <a:lnTo>
                    <a:pt x="42845" y="12437"/>
                  </a:lnTo>
                  <a:lnTo>
                    <a:pt x="42824" y="12058"/>
                  </a:lnTo>
                  <a:lnTo>
                    <a:pt x="42698" y="11301"/>
                  </a:lnTo>
                  <a:lnTo>
                    <a:pt x="42551" y="10564"/>
                  </a:lnTo>
                  <a:lnTo>
                    <a:pt x="42340" y="9870"/>
                  </a:lnTo>
                  <a:lnTo>
                    <a:pt x="42109" y="9238"/>
                  </a:lnTo>
                  <a:lnTo>
                    <a:pt x="41982" y="8923"/>
                  </a:lnTo>
                  <a:lnTo>
                    <a:pt x="41856" y="8649"/>
                  </a:lnTo>
                  <a:lnTo>
                    <a:pt x="41709" y="8376"/>
                  </a:lnTo>
                  <a:lnTo>
                    <a:pt x="41561" y="8144"/>
                  </a:lnTo>
                  <a:lnTo>
                    <a:pt x="41309" y="7765"/>
                  </a:lnTo>
                  <a:lnTo>
                    <a:pt x="41056" y="7429"/>
                  </a:lnTo>
                  <a:lnTo>
                    <a:pt x="40762" y="7113"/>
                  </a:lnTo>
                  <a:lnTo>
                    <a:pt x="40467" y="6818"/>
                  </a:lnTo>
                  <a:lnTo>
                    <a:pt x="40131" y="6566"/>
                  </a:lnTo>
                  <a:lnTo>
                    <a:pt x="39794" y="6313"/>
                  </a:lnTo>
                  <a:lnTo>
                    <a:pt x="39457" y="6103"/>
                  </a:lnTo>
                  <a:lnTo>
                    <a:pt x="39078" y="5914"/>
                  </a:lnTo>
                  <a:lnTo>
                    <a:pt x="38700" y="5766"/>
                  </a:lnTo>
                  <a:lnTo>
                    <a:pt x="38321" y="5661"/>
                  </a:lnTo>
                  <a:lnTo>
                    <a:pt x="37921" y="5556"/>
                  </a:lnTo>
                  <a:lnTo>
                    <a:pt x="37500" y="5514"/>
                  </a:lnTo>
                  <a:lnTo>
                    <a:pt x="37079" y="5493"/>
                  </a:lnTo>
                  <a:lnTo>
                    <a:pt x="36658" y="5514"/>
                  </a:lnTo>
                  <a:lnTo>
                    <a:pt x="36216" y="5577"/>
                  </a:lnTo>
                  <a:lnTo>
                    <a:pt x="35775" y="5661"/>
                  </a:lnTo>
                  <a:lnTo>
                    <a:pt x="35375" y="5787"/>
                  </a:lnTo>
                  <a:lnTo>
                    <a:pt x="34996" y="5956"/>
                  </a:lnTo>
                  <a:lnTo>
                    <a:pt x="34638" y="6166"/>
                  </a:lnTo>
                  <a:lnTo>
                    <a:pt x="34280" y="6398"/>
                  </a:lnTo>
                  <a:lnTo>
                    <a:pt x="33965" y="6671"/>
                  </a:lnTo>
                  <a:lnTo>
                    <a:pt x="33649" y="6966"/>
                  </a:lnTo>
                  <a:lnTo>
                    <a:pt x="33355" y="7281"/>
                  </a:lnTo>
                  <a:lnTo>
                    <a:pt x="33102" y="7618"/>
                  </a:lnTo>
                  <a:lnTo>
                    <a:pt x="32871" y="7976"/>
                  </a:lnTo>
                  <a:lnTo>
                    <a:pt x="32660" y="8355"/>
                  </a:lnTo>
                  <a:lnTo>
                    <a:pt x="32492" y="8733"/>
                  </a:lnTo>
                  <a:lnTo>
                    <a:pt x="32366" y="9133"/>
                  </a:lnTo>
                  <a:lnTo>
                    <a:pt x="32260" y="9533"/>
                  </a:lnTo>
                  <a:lnTo>
                    <a:pt x="32197" y="9933"/>
                  </a:lnTo>
                  <a:lnTo>
                    <a:pt x="32155" y="10354"/>
                  </a:lnTo>
                  <a:lnTo>
                    <a:pt x="32176" y="10754"/>
                  </a:lnTo>
                  <a:lnTo>
                    <a:pt x="30766" y="9407"/>
                  </a:lnTo>
                  <a:lnTo>
                    <a:pt x="30808" y="9302"/>
                  </a:lnTo>
                  <a:lnTo>
                    <a:pt x="30808" y="9175"/>
                  </a:lnTo>
                  <a:lnTo>
                    <a:pt x="30703" y="8544"/>
                  </a:lnTo>
                  <a:lnTo>
                    <a:pt x="30598" y="7892"/>
                  </a:lnTo>
                  <a:lnTo>
                    <a:pt x="30451" y="7218"/>
                  </a:lnTo>
                  <a:lnTo>
                    <a:pt x="30282" y="6545"/>
                  </a:lnTo>
                  <a:lnTo>
                    <a:pt x="30093" y="5892"/>
                  </a:lnTo>
                  <a:lnTo>
                    <a:pt x="29882" y="5240"/>
                  </a:lnTo>
                  <a:lnTo>
                    <a:pt x="29630" y="4588"/>
                  </a:lnTo>
                  <a:lnTo>
                    <a:pt x="29356" y="3957"/>
                  </a:lnTo>
                  <a:lnTo>
                    <a:pt x="29041" y="3346"/>
                  </a:lnTo>
                  <a:lnTo>
                    <a:pt x="28683" y="2778"/>
                  </a:lnTo>
                  <a:lnTo>
                    <a:pt x="28494" y="2483"/>
                  </a:lnTo>
                  <a:lnTo>
                    <a:pt x="28304" y="2210"/>
                  </a:lnTo>
                  <a:lnTo>
                    <a:pt x="28094" y="1957"/>
                  </a:lnTo>
                  <a:lnTo>
                    <a:pt x="27862" y="1705"/>
                  </a:lnTo>
                  <a:lnTo>
                    <a:pt x="27631" y="1473"/>
                  </a:lnTo>
                  <a:lnTo>
                    <a:pt x="27399" y="1242"/>
                  </a:lnTo>
                  <a:lnTo>
                    <a:pt x="27147" y="1010"/>
                  </a:lnTo>
                  <a:lnTo>
                    <a:pt x="26873" y="800"/>
                  </a:lnTo>
                  <a:lnTo>
                    <a:pt x="26600" y="611"/>
                  </a:lnTo>
                  <a:lnTo>
                    <a:pt x="26305" y="421"/>
                  </a:lnTo>
                  <a:lnTo>
                    <a:pt x="26010" y="253"/>
                  </a:lnTo>
                  <a:lnTo>
                    <a:pt x="25695" y="106"/>
                  </a:lnTo>
                  <a:lnTo>
                    <a:pt x="25590" y="63"/>
                  </a:lnTo>
                  <a:lnTo>
                    <a:pt x="25505" y="63"/>
                  </a:lnTo>
                  <a:lnTo>
                    <a:pt x="25400" y="85"/>
                  </a:lnTo>
                  <a:lnTo>
                    <a:pt x="25316" y="148"/>
                  </a:lnTo>
                  <a:lnTo>
                    <a:pt x="25232" y="211"/>
                  </a:lnTo>
                  <a:lnTo>
                    <a:pt x="25190" y="295"/>
                  </a:lnTo>
                  <a:lnTo>
                    <a:pt x="25169" y="379"/>
                  </a:lnTo>
                  <a:lnTo>
                    <a:pt x="25190" y="505"/>
                  </a:lnTo>
                  <a:lnTo>
                    <a:pt x="25569" y="1831"/>
                  </a:lnTo>
                  <a:lnTo>
                    <a:pt x="25758" y="2505"/>
                  </a:lnTo>
                  <a:lnTo>
                    <a:pt x="25821" y="2862"/>
                  </a:lnTo>
                  <a:lnTo>
                    <a:pt x="25884" y="3199"/>
                  </a:lnTo>
                  <a:lnTo>
                    <a:pt x="25926" y="3536"/>
                  </a:lnTo>
                  <a:lnTo>
                    <a:pt x="25947" y="3872"/>
                  </a:lnTo>
                  <a:lnTo>
                    <a:pt x="25947" y="4209"/>
                  </a:lnTo>
                  <a:lnTo>
                    <a:pt x="25926" y="4546"/>
                  </a:lnTo>
                  <a:lnTo>
                    <a:pt x="25884" y="4882"/>
                  </a:lnTo>
                  <a:lnTo>
                    <a:pt x="25800" y="5219"/>
                  </a:lnTo>
                  <a:lnTo>
                    <a:pt x="25674" y="5535"/>
                  </a:lnTo>
                  <a:lnTo>
                    <a:pt x="25505" y="5871"/>
                  </a:lnTo>
                  <a:lnTo>
                    <a:pt x="25358" y="5430"/>
                  </a:lnTo>
                  <a:lnTo>
                    <a:pt x="25169" y="4967"/>
                  </a:lnTo>
                  <a:lnTo>
                    <a:pt x="24958" y="4525"/>
                  </a:lnTo>
                  <a:lnTo>
                    <a:pt x="24727" y="4083"/>
                  </a:lnTo>
                  <a:lnTo>
                    <a:pt x="24453" y="3641"/>
                  </a:lnTo>
                  <a:lnTo>
                    <a:pt x="24180" y="3199"/>
                  </a:lnTo>
                  <a:lnTo>
                    <a:pt x="23864" y="2778"/>
                  </a:lnTo>
                  <a:lnTo>
                    <a:pt x="23527" y="2378"/>
                  </a:lnTo>
                  <a:lnTo>
                    <a:pt x="23191" y="1999"/>
                  </a:lnTo>
                  <a:lnTo>
                    <a:pt x="22812" y="1621"/>
                  </a:lnTo>
                  <a:lnTo>
                    <a:pt x="22433" y="1284"/>
                  </a:lnTo>
                  <a:lnTo>
                    <a:pt x="22033" y="968"/>
                  </a:lnTo>
                  <a:lnTo>
                    <a:pt x="21633" y="674"/>
                  </a:lnTo>
                  <a:lnTo>
                    <a:pt x="21213" y="421"/>
                  </a:lnTo>
                  <a:lnTo>
                    <a:pt x="20792" y="190"/>
                  </a:lnTo>
                  <a:lnTo>
                    <a:pt x="2037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28"/>
            <p:cNvSpPr/>
            <p:nvPr/>
          </p:nvSpPr>
          <p:spPr>
            <a:xfrm>
              <a:off x="5238070" y="-2521904"/>
              <a:ext cx="471040" cy="515687"/>
            </a:xfrm>
            <a:custGeom>
              <a:avLst/>
              <a:gdLst/>
              <a:ahLst/>
              <a:cxnLst/>
              <a:rect l="l" t="t" r="r" b="b"/>
              <a:pathLst>
                <a:path w="13700" h="15004" extrusionOk="0">
                  <a:moveTo>
                    <a:pt x="4545" y="779"/>
                  </a:moveTo>
                  <a:lnTo>
                    <a:pt x="4903" y="800"/>
                  </a:lnTo>
                  <a:lnTo>
                    <a:pt x="5261" y="842"/>
                  </a:lnTo>
                  <a:lnTo>
                    <a:pt x="5640" y="926"/>
                  </a:lnTo>
                  <a:lnTo>
                    <a:pt x="6019" y="1010"/>
                  </a:lnTo>
                  <a:lnTo>
                    <a:pt x="6397" y="1115"/>
                  </a:lnTo>
                  <a:lnTo>
                    <a:pt x="6755" y="1242"/>
                  </a:lnTo>
                  <a:lnTo>
                    <a:pt x="7134" y="1368"/>
                  </a:lnTo>
                  <a:lnTo>
                    <a:pt x="7492" y="1536"/>
                  </a:lnTo>
                  <a:lnTo>
                    <a:pt x="7849" y="1705"/>
                  </a:lnTo>
                  <a:lnTo>
                    <a:pt x="8207" y="1873"/>
                  </a:lnTo>
                  <a:lnTo>
                    <a:pt x="8565" y="2062"/>
                  </a:lnTo>
                  <a:lnTo>
                    <a:pt x="8901" y="2273"/>
                  </a:lnTo>
                  <a:lnTo>
                    <a:pt x="9533" y="2694"/>
                  </a:lnTo>
                  <a:lnTo>
                    <a:pt x="9827" y="2904"/>
                  </a:lnTo>
                  <a:lnTo>
                    <a:pt x="10101" y="3136"/>
                  </a:lnTo>
                  <a:lnTo>
                    <a:pt x="10374" y="3346"/>
                  </a:lnTo>
                  <a:lnTo>
                    <a:pt x="10606" y="3577"/>
                  </a:lnTo>
                  <a:lnTo>
                    <a:pt x="10837" y="3809"/>
                  </a:lnTo>
                  <a:lnTo>
                    <a:pt x="11048" y="4061"/>
                  </a:lnTo>
                  <a:lnTo>
                    <a:pt x="11258" y="4314"/>
                  </a:lnTo>
                  <a:lnTo>
                    <a:pt x="11469" y="4609"/>
                  </a:lnTo>
                  <a:lnTo>
                    <a:pt x="11658" y="4903"/>
                  </a:lnTo>
                  <a:lnTo>
                    <a:pt x="11848" y="5198"/>
                  </a:lnTo>
                  <a:lnTo>
                    <a:pt x="12037" y="5534"/>
                  </a:lnTo>
                  <a:lnTo>
                    <a:pt x="12205" y="5850"/>
                  </a:lnTo>
                  <a:lnTo>
                    <a:pt x="12353" y="6208"/>
                  </a:lnTo>
                  <a:lnTo>
                    <a:pt x="12500" y="6545"/>
                  </a:lnTo>
                  <a:lnTo>
                    <a:pt x="12626" y="6902"/>
                  </a:lnTo>
                  <a:lnTo>
                    <a:pt x="12731" y="7260"/>
                  </a:lnTo>
                  <a:lnTo>
                    <a:pt x="12837" y="7618"/>
                  </a:lnTo>
                  <a:lnTo>
                    <a:pt x="12900" y="7997"/>
                  </a:lnTo>
                  <a:lnTo>
                    <a:pt x="12963" y="8354"/>
                  </a:lnTo>
                  <a:lnTo>
                    <a:pt x="13026" y="8733"/>
                  </a:lnTo>
                  <a:lnTo>
                    <a:pt x="13047" y="9112"/>
                  </a:lnTo>
                  <a:lnTo>
                    <a:pt x="13068" y="9470"/>
                  </a:lnTo>
                  <a:lnTo>
                    <a:pt x="13047" y="9827"/>
                  </a:lnTo>
                  <a:lnTo>
                    <a:pt x="13026" y="10185"/>
                  </a:lnTo>
                  <a:lnTo>
                    <a:pt x="12963" y="10543"/>
                  </a:lnTo>
                  <a:lnTo>
                    <a:pt x="12879" y="10879"/>
                  </a:lnTo>
                  <a:lnTo>
                    <a:pt x="12794" y="11216"/>
                  </a:lnTo>
                  <a:lnTo>
                    <a:pt x="12668" y="11532"/>
                  </a:lnTo>
                  <a:lnTo>
                    <a:pt x="12521" y="11847"/>
                  </a:lnTo>
                  <a:lnTo>
                    <a:pt x="12353" y="12142"/>
                  </a:lnTo>
                  <a:lnTo>
                    <a:pt x="12142" y="12437"/>
                  </a:lnTo>
                  <a:lnTo>
                    <a:pt x="11911" y="12710"/>
                  </a:lnTo>
                  <a:lnTo>
                    <a:pt x="11658" y="12963"/>
                  </a:lnTo>
                  <a:lnTo>
                    <a:pt x="11385" y="13194"/>
                  </a:lnTo>
                  <a:lnTo>
                    <a:pt x="11069" y="13426"/>
                  </a:lnTo>
                  <a:lnTo>
                    <a:pt x="10732" y="13615"/>
                  </a:lnTo>
                  <a:lnTo>
                    <a:pt x="10438" y="13741"/>
                  </a:lnTo>
                  <a:lnTo>
                    <a:pt x="10164" y="13868"/>
                  </a:lnTo>
                  <a:lnTo>
                    <a:pt x="9912" y="13973"/>
                  </a:lnTo>
                  <a:lnTo>
                    <a:pt x="9638" y="14057"/>
                  </a:lnTo>
                  <a:lnTo>
                    <a:pt x="9364" y="14120"/>
                  </a:lnTo>
                  <a:lnTo>
                    <a:pt x="9091" y="14183"/>
                  </a:lnTo>
                  <a:lnTo>
                    <a:pt x="8817" y="14225"/>
                  </a:lnTo>
                  <a:lnTo>
                    <a:pt x="8565" y="14267"/>
                  </a:lnTo>
                  <a:lnTo>
                    <a:pt x="8291" y="14267"/>
                  </a:lnTo>
                  <a:lnTo>
                    <a:pt x="8039" y="14288"/>
                  </a:lnTo>
                  <a:lnTo>
                    <a:pt x="7765" y="14267"/>
                  </a:lnTo>
                  <a:lnTo>
                    <a:pt x="7513" y="14246"/>
                  </a:lnTo>
                  <a:lnTo>
                    <a:pt x="7008" y="14162"/>
                  </a:lnTo>
                  <a:lnTo>
                    <a:pt x="6524" y="14036"/>
                  </a:lnTo>
                  <a:lnTo>
                    <a:pt x="6040" y="13868"/>
                  </a:lnTo>
                  <a:lnTo>
                    <a:pt x="5556" y="13657"/>
                  </a:lnTo>
                  <a:lnTo>
                    <a:pt x="5114" y="13405"/>
                  </a:lnTo>
                  <a:lnTo>
                    <a:pt x="4672" y="13110"/>
                  </a:lnTo>
                  <a:lnTo>
                    <a:pt x="4251" y="12794"/>
                  </a:lnTo>
                  <a:lnTo>
                    <a:pt x="3830" y="12437"/>
                  </a:lnTo>
                  <a:lnTo>
                    <a:pt x="3451" y="12058"/>
                  </a:lnTo>
                  <a:lnTo>
                    <a:pt x="3072" y="11658"/>
                  </a:lnTo>
                  <a:lnTo>
                    <a:pt x="2736" y="11216"/>
                  </a:lnTo>
                  <a:lnTo>
                    <a:pt x="2399" y="10774"/>
                  </a:lnTo>
                  <a:lnTo>
                    <a:pt x="2104" y="10311"/>
                  </a:lnTo>
                  <a:lnTo>
                    <a:pt x="1831" y="9827"/>
                  </a:lnTo>
                  <a:lnTo>
                    <a:pt x="1578" y="9322"/>
                  </a:lnTo>
                  <a:lnTo>
                    <a:pt x="1347" y="8817"/>
                  </a:lnTo>
                  <a:lnTo>
                    <a:pt x="1136" y="8312"/>
                  </a:lnTo>
                  <a:lnTo>
                    <a:pt x="968" y="7786"/>
                  </a:lnTo>
                  <a:lnTo>
                    <a:pt x="821" y="7260"/>
                  </a:lnTo>
                  <a:lnTo>
                    <a:pt x="716" y="6755"/>
                  </a:lnTo>
                  <a:lnTo>
                    <a:pt x="631" y="6229"/>
                  </a:lnTo>
                  <a:lnTo>
                    <a:pt x="589" y="5724"/>
                  </a:lnTo>
                  <a:lnTo>
                    <a:pt x="568" y="5219"/>
                  </a:lnTo>
                  <a:lnTo>
                    <a:pt x="589" y="4714"/>
                  </a:lnTo>
                  <a:lnTo>
                    <a:pt x="652" y="4230"/>
                  </a:lnTo>
                  <a:lnTo>
                    <a:pt x="737" y="3767"/>
                  </a:lnTo>
                  <a:lnTo>
                    <a:pt x="800" y="3767"/>
                  </a:lnTo>
                  <a:lnTo>
                    <a:pt x="842" y="3746"/>
                  </a:lnTo>
                  <a:lnTo>
                    <a:pt x="863" y="3704"/>
                  </a:lnTo>
                  <a:lnTo>
                    <a:pt x="905" y="3662"/>
                  </a:lnTo>
                  <a:lnTo>
                    <a:pt x="1010" y="3220"/>
                  </a:lnTo>
                  <a:lnTo>
                    <a:pt x="1179" y="2820"/>
                  </a:lnTo>
                  <a:lnTo>
                    <a:pt x="1347" y="2441"/>
                  </a:lnTo>
                  <a:lnTo>
                    <a:pt x="1557" y="2125"/>
                  </a:lnTo>
                  <a:lnTo>
                    <a:pt x="1768" y="1852"/>
                  </a:lnTo>
                  <a:lnTo>
                    <a:pt x="2020" y="1599"/>
                  </a:lnTo>
                  <a:lnTo>
                    <a:pt x="2273" y="1389"/>
                  </a:lnTo>
                  <a:lnTo>
                    <a:pt x="2567" y="1200"/>
                  </a:lnTo>
                  <a:lnTo>
                    <a:pt x="2862" y="1052"/>
                  </a:lnTo>
                  <a:lnTo>
                    <a:pt x="3178" y="947"/>
                  </a:lnTo>
                  <a:lnTo>
                    <a:pt x="3493" y="863"/>
                  </a:lnTo>
                  <a:lnTo>
                    <a:pt x="3830" y="821"/>
                  </a:lnTo>
                  <a:lnTo>
                    <a:pt x="4188" y="779"/>
                  </a:lnTo>
                  <a:close/>
                  <a:moveTo>
                    <a:pt x="4567" y="0"/>
                  </a:moveTo>
                  <a:lnTo>
                    <a:pt x="4167" y="21"/>
                  </a:lnTo>
                  <a:lnTo>
                    <a:pt x="3977" y="63"/>
                  </a:lnTo>
                  <a:lnTo>
                    <a:pt x="3767" y="105"/>
                  </a:lnTo>
                  <a:lnTo>
                    <a:pt x="3283" y="274"/>
                  </a:lnTo>
                  <a:lnTo>
                    <a:pt x="2820" y="484"/>
                  </a:lnTo>
                  <a:lnTo>
                    <a:pt x="2588" y="589"/>
                  </a:lnTo>
                  <a:lnTo>
                    <a:pt x="2357" y="737"/>
                  </a:lnTo>
                  <a:lnTo>
                    <a:pt x="2147" y="863"/>
                  </a:lnTo>
                  <a:lnTo>
                    <a:pt x="1957" y="1010"/>
                  </a:lnTo>
                  <a:lnTo>
                    <a:pt x="1768" y="1178"/>
                  </a:lnTo>
                  <a:lnTo>
                    <a:pt x="1578" y="1347"/>
                  </a:lnTo>
                  <a:lnTo>
                    <a:pt x="1410" y="1515"/>
                  </a:lnTo>
                  <a:lnTo>
                    <a:pt x="1263" y="1705"/>
                  </a:lnTo>
                  <a:lnTo>
                    <a:pt x="1115" y="1915"/>
                  </a:lnTo>
                  <a:lnTo>
                    <a:pt x="989" y="2125"/>
                  </a:lnTo>
                  <a:lnTo>
                    <a:pt x="884" y="2336"/>
                  </a:lnTo>
                  <a:lnTo>
                    <a:pt x="779" y="2567"/>
                  </a:lnTo>
                  <a:lnTo>
                    <a:pt x="526" y="3009"/>
                  </a:lnTo>
                  <a:lnTo>
                    <a:pt x="337" y="3451"/>
                  </a:lnTo>
                  <a:lnTo>
                    <a:pt x="253" y="3683"/>
                  </a:lnTo>
                  <a:lnTo>
                    <a:pt x="189" y="3914"/>
                  </a:lnTo>
                  <a:lnTo>
                    <a:pt x="126" y="4146"/>
                  </a:lnTo>
                  <a:lnTo>
                    <a:pt x="105" y="4356"/>
                  </a:lnTo>
                  <a:lnTo>
                    <a:pt x="42" y="4798"/>
                  </a:lnTo>
                  <a:lnTo>
                    <a:pt x="21" y="5261"/>
                  </a:lnTo>
                  <a:lnTo>
                    <a:pt x="0" y="5703"/>
                  </a:lnTo>
                  <a:lnTo>
                    <a:pt x="0" y="6124"/>
                  </a:lnTo>
                  <a:lnTo>
                    <a:pt x="21" y="6566"/>
                  </a:lnTo>
                  <a:lnTo>
                    <a:pt x="63" y="7007"/>
                  </a:lnTo>
                  <a:lnTo>
                    <a:pt x="126" y="7449"/>
                  </a:lnTo>
                  <a:lnTo>
                    <a:pt x="211" y="7870"/>
                  </a:lnTo>
                  <a:lnTo>
                    <a:pt x="316" y="8291"/>
                  </a:lnTo>
                  <a:lnTo>
                    <a:pt x="463" y="8712"/>
                  </a:lnTo>
                  <a:lnTo>
                    <a:pt x="610" y="9112"/>
                  </a:lnTo>
                  <a:lnTo>
                    <a:pt x="779" y="9512"/>
                  </a:lnTo>
                  <a:lnTo>
                    <a:pt x="968" y="9911"/>
                  </a:lnTo>
                  <a:lnTo>
                    <a:pt x="1200" y="10290"/>
                  </a:lnTo>
                  <a:lnTo>
                    <a:pt x="1431" y="10669"/>
                  </a:lnTo>
                  <a:lnTo>
                    <a:pt x="1705" y="11048"/>
                  </a:lnTo>
                  <a:lnTo>
                    <a:pt x="2125" y="11574"/>
                  </a:lnTo>
                  <a:lnTo>
                    <a:pt x="2609" y="12079"/>
                  </a:lnTo>
                  <a:lnTo>
                    <a:pt x="3115" y="12584"/>
                  </a:lnTo>
                  <a:lnTo>
                    <a:pt x="3683" y="13047"/>
                  </a:lnTo>
                  <a:lnTo>
                    <a:pt x="4251" y="13489"/>
                  </a:lnTo>
                  <a:lnTo>
                    <a:pt x="4567" y="13699"/>
                  </a:lnTo>
                  <a:lnTo>
                    <a:pt x="4882" y="13889"/>
                  </a:lnTo>
                  <a:lnTo>
                    <a:pt x="5198" y="14078"/>
                  </a:lnTo>
                  <a:lnTo>
                    <a:pt x="5513" y="14246"/>
                  </a:lnTo>
                  <a:lnTo>
                    <a:pt x="5850" y="14394"/>
                  </a:lnTo>
                  <a:lnTo>
                    <a:pt x="6166" y="14541"/>
                  </a:lnTo>
                  <a:lnTo>
                    <a:pt x="6503" y="14667"/>
                  </a:lnTo>
                  <a:lnTo>
                    <a:pt x="6839" y="14772"/>
                  </a:lnTo>
                  <a:lnTo>
                    <a:pt x="7176" y="14857"/>
                  </a:lnTo>
                  <a:lnTo>
                    <a:pt x="7534" y="14920"/>
                  </a:lnTo>
                  <a:lnTo>
                    <a:pt x="7870" y="14983"/>
                  </a:lnTo>
                  <a:lnTo>
                    <a:pt x="8207" y="15004"/>
                  </a:lnTo>
                  <a:lnTo>
                    <a:pt x="8544" y="15004"/>
                  </a:lnTo>
                  <a:lnTo>
                    <a:pt x="8901" y="14983"/>
                  </a:lnTo>
                  <a:lnTo>
                    <a:pt x="9238" y="14941"/>
                  </a:lnTo>
                  <a:lnTo>
                    <a:pt x="9575" y="14878"/>
                  </a:lnTo>
                  <a:lnTo>
                    <a:pt x="9912" y="14772"/>
                  </a:lnTo>
                  <a:lnTo>
                    <a:pt x="10248" y="14646"/>
                  </a:lnTo>
                  <a:lnTo>
                    <a:pt x="10585" y="14499"/>
                  </a:lnTo>
                  <a:lnTo>
                    <a:pt x="10901" y="14310"/>
                  </a:lnTo>
                  <a:lnTo>
                    <a:pt x="11237" y="14099"/>
                  </a:lnTo>
                  <a:lnTo>
                    <a:pt x="11553" y="13847"/>
                  </a:lnTo>
                  <a:lnTo>
                    <a:pt x="11890" y="13552"/>
                  </a:lnTo>
                  <a:lnTo>
                    <a:pt x="12184" y="13236"/>
                  </a:lnTo>
                  <a:lnTo>
                    <a:pt x="12458" y="12900"/>
                  </a:lnTo>
                  <a:lnTo>
                    <a:pt x="12710" y="12563"/>
                  </a:lnTo>
                  <a:lnTo>
                    <a:pt x="12921" y="12184"/>
                  </a:lnTo>
                  <a:lnTo>
                    <a:pt x="13110" y="11826"/>
                  </a:lnTo>
                  <a:lnTo>
                    <a:pt x="13278" y="11448"/>
                  </a:lnTo>
                  <a:lnTo>
                    <a:pt x="13405" y="11048"/>
                  </a:lnTo>
                  <a:lnTo>
                    <a:pt x="13510" y="10648"/>
                  </a:lnTo>
                  <a:lnTo>
                    <a:pt x="13594" y="10248"/>
                  </a:lnTo>
                  <a:lnTo>
                    <a:pt x="13657" y="9848"/>
                  </a:lnTo>
                  <a:lnTo>
                    <a:pt x="13678" y="9427"/>
                  </a:lnTo>
                  <a:lnTo>
                    <a:pt x="13699" y="9028"/>
                  </a:lnTo>
                  <a:lnTo>
                    <a:pt x="13678" y="8607"/>
                  </a:lnTo>
                  <a:lnTo>
                    <a:pt x="13636" y="8186"/>
                  </a:lnTo>
                  <a:lnTo>
                    <a:pt x="13573" y="7765"/>
                  </a:lnTo>
                  <a:lnTo>
                    <a:pt x="13489" y="7365"/>
                  </a:lnTo>
                  <a:lnTo>
                    <a:pt x="13384" y="6944"/>
                  </a:lnTo>
                  <a:lnTo>
                    <a:pt x="13257" y="6545"/>
                  </a:lnTo>
                  <a:lnTo>
                    <a:pt x="13110" y="6145"/>
                  </a:lnTo>
                  <a:lnTo>
                    <a:pt x="12942" y="5745"/>
                  </a:lnTo>
                  <a:lnTo>
                    <a:pt x="12752" y="5366"/>
                  </a:lnTo>
                  <a:lnTo>
                    <a:pt x="12542" y="4987"/>
                  </a:lnTo>
                  <a:lnTo>
                    <a:pt x="12310" y="4630"/>
                  </a:lnTo>
                  <a:lnTo>
                    <a:pt x="12079" y="4272"/>
                  </a:lnTo>
                  <a:lnTo>
                    <a:pt x="11826" y="3935"/>
                  </a:lnTo>
                  <a:lnTo>
                    <a:pt x="11553" y="3619"/>
                  </a:lnTo>
                  <a:lnTo>
                    <a:pt x="11258" y="3304"/>
                  </a:lnTo>
                  <a:lnTo>
                    <a:pt x="10943" y="3009"/>
                  </a:lnTo>
                  <a:lnTo>
                    <a:pt x="10627" y="2736"/>
                  </a:lnTo>
                  <a:lnTo>
                    <a:pt x="10290" y="2483"/>
                  </a:lnTo>
                  <a:lnTo>
                    <a:pt x="9933" y="2252"/>
                  </a:lnTo>
                  <a:lnTo>
                    <a:pt x="9301" y="1852"/>
                  </a:lnTo>
                  <a:lnTo>
                    <a:pt x="8586" y="1410"/>
                  </a:lnTo>
                  <a:lnTo>
                    <a:pt x="7828" y="989"/>
                  </a:lnTo>
                  <a:lnTo>
                    <a:pt x="7428" y="779"/>
                  </a:lnTo>
                  <a:lnTo>
                    <a:pt x="7029" y="589"/>
                  </a:lnTo>
                  <a:lnTo>
                    <a:pt x="6608" y="421"/>
                  </a:lnTo>
                  <a:lnTo>
                    <a:pt x="6208" y="274"/>
                  </a:lnTo>
                  <a:lnTo>
                    <a:pt x="5787" y="147"/>
                  </a:lnTo>
                  <a:lnTo>
                    <a:pt x="5366" y="63"/>
                  </a:lnTo>
                  <a:lnTo>
                    <a:pt x="49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28"/>
            <p:cNvSpPr/>
            <p:nvPr/>
          </p:nvSpPr>
          <p:spPr>
            <a:xfrm>
              <a:off x="5585354" y="-2654976"/>
              <a:ext cx="318382" cy="368171"/>
            </a:xfrm>
            <a:custGeom>
              <a:avLst/>
              <a:gdLst/>
              <a:ahLst/>
              <a:cxnLst/>
              <a:rect l="l" t="t" r="r" b="b"/>
              <a:pathLst>
                <a:path w="9260" h="10712" extrusionOk="0">
                  <a:moveTo>
                    <a:pt x="4609" y="0"/>
                  </a:moveTo>
                  <a:lnTo>
                    <a:pt x="4336" y="21"/>
                  </a:lnTo>
                  <a:lnTo>
                    <a:pt x="4062" y="42"/>
                  </a:lnTo>
                  <a:lnTo>
                    <a:pt x="3789" y="105"/>
                  </a:lnTo>
                  <a:lnTo>
                    <a:pt x="3494" y="168"/>
                  </a:lnTo>
                  <a:lnTo>
                    <a:pt x="3221" y="253"/>
                  </a:lnTo>
                  <a:lnTo>
                    <a:pt x="2968" y="337"/>
                  </a:lnTo>
                  <a:lnTo>
                    <a:pt x="2694" y="463"/>
                  </a:lnTo>
                  <a:lnTo>
                    <a:pt x="2442" y="589"/>
                  </a:lnTo>
                  <a:lnTo>
                    <a:pt x="2189" y="737"/>
                  </a:lnTo>
                  <a:lnTo>
                    <a:pt x="1958" y="884"/>
                  </a:lnTo>
                  <a:lnTo>
                    <a:pt x="1726" y="1073"/>
                  </a:lnTo>
                  <a:lnTo>
                    <a:pt x="1516" y="1242"/>
                  </a:lnTo>
                  <a:lnTo>
                    <a:pt x="1306" y="1452"/>
                  </a:lnTo>
                  <a:lnTo>
                    <a:pt x="1095" y="1641"/>
                  </a:lnTo>
                  <a:lnTo>
                    <a:pt x="906" y="1873"/>
                  </a:lnTo>
                  <a:lnTo>
                    <a:pt x="737" y="2083"/>
                  </a:lnTo>
                  <a:lnTo>
                    <a:pt x="590" y="2336"/>
                  </a:lnTo>
                  <a:lnTo>
                    <a:pt x="443" y="2567"/>
                  </a:lnTo>
                  <a:lnTo>
                    <a:pt x="338" y="2820"/>
                  </a:lnTo>
                  <a:lnTo>
                    <a:pt x="232" y="3093"/>
                  </a:lnTo>
                  <a:lnTo>
                    <a:pt x="148" y="3346"/>
                  </a:lnTo>
                  <a:lnTo>
                    <a:pt x="64" y="3620"/>
                  </a:lnTo>
                  <a:lnTo>
                    <a:pt x="22" y="3893"/>
                  </a:lnTo>
                  <a:lnTo>
                    <a:pt x="1" y="4188"/>
                  </a:lnTo>
                  <a:lnTo>
                    <a:pt x="1" y="4461"/>
                  </a:lnTo>
                  <a:lnTo>
                    <a:pt x="632" y="5093"/>
                  </a:lnTo>
                  <a:lnTo>
                    <a:pt x="653" y="4882"/>
                  </a:lnTo>
                  <a:lnTo>
                    <a:pt x="695" y="4672"/>
                  </a:lnTo>
                  <a:lnTo>
                    <a:pt x="780" y="4461"/>
                  </a:lnTo>
                  <a:lnTo>
                    <a:pt x="906" y="4272"/>
                  </a:lnTo>
                  <a:lnTo>
                    <a:pt x="1032" y="4061"/>
                  </a:lnTo>
                  <a:lnTo>
                    <a:pt x="1179" y="3872"/>
                  </a:lnTo>
                  <a:lnTo>
                    <a:pt x="1348" y="3683"/>
                  </a:lnTo>
                  <a:lnTo>
                    <a:pt x="1537" y="3493"/>
                  </a:lnTo>
                  <a:lnTo>
                    <a:pt x="1937" y="3136"/>
                  </a:lnTo>
                  <a:lnTo>
                    <a:pt x="2337" y="2841"/>
                  </a:lnTo>
                  <a:lnTo>
                    <a:pt x="2716" y="2588"/>
                  </a:lnTo>
                  <a:lnTo>
                    <a:pt x="3052" y="2399"/>
                  </a:lnTo>
                  <a:lnTo>
                    <a:pt x="3347" y="2273"/>
                  </a:lnTo>
                  <a:lnTo>
                    <a:pt x="3662" y="2168"/>
                  </a:lnTo>
                  <a:lnTo>
                    <a:pt x="3957" y="2104"/>
                  </a:lnTo>
                  <a:lnTo>
                    <a:pt x="4273" y="2062"/>
                  </a:lnTo>
                  <a:lnTo>
                    <a:pt x="4588" y="2062"/>
                  </a:lnTo>
                  <a:lnTo>
                    <a:pt x="4883" y="2104"/>
                  </a:lnTo>
                  <a:lnTo>
                    <a:pt x="5178" y="2168"/>
                  </a:lnTo>
                  <a:lnTo>
                    <a:pt x="5472" y="2252"/>
                  </a:lnTo>
                  <a:lnTo>
                    <a:pt x="5767" y="2357"/>
                  </a:lnTo>
                  <a:lnTo>
                    <a:pt x="6040" y="2504"/>
                  </a:lnTo>
                  <a:lnTo>
                    <a:pt x="6293" y="2673"/>
                  </a:lnTo>
                  <a:lnTo>
                    <a:pt x="6545" y="2862"/>
                  </a:lnTo>
                  <a:lnTo>
                    <a:pt x="6777" y="3051"/>
                  </a:lnTo>
                  <a:lnTo>
                    <a:pt x="7008" y="3283"/>
                  </a:lnTo>
                  <a:lnTo>
                    <a:pt x="7219" y="3514"/>
                  </a:lnTo>
                  <a:lnTo>
                    <a:pt x="7387" y="3767"/>
                  </a:lnTo>
                  <a:lnTo>
                    <a:pt x="7408" y="3830"/>
                  </a:lnTo>
                  <a:lnTo>
                    <a:pt x="7408" y="3893"/>
                  </a:lnTo>
                  <a:lnTo>
                    <a:pt x="7387" y="3956"/>
                  </a:lnTo>
                  <a:lnTo>
                    <a:pt x="7345" y="3977"/>
                  </a:lnTo>
                  <a:lnTo>
                    <a:pt x="7303" y="4019"/>
                  </a:lnTo>
                  <a:lnTo>
                    <a:pt x="7177" y="4019"/>
                  </a:lnTo>
                  <a:lnTo>
                    <a:pt x="7114" y="3977"/>
                  </a:lnTo>
                  <a:lnTo>
                    <a:pt x="6840" y="3767"/>
                  </a:lnTo>
                  <a:lnTo>
                    <a:pt x="6566" y="3556"/>
                  </a:lnTo>
                  <a:lnTo>
                    <a:pt x="6293" y="3388"/>
                  </a:lnTo>
                  <a:lnTo>
                    <a:pt x="5998" y="3241"/>
                  </a:lnTo>
                  <a:lnTo>
                    <a:pt x="5704" y="3136"/>
                  </a:lnTo>
                  <a:lnTo>
                    <a:pt x="5409" y="3030"/>
                  </a:lnTo>
                  <a:lnTo>
                    <a:pt x="5093" y="2967"/>
                  </a:lnTo>
                  <a:lnTo>
                    <a:pt x="4799" y="2946"/>
                  </a:lnTo>
                  <a:lnTo>
                    <a:pt x="4799" y="2946"/>
                  </a:lnTo>
                  <a:lnTo>
                    <a:pt x="5135" y="3114"/>
                  </a:lnTo>
                  <a:lnTo>
                    <a:pt x="5451" y="3304"/>
                  </a:lnTo>
                  <a:lnTo>
                    <a:pt x="5704" y="3514"/>
                  </a:lnTo>
                  <a:lnTo>
                    <a:pt x="5935" y="3683"/>
                  </a:lnTo>
                  <a:lnTo>
                    <a:pt x="6125" y="3851"/>
                  </a:lnTo>
                  <a:lnTo>
                    <a:pt x="6314" y="4040"/>
                  </a:lnTo>
                  <a:lnTo>
                    <a:pt x="6482" y="4272"/>
                  </a:lnTo>
                  <a:lnTo>
                    <a:pt x="6630" y="4503"/>
                  </a:lnTo>
                  <a:lnTo>
                    <a:pt x="6672" y="4630"/>
                  </a:lnTo>
                  <a:lnTo>
                    <a:pt x="6714" y="4756"/>
                  </a:lnTo>
                  <a:lnTo>
                    <a:pt x="6735" y="4882"/>
                  </a:lnTo>
                  <a:lnTo>
                    <a:pt x="6735" y="5008"/>
                  </a:lnTo>
                  <a:lnTo>
                    <a:pt x="6714" y="5114"/>
                  </a:lnTo>
                  <a:lnTo>
                    <a:pt x="6672" y="5240"/>
                  </a:lnTo>
                  <a:lnTo>
                    <a:pt x="6587" y="5366"/>
                  </a:lnTo>
                  <a:lnTo>
                    <a:pt x="6482" y="5471"/>
                  </a:lnTo>
                  <a:lnTo>
                    <a:pt x="6461" y="5492"/>
                  </a:lnTo>
                  <a:lnTo>
                    <a:pt x="6419" y="5471"/>
                  </a:lnTo>
                  <a:lnTo>
                    <a:pt x="6398" y="5450"/>
                  </a:lnTo>
                  <a:lnTo>
                    <a:pt x="6419" y="5408"/>
                  </a:lnTo>
                  <a:lnTo>
                    <a:pt x="6440" y="5324"/>
                  </a:lnTo>
                  <a:lnTo>
                    <a:pt x="6440" y="5219"/>
                  </a:lnTo>
                  <a:lnTo>
                    <a:pt x="6440" y="5114"/>
                  </a:lnTo>
                  <a:lnTo>
                    <a:pt x="6398" y="5008"/>
                  </a:lnTo>
                  <a:lnTo>
                    <a:pt x="6335" y="4903"/>
                  </a:lnTo>
                  <a:lnTo>
                    <a:pt x="6272" y="4819"/>
                  </a:lnTo>
                  <a:lnTo>
                    <a:pt x="6103" y="4630"/>
                  </a:lnTo>
                  <a:lnTo>
                    <a:pt x="5893" y="4440"/>
                  </a:lnTo>
                  <a:lnTo>
                    <a:pt x="5683" y="4293"/>
                  </a:lnTo>
                  <a:lnTo>
                    <a:pt x="5346" y="4061"/>
                  </a:lnTo>
                  <a:lnTo>
                    <a:pt x="5114" y="3914"/>
                  </a:lnTo>
                  <a:lnTo>
                    <a:pt x="4883" y="3809"/>
                  </a:lnTo>
                  <a:lnTo>
                    <a:pt x="4651" y="3704"/>
                  </a:lnTo>
                  <a:lnTo>
                    <a:pt x="4399" y="3598"/>
                  </a:lnTo>
                  <a:lnTo>
                    <a:pt x="4146" y="3556"/>
                  </a:lnTo>
                  <a:lnTo>
                    <a:pt x="3894" y="3514"/>
                  </a:lnTo>
                  <a:lnTo>
                    <a:pt x="3894" y="3514"/>
                  </a:lnTo>
                  <a:lnTo>
                    <a:pt x="4083" y="3704"/>
                  </a:lnTo>
                  <a:lnTo>
                    <a:pt x="4273" y="3935"/>
                  </a:lnTo>
                  <a:lnTo>
                    <a:pt x="4441" y="4167"/>
                  </a:lnTo>
                  <a:lnTo>
                    <a:pt x="4588" y="4419"/>
                  </a:lnTo>
                  <a:lnTo>
                    <a:pt x="4736" y="4672"/>
                  </a:lnTo>
                  <a:lnTo>
                    <a:pt x="4862" y="4924"/>
                  </a:lnTo>
                  <a:lnTo>
                    <a:pt x="5051" y="5408"/>
                  </a:lnTo>
                  <a:lnTo>
                    <a:pt x="5157" y="5703"/>
                  </a:lnTo>
                  <a:lnTo>
                    <a:pt x="5241" y="5997"/>
                  </a:lnTo>
                  <a:lnTo>
                    <a:pt x="5325" y="6271"/>
                  </a:lnTo>
                  <a:lnTo>
                    <a:pt x="5367" y="6545"/>
                  </a:lnTo>
                  <a:lnTo>
                    <a:pt x="5388" y="6818"/>
                  </a:lnTo>
                  <a:lnTo>
                    <a:pt x="5409" y="7092"/>
                  </a:lnTo>
                  <a:lnTo>
                    <a:pt x="5409" y="7344"/>
                  </a:lnTo>
                  <a:lnTo>
                    <a:pt x="5388" y="7618"/>
                  </a:lnTo>
                  <a:lnTo>
                    <a:pt x="5367" y="7870"/>
                  </a:lnTo>
                  <a:lnTo>
                    <a:pt x="5325" y="8144"/>
                  </a:lnTo>
                  <a:lnTo>
                    <a:pt x="5199" y="8670"/>
                  </a:lnTo>
                  <a:lnTo>
                    <a:pt x="5030" y="9196"/>
                  </a:lnTo>
                  <a:lnTo>
                    <a:pt x="4799" y="9743"/>
                  </a:lnTo>
                  <a:lnTo>
                    <a:pt x="5178" y="10227"/>
                  </a:lnTo>
                  <a:lnTo>
                    <a:pt x="5535" y="10711"/>
                  </a:lnTo>
                  <a:lnTo>
                    <a:pt x="5956" y="10648"/>
                  </a:lnTo>
                  <a:lnTo>
                    <a:pt x="6398" y="10564"/>
                  </a:lnTo>
                  <a:lnTo>
                    <a:pt x="6461" y="10501"/>
                  </a:lnTo>
                  <a:lnTo>
                    <a:pt x="6566" y="10438"/>
                  </a:lnTo>
                  <a:lnTo>
                    <a:pt x="6840" y="10353"/>
                  </a:lnTo>
                  <a:lnTo>
                    <a:pt x="7114" y="10227"/>
                  </a:lnTo>
                  <a:lnTo>
                    <a:pt x="7345" y="10101"/>
                  </a:lnTo>
                  <a:lnTo>
                    <a:pt x="7577" y="9975"/>
                  </a:lnTo>
                  <a:lnTo>
                    <a:pt x="7787" y="9827"/>
                  </a:lnTo>
                  <a:lnTo>
                    <a:pt x="7997" y="9659"/>
                  </a:lnTo>
                  <a:lnTo>
                    <a:pt x="8166" y="9491"/>
                  </a:lnTo>
                  <a:lnTo>
                    <a:pt x="8334" y="9322"/>
                  </a:lnTo>
                  <a:lnTo>
                    <a:pt x="8481" y="9133"/>
                  </a:lnTo>
                  <a:lnTo>
                    <a:pt x="8608" y="8943"/>
                  </a:lnTo>
                  <a:lnTo>
                    <a:pt x="8734" y="8733"/>
                  </a:lnTo>
                  <a:lnTo>
                    <a:pt x="8839" y="8523"/>
                  </a:lnTo>
                  <a:lnTo>
                    <a:pt x="8944" y="8312"/>
                  </a:lnTo>
                  <a:lnTo>
                    <a:pt x="9007" y="8081"/>
                  </a:lnTo>
                  <a:lnTo>
                    <a:pt x="9092" y="7849"/>
                  </a:lnTo>
                  <a:lnTo>
                    <a:pt x="9134" y="7618"/>
                  </a:lnTo>
                  <a:lnTo>
                    <a:pt x="9218" y="7134"/>
                  </a:lnTo>
                  <a:lnTo>
                    <a:pt x="9260" y="6650"/>
                  </a:lnTo>
                  <a:lnTo>
                    <a:pt x="9239" y="6124"/>
                  </a:lnTo>
                  <a:lnTo>
                    <a:pt x="9197" y="5619"/>
                  </a:lnTo>
                  <a:lnTo>
                    <a:pt x="9134" y="5093"/>
                  </a:lnTo>
                  <a:lnTo>
                    <a:pt x="9029" y="4588"/>
                  </a:lnTo>
                  <a:lnTo>
                    <a:pt x="8902" y="4082"/>
                  </a:lnTo>
                  <a:lnTo>
                    <a:pt x="8755" y="3577"/>
                  </a:lnTo>
                  <a:lnTo>
                    <a:pt x="8587" y="3114"/>
                  </a:lnTo>
                  <a:lnTo>
                    <a:pt x="8397" y="2673"/>
                  </a:lnTo>
                  <a:lnTo>
                    <a:pt x="8166" y="2252"/>
                  </a:lnTo>
                  <a:lnTo>
                    <a:pt x="7913" y="1831"/>
                  </a:lnTo>
                  <a:lnTo>
                    <a:pt x="7619" y="1431"/>
                  </a:lnTo>
                  <a:lnTo>
                    <a:pt x="7450" y="1263"/>
                  </a:lnTo>
                  <a:lnTo>
                    <a:pt x="7282" y="1073"/>
                  </a:lnTo>
                  <a:lnTo>
                    <a:pt x="7114" y="926"/>
                  </a:lnTo>
                  <a:lnTo>
                    <a:pt x="6924" y="758"/>
                  </a:lnTo>
                  <a:lnTo>
                    <a:pt x="6735" y="631"/>
                  </a:lnTo>
                  <a:lnTo>
                    <a:pt x="6524" y="505"/>
                  </a:lnTo>
                  <a:lnTo>
                    <a:pt x="6272" y="358"/>
                  </a:lnTo>
                  <a:lnTo>
                    <a:pt x="5998" y="253"/>
                  </a:lnTo>
                  <a:lnTo>
                    <a:pt x="5725" y="147"/>
                  </a:lnTo>
                  <a:lnTo>
                    <a:pt x="5451" y="84"/>
                  </a:lnTo>
                  <a:lnTo>
                    <a:pt x="5178" y="42"/>
                  </a:lnTo>
                  <a:lnTo>
                    <a:pt x="4904" y="21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28"/>
            <p:cNvSpPr/>
            <p:nvPr/>
          </p:nvSpPr>
          <p:spPr>
            <a:xfrm>
              <a:off x="5619360" y="-2526990"/>
              <a:ext cx="130275" cy="1960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1558" y="1"/>
                  </a:moveTo>
                  <a:lnTo>
                    <a:pt x="1327" y="190"/>
                  </a:lnTo>
                  <a:lnTo>
                    <a:pt x="1116" y="380"/>
                  </a:lnTo>
                  <a:lnTo>
                    <a:pt x="737" y="821"/>
                  </a:lnTo>
                  <a:lnTo>
                    <a:pt x="380" y="1263"/>
                  </a:lnTo>
                  <a:lnTo>
                    <a:pt x="1" y="1726"/>
                  </a:lnTo>
                  <a:lnTo>
                    <a:pt x="927" y="2694"/>
                  </a:lnTo>
                  <a:lnTo>
                    <a:pt x="1853" y="3662"/>
                  </a:lnTo>
                  <a:lnTo>
                    <a:pt x="2737" y="4672"/>
                  </a:lnTo>
                  <a:lnTo>
                    <a:pt x="3578" y="5703"/>
                  </a:lnTo>
                  <a:lnTo>
                    <a:pt x="3599" y="5346"/>
                  </a:lnTo>
                  <a:lnTo>
                    <a:pt x="3641" y="4988"/>
                  </a:lnTo>
                  <a:lnTo>
                    <a:pt x="3747" y="4273"/>
                  </a:lnTo>
                  <a:lnTo>
                    <a:pt x="3789" y="3894"/>
                  </a:lnTo>
                  <a:lnTo>
                    <a:pt x="3789" y="3536"/>
                  </a:lnTo>
                  <a:lnTo>
                    <a:pt x="3768" y="3347"/>
                  </a:lnTo>
                  <a:lnTo>
                    <a:pt x="3747" y="3157"/>
                  </a:lnTo>
                  <a:lnTo>
                    <a:pt x="3705" y="2968"/>
                  </a:lnTo>
                  <a:lnTo>
                    <a:pt x="3641" y="2757"/>
                  </a:lnTo>
                  <a:lnTo>
                    <a:pt x="3473" y="2316"/>
                  </a:lnTo>
                  <a:lnTo>
                    <a:pt x="3284" y="1895"/>
                  </a:lnTo>
                  <a:lnTo>
                    <a:pt x="3094" y="1516"/>
                  </a:lnTo>
                  <a:lnTo>
                    <a:pt x="2863" y="1158"/>
                  </a:lnTo>
                  <a:lnTo>
                    <a:pt x="2610" y="821"/>
                  </a:lnTo>
                  <a:lnTo>
                    <a:pt x="2463" y="674"/>
                  </a:lnTo>
                  <a:lnTo>
                    <a:pt x="2316" y="506"/>
                  </a:lnTo>
                  <a:lnTo>
                    <a:pt x="2147" y="380"/>
                  </a:lnTo>
                  <a:lnTo>
                    <a:pt x="1958" y="232"/>
                  </a:lnTo>
                  <a:lnTo>
                    <a:pt x="1769" y="106"/>
                  </a:lnTo>
                  <a:lnTo>
                    <a:pt x="1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28"/>
            <p:cNvSpPr/>
            <p:nvPr/>
          </p:nvSpPr>
          <p:spPr>
            <a:xfrm>
              <a:off x="4675125" y="-2680305"/>
              <a:ext cx="363973" cy="400720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6713" y="1"/>
                  </a:moveTo>
                  <a:lnTo>
                    <a:pt x="6377" y="43"/>
                  </a:lnTo>
                  <a:lnTo>
                    <a:pt x="6019" y="106"/>
                  </a:lnTo>
                  <a:lnTo>
                    <a:pt x="5661" y="211"/>
                  </a:lnTo>
                  <a:lnTo>
                    <a:pt x="5324" y="337"/>
                  </a:lnTo>
                  <a:lnTo>
                    <a:pt x="4988" y="506"/>
                  </a:lnTo>
                  <a:lnTo>
                    <a:pt x="4651" y="674"/>
                  </a:lnTo>
                  <a:lnTo>
                    <a:pt x="4335" y="884"/>
                  </a:lnTo>
                  <a:lnTo>
                    <a:pt x="3999" y="1095"/>
                  </a:lnTo>
                  <a:lnTo>
                    <a:pt x="3704" y="1305"/>
                  </a:lnTo>
                  <a:lnTo>
                    <a:pt x="3388" y="1558"/>
                  </a:lnTo>
                  <a:lnTo>
                    <a:pt x="3115" y="1789"/>
                  </a:lnTo>
                  <a:lnTo>
                    <a:pt x="2568" y="2294"/>
                  </a:lnTo>
                  <a:lnTo>
                    <a:pt x="2084" y="2778"/>
                  </a:lnTo>
                  <a:lnTo>
                    <a:pt x="1894" y="3010"/>
                  </a:lnTo>
                  <a:lnTo>
                    <a:pt x="1684" y="3241"/>
                  </a:lnTo>
                  <a:lnTo>
                    <a:pt x="1326" y="3746"/>
                  </a:lnTo>
                  <a:lnTo>
                    <a:pt x="1010" y="4272"/>
                  </a:lnTo>
                  <a:lnTo>
                    <a:pt x="716" y="4819"/>
                  </a:lnTo>
                  <a:lnTo>
                    <a:pt x="484" y="5409"/>
                  </a:lnTo>
                  <a:lnTo>
                    <a:pt x="274" y="5998"/>
                  </a:lnTo>
                  <a:lnTo>
                    <a:pt x="127" y="6587"/>
                  </a:lnTo>
                  <a:lnTo>
                    <a:pt x="21" y="7197"/>
                  </a:lnTo>
                  <a:lnTo>
                    <a:pt x="0" y="7555"/>
                  </a:lnTo>
                  <a:lnTo>
                    <a:pt x="0" y="7871"/>
                  </a:lnTo>
                  <a:lnTo>
                    <a:pt x="42" y="8186"/>
                  </a:lnTo>
                  <a:lnTo>
                    <a:pt x="106" y="8502"/>
                  </a:lnTo>
                  <a:lnTo>
                    <a:pt x="169" y="8776"/>
                  </a:lnTo>
                  <a:lnTo>
                    <a:pt x="274" y="9049"/>
                  </a:lnTo>
                  <a:lnTo>
                    <a:pt x="400" y="9323"/>
                  </a:lnTo>
                  <a:lnTo>
                    <a:pt x="548" y="9575"/>
                  </a:lnTo>
                  <a:lnTo>
                    <a:pt x="863" y="10080"/>
                  </a:lnTo>
                  <a:lnTo>
                    <a:pt x="1200" y="10585"/>
                  </a:lnTo>
                  <a:lnTo>
                    <a:pt x="1558" y="11090"/>
                  </a:lnTo>
                  <a:lnTo>
                    <a:pt x="1915" y="11616"/>
                  </a:lnTo>
                  <a:lnTo>
                    <a:pt x="1936" y="11659"/>
                  </a:lnTo>
                  <a:lnTo>
                    <a:pt x="2925" y="10775"/>
                  </a:lnTo>
                  <a:lnTo>
                    <a:pt x="3914" y="9954"/>
                  </a:lnTo>
                  <a:lnTo>
                    <a:pt x="3725" y="9786"/>
                  </a:lnTo>
                  <a:lnTo>
                    <a:pt x="3578" y="9596"/>
                  </a:lnTo>
                  <a:lnTo>
                    <a:pt x="3451" y="9386"/>
                  </a:lnTo>
                  <a:lnTo>
                    <a:pt x="3346" y="9154"/>
                  </a:lnTo>
                  <a:lnTo>
                    <a:pt x="3262" y="8923"/>
                  </a:lnTo>
                  <a:lnTo>
                    <a:pt x="3220" y="8670"/>
                  </a:lnTo>
                  <a:lnTo>
                    <a:pt x="3178" y="8418"/>
                  </a:lnTo>
                  <a:lnTo>
                    <a:pt x="3157" y="8165"/>
                  </a:lnTo>
                  <a:lnTo>
                    <a:pt x="3157" y="7892"/>
                  </a:lnTo>
                  <a:lnTo>
                    <a:pt x="3178" y="7639"/>
                  </a:lnTo>
                  <a:lnTo>
                    <a:pt x="3220" y="7387"/>
                  </a:lnTo>
                  <a:lnTo>
                    <a:pt x="3283" y="7113"/>
                  </a:lnTo>
                  <a:lnTo>
                    <a:pt x="3346" y="6882"/>
                  </a:lnTo>
                  <a:lnTo>
                    <a:pt x="3430" y="6629"/>
                  </a:lnTo>
                  <a:lnTo>
                    <a:pt x="3536" y="6419"/>
                  </a:lnTo>
                  <a:lnTo>
                    <a:pt x="3641" y="6208"/>
                  </a:lnTo>
                  <a:lnTo>
                    <a:pt x="3788" y="5956"/>
                  </a:lnTo>
                  <a:lnTo>
                    <a:pt x="3978" y="5703"/>
                  </a:lnTo>
                  <a:lnTo>
                    <a:pt x="4209" y="5451"/>
                  </a:lnTo>
                  <a:lnTo>
                    <a:pt x="4441" y="5219"/>
                  </a:lnTo>
                  <a:lnTo>
                    <a:pt x="4714" y="4988"/>
                  </a:lnTo>
                  <a:lnTo>
                    <a:pt x="4988" y="4756"/>
                  </a:lnTo>
                  <a:lnTo>
                    <a:pt x="5282" y="4567"/>
                  </a:lnTo>
                  <a:lnTo>
                    <a:pt x="5598" y="4420"/>
                  </a:lnTo>
                  <a:lnTo>
                    <a:pt x="5324" y="4483"/>
                  </a:lnTo>
                  <a:lnTo>
                    <a:pt x="5030" y="4588"/>
                  </a:lnTo>
                  <a:lnTo>
                    <a:pt x="4756" y="4693"/>
                  </a:lnTo>
                  <a:lnTo>
                    <a:pt x="4483" y="4819"/>
                  </a:lnTo>
                  <a:lnTo>
                    <a:pt x="3978" y="5093"/>
                  </a:lnTo>
                  <a:lnTo>
                    <a:pt x="3536" y="5388"/>
                  </a:lnTo>
                  <a:lnTo>
                    <a:pt x="3451" y="5430"/>
                  </a:lnTo>
                  <a:lnTo>
                    <a:pt x="3367" y="5430"/>
                  </a:lnTo>
                  <a:lnTo>
                    <a:pt x="3304" y="5409"/>
                  </a:lnTo>
                  <a:lnTo>
                    <a:pt x="3241" y="5346"/>
                  </a:lnTo>
                  <a:lnTo>
                    <a:pt x="3199" y="5261"/>
                  </a:lnTo>
                  <a:lnTo>
                    <a:pt x="3199" y="5177"/>
                  </a:lnTo>
                  <a:lnTo>
                    <a:pt x="3199" y="5093"/>
                  </a:lnTo>
                  <a:lnTo>
                    <a:pt x="3241" y="5030"/>
                  </a:lnTo>
                  <a:lnTo>
                    <a:pt x="3409" y="4841"/>
                  </a:lnTo>
                  <a:lnTo>
                    <a:pt x="3578" y="4672"/>
                  </a:lnTo>
                  <a:lnTo>
                    <a:pt x="3746" y="4525"/>
                  </a:lnTo>
                  <a:lnTo>
                    <a:pt x="3957" y="4378"/>
                  </a:lnTo>
                  <a:lnTo>
                    <a:pt x="4167" y="4230"/>
                  </a:lnTo>
                  <a:lnTo>
                    <a:pt x="4398" y="4104"/>
                  </a:lnTo>
                  <a:lnTo>
                    <a:pt x="4630" y="3999"/>
                  </a:lnTo>
                  <a:lnTo>
                    <a:pt x="4861" y="3915"/>
                  </a:lnTo>
                  <a:lnTo>
                    <a:pt x="5114" y="3830"/>
                  </a:lnTo>
                  <a:lnTo>
                    <a:pt x="5345" y="3767"/>
                  </a:lnTo>
                  <a:lnTo>
                    <a:pt x="5598" y="3725"/>
                  </a:lnTo>
                  <a:lnTo>
                    <a:pt x="5850" y="3704"/>
                  </a:lnTo>
                  <a:lnTo>
                    <a:pt x="6355" y="3704"/>
                  </a:lnTo>
                  <a:lnTo>
                    <a:pt x="6587" y="3746"/>
                  </a:lnTo>
                  <a:lnTo>
                    <a:pt x="6818" y="3788"/>
                  </a:lnTo>
                  <a:lnTo>
                    <a:pt x="6461" y="3557"/>
                  </a:lnTo>
                  <a:lnTo>
                    <a:pt x="6082" y="3304"/>
                  </a:lnTo>
                  <a:lnTo>
                    <a:pt x="5703" y="3094"/>
                  </a:lnTo>
                  <a:lnTo>
                    <a:pt x="5366" y="2841"/>
                  </a:lnTo>
                  <a:lnTo>
                    <a:pt x="5324" y="2799"/>
                  </a:lnTo>
                  <a:lnTo>
                    <a:pt x="5240" y="2757"/>
                  </a:lnTo>
                  <a:lnTo>
                    <a:pt x="5156" y="2694"/>
                  </a:lnTo>
                  <a:lnTo>
                    <a:pt x="5114" y="2610"/>
                  </a:lnTo>
                  <a:lnTo>
                    <a:pt x="5093" y="2505"/>
                  </a:lnTo>
                  <a:lnTo>
                    <a:pt x="5114" y="2421"/>
                  </a:lnTo>
                  <a:lnTo>
                    <a:pt x="5135" y="2336"/>
                  </a:lnTo>
                  <a:lnTo>
                    <a:pt x="5198" y="2273"/>
                  </a:lnTo>
                  <a:lnTo>
                    <a:pt x="5303" y="2231"/>
                  </a:lnTo>
                  <a:lnTo>
                    <a:pt x="5640" y="2210"/>
                  </a:lnTo>
                  <a:lnTo>
                    <a:pt x="5956" y="2210"/>
                  </a:lnTo>
                  <a:lnTo>
                    <a:pt x="6271" y="2252"/>
                  </a:lnTo>
                  <a:lnTo>
                    <a:pt x="6566" y="2336"/>
                  </a:lnTo>
                  <a:lnTo>
                    <a:pt x="6861" y="2463"/>
                  </a:lnTo>
                  <a:lnTo>
                    <a:pt x="7113" y="2631"/>
                  </a:lnTo>
                  <a:lnTo>
                    <a:pt x="7366" y="2799"/>
                  </a:lnTo>
                  <a:lnTo>
                    <a:pt x="7597" y="3031"/>
                  </a:lnTo>
                  <a:lnTo>
                    <a:pt x="7807" y="3262"/>
                  </a:lnTo>
                  <a:lnTo>
                    <a:pt x="7997" y="3515"/>
                  </a:lnTo>
                  <a:lnTo>
                    <a:pt x="8165" y="3788"/>
                  </a:lnTo>
                  <a:lnTo>
                    <a:pt x="8291" y="4083"/>
                  </a:lnTo>
                  <a:lnTo>
                    <a:pt x="8418" y="4378"/>
                  </a:lnTo>
                  <a:lnTo>
                    <a:pt x="8481" y="4693"/>
                  </a:lnTo>
                  <a:lnTo>
                    <a:pt x="8523" y="4988"/>
                  </a:lnTo>
                  <a:lnTo>
                    <a:pt x="8544" y="5303"/>
                  </a:lnTo>
                  <a:lnTo>
                    <a:pt x="8544" y="5493"/>
                  </a:lnTo>
                  <a:lnTo>
                    <a:pt x="8544" y="5682"/>
                  </a:lnTo>
                  <a:lnTo>
                    <a:pt x="8502" y="6061"/>
                  </a:lnTo>
                  <a:lnTo>
                    <a:pt x="8418" y="6419"/>
                  </a:lnTo>
                  <a:lnTo>
                    <a:pt x="8291" y="6777"/>
                  </a:lnTo>
                  <a:lnTo>
                    <a:pt x="8291" y="6777"/>
                  </a:lnTo>
                  <a:lnTo>
                    <a:pt x="9175" y="6187"/>
                  </a:lnTo>
                  <a:lnTo>
                    <a:pt x="10080" y="5619"/>
                  </a:lnTo>
                  <a:lnTo>
                    <a:pt x="10270" y="5156"/>
                  </a:lnTo>
                  <a:lnTo>
                    <a:pt x="10417" y="4672"/>
                  </a:lnTo>
                  <a:lnTo>
                    <a:pt x="10522" y="4188"/>
                  </a:lnTo>
                  <a:lnTo>
                    <a:pt x="10543" y="3957"/>
                  </a:lnTo>
                  <a:lnTo>
                    <a:pt x="10564" y="3725"/>
                  </a:lnTo>
                  <a:lnTo>
                    <a:pt x="10585" y="3494"/>
                  </a:lnTo>
                  <a:lnTo>
                    <a:pt x="10564" y="3262"/>
                  </a:lnTo>
                  <a:lnTo>
                    <a:pt x="10543" y="3031"/>
                  </a:lnTo>
                  <a:lnTo>
                    <a:pt x="10522" y="2799"/>
                  </a:lnTo>
                  <a:lnTo>
                    <a:pt x="10459" y="2589"/>
                  </a:lnTo>
                  <a:lnTo>
                    <a:pt x="10396" y="2357"/>
                  </a:lnTo>
                  <a:lnTo>
                    <a:pt x="10333" y="2147"/>
                  </a:lnTo>
                  <a:lnTo>
                    <a:pt x="10248" y="1958"/>
                  </a:lnTo>
                  <a:lnTo>
                    <a:pt x="10143" y="1747"/>
                  </a:lnTo>
                  <a:lnTo>
                    <a:pt x="10038" y="1558"/>
                  </a:lnTo>
                  <a:lnTo>
                    <a:pt x="9912" y="1389"/>
                  </a:lnTo>
                  <a:lnTo>
                    <a:pt x="9764" y="1200"/>
                  </a:lnTo>
                  <a:lnTo>
                    <a:pt x="9617" y="1032"/>
                  </a:lnTo>
                  <a:lnTo>
                    <a:pt x="9449" y="884"/>
                  </a:lnTo>
                  <a:lnTo>
                    <a:pt x="9281" y="737"/>
                  </a:lnTo>
                  <a:lnTo>
                    <a:pt x="9091" y="611"/>
                  </a:lnTo>
                  <a:lnTo>
                    <a:pt x="8881" y="485"/>
                  </a:lnTo>
                  <a:lnTo>
                    <a:pt x="8670" y="379"/>
                  </a:lnTo>
                  <a:lnTo>
                    <a:pt x="8439" y="274"/>
                  </a:lnTo>
                  <a:lnTo>
                    <a:pt x="8186" y="190"/>
                  </a:lnTo>
                  <a:lnTo>
                    <a:pt x="7934" y="127"/>
                  </a:lnTo>
                  <a:lnTo>
                    <a:pt x="7660" y="64"/>
                  </a:lnTo>
                  <a:lnTo>
                    <a:pt x="7366" y="22"/>
                  </a:lnTo>
                  <a:lnTo>
                    <a:pt x="70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28"/>
            <p:cNvSpPr/>
            <p:nvPr/>
          </p:nvSpPr>
          <p:spPr>
            <a:xfrm>
              <a:off x="4814761" y="-2523381"/>
              <a:ext cx="130997" cy="167107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3305" y="1"/>
                  </a:moveTo>
                  <a:lnTo>
                    <a:pt x="3262" y="43"/>
                  </a:lnTo>
                  <a:lnTo>
                    <a:pt x="3199" y="64"/>
                  </a:lnTo>
                  <a:lnTo>
                    <a:pt x="2968" y="43"/>
                  </a:lnTo>
                  <a:lnTo>
                    <a:pt x="2757" y="64"/>
                  </a:lnTo>
                  <a:lnTo>
                    <a:pt x="2547" y="106"/>
                  </a:lnTo>
                  <a:lnTo>
                    <a:pt x="2337" y="169"/>
                  </a:lnTo>
                  <a:lnTo>
                    <a:pt x="2147" y="253"/>
                  </a:lnTo>
                  <a:lnTo>
                    <a:pt x="1958" y="338"/>
                  </a:lnTo>
                  <a:lnTo>
                    <a:pt x="1768" y="443"/>
                  </a:lnTo>
                  <a:lnTo>
                    <a:pt x="1600" y="569"/>
                  </a:lnTo>
                  <a:lnTo>
                    <a:pt x="1411" y="716"/>
                  </a:lnTo>
                  <a:lnTo>
                    <a:pt x="1263" y="864"/>
                  </a:lnTo>
                  <a:lnTo>
                    <a:pt x="948" y="1179"/>
                  </a:lnTo>
                  <a:lnTo>
                    <a:pt x="674" y="1516"/>
                  </a:lnTo>
                  <a:lnTo>
                    <a:pt x="422" y="1874"/>
                  </a:lnTo>
                  <a:lnTo>
                    <a:pt x="295" y="2063"/>
                  </a:lnTo>
                  <a:lnTo>
                    <a:pt x="211" y="2253"/>
                  </a:lnTo>
                  <a:lnTo>
                    <a:pt x="127" y="2463"/>
                  </a:lnTo>
                  <a:lnTo>
                    <a:pt x="64" y="2652"/>
                  </a:lnTo>
                  <a:lnTo>
                    <a:pt x="22" y="2842"/>
                  </a:lnTo>
                  <a:lnTo>
                    <a:pt x="1" y="3031"/>
                  </a:lnTo>
                  <a:lnTo>
                    <a:pt x="1" y="3200"/>
                  </a:lnTo>
                  <a:lnTo>
                    <a:pt x="22" y="3389"/>
                  </a:lnTo>
                  <a:lnTo>
                    <a:pt x="43" y="3578"/>
                  </a:lnTo>
                  <a:lnTo>
                    <a:pt x="85" y="3768"/>
                  </a:lnTo>
                  <a:lnTo>
                    <a:pt x="211" y="4125"/>
                  </a:lnTo>
                  <a:lnTo>
                    <a:pt x="358" y="4483"/>
                  </a:lnTo>
                  <a:lnTo>
                    <a:pt x="548" y="4862"/>
                  </a:lnTo>
                  <a:lnTo>
                    <a:pt x="1263" y="4294"/>
                  </a:lnTo>
                  <a:lnTo>
                    <a:pt x="2021" y="3747"/>
                  </a:lnTo>
                  <a:lnTo>
                    <a:pt x="2757" y="3221"/>
                  </a:lnTo>
                  <a:lnTo>
                    <a:pt x="3515" y="2695"/>
                  </a:lnTo>
                  <a:lnTo>
                    <a:pt x="3641" y="2358"/>
                  </a:lnTo>
                  <a:lnTo>
                    <a:pt x="3725" y="2042"/>
                  </a:lnTo>
                  <a:lnTo>
                    <a:pt x="3768" y="1748"/>
                  </a:lnTo>
                  <a:lnTo>
                    <a:pt x="3810" y="1432"/>
                  </a:lnTo>
                  <a:lnTo>
                    <a:pt x="3810" y="1116"/>
                  </a:lnTo>
                  <a:lnTo>
                    <a:pt x="3768" y="801"/>
                  </a:lnTo>
                  <a:lnTo>
                    <a:pt x="3683" y="506"/>
                  </a:lnTo>
                  <a:lnTo>
                    <a:pt x="3557" y="190"/>
                  </a:lnTo>
                  <a:lnTo>
                    <a:pt x="3431" y="85"/>
                  </a:lnTo>
                  <a:lnTo>
                    <a:pt x="3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28"/>
            <p:cNvSpPr/>
            <p:nvPr/>
          </p:nvSpPr>
          <p:spPr>
            <a:xfrm>
              <a:off x="4941399" y="-2174066"/>
              <a:ext cx="358885" cy="213403"/>
            </a:xfrm>
            <a:custGeom>
              <a:avLst/>
              <a:gdLst/>
              <a:ahLst/>
              <a:cxnLst/>
              <a:rect l="l" t="t" r="r" b="b"/>
              <a:pathLst>
                <a:path w="10438" h="6209" extrusionOk="0">
                  <a:moveTo>
                    <a:pt x="4125" y="906"/>
                  </a:moveTo>
                  <a:lnTo>
                    <a:pt x="4777" y="927"/>
                  </a:lnTo>
                  <a:lnTo>
                    <a:pt x="5408" y="948"/>
                  </a:lnTo>
                  <a:lnTo>
                    <a:pt x="5724" y="990"/>
                  </a:lnTo>
                  <a:lnTo>
                    <a:pt x="6019" y="1032"/>
                  </a:lnTo>
                  <a:lnTo>
                    <a:pt x="6671" y="1179"/>
                  </a:lnTo>
                  <a:lnTo>
                    <a:pt x="7008" y="1264"/>
                  </a:lnTo>
                  <a:lnTo>
                    <a:pt x="7323" y="1369"/>
                  </a:lnTo>
                  <a:lnTo>
                    <a:pt x="7639" y="1495"/>
                  </a:lnTo>
                  <a:lnTo>
                    <a:pt x="7955" y="1621"/>
                  </a:lnTo>
                  <a:lnTo>
                    <a:pt x="8249" y="1769"/>
                  </a:lnTo>
                  <a:lnTo>
                    <a:pt x="8523" y="1937"/>
                  </a:lnTo>
                  <a:lnTo>
                    <a:pt x="8691" y="2063"/>
                  </a:lnTo>
                  <a:lnTo>
                    <a:pt x="8817" y="2210"/>
                  </a:lnTo>
                  <a:lnTo>
                    <a:pt x="8923" y="2358"/>
                  </a:lnTo>
                  <a:lnTo>
                    <a:pt x="8986" y="2505"/>
                  </a:lnTo>
                  <a:lnTo>
                    <a:pt x="9028" y="2673"/>
                  </a:lnTo>
                  <a:lnTo>
                    <a:pt x="9028" y="2842"/>
                  </a:lnTo>
                  <a:lnTo>
                    <a:pt x="9028" y="3010"/>
                  </a:lnTo>
                  <a:lnTo>
                    <a:pt x="8986" y="3157"/>
                  </a:lnTo>
                  <a:lnTo>
                    <a:pt x="8923" y="3326"/>
                  </a:lnTo>
                  <a:lnTo>
                    <a:pt x="8839" y="3473"/>
                  </a:lnTo>
                  <a:lnTo>
                    <a:pt x="8733" y="3620"/>
                  </a:lnTo>
                  <a:lnTo>
                    <a:pt x="8607" y="3747"/>
                  </a:lnTo>
                  <a:lnTo>
                    <a:pt x="8460" y="3852"/>
                  </a:lnTo>
                  <a:lnTo>
                    <a:pt x="8291" y="3936"/>
                  </a:lnTo>
                  <a:lnTo>
                    <a:pt x="8102" y="3999"/>
                  </a:lnTo>
                  <a:lnTo>
                    <a:pt x="7913" y="4041"/>
                  </a:lnTo>
                  <a:lnTo>
                    <a:pt x="7323" y="4125"/>
                  </a:lnTo>
                  <a:lnTo>
                    <a:pt x="6755" y="4167"/>
                  </a:lnTo>
                  <a:lnTo>
                    <a:pt x="6818" y="4062"/>
                  </a:lnTo>
                  <a:lnTo>
                    <a:pt x="6860" y="3936"/>
                  </a:lnTo>
                  <a:lnTo>
                    <a:pt x="6903" y="3810"/>
                  </a:lnTo>
                  <a:lnTo>
                    <a:pt x="6903" y="3683"/>
                  </a:lnTo>
                  <a:lnTo>
                    <a:pt x="6903" y="3557"/>
                  </a:lnTo>
                  <a:lnTo>
                    <a:pt x="6860" y="3431"/>
                  </a:lnTo>
                  <a:lnTo>
                    <a:pt x="6797" y="3305"/>
                  </a:lnTo>
                  <a:lnTo>
                    <a:pt x="6713" y="3178"/>
                  </a:lnTo>
                  <a:lnTo>
                    <a:pt x="6587" y="3052"/>
                  </a:lnTo>
                  <a:lnTo>
                    <a:pt x="6440" y="2947"/>
                  </a:lnTo>
                  <a:lnTo>
                    <a:pt x="6271" y="2863"/>
                  </a:lnTo>
                  <a:lnTo>
                    <a:pt x="6103" y="2821"/>
                  </a:lnTo>
                  <a:lnTo>
                    <a:pt x="5935" y="2800"/>
                  </a:lnTo>
                  <a:lnTo>
                    <a:pt x="5745" y="2800"/>
                  </a:lnTo>
                  <a:lnTo>
                    <a:pt x="5577" y="2842"/>
                  </a:lnTo>
                  <a:lnTo>
                    <a:pt x="5387" y="2884"/>
                  </a:lnTo>
                  <a:lnTo>
                    <a:pt x="5219" y="2947"/>
                  </a:lnTo>
                  <a:lnTo>
                    <a:pt x="5051" y="3031"/>
                  </a:lnTo>
                  <a:lnTo>
                    <a:pt x="4903" y="3136"/>
                  </a:lnTo>
                  <a:lnTo>
                    <a:pt x="4756" y="3263"/>
                  </a:lnTo>
                  <a:lnTo>
                    <a:pt x="4609" y="3389"/>
                  </a:lnTo>
                  <a:lnTo>
                    <a:pt x="4483" y="3515"/>
                  </a:lnTo>
                  <a:lnTo>
                    <a:pt x="4377" y="3683"/>
                  </a:lnTo>
                  <a:lnTo>
                    <a:pt x="4272" y="3831"/>
                  </a:lnTo>
                  <a:lnTo>
                    <a:pt x="4188" y="3999"/>
                  </a:lnTo>
                  <a:lnTo>
                    <a:pt x="4125" y="4167"/>
                  </a:lnTo>
                  <a:lnTo>
                    <a:pt x="4062" y="4336"/>
                  </a:lnTo>
                  <a:lnTo>
                    <a:pt x="4020" y="4525"/>
                  </a:lnTo>
                  <a:lnTo>
                    <a:pt x="3999" y="4715"/>
                  </a:lnTo>
                  <a:lnTo>
                    <a:pt x="3999" y="4883"/>
                  </a:lnTo>
                  <a:lnTo>
                    <a:pt x="4020" y="5072"/>
                  </a:lnTo>
                  <a:lnTo>
                    <a:pt x="4062" y="5241"/>
                  </a:lnTo>
                  <a:lnTo>
                    <a:pt x="4020" y="5409"/>
                  </a:lnTo>
                  <a:lnTo>
                    <a:pt x="3999" y="5493"/>
                  </a:lnTo>
                  <a:lnTo>
                    <a:pt x="3956" y="5577"/>
                  </a:lnTo>
                  <a:lnTo>
                    <a:pt x="3914" y="5619"/>
                  </a:lnTo>
                  <a:lnTo>
                    <a:pt x="3872" y="5662"/>
                  </a:lnTo>
                  <a:lnTo>
                    <a:pt x="3767" y="5662"/>
                  </a:lnTo>
                  <a:lnTo>
                    <a:pt x="3641" y="5619"/>
                  </a:lnTo>
                  <a:lnTo>
                    <a:pt x="3536" y="5535"/>
                  </a:lnTo>
                  <a:lnTo>
                    <a:pt x="3451" y="5409"/>
                  </a:lnTo>
                  <a:lnTo>
                    <a:pt x="3367" y="5283"/>
                  </a:lnTo>
                  <a:lnTo>
                    <a:pt x="3325" y="5157"/>
                  </a:lnTo>
                  <a:lnTo>
                    <a:pt x="3283" y="4904"/>
                  </a:lnTo>
                  <a:lnTo>
                    <a:pt x="3325" y="4862"/>
                  </a:lnTo>
                  <a:lnTo>
                    <a:pt x="3346" y="4820"/>
                  </a:lnTo>
                  <a:lnTo>
                    <a:pt x="3346" y="4715"/>
                  </a:lnTo>
                  <a:lnTo>
                    <a:pt x="3367" y="4630"/>
                  </a:lnTo>
                  <a:lnTo>
                    <a:pt x="3346" y="4441"/>
                  </a:lnTo>
                  <a:lnTo>
                    <a:pt x="3283" y="4041"/>
                  </a:lnTo>
                  <a:lnTo>
                    <a:pt x="3178" y="3578"/>
                  </a:lnTo>
                  <a:lnTo>
                    <a:pt x="3052" y="3115"/>
                  </a:lnTo>
                  <a:lnTo>
                    <a:pt x="2946" y="2800"/>
                  </a:lnTo>
                  <a:lnTo>
                    <a:pt x="2883" y="2652"/>
                  </a:lnTo>
                  <a:lnTo>
                    <a:pt x="2799" y="2505"/>
                  </a:lnTo>
                  <a:lnTo>
                    <a:pt x="2715" y="2379"/>
                  </a:lnTo>
                  <a:lnTo>
                    <a:pt x="2610" y="2253"/>
                  </a:lnTo>
                  <a:lnTo>
                    <a:pt x="2483" y="2147"/>
                  </a:lnTo>
                  <a:lnTo>
                    <a:pt x="2336" y="2084"/>
                  </a:lnTo>
                  <a:lnTo>
                    <a:pt x="2231" y="2042"/>
                  </a:lnTo>
                  <a:lnTo>
                    <a:pt x="2126" y="2021"/>
                  </a:lnTo>
                  <a:lnTo>
                    <a:pt x="2020" y="2021"/>
                  </a:lnTo>
                  <a:lnTo>
                    <a:pt x="1915" y="2042"/>
                  </a:lnTo>
                  <a:lnTo>
                    <a:pt x="1810" y="2084"/>
                  </a:lnTo>
                  <a:lnTo>
                    <a:pt x="1705" y="2126"/>
                  </a:lnTo>
                  <a:lnTo>
                    <a:pt x="1621" y="2210"/>
                  </a:lnTo>
                  <a:lnTo>
                    <a:pt x="1558" y="2295"/>
                  </a:lnTo>
                  <a:lnTo>
                    <a:pt x="1494" y="2379"/>
                  </a:lnTo>
                  <a:lnTo>
                    <a:pt x="1431" y="2484"/>
                  </a:lnTo>
                  <a:lnTo>
                    <a:pt x="1410" y="2568"/>
                  </a:lnTo>
                  <a:lnTo>
                    <a:pt x="1389" y="2673"/>
                  </a:lnTo>
                  <a:lnTo>
                    <a:pt x="1368" y="2863"/>
                  </a:lnTo>
                  <a:lnTo>
                    <a:pt x="1410" y="3073"/>
                  </a:lnTo>
                  <a:lnTo>
                    <a:pt x="1053" y="2905"/>
                  </a:lnTo>
                  <a:lnTo>
                    <a:pt x="926" y="2821"/>
                  </a:lnTo>
                  <a:lnTo>
                    <a:pt x="800" y="2737"/>
                  </a:lnTo>
                  <a:lnTo>
                    <a:pt x="695" y="2652"/>
                  </a:lnTo>
                  <a:lnTo>
                    <a:pt x="632" y="2568"/>
                  </a:lnTo>
                  <a:lnTo>
                    <a:pt x="569" y="2484"/>
                  </a:lnTo>
                  <a:lnTo>
                    <a:pt x="526" y="2400"/>
                  </a:lnTo>
                  <a:lnTo>
                    <a:pt x="505" y="2337"/>
                  </a:lnTo>
                  <a:lnTo>
                    <a:pt x="505" y="2253"/>
                  </a:lnTo>
                  <a:lnTo>
                    <a:pt x="505" y="2168"/>
                  </a:lnTo>
                  <a:lnTo>
                    <a:pt x="526" y="2084"/>
                  </a:lnTo>
                  <a:lnTo>
                    <a:pt x="611" y="1937"/>
                  </a:lnTo>
                  <a:lnTo>
                    <a:pt x="737" y="1790"/>
                  </a:lnTo>
                  <a:lnTo>
                    <a:pt x="905" y="1663"/>
                  </a:lnTo>
                  <a:lnTo>
                    <a:pt x="1074" y="1537"/>
                  </a:lnTo>
                  <a:lnTo>
                    <a:pt x="1263" y="1432"/>
                  </a:lnTo>
                  <a:lnTo>
                    <a:pt x="1473" y="1327"/>
                  </a:lnTo>
                  <a:lnTo>
                    <a:pt x="1831" y="1179"/>
                  </a:lnTo>
                  <a:lnTo>
                    <a:pt x="2105" y="1095"/>
                  </a:lnTo>
                  <a:lnTo>
                    <a:pt x="2799" y="990"/>
                  </a:lnTo>
                  <a:lnTo>
                    <a:pt x="3157" y="948"/>
                  </a:lnTo>
                  <a:lnTo>
                    <a:pt x="3515" y="927"/>
                  </a:lnTo>
                  <a:lnTo>
                    <a:pt x="4125" y="906"/>
                  </a:lnTo>
                  <a:close/>
                  <a:moveTo>
                    <a:pt x="3662" y="1"/>
                  </a:moveTo>
                  <a:lnTo>
                    <a:pt x="3304" y="43"/>
                  </a:lnTo>
                  <a:lnTo>
                    <a:pt x="2946" y="85"/>
                  </a:lnTo>
                  <a:lnTo>
                    <a:pt x="2589" y="148"/>
                  </a:lnTo>
                  <a:lnTo>
                    <a:pt x="2231" y="232"/>
                  </a:lnTo>
                  <a:lnTo>
                    <a:pt x="1894" y="317"/>
                  </a:lnTo>
                  <a:lnTo>
                    <a:pt x="1558" y="443"/>
                  </a:lnTo>
                  <a:lnTo>
                    <a:pt x="1242" y="569"/>
                  </a:lnTo>
                  <a:lnTo>
                    <a:pt x="926" y="737"/>
                  </a:lnTo>
                  <a:lnTo>
                    <a:pt x="632" y="927"/>
                  </a:lnTo>
                  <a:lnTo>
                    <a:pt x="421" y="1095"/>
                  </a:lnTo>
                  <a:lnTo>
                    <a:pt x="274" y="1264"/>
                  </a:lnTo>
                  <a:lnTo>
                    <a:pt x="148" y="1453"/>
                  </a:lnTo>
                  <a:lnTo>
                    <a:pt x="63" y="1642"/>
                  </a:lnTo>
                  <a:lnTo>
                    <a:pt x="21" y="1832"/>
                  </a:lnTo>
                  <a:lnTo>
                    <a:pt x="0" y="2021"/>
                  </a:lnTo>
                  <a:lnTo>
                    <a:pt x="21" y="2210"/>
                  </a:lnTo>
                  <a:lnTo>
                    <a:pt x="85" y="2379"/>
                  </a:lnTo>
                  <a:lnTo>
                    <a:pt x="169" y="2568"/>
                  </a:lnTo>
                  <a:lnTo>
                    <a:pt x="274" y="2716"/>
                  </a:lnTo>
                  <a:lnTo>
                    <a:pt x="400" y="2863"/>
                  </a:lnTo>
                  <a:lnTo>
                    <a:pt x="569" y="2989"/>
                  </a:lnTo>
                  <a:lnTo>
                    <a:pt x="737" y="3115"/>
                  </a:lnTo>
                  <a:lnTo>
                    <a:pt x="947" y="3199"/>
                  </a:lnTo>
                  <a:lnTo>
                    <a:pt x="1158" y="3263"/>
                  </a:lnTo>
                  <a:lnTo>
                    <a:pt x="1389" y="3305"/>
                  </a:lnTo>
                  <a:lnTo>
                    <a:pt x="1452" y="3305"/>
                  </a:lnTo>
                  <a:lnTo>
                    <a:pt x="1494" y="3242"/>
                  </a:lnTo>
                  <a:lnTo>
                    <a:pt x="1537" y="3263"/>
                  </a:lnTo>
                  <a:lnTo>
                    <a:pt x="1558" y="3263"/>
                  </a:lnTo>
                  <a:lnTo>
                    <a:pt x="1600" y="3242"/>
                  </a:lnTo>
                  <a:lnTo>
                    <a:pt x="1621" y="3221"/>
                  </a:lnTo>
                  <a:lnTo>
                    <a:pt x="1663" y="3031"/>
                  </a:lnTo>
                  <a:lnTo>
                    <a:pt x="1705" y="2863"/>
                  </a:lnTo>
                  <a:lnTo>
                    <a:pt x="1789" y="2673"/>
                  </a:lnTo>
                  <a:lnTo>
                    <a:pt x="1852" y="2610"/>
                  </a:lnTo>
                  <a:lnTo>
                    <a:pt x="1915" y="2547"/>
                  </a:lnTo>
                  <a:lnTo>
                    <a:pt x="1978" y="2526"/>
                  </a:lnTo>
                  <a:lnTo>
                    <a:pt x="2042" y="2505"/>
                  </a:lnTo>
                  <a:lnTo>
                    <a:pt x="2147" y="2505"/>
                  </a:lnTo>
                  <a:lnTo>
                    <a:pt x="2252" y="2568"/>
                  </a:lnTo>
                  <a:lnTo>
                    <a:pt x="2336" y="2652"/>
                  </a:lnTo>
                  <a:lnTo>
                    <a:pt x="2378" y="2989"/>
                  </a:lnTo>
                  <a:lnTo>
                    <a:pt x="2462" y="3326"/>
                  </a:lnTo>
                  <a:lnTo>
                    <a:pt x="2589" y="3978"/>
                  </a:lnTo>
                  <a:lnTo>
                    <a:pt x="2631" y="4273"/>
                  </a:lnTo>
                  <a:lnTo>
                    <a:pt x="2652" y="4567"/>
                  </a:lnTo>
                  <a:lnTo>
                    <a:pt x="2673" y="4862"/>
                  </a:lnTo>
                  <a:lnTo>
                    <a:pt x="2736" y="5157"/>
                  </a:lnTo>
                  <a:lnTo>
                    <a:pt x="2778" y="5346"/>
                  </a:lnTo>
                  <a:lnTo>
                    <a:pt x="2841" y="5535"/>
                  </a:lnTo>
                  <a:lnTo>
                    <a:pt x="2946" y="5704"/>
                  </a:lnTo>
                  <a:lnTo>
                    <a:pt x="3052" y="5851"/>
                  </a:lnTo>
                  <a:lnTo>
                    <a:pt x="3178" y="5977"/>
                  </a:lnTo>
                  <a:lnTo>
                    <a:pt x="3325" y="6082"/>
                  </a:lnTo>
                  <a:lnTo>
                    <a:pt x="3515" y="6167"/>
                  </a:lnTo>
                  <a:lnTo>
                    <a:pt x="3725" y="6209"/>
                  </a:lnTo>
                  <a:lnTo>
                    <a:pt x="3851" y="6209"/>
                  </a:lnTo>
                  <a:lnTo>
                    <a:pt x="3978" y="6188"/>
                  </a:lnTo>
                  <a:lnTo>
                    <a:pt x="4104" y="6125"/>
                  </a:lnTo>
                  <a:lnTo>
                    <a:pt x="4209" y="6082"/>
                  </a:lnTo>
                  <a:lnTo>
                    <a:pt x="4293" y="5998"/>
                  </a:lnTo>
                  <a:lnTo>
                    <a:pt x="4356" y="5893"/>
                  </a:lnTo>
                  <a:lnTo>
                    <a:pt x="4419" y="5788"/>
                  </a:lnTo>
                  <a:lnTo>
                    <a:pt x="4440" y="5662"/>
                  </a:lnTo>
                  <a:lnTo>
                    <a:pt x="4483" y="5619"/>
                  </a:lnTo>
                  <a:lnTo>
                    <a:pt x="4504" y="5556"/>
                  </a:lnTo>
                  <a:lnTo>
                    <a:pt x="4504" y="5304"/>
                  </a:lnTo>
                  <a:lnTo>
                    <a:pt x="4504" y="5051"/>
                  </a:lnTo>
                  <a:lnTo>
                    <a:pt x="4546" y="4799"/>
                  </a:lnTo>
                  <a:lnTo>
                    <a:pt x="4588" y="4567"/>
                  </a:lnTo>
                  <a:lnTo>
                    <a:pt x="4672" y="4336"/>
                  </a:lnTo>
                  <a:lnTo>
                    <a:pt x="4777" y="4125"/>
                  </a:lnTo>
                  <a:lnTo>
                    <a:pt x="4946" y="3915"/>
                  </a:lnTo>
                  <a:lnTo>
                    <a:pt x="5135" y="3726"/>
                  </a:lnTo>
                  <a:lnTo>
                    <a:pt x="5366" y="3578"/>
                  </a:lnTo>
                  <a:lnTo>
                    <a:pt x="5472" y="3494"/>
                  </a:lnTo>
                  <a:lnTo>
                    <a:pt x="5598" y="3452"/>
                  </a:lnTo>
                  <a:lnTo>
                    <a:pt x="5724" y="3410"/>
                  </a:lnTo>
                  <a:lnTo>
                    <a:pt x="5871" y="3389"/>
                  </a:lnTo>
                  <a:lnTo>
                    <a:pt x="5998" y="3410"/>
                  </a:lnTo>
                  <a:lnTo>
                    <a:pt x="6145" y="3452"/>
                  </a:lnTo>
                  <a:lnTo>
                    <a:pt x="6229" y="3515"/>
                  </a:lnTo>
                  <a:lnTo>
                    <a:pt x="6313" y="3578"/>
                  </a:lnTo>
                  <a:lnTo>
                    <a:pt x="6376" y="3662"/>
                  </a:lnTo>
                  <a:lnTo>
                    <a:pt x="6398" y="3768"/>
                  </a:lnTo>
                  <a:lnTo>
                    <a:pt x="6419" y="3873"/>
                  </a:lnTo>
                  <a:lnTo>
                    <a:pt x="6419" y="3978"/>
                  </a:lnTo>
                  <a:lnTo>
                    <a:pt x="6376" y="4189"/>
                  </a:lnTo>
                  <a:lnTo>
                    <a:pt x="6334" y="4210"/>
                  </a:lnTo>
                  <a:lnTo>
                    <a:pt x="6208" y="4231"/>
                  </a:lnTo>
                  <a:lnTo>
                    <a:pt x="6124" y="4294"/>
                  </a:lnTo>
                  <a:lnTo>
                    <a:pt x="6082" y="4378"/>
                  </a:lnTo>
                  <a:lnTo>
                    <a:pt x="6061" y="4483"/>
                  </a:lnTo>
                  <a:lnTo>
                    <a:pt x="6082" y="4588"/>
                  </a:lnTo>
                  <a:lnTo>
                    <a:pt x="6124" y="4673"/>
                  </a:lnTo>
                  <a:lnTo>
                    <a:pt x="6208" y="4736"/>
                  </a:lnTo>
                  <a:lnTo>
                    <a:pt x="6271" y="4736"/>
                  </a:lnTo>
                  <a:lnTo>
                    <a:pt x="6334" y="4757"/>
                  </a:lnTo>
                  <a:lnTo>
                    <a:pt x="6839" y="4736"/>
                  </a:lnTo>
                  <a:lnTo>
                    <a:pt x="7492" y="4694"/>
                  </a:lnTo>
                  <a:lnTo>
                    <a:pt x="7871" y="4651"/>
                  </a:lnTo>
                  <a:lnTo>
                    <a:pt x="8249" y="4609"/>
                  </a:lnTo>
                  <a:lnTo>
                    <a:pt x="8607" y="4546"/>
                  </a:lnTo>
                  <a:lnTo>
                    <a:pt x="8986" y="4441"/>
                  </a:lnTo>
                  <a:lnTo>
                    <a:pt x="9323" y="4336"/>
                  </a:lnTo>
                  <a:lnTo>
                    <a:pt x="9638" y="4189"/>
                  </a:lnTo>
                  <a:lnTo>
                    <a:pt x="9785" y="4125"/>
                  </a:lnTo>
                  <a:lnTo>
                    <a:pt x="9912" y="4020"/>
                  </a:lnTo>
                  <a:lnTo>
                    <a:pt x="10038" y="3936"/>
                  </a:lnTo>
                  <a:lnTo>
                    <a:pt x="10143" y="3831"/>
                  </a:lnTo>
                  <a:lnTo>
                    <a:pt x="10248" y="3705"/>
                  </a:lnTo>
                  <a:lnTo>
                    <a:pt x="10312" y="3578"/>
                  </a:lnTo>
                  <a:lnTo>
                    <a:pt x="10375" y="3452"/>
                  </a:lnTo>
                  <a:lnTo>
                    <a:pt x="10417" y="3305"/>
                  </a:lnTo>
                  <a:lnTo>
                    <a:pt x="10438" y="3157"/>
                  </a:lnTo>
                  <a:lnTo>
                    <a:pt x="10438" y="2989"/>
                  </a:lnTo>
                  <a:lnTo>
                    <a:pt x="10438" y="2800"/>
                  </a:lnTo>
                  <a:lnTo>
                    <a:pt x="10375" y="2610"/>
                  </a:lnTo>
                  <a:lnTo>
                    <a:pt x="10269" y="2316"/>
                  </a:lnTo>
                  <a:lnTo>
                    <a:pt x="10122" y="2042"/>
                  </a:lnTo>
                  <a:lnTo>
                    <a:pt x="9954" y="1790"/>
                  </a:lnTo>
                  <a:lnTo>
                    <a:pt x="9743" y="1558"/>
                  </a:lnTo>
                  <a:lnTo>
                    <a:pt x="9512" y="1348"/>
                  </a:lnTo>
                  <a:lnTo>
                    <a:pt x="9238" y="1137"/>
                  </a:lnTo>
                  <a:lnTo>
                    <a:pt x="8965" y="969"/>
                  </a:lnTo>
                  <a:lnTo>
                    <a:pt x="8670" y="822"/>
                  </a:lnTo>
                  <a:lnTo>
                    <a:pt x="8355" y="674"/>
                  </a:lnTo>
                  <a:lnTo>
                    <a:pt x="8039" y="548"/>
                  </a:lnTo>
                  <a:lnTo>
                    <a:pt x="7723" y="443"/>
                  </a:lnTo>
                  <a:lnTo>
                    <a:pt x="7387" y="338"/>
                  </a:lnTo>
                  <a:lnTo>
                    <a:pt x="6755" y="211"/>
                  </a:lnTo>
                  <a:lnTo>
                    <a:pt x="6145" y="106"/>
                  </a:lnTo>
                  <a:lnTo>
                    <a:pt x="5472" y="43"/>
                  </a:lnTo>
                  <a:lnTo>
                    <a:pt x="47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28"/>
            <p:cNvSpPr/>
            <p:nvPr/>
          </p:nvSpPr>
          <p:spPr>
            <a:xfrm>
              <a:off x="4958763" y="-2142963"/>
              <a:ext cx="293042" cy="163498"/>
            </a:xfrm>
            <a:custGeom>
              <a:avLst/>
              <a:gdLst/>
              <a:ahLst/>
              <a:cxnLst/>
              <a:rect l="l" t="t" r="r" b="b"/>
              <a:pathLst>
                <a:path w="8523" h="4757" extrusionOk="0">
                  <a:moveTo>
                    <a:pt x="3620" y="1"/>
                  </a:moveTo>
                  <a:lnTo>
                    <a:pt x="3010" y="22"/>
                  </a:lnTo>
                  <a:lnTo>
                    <a:pt x="2652" y="43"/>
                  </a:lnTo>
                  <a:lnTo>
                    <a:pt x="2294" y="85"/>
                  </a:lnTo>
                  <a:lnTo>
                    <a:pt x="1600" y="190"/>
                  </a:lnTo>
                  <a:lnTo>
                    <a:pt x="1326" y="274"/>
                  </a:lnTo>
                  <a:lnTo>
                    <a:pt x="968" y="422"/>
                  </a:lnTo>
                  <a:lnTo>
                    <a:pt x="758" y="527"/>
                  </a:lnTo>
                  <a:lnTo>
                    <a:pt x="569" y="632"/>
                  </a:lnTo>
                  <a:lnTo>
                    <a:pt x="400" y="758"/>
                  </a:lnTo>
                  <a:lnTo>
                    <a:pt x="232" y="885"/>
                  </a:lnTo>
                  <a:lnTo>
                    <a:pt x="106" y="1032"/>
                  </a:lnTo>
                  <a:lnTo>
                    <a:pt x="21" y="1179"/>
                  </a:lnTo>
                  <a:lnTo>
                    <a:pt x="0" y="1263"/>
                  </a:lnTo>
                  <a:lnTo>
                    <a:pt x="0" y="1348"/>
                  </a:lnTo>
                  <a:lnTo>
                    <a:pt x="0" y="1432"/>
                  </a:lnTo>
                  <a:lnTo>
                    <a:pt x="21" y="1495"/>
                  </a:lnTo>
                  <a:lnTo>
                    <a:pt x="64" y="1579"/>
                  </a:lnTo>
                  <a:lnTo>
                    <a:pt x="127" y="1663"/>
                  </a:lnTo>
                  <a:lnTo>
                    <a:pt x="190" y="1747"/>
                  </a:lnTo>
                  <a:lnTo>
                    <a:pt x="295" y="1832"/>
                  </a:lnTo>
                  <a:lnTo>
                    <a:pt x="421" y="1916"/>
                  </a:lnTo>
                  <a:lnTo>
                    <a:pt x="548" y="2000"/>
                  </a:lnTo>
                  <a:lnTo>
                    <a:pt x="905" y="2168"/>
                  </a:lnTo>
                  <a:lnTo>
                    <a:pt x="863" y="1958"/>
                  </a:lnTo>
                  <a:lnTo>
                    <a:pt x="884" y="1768"/>
                  </a:lnTo>
                  <a:lnTo>
                    <a:pt x="905" y="1663"/>
                  </a:lnTo>
                  <a:lnTo>
                    <a:pt x="926" y="1579"/>
                  </a:lnTo>
                  <a:lnTo>
                    <a:pt x="989" y="1474"/>
                  </a:lnTo>
                  <a:lnTo>
                    <a:pt x="1053" y="1390"/>
                  </a:lnTo>
                  <a:lnTo>
                    <a:pt x="1116" y="1305"/>
                  </a:lnTo>
                  <a:lnTo>
                    <a:pt x="1200" y="1221"/>
                  </a:lnTo>
                  <a:lnTo>
                    <a:pt x="1305" y="1179"/>
                  </a:lnTo>
                  <a:lnTo>
                    <a:pt x="1410" y="1137"/>
                  </a:lnTo>
                  <a:lnTo>
                    <a:pt x="1515" y="1116"/>
                  </a:lnTo>
                  <a:lnTo>
                    <a:pt x="1621" y="1116"/>
                  </a:lnTo>
                  <a:lnTo>
                    <a:pt x="1726" y="1137"/>
                  </a:lnTo>
                  <a:lnTo>
                    <a:pt x="1831" y="1179"/>
                  </a:lnTo>
                  <a:lnTo>
                    <a:pt x="1978" y="1242"/>
                  </a:lnTo>
                  <a:lnTo>
                    <a:pt x="2105" y="1348"/>
                  </a:lnTo>
                  <a:lnTo>
                    <a:pt x="2210" y="1474"/>
                  </a:lnTo>
                  <a:lnTo>
                    <a:pt x="2294" y="1600"/>
                  </a:lnTo>
                  <a:lnTo>
                    <a:pt x="2378" y="1747"/>
                  </a:lnTo>
                  <a:lnTo>
                    <a:pt x="2441" y="1895"/>
                  </a:lnTo>
                  <a:lnTo>
                    <a:pt x="2547" y="2210"/>
                  </a:lnTo>
                  <a:lnTo>
                    <a:pt x="2673" y="2673"/>
                  </a:lnTo>
                  <a:lnTo>
                    <a:pt x="2778" y="3136"/>
                  </a:lnTo>
                  <a:lnTo>
                    <a:pt x="2841" y="3536"/>
                  </a:lnTo>
                  <a:lnTo>
                    <a:pt x="2862" y="3725"/>
                  </a:lnTo>
                  <a:lnTo>
                    <a:pt x="2841" y="3810"/>
                  </a:lnTo>
                  <a:lnTo>
                    <a:pt x="2841" y="3915"/>
                  </a:lnTo>
                  <a:lnTo>
                    <a:pt x="2820" y="3957"/>
                  </a:lnTo>
                  <a:lnTo>
                    <a:pt x="2778" y="3999"/>
                  </a:lnTo>
                  <a:lnTo>
                    <a:pt x="2820" y="4252"/>
                  </a:lnTo>
                  <a:lnTo>
                    <a:pt x="2862" y="4378"/>
                  </a:lnTo>
                  <a:lnTo>
                    <a:pt x="2946" y="4504"/>
                  </a:lnTo>
                  <a:lnTo>
                    <a:pt x="3031" y="4630"/>
                  </a:lnTo>
                  <a:lnTo>
                    <a:pt x="3136" y="4714"/>
                  </a:lnTo>
                  <a:lnTo>
                    <a:pt x="3262" y="4757"/>
                  </a:lnTo>
                  <a:lnTo>
                    <a:pt x="3367" y="4757"/>
                  </a:lnTo>
                  <a:lnTo>
                    <a:pt x="3409" y="4714"/>
                  </a:lnTo>
                  <a:lnTo>
                    <a:pt x="3451" y="4672"/>
                  </a:lnTo>
                  <a:lnTo>
                    <a:pt x="3494" y="4588"/>
                  </a:lnTo>
                  <a:lnTo>
                    <a:pt x="3515" y="4504"/>
                  </a:lnTo>
                  <a:lnTo>
                    <a:pt x="3557" y="4336"/>
                  </a:lnTo>
                  <a:lnTo>
                    <a:pt x="3515" y="4167"/>
                  </a:lnTo>
                  <a:lnTo>
                    <a:pt x="3494" y="3978"/>
                  </a:lnTo>
                  <a:lnTo>
                    <a:pt x="3494" y="3810"/>
                  </a:lnTo>
                  <a:lnTo>
                    <a:pt x="3515" y="3620"/>
                  </a:lnTo>
                  <a:lnTo>
                    <a:pt x="3557" y="3431"/>
                  </a:lnTo>
                  <a:lnTo>
                    <a:pt x="3620" y="3262"/>
                  </a:lnTo>
                  <a:lnTo>
                    <a:pt x="3683" y="3094"/>
                  </a:lnTo>
                  <a:lnTo>
                    <a:pt x="3767" y="2926"/>
                  </a:lnTo>
                  <a:lnTo>
                    <a:pt x="3872" y="2778"/>
                  </a:lnTo>
                  <a:lnTo>
                    <a:pt x="3978" y="2610"/>
                  </a:lnTo>
                  <a:lnTo>
                    <a:pt x="4104" y="2484"/>
                  </a:lnTo>
                  <a:lnTo>
                    <a:pt x="4251" y="2358"/>
                  </a:lnTo>
                  <a:lnTo>
                    <a:pt x="4398" y="2231"/>
                  </a:lnTo>
                  <a:lnTo>
                    <a:pt x="4546" y="2126"/>
                  </a:lnTo>
                  <a:lnTo>
                    <a:pt x="4714" y="2042"/>
                  </a:lnTo>
                  <a:lnTo>
                    <a:pt x="4882" y="1979"/>
                  </a:lnTo>
                  <a:lnTo>
                    <a:pt x="5072" y="1937"/>
                  </a:lnTo>
                  <a:lnTo>
                    <a:pt x="5240" y="1895"/>
                  </a:lnTo>
                  <a:lnTo>
                    <a:pt x="5430" y="1895"/>
                  </a:lnTo>
                  <a:lnTo>
                    <a:pt x="5598" y="1916"/>
                  </a:lnTo>
                  <a:lnTo>
                    <a:pt x="5766" y="1958"/>
                  </a:lnTo>
                  <a:lnTo>
                    <a:pt x="5935" y="2042"/>
                  </a:lnTo>
                  <a:lnTo>
                    <a:pt x="6082" y="2147"/>
                  </a:lnTo>
                  <a:lnTo>
                    <a:pt x="6208" y="2273"/>
                  </a:lnTo>
                  <a:lnTo>
                    <a:pt x="6292" y="2400"/>
                  </a:lnTo>
                  <a:lnTo>
                    <a:pt x="6355" y="2526"/>
                  </a:lnTo>
                  <a:lnTo>
                    <a:pt x="6398" y="2652"/>
                  </a:lnTo>
                  <a:lnTo>
                    <a:pt x="6398" y="2778"/>
                  </a:lnTo>
                  <a:lnTo>
                    <a:pt x="6398" y="2905"/>
                  </a:lnTo>
                  <a:lnTo>
                    <a:pt x="6355" y="3031"/>
                  </a:lnTo>
                  <a:lnTo>
                    <a:pt x="6313" y="3157"/>
                  </a:lnTo>
                  <a:lnTo>
                    <a:pt x="6250" y="3262"/>
                  </a:lnTo>
                  <a:lnTo>
                    <a:pt x="6818" y="3220"/>
                  </a:lnTo>
                  <a:lnTo>
                    <a:pt x="7408" y="3136"/>
                  </a:lnTo>
                  <a:lnTo>
                    <a:pt x="7597" y="3094"/>
                  </a:lnTo>
                  <a:lnTo>
                    <a:pt x="7786" y="3031"/>
                  </a:lnTo>
                  <a:lnTo>
                    <a:pt x="7955" y="2947"/>
                  </a:lnTo>
                  <a:lnTo>
                    <a:pt x="8102" y="2842"/>
                  </a:lnTo>
                  <a:lnTo>
                    <a:pt x="8228" y="2715"/>
                  </a:lnTo>
                  <a:lnTo>
                    <a:pt x="8334" y="2568"/>
                  </a:lnTo>
                  <a:lnTo>
                    <a:pt x="8418" y="2421"/>
                  </a:lnTo>
                  <a:lnTo>
                    <a:pt x="8481" y="2252"/>
                  </a:lnTo>
                  <a:lnTo>
                    <a:pt x="8523" y="2105"/>
                  </a:lnTo>
                  <a:lnTo>
                    <a:pt x="8523" y="1937"/>
                  </a:lnTo>
                  <a:lnTo>
                    <a:pt x="8523" y="1768"/>
                  </a:lnTo>
                  <a:lnTo>
                    <a:pt x="8481" y="1600"/>
                  </a:lnTo>
                  <a:lnTo>
                    <a:pt x="8418" y="1453"/>
                  </a:lnTo>
                  <a:lnTo>
                    <a:pt x="8312" y="1305"/>
                  </a:lnTo>
                  <a:lnTo>
                    <a:pt x="8186" y="1158"/>
                  </a:lnTo>
                  <a:lnTo>
                    <a:pt x="8018" y="1032"/>
                  </a:lnTo>
                  <a:lnTo>
                    <a:pt x="7744" y="864"/>
                  </a:lnTo>
                  <a:lnTo>
                    <a:pt x="7450" y="716"/>
                  </a:lnTo>
                  <a:lnTo>
                    <a:pt x="7134" y="590"/>
                  </a:lnTo>
                  <a:lnTo>
                    <a:pt x="6818" y="464"/>
                  </a:lnTo>
                  <a:lnTo>
                    <a:pt x="6503" y="359"/>
                  </a:lnTo>
                  <a:lnTo>
                    <a:pt x="6166" y="274"/>
                  </a:lnTo>
                  <a:lnTo>
                    <a:pt x="5514" y="127"/>
                  </a:lnTo>
                  <a:lnTo>
                    <a:pt x="5219" y="85"/>
                  </a:lnTo>
                  <a:lnTo>
                    <a:pt x="4903" y="43"/>
                  </a:lnTo>
                  <a:lnTo>
                    <a:pt x="4272" y="22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28"/>
            <p:cNvSpPr/>
            <p:nvPr/>
          </p:nvSpPr>
          <p:spPr>
            <a:xfrm>
              <a:off x="4962374" y="-2133546"/>
              <a:ext cx="72375" cy="52827"/>
            </a:xfrm>
            <a:custGeom>
              <a:avLst/>
              <a:gdLst/>
              <a:ahLst/>
              <a:cxnLst/>
              <a:rect l="l" t="t" r="r" b="b"/>
              <a:pathLst>
                <a:path w="2105" h="1537" extrusionOk="0">
                  <a:moveTo>
                    <a:pt x="2105" y="0"/>
                  </a:moveTo>
                  <a:lnTo>
                    <a:pt x="1726" y="21"/>
                  </a:lnTo>
                  <a:lnTo>
                    <a:pt x="1347" y="106"/>
                  </a:lnTo>
                  <a:lnTo>
                    <a:pt x="969" y="211"/>
                  </a:lnTo>
                  <a:lnTo>
                    <a:pt x="800" y="295"/>
                  </a:lnTo>
                  <a:lnTo>
                    <a:pt x="632" y="358"/>
                  </a:lnTo>
                  <a:lnTo>
                    <a:pt x="485" y="463"/>
                  </a:lnTo>
                  <a:lnTo>
                    <a:pt x="337" y="569"/>
                  </a:lnTo>
                  <a:lnTo>
                    <a:pt x="232" y="674"/>
                  </a:lnTo>
                  <a:lnTo>
                    <a:pt x="127" y="800"/>
                  </a:lnTo>
                  <a:lnTo>
                    <a:pt x="64" y="947"/>
                  </a:lnTo>
                  <a:lnTo>
                    <a:pt x="22" y="1074"/>
                  </a:lnTo>
                  <a:lnTo>
                    <a:pt x="1" y="1242"/>
                  </a:lnTo>
                  <a:lnTo>
                    <a:pt x="22" y="1410"/>
                  </a:lnTo>
                  <a:lnTo>
                    <a:pt x="64" y="1452"/>
                  </a:lnTo>
                  <a:lnTo>
                    <a:pt x="106" y="1494"/>
                  </a:lnTo>
                  <a:lnTo>
                    <a:pt x="190" y="1515"/>
                  </a:lnTo>
                  <a:lnTo>
                    <a:pt x="253" y="1537"/>
                  </a:lnTo>
                  <a:lnTo>
                    <a:pt x="337" y="1537"/>
                  </a:lnTo>
                  <a:lnTo>
                    <a:pt x="400" y="1494"/>
                  </a:lnTo>
                  <a:lnTo>
                    <a:pt x="464" y="1452"/>
                  </a:lnTo>
                  <a:lnTo>
                    <a:pt x="485" y="1410"/>
                  </a:lnTo>
                  <a:lnTo>
                    <a:pt x="527" y="1158"/>
                  </a:lnTo>
                  <a:lnTo>
                    <a:pt x="611" y="947"/>
                  </a:lnTo>
                  <a:lnTo>
                    <a:pt x="653" y="842"/>
                  </a:lnTo>
                  <a:lnTo>
                    <a:pt x="716" y="758"/>
                  </a:lnTo>
                  <a:lnTo>
                    <a:pt x="800" y="653"/>
                  </a:lnTo>
                  <a:lnTo>
                    <a:pt x="927" y="547"/>
                  </a:lnTo>
                  <a:lnTo>
                    <a:pt x="1179" y="379"/>
                  </a:lnTo>
                  <a:lnTo>
                    <a:pt x="1474" y="232"/>
                  </a:lnTo>
                  <a:lnTo>
                    <a:pt x="1768" y="127"/>
                  </a:lnTo>
                  <a:lnTo>
                    <a:pt x="2105" y="42"/>
                  </a:lnTo>
                  <a:lnTo>
                    <a:pt x="2105" y="21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28"/>
            <p:cNvSpPr/>
            <p:nvPr/>
          </p:nvSpPr>
          <p:spPr>
            <a:xfrm>
              <a:off x="4509425" y="-2189978"/>
              <a:ext cx="533273" cy="841206"/>
            </a:xfrm>
            <a:custGeom>
              <a:avLst/>
              <a:gdLst/>
              <a:ahLst/>
              <a:cxnLst/>
              <a:rect l="l" t="t" r="r" b="b"/>
              <a:pathLst>
                <a:path w="15510" h="24475" extrusionOk="0">
                  <a:moveTo>
                    <a:pt x="5030" y="1"/>
                  </a:moveTo>
                  <a:lnTo>
                    <a:pt x="4420" y="695"/>
                  </a:lnTo>
                  <a:lnTo>
                    <a:pt x="3830" y="1432"/>
                  </a:lnTo>
                  <a:lnTo>
                    <a:pt x="3283" y="2189"/>
                  </a:lnTo>
                  <a:lnTo>
                    <a:pt x="2757" y="2968"/>
                  </a:lnTo>
                  <a:lnTo>
                    <a:pt x="2252" y="3768"/>
                  </a:lnTo>
                  <a:lnTo>
                    <a:pt x="1810" y="4609"/>
                  </a:lnTo>
                  <a:lnTo>
                    <a:pt x="1368" y="5472"/>
                  </a:lnTo>
                  <a:lnTo>
                    <a:pt x="989" y="6377"/>
                  </a:lnTo>
                  <a:lnTo>
                    <a:pt x="800" y="6840"/>
                  </a:lnTo>
                  <a:lnTo>
                    <a:pt x="653" y="7324"/>
                  </a:lnTo>
                  <a:lnTo>
                    <a:pt x="506" y="7787"/>
                  </a:lnTo>
                  <a:lnTo>
                    <a:pt x="379" y="8250"/>
                  </a:lnTo>
                  <a:lnTo>
                    <a:pt x="274" y="8713"/>
                  </a:lnTo>
                  <a:lnTo>
                    <a:pt x="190" y="9155"/>
                  </a:lnTo>
                  <a:lnTo>
                    <a:pt x="106" y="9618"/>
                  </a:lnTo>
                  <a:lnTo>
                    <a:pt x="64" y="10060"/>
                  </a:lnTo>
                  <a:lnTo>
                    <a:pt x="22" y="10481"/>
                  </a:lnTo>
                  <a:lnTo>
                    <a:pt x="0" y="10922"/>
                  </a:lnTo>
                  <a:lnTo>
                    <a:pt x="0" y="11343"/>
                  </a:lnTo>
                  <a:lnTo>
                    <a:pt x="22" y="11764"/>
                  </a:lnTo>
                  <a:lnTo>
                    <a:pt x="43" y="12164"/>
                  </a:lnTo>
                  <a:lnTo>
                    <a:pt x="106" y="12585"/>
                  </a:lnTo>
                  <a:lnTo>
                    <a:pt x="169" y="12985"/>
                  </a:lnTo>
                  <a:lnTo>
                    <a:pt x="232" y="13385"/>
                  </a:lnTo>
                  <a:lnTo>
                    <a:pt x="337" y="13763"/>
                  </a:lnTo>
                  <a:lnTo>
                    <a:pt x="442" y="14142"/>
                  </a:lnTo>
                  <a:lnTo>
                    <a:pt x="569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1011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79" y="16667"/>
                  </a:lnTo>
                  <a:lnTo>
                    <a:pt x="1789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72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29" y="20960"/>
                  </a:lnTo>
                  <a:lnTo>
                    <a:pt x="6545" y="21423"/>
                  </a:lnTo>
                  <a:lnTo>
                    <a:pt x="7281" y="21844"/>
                  </a:lnTo>
                  <a:lnTo>
                    <a:pt x="8039" y="22244"/>
                  </a:lnTo>
                  <a:lnTo>
                    <a:pt x="8818" y="22623"/>
                  </a:lnTo>
                  <a:lnTo>
                    <a:pt x="9617" y="22959"/>
                  </a:lnTo>
                  <a:lnTo>
                    <a:pt x="10438" y="23275"/>
                  </a:lnTo>
                  <a:lnTo>
                    <a:pt x="11259" y="23548"/>
                  </a:lnTo>
                  <a:lnTo>
                    <a:pt x="12100" y="23801"/>
                  </a:lnTo>
                  <a:lnTo>
                    <a:pt x="12942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509" y="24474"/>
                  </a:lnTo>
                  <a:lnTo>
                    <a:pt x="15509" y="24474"/>
                  </a:lnTo>
                  <a:lnTo>
                    <a:pt x="14710" y="24243"/>
                  </a:lnTo>
                  <a:lnTo>
                    <a:pt x="13931" y="23969"/>
                  </a:lnTo>
                  <a:lnTo>
                    <a:pt x="13174" y="23654"/>
                  </a:lnTo>
                  <a:lnTo>
                    <a:pt x="12437" y="23296"/>
                  </a:lnTo>
                  <a:lnTo>
                    <a:pt x="11743" y="22917"/>
                  </a:lnTo>
                  <a:lnTo>
                    <a:pt x="11406" y="22707"/>
                  </a:lnTo>
                  <a:lnTo>
                    <a:pt x="11069" y="22496"/>
                  </a:lnTo>
                  <a:lnTo>
                    <a:pt x="10754" y="22265"/>
                  </a:lnTo>
                  <a:lnTo>
                    <a:pt x="10438" y="22012"/>
                  </a:lnTo>
                  <a:lnTo>
                    <a:pt x="10122" y="21760"/>
                  </a:lnTo>
                  <a:lnTo>
                    <a:pt x="9828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9007" y="20645"/>
                  </a:lnTo>
                  <a:lnTo>
                    <a:pt x="8733" y="20350"/>
                  </a:lnTo>
                  <a:lnTo>
                    <a:pt x="8502" y="20034"/>
                  </a:lnTo>
                  <a:lnTo>
                    <a:pt x="8270" y="19698"/>
                  </a:lnTo>
                  <a:lnTo>
                    <a:pt x="8039" y="19361"/>
                  </a:lnTo>
                  <a:lnTo>
                    <a:pt x="7850" y="19003"/>
                  </a:lnTo>
                  <a:lnTo>
                    <a:pt x="7639" y="18645"/>
                  </a:lnTo>
                  <a:lnTo>
                    <a:pt x="7471" y="18267"/>
                  </a:lnTo>
                  <a:lnTo>
                    <a:pt x="7303" y="17888"/>
                  </a:lnTo>
                  <a:lnTo>
                    <a:pt x="7134" y="17488"/>
                  </a:lnTo>
                  <a:lnTo>
                    <a:pt x="7008" y="17067"/>
                  </a:lnTo>
                  <a:lnTo>
                    <a:pt x="6882" y="16646"/>
                  </a:lnTo>
                  <a:lnTo>
                    <a:pt x="6755" y="16204"/>
                  </a:lnTo>
                  <a:lnTo>
                    <a:pt x="6671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61" y="13995"/>
                  </a:lnTo>
                  <a:lnTo>
                    <a:pt x="6440" y="13553"/>
                  </a:lnTo>
                  <a:lnTo>
                    <a:pt x="6440" y="13111"/>
                  </a:lnTo>
                  <a:lnTo>
                    <a:pt x="6440" y="12669"/>
                  </a:lnTo>
                  <a:lnTo>
                    <a:pt x="6461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29" y="8755"/>
                  </a:lnTo>
                  <a:lnTo>
                    <a:pt x="7281" y="7892"/>
                  </a:lnTo>
                  <a:lnTo>
                    <a:pt x="7555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65" y="4567"/>
                  </a:lnTo>
                  <a:lnTo>
                    <a:pt x="8944" y="3768"/>
                  </a:lnTo>
                  <a:lnTo>
                    <a:pt x="9344" y="2989"/>
                  </a:lnTo>
                  <a:lnTo>
                    <a:pt x="9765" y="2211"/>
                  </a:lnTo>
                  <a:lnTo>
                    <a:pt x="9365" y="2211"/>
                  </a:lnTo>
                  <a:lnTo>
                    <a:pt x="8965" y="2168"/>
                  </a:lnTo>
                  <a:lnTo>
                    <a:pt x="8418" y="2084"/>
                  </a:lnTo>
                  <a:lnTo>
                    <a:pt x="7829" y="1958"/>
                  </a:lnTo>
                  <a:lnTo>
                    <a:pt x="7555" y="1874"/>
                  </a:lnTo>
                  <a:lnTo>
                    <a:pt x="7260" y="1769"/>
                  </a:lnTo>
                  <a:lnTo>
                    <a:pt x="6987" y="1663"/>
                  </a:lnTo>
                  <a:lnTo>
                    <a:pt x="6713" y="1537"/>
                  </a:lnTo>
                  <a:lnTo>
                    <a:pt x="6440" y="1390"/>
                  </a:lnTo>
                  <a:lnTo>
                    <a:pt x="6187" y="1243"/>
                  </a:lnTo>
                  <a:lnTo>
                    <a:pt x="5956" y="1074"/>
                  </a:lnTo>
                  <a:lnTo>
                    <a:pt x="5724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77" y="232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28"/>
            <p:cNvSpPr/>
            <p:nvPr/>
          </p:nvSpPr>
          <p:spPr>
            <a:xfrm>
              <a:off x="5073814" y="-2568197"/>
              <a:ext cx="115078" cy="93315"/>
            </a:xfrm>
            <a:custGeom>
              <a:avLst/>
              <a:gdLst/>
              <a:ahLst/>
              <a:cxnLst/>
              <a:rect l="l" t="t" r="r" b="b"/>
              <a:pathLst>
                <a:path w="3347" h="2715" extrusionOk="0">
                  <a:moveTo>
                    <a:pt x="3346" y="0"/>
                  </a:moveTo>
                  <a:lnTo>
                    <a:pt x="1684" y="1095"/>
                  </a:lnTo>
                  <a:lnTo>
                    <a:pt x="0" y="2168"/>
                  </a:lnTo>
                  <a:lnTo>
                    <a:pt x="295" y="2252"/>
                  </a:lnTo>
                  <a:lnTo>
                    <a:pt x="611" y="2357"/>
                  </a:lnTo>
                  <a:lnTo>
                    <a:pt x="884" y="2525"/>
                  </a:lnTo>
                  <a:lnTo>
                    <a:pt x="1137" y="2715"/>
                  </a:lnTo>
                  <a:lnTo>
                    <a:pt x="1621" y="2105"/>
                  </a:lnTo>
                  <a:lnTo>
                    <a:pt x="1810" y="1873"/>
                  </a:lnTo>
                  <a:lnTo>
                    <a:pt x="2041" y="1642"/>
                  </a:lnTo>
                  <a:lnTo>
                    <a:pt x="2547" y="1116"/>
                  </a:lnTo>
                  <a:lnTo>
                    <a:pt x="2799" y="842"/>
                  </a:lnTo>
                  <a:lnTo>
                    <a:pt x="3031" y="568"/>
                  </a:lnTo>
                  <a:lnTo>
                    <a:pt x="3199" y="274"/>
                  </a:lnTo>
                  <a:lnTo>
                    <a:pt x="3283" y="148"/>
                  </a:lnTo>
                  <a:lnTo>
                    <a:pt x="3346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28"/>
            <p:cNvSpPr/>
            <p:nvPr/>
          </p:nvSpPr>
          <p:spPr>
            <a:xfrm>
              <a:off x="4841546" y="-2064122"/>
              <a:ext cx="508655" cy="659663"/>
            </a:xfrm>
            <a:custGeom>
              <a:avLst/>
              <a:gdLst/>
              <a:ahLst/>
              <a:cxnLst/>
              <a:rect l="l" t="t" r="r" b="b"/>
              <a:pathLst>
                <a:path w="14794" h="19193" extrusionOk="0">
                  <a:moveTo>
                    <a:pt x="484" y="2315"/>
                  </a:moveTo>
                  <a:lnTo>
                    <a:pt x="653" y="2652"/>
                  </a:lnTo>
                  <a:lnTo>
                    <a:pt x="863" y="2968"/>
                  </a:lnTo>
                  <a:lnTo>
                    <a:pt x="1095" y="3283"/>
                  </a:lnTo>
                  <a:lnTo>
                    <a:pt x="1368" y="3557"/>
                  </a:lnTo>
                  <a:lnTo>
                    <a:pt x="1642" y="3809"/>
                  </a:lnTo>
                  <a:lnTo>
                    <a:pt x="1957" y="4062"/>
                  </a:lnTo>
                  <a:lnTo>
                    <a:pt x="2273" y="4272"/>
                  </a:lnTo>
                  <a:lnTo>
                    <a:pt x="2631" y="4441"/>
                  </a:lnTo>
                  <a:lnTo>
                    <a:pt x="2883" y="4546"/>
                  </a:lnTo>
                  <a:lnTo>
                    <a:pt x="3136" y="4630"/>
                  </a:lnTo>
                  <a:lnTo>
                    <a:pt x="3409" y="4693"/>
                  </a:lnTo>
                  <a:lnTo>
                    <a:pt x="3704" y="4735"/>
                  </a:lnTo>
                  <a:lnTo>
                    <a:pt x="3999" y="4756"/>
                  </a:lnTo>
                  <a:lnTo>
                    <a:pt x="4567" y="4756"/>
                  </a:lnTo>
                  <a:lnTo>
                    <a:pt x="4819" y="4714"/>
                  </a:lnTo>
                  <a:lnTo>
                    <a:pt x="5135" y="4651"/>
                  </a:lnTo>
                  <a:lnTo>
                    <a:pt x="5408" y="4567"/>
                  </a:lnTo>
                  <a:lnTo>
                    <a:pt x="5682" y="4462"/>
                  </a:lnTo>
                  <a:lnTo>
                    <a:pt x="5977" y="4314"/>
                  </a:lnTo>
                  <a:lnTo>
                    <a:pt x="6313" y="4167"/>
                  </a:lnTo>
                  <a:lnTo>
                    <a:pt x="6440" y="4125"/>
                  </a:lnTo>
                  <a:lnTo>
                    <a:pt x="6587" y="4083"/>
                  </a:lnTo>
                  <a:lnTo>
                    <a:pt x="6713" y="4062"/>
                  </a:lnTo>
                  <a:lnTo>
                    <a:pt x="6839" y="4062"/>
                  </a:lnTo>
                  <a:lnTo>
                    <a:pt x="6987" y="4083"/>
                  </a:lnTo>
                  <a:lnTo>
                    <a:pt x="7176" y="4125"/>
                  </a:lnTo>
                  <a:lnTo>
                    <a:pt x="7344" y="4272"/>
                  </a:lnTo>
                  <a:lnTo>
                    <a:pt x="7513" y="4399"/>
                  </a:lnTo>
                  <a:lnTo>
                    <a:pt x="7681" y="4504"/>
                  </a:lnTo>
                  <a:lnTo>
                    <a:pt x="7871" y="4609"/>
                  </a:lnTo>
                  <a:lnTo>
                    <a:pt x="8060" y="4693"/>
                  </a:lnTo>
                  <a:lnTo>
                    <a:pt x="8249" y="4756"/>
                  </a:lnTo>
                  <a:lnTo>
                    <a:pt x="8460" y="4819"/>
                  </a:lnTo>
                  <a:lnTo>
                    <a:pt x="8670" y="4862"/>
                  </a:lnTo>
                  <a:lnTo>
                    <a:pt x="9112" y="4925"/>
                  </a:lnTo>
                  <a:lnTo>
                    <a:pt x="9554" y="4946"/>
                  </a:lnTo>
                  <a:lnTo>
                    <a:pt x="10017" y="4904"/>
                  </a:lnTo>
                  <a:lnTo>
                    <a:pt x="10480" y="4840"/>
                  </a:lnTo>
                  <a:lnTo>
                    <a:pt x="10943" y="4735"/>
                  </a:lnTo>
                  <a:lnTo>
                    <a:pt x="11406" y="4588"/>
                  </a:lnTo>
                  <a:lnTo>
                    <a:pt x="11848" y="4399"/>
                  </a:lnTo>
                  <a:lnTo>
                    <a:pt x="12290" y="4188"/>
                  </a:lnTo>
                  <a:lnTo>
                    <a:pt x="12689" y="3936"/>
                  </a:lnTo>
                  <a:lnTo>
                    <a:pt x="13089" y="3662"/>
                  </a:lnTo>
                  <a:lnTo>
                    <a:pt x="13426" y="3367"/>
                  </a:lnTo>
                  <a:lnTo>
                    <a:pt x="13742" y="3052"/>
                  </a:lnTo>
                  <a:lnTo>
                    <a:pt x="13321" y="4651"/>
                  </a:lnTo>
                  <a:lnTo>
                    <a:pt x="12774" y="6566"/>
                  </a:lnTo>
                  <a:lnTo>
                    <a:pt x="12458" y="7618"/>
                  </a:lnTo>
                  <a:lnTo>
                    <a:pt x="12121" y="8712"/>
                  </a:lnTo>
                  <a:lnTo>
                    <a:pt x="11764" y="9807"/>
                  </a:lnTo>
                  <a:lnTo>
                    <a:pt x="11364" y="10922"/>
                  </a:lnTo>
                  <a:lnTo>
                    <a:pt x="11238" y="10648"/>
                  </a:lnTo>
                  <a:lnTo>
                    <a:pt x="11069" y="10375"/>
                  </a:lnTo>
                  <a:lnTo>
                    <a:pt x="10880" y="10122"/>
                  </a:lnTo>
                  <a:lnTo>
                    <a:pt x="10648" y="9870"/>
                  </a:lnTo>
                  <a:lnTo>
                    <a:pt x="10396" y="9638"/>
                  </a:lnTo>
                  <a:lnTo>
                    <a:pt x="10143" y="9449"/>
                  </a:lnTo>
                  <a:lnTo>
                    <a:pt x="9659" y="9091"/>
                  </a:lnTo>
                  <a:lnTo>
                    <a:pt x="9449" y="8944"/>
                  </a:lnTo>
                  <a:lnTo>
                    <a:pt x="9238" y="8839"/>
                  </a:lnTo>
                  <a:lnTo>
                    <a:pt x="9007" y="8734"/>
                  </a:lnTo>
                  <a:lnTo>
                    <a:pt x="8775" y="8649"/>
                  </a:lnTo>
                  <a:lnTo>
                    <a:pt x="8544" y="8586"/>
                  </a:lnTo>
                  <a:lnTo>
                    <a:pt x="8312" y="8523"/>
                  </a:lnTo>
                  <a:lnTo>
                    <a:pt x="8081" y="8481"/>
                  </a:lnTo>
                  <a:lnTo>
                    <a:pt x="7850" y="8481"/>
                  </a:lnTo>
                  <a:lnTo>
                    <a:pt x="7597" y="8460"/>
                  </a:lnTo>
                  <a:lnTo>
                    <a:pt x="7366" y="8481"/>
                  </a:lnTo>
                  <a:lnTo>
                    <a:pt x="7134" y="8502"/>
                  </a:lnTo>
                  <a:lnTo>
                    <a:pt x="6903" y="8544"/>
                  </a:lnTo>
                  <a:lnTo>
                    <a:pt x="6671" y="8607"/>
                  </a:lnTo>
                  <a:lnTo>
                    <a:pt x="6440" y="8691"/>
                  </a:lnTo>
                  <a:lnTo>
                    <a:pt x="6208" y="8776"/>
                  </a:lnTo>
                  <a:lnTo>
                    <a:pt x="5977" y="8881"/>
                  </a:lnTo>
                  <a:lnTo>
                    <a:pt x="5640" y="9070"/>
                  </a:lnTo>
                  <a:lnTo>
                    <a:pt x="5345" y="9281"/>
                  </a:lnTo>
                  <a:lnTo>
                    <a:pt x="5072" y="9533"/>
                  </a:lnTo>
                  <a:lnTo>
                    <a:pt x="4819" y="9828"/>
                  </a:lnTo>
                  <a:lnTo>
                    <a:pt x="4609" y="10122"/>
                  </a:lnTo>
                  <a:lnTo>
                    <a:pt x="4398" y="10459"/>
                  </a:lnTo>
                  <a:lnTo>
                    <a:pt x="4230" y="10796"/>
                  </a:lnTo>
                  <a:lnTo>
                    <a:pt x="4083" y="11153"/>
                  </a:lnTo>
                  <a:lnTo>
                    <a:pt x="3957" y="11532"/>
                  </a:lnTo>
                  <a:lnTo>
                    <a:pt x="3851" y="11911"/>
                  </a:lnTo>
                  <a:lnTo>
                    <a:pt x="3767" y="12311"/>
                  </a:lnTo>
                  <a:lnTo>
                    <a:pt x="3704" y="12690"/>
                  </a:lnTo>
                  <a:lnTo>
                    <a:pt x="3641" y="13089"/>
                  </a:lnTo>
                  <a:lnTo>
                    <a:pt x="3620" y="13489"/>
                  </a:lnTo>
                  <a:lnTo>
                    <a:pt x="3620" y="13889"/>
                  </a:lnTo>
                  <a:lnTo>
                    <a:pt x="3620" y="14268"/>
                  </a:lnTo>
                  <a:lnTo>
                    <a:pt x="3283" y="13047"/>
                  </a:lnTo>
                  <a:lnTo>
                    <a:pt x="2967" y="11806"/>
                  </a:lnTo>
                  <a:lnTo>
                    <a:pt x="2652" y="10585"/>
                  </a:lnTo>
                  <a:lnTo>
                    <a:pt x="2336" y="9344"/>
                  </a:lnTo>
                  <a:lnTo>
                    <a:pt x="2063" y="8355"/>
                  </a:lnTo>
                  <a:lnTo>
                    <a:pt x="1810" y="7345"/>
                  </a:lnTo>
                  <a:lnTo>
                    <a:pt x="1326" y="5346"/>
                  </a:lnTo>
                  <a:lnTo>
                    <a:pt x="1137" y="4609"/>
                  </a:lnTo>
                  <a:lnTo>
                    <a:pt x="905" y="3851"/>
                  </a:lnTo>
                  <a:lnTo>
                    <a:pt x="695" y="3073"/>
                  </a:lnTo>
                  <a:lnTo>
                    <a:pt x="484" y="2315"/>
                  </a:lnTo>
                  <a:close/>
                  <a:moveTo>
                    <a:pt x="7597" y="8902"/>
                  </a:moveTo>
                  <a:lnTo>
                    <a:pt x="7807" y="8923"/>
                  </a:lnTo>
                  <a:lnTo>
                    <a:pt x="8060" y="8965"/>
                  </a:lnTo>
                  <a:lnTo>
                    <a:pt x="8355" y="9028"/>
                  </a:lnTo>
                  <a:lnTo>
                    <a:pt x="8628" y="9112"/>
                  </a:lnTo>
                  <a:lnTo>
                    <a:pt x="8944" y="9217"/>
                  </a:lnTo>
                  <a:lnTo>
                    <a:pt x="9238" y="9365"/>
                  </a:lnTo>
                  <a:lnTo>
                    <a:pt x="9554" y="9512"/>
                  </a:lnTo>
                  <a:lnTo>
                    <a:pt x="9849" y="9701"/>
                  </a:lnTo>
                  <a:lnTo>
                    <a:pt x="10122" y="9891"/>
                  </a:lnTo>
                  <a:lnTo>
                    <a:pt x="10375" y="10101"/>
                  </a:lnTo>
                  <a:lnTo>
                    <a:pt x="10585" y="10333"/>
                  </a:lnTo>
                  <a:lnTo>
                    <a:pt x="10775" y="10564"/>
                  </a:lnTo>
                  <a:lnTo>
                    <a:pt x="10922" y="10817"/>
                  </a:lnTo>
                  <a:lnTo>
                    <a:pt x="10964" y="10943"/>
                  </a:lnTo>
                  <a:lnTo>
                    <a:pt x="11006" y="11069"/>
                  </a:lnTo>
                  <a:lnTo>
                    <a:pt x="11027" y="11196"/>
                  </a:lnTo>
                  <a:lnTo>
                    <a:pt x="11048" y="11343"/>
                  </a:lnTo>
                  <a:lnTo>
                    <a:pt x="11027" y="11469"/>
                  </a:lnTo>
                  <a:lnTo>
                    <a:pt x="11006" y="11616"/>
                  </a:lnTo>
                  <a:lnTo>
                    <a:pt x="11006" y="11701"/>
                  </a:lnTo>
                  <a:lnTo>
                    <a:pt x="11048" y="11785"/>
                  </a:lnTo>
                  <a:lnTo>
                    <a:pt x="10732" y="12584"/>
                  </a:lnTo>
                  <a:lnTo>
                    <a:pt x="10417" y="13363"/>
                  </a:lnTo>
                  <a:lnTo>
                    <a:pt x="10080" y="14100"/>
                  </a:lnTo>
                  <a:lnTo>
                    <a:pt x="9743" y="14815"/>
                  </a:lnTo>
                  <a:lnTo>
                    <a:pt x="9407" y="15488"/>
                  </a:lnTo>
                  <a:lnTo>
                    <a:pt x="9049" y="16120"/>
                  </a:lnTo>
                  <a:lnTo>
                    <a:pt x="8691" y="16688"/>
                  </a:lnTo>
                  <a:lnTo>
                    <a:pt x="8312" y="17172"/>
                  </a:lnTo>
                  <a:lnTo>
                    <a:pt x="8123" y="17403"/>
                  </a:lnTo>
                  <a:lnTo>
                    <a:pt x="7955" y="17614"/>
                  </a:lnTo>
                  <a:lnTo>
                    <a:pt x="7765" y="17803"/>
                  </a:lnTo>
                  <a:lnTo>
                    <a:pt x="7576" y="17972"/>
                  </a:lnTo>
                  <a:lnTo>
                    <a:pt x="7387" y="18098"/>
                  </a:lnTo>
                  <a:lnTo>
                    <a:pt x="7197" y="18224"/>
                  </a:lnTo>
                  <a:lnTo>
                    <a:pt x="7008" y="18329"/>
                  </a:lnTo>
                  <a:lnTo>
                    <a:pt x="6818" y="18413"/>
                  </a:lnTo>
                  <a:lnTo>
                    <a:pt x="6629" y="18456"/>
                  </a:lnTo>
                  <a:lnTo>
                    <a:pt x="6440" y="18498"/>
                  </a:lnTo>
                  <a:lnTo>
                    <a:pt x="6250" y="18498"/>
                  </a:lnTo>
                  <a:lnTo>
                    <a:pt x="6061" y="18477"/>
                  </a:lnTo>
                  <a:lnTo>
                    <a:pt x="5871" y="18413"/>
                  </a:lnTo>
                  <a:lnTo>
                    <a:pt x="5682" y="18329"/>
                  </a:lnTo>
                  <a:lnTo>
                    <a:pt x="5493" y="18224"/>
                  </a:lnTo>
                  <a:lnTo>
                    <a:pt x="5303" y="18077"/>
                  </a:lnTo>
                  <a:lnTo>
                    <a:pt x="5156" y="17929"/>
                  </a:lnTo>
                  <a:lnTo>
                    <a:pt x="5009" y="17782"/>
                  </a:lnTo>
                  <a:lnTo>
                    <a:pt x="4882" y="17614"/>
                  </a:lnTo>
                  <a:lnTo>
                    <a:pt x="4756" y="17424"/>
                  </a:lnTo>
                  <a:lnTo>
                    <a:pt x="4525" y="17046"/>
                  </a:lnTo>
                  <a:lnTo>
                    <a:pt x="4335" y="16625"/>
                  </a:lnTo>
                  <a:lnTo>
                    <a:pt x="4188" y="16162"/>
                  </a:lnTo>
                  <a:lnTo>
                    <a:pt x="4041" y="15720"/>
                  </a:lnTo>
                  <a:lnTo>
                    <a:pt x="3788" y="14836"/>
                  </a:lnTo>
                  <a:lnTo>
                    <a:pt x="3788" y="14268"/>
                  </a:lnTo>
                  <a:lnTo>
                    <a:pt x="3851" y="13679"/>
                  </a:lnTo>
                  <a:lnTo>
                    <a:pt x="3935" y="13111"/>
                  </a:lnTo>
                  <a:lnTo>
                    <a:pt x="4062" y="12542"/>
                  </a:lnTo>
                  <a:lnTo>
                    <a:pt x="4230" y="11995"/>
                  </a:lnTo>
                  <a:lnTo>
                    <a:pt x="4441" y="11469"/>
                  </a:lnTo>
                  <a:lnTo>
                    <a:pt x="4672" y="10943"/>
                  </a:lnTo>
                  <a:lnTo>
                    <a:pt x="4967" y="10438"/>
                  </a:lnTo>
                  <a:lnTo>
                    <a:pt x="5198" y="10101"/>
                  </a:lnTo>
                  <a:lnTo>
                    <a:pt x="5472" y="9807"/>
                  </a:lnTo>
                  <a:lnTo>
                    <a:pt x="5766" y="9554"/>
                  </a:lnTo>
                  <a:lnTo>
                    <a:pt x="6082" y="9344"/>
                  </a:lnTo>
                  <a:lnTo>
                    <a:pt x="6440" y="9175"/>
                  </a:lnTo>
                  <a:lnTo>
                    <a:pt x="6797" y="9028"/>
                  </a:lnTo>
                  <a:lnTo>
                    <a:pt x="7176" y="8944"/>
                  </a:lnTo>
                  <a:lnTo>
                    <a:pt x="7597" y="8902"/>
                  </a:lnTo>
                  <a:close/>
                  <a:moveTo>
                    <a:pt x="63" y="0"/>
                  </a:moveTo>
                  <a:lnTo>
                    <a:pt x="21" y="22"/>
                  </a:lnTo>
                  <a:lnTo>
                    <a:pt x="0" y="64"/>
                  </a:lnTo>
                  <a:lnTo>
                    <a:pt x="0" y="400"/>
                  </a:lnTo>
                  <a:lnTo>
                    <a:pt x="21" y="737"/>
                  </a:lnTo>
                  <a:lnTo>
                    <a:pt x="21" y="968"/>
                  </a:lnTo>
                  <a:lnTo>
                    <a:pt x="21" y="1221"/>
                  </a:lnTo>
                  <a:lnTo>
                    <a:pt x="63" y="1747"/>
                  </a:lnTo>
                  <a:lnTo>
                    <a:pt x="169" y="2273"/>
                  </a:lnTo>
                  <a:lnTo>
                    <a:pt x="274" y="2778"/>
                  </a:lnTo>
                  <a:lnTo>
                    <a:pt x="526" y="3809"/>
                  </a:lnTo>
                  <a:lnTo>
                    <a:pt x="653" y="4314"/>
                  </a:lnTo>
                  <a:lnTo>
                    <a:pt x="758" y="4777"/>
                  </a:lnTo>
                  <a:lnTo>
                    <a:pt x="1074" y="6335"/>
                  </a:lnTo>
                  <a:lnTo>
                    <a:pt x="1410" y="7871"/>
                  </a:lnTo>
                  <a:lnTo>
                    <a:pt x="1747" y="9407"/>
                  </a:lnTo>
                  <a:lnTo>
                    <a:pt x="2105" y="10922"/>
                  </a:lnTo>
                  <a:lnTo>
                    <a:pt x="2483" y="12395"/>
                  </a:lnTo>
                  <a:lnTo>
                    <a:pt x="2862" y="13868"/>
                  </a:lnTo>
                  <a:lnTo>
                    <a:pt x="3052" y="14605"/>
                  </a:lnTo>
                  <a:lnTo>
                    <a:pt x="3283" y="15320"/>
                  </a:lnTo>
                  <a:lnTo>
                    <a:pt x="3515" y="16036"/>
                  </a:lnTo>
                  <a:lnTo>
                    <a:pt x="3767" y="16751"/>
                  </a:lnTo>
                  <a:lnTo>
                    <a:pt x="3914" y="17088"/>
                  </a:lnTo>
                  <a:lnTo>
                    <a:pt x="4083" y="17445"/>
                  </a:lnTo>
                  <a:lnTo>
                    <a:pt x="4272" y="17824"/>
                  </a:lnTo>
                  <a:lnTo>
                    <a:pt x="4504" y="18182"/>
                  </a:lnTo>
                  <a:lnTo>
                    <a:pt x="4777" y="18498"/>
                  </a:lnTo>
                  <a:lnTo>
                    <a:pt x="4924" y="18645"/>
                  </a:lnTo>
                  <a:lnTo>
                    <a:pt x="5072" y="18771"/>
                  </a:lnTo>
                  <a:lnTo>
                    <a:pt x="5219" y="18897"/>
                  </a:lnTo>
                  <a:lnTo>
                    <a:pt x="5387" y="19003"/>
                  </a:lnTo>
                  <a:lnTo>
                    <a:pt x="5577" y="19066"/>
                  </a:lnTo>
                  <a:lnTo>
                    <a:pt x="5745" y="19129"/>
                  </a:lnTo>
                  <a:lnTo>
                    <a:pt x="5998" y="19171"/>
                  </a:lnTo>
                  <a:lnTo>
                    <a:pt x="6229" y="19192"/>
                  </a:lnTo>
                  <a:lnTo>
                    <a:pt x="6482" y="19192"/>
                  </a:lnTo>
                  <a:lnTo>
                    <a:pt x="6692" y="19171"/>
                  </a:lnTo>
                  <a:lnTo>
                    <a:pt x="6924" y="19129"/>
                  </a:lnTo>
                  <a:lnTo>
                    <a:pt x="7134" y="19045"/>
                  </a:lnTo>
                  <a:lnTo>
                    <a:pt x="7344" y="18961"/>
                  </a:lnTo>
                  <a:lnTo>
                    <a:pt x="7555" y="18855"/>
                  </a:lnTo>
                  <a:lnTo>
                    <a:pt x="7765" y="18729"/>
                  </a:lnTo>
                  <a:lnTo>
                    <a:pt x="7955" y="18603"/>
                  </a:lnTo>
                  <a:lnTo>
                    <a:pt x="8144" y="18435"/>
                  </a:lnTo>
                  <a:lnTo>
                    <a:pt x="8312" y="18287"/>
                  </a:lnTo>
                  <a:lnTo>
                    <a:pt x="8670" y="17908"/>
                  </a:lnTo>
                  <a:lnTo>
                    <a:pt x="9007" y="17509"/>
                  </a:lnTo>
                  <a:lnTo>
                    <a:pt x="9323" y="17067"/>
                  </a:lnTo>
                  <a:lnTo>
                    <a:pt x="9596" y="16604"/>
                  </a:lnTo>
                  <a:lnTo>
                    <a:pt x="9870" y="16141"/>
                  </a:lnTo>
                  <a:lnTo>
                    <a:pt x="10122" y="15678"/>
                  </a:lnTo>
                  <a:lnTo>
                    <a:pt x="10585" y="14773"/>
                  </a:lnTo>
                  <a:lnTo>
                    <a:pt x="10964" y="13994"/>
                  </a:lnTo>
                  <a:lnTo>
                    <a:pt x="11322" y="13300"/>
                  </a:lnTo>
                  <a:lnTo>
                    <a:pt x="11637" y="12605"/>
                  </a:lnTo>
                  <a:lnTo>
                    <a:pt x="11953" y="11869"/>
                  </a:lnTo>
                  <a:lnTo>
                    <a:pt x="12227" y="11153"/>
                  </a:lnTo>
                  <a:lnTo>
                    <a:pt x="12500" y="10417"/>
                  </a:lnTo>
                  <a:lnTo>
                    <a:pt x="12753" y="9680"/>
                  </a:lnTo>
                  <a:lnTo>
                    <a:pt x="13005" y="8923"/>
                  </a:lnTo>
                  <a:lnTo>
                    <a:pt x="13237" y="8165"/>
                  </a:lnTo>
                  <a:lnTo>
                    <a:pt x="13447" y="7408"/>
                  </a:lnTo>
                  <a:lnTo>
                    <a:pt x="13636" y="6650"/>
                  </a:lnTo>
                  <a:lnTo>
                    <a:pt x="13994" y="5114"/>
                  </a:lnTo>
                  <a:lnTo>
                    <a:pt x="14310" y="3578"/>
                  </a:lnTo>
                  <a:lnTo>
                    <a:pt x="14583" y="2063"/>
                  </a:lnTo>
                  <a:lnTo>
                    <a:pt x="14689" y="1894"/>
                  </a:lnTo>
                  <a:lnTo>
                    <a:pt x="14752" y="1747"/>
                  </a:lnTo>
                  <a:lnTo>
                    <a:pt x="14794" y="1600"/>
                  </a:lnTo>
                  <a:lnTo>
                    <a:pt x="14794" y="1410"/>
                  </a:lnTo>
                  <a:lnTo>
                    <a:pt x="14773" y="1221"/>
                  </a:lnTo>
                  <a:lnTo>
                    <a:pt x="14752" y="1158"/>
                  </a:lnTo>
                  <a:lnTo>
                    <a:pt x="14731" y="1095"/>
                  </a:lnTo>
                  <a:lnTo>
                    <a:pt x="14689" y="1053"/>
                  </a:lnTo>
                  <a:lnTo>
                    <a:pt x="14625" y="1032"/>
                  </a:lnTo>
                  <a:lnTo>
                    <a:pt x="14562" y="1011"/>
                  </a:lnTo>
                  <a:lnTo>
                    <a:pt x="14499" y="1032"/>
                  </a:lnTo>
                  <a:lnTo>
                    <a:pt x="14436" y="1053"/>
                  </a:lnTo>
                  <a:lnTo>
                    <a:pt x="14394" y="1074"/>
                  </a:lnTo>
                  <a:lnTo>
                    <a:pt x="14373" y="1095"/>
                  </a:lnTo>
                  <a:lnTo>
                    <a:pt x="14184" y="1452"/>
                  </a:lnTo>
                  <a:lnTo>
                    <a:pt x="14141" y="1495"/>
                  </a:lnTo>
                  <a:lnTo>
                    <a:pt x="14120" y="1558"/>
                  </a:lnTo>
                  <a:lnTo>
                    <a:pt x="13805" y="2042"/>
                  </a:lnTo>
                  <a:lnTo>
                    <a:pt x="13447" y="2463"/>
                  </a:lnTo>
                  <a:lnTo>
                    <a:pt x="13068" y="2862"/>
                  </a:lnTo>
                  <a:lnTo>
                    <a:pt x="12668" y="3199"/>
                  </a:lnTo>
                  <a:lnTo>
                    <a:pt x="12248" y="3515"/>
                  </a:lnTo>
                  <a:lnTo>
                    <a:pt x="12016" y="3641"/>
                  </a:lnTo>
                  <a:lnTo>
                    <a:pt x="11785" y="3767"/>
                  </a:lnTo>
                  <a:lnTo>
                    <a:pt x="11553" y="3872"/>
                  </a:lnTo>
                  <a:lnTo>
                    <a:pt x="11322" y="3978"/>
                  </a:lnTo>
                  <a:lnTo>
                    <a:pt x="11090" y="4062"/>
                  </a:lnTo>
                  <a:lnTo>
                    <a:pt x="10838" y="4125"/>
                  </a:lnTo>
                  <a:lnTo>
                    <a:pt x="10585" y="4188"/>
                  </a:lnTo>
                  <a:lnTo>
                    <a:pt x="10333" y="4230"/>
                  </a:lnTo>
                  <a:lnTo>
                    <a:pt x="10080" y="4272"/>
                  </a:lnTo>
                  <a:lnTo>
                    <a:pt x="9828" y="4293"/>
                  </a:lnTo>
                  <a:lnTo>
                    <a:pt x="9323" y="4293"/>
                  </a:lnTo>
                  <a:lnTo>
                    <a:pt x="9070" y="4251"/>
                  </a:lnTo>
                  <a:lnTo>
                    <a:pt x="8796" y="4230"/>
                  </a:lnTo>
                  <a:lnTo>
                    <a:pt x="8544" y="4167"/>
                  </a:lnTo>
                  <a:lnTo>
                    <a:pt x="8291" y="4104"/>
                  </a:lnTo>
                  <a:lnTo>
                    <a:pt x="8039" y="4020"/>
                  </a:lnTo>
                  <a:lnTo>
                    <a:pt x="7786" y="3915"/>
                  </a:lnTo>
                  <a:lnTo>
                    <a:pt x="7513" y="3809"/>
                  </a:lnTo>
                  <a:lnTo>
                    <a:pt x="7260" y="3662"/>
                  </a:lnTo>
                  <a:lnTo>
                    <a:pt x="7008" y="3515"/>
                  </a:lnTo>
                  <a:lnTo>
                    <a:pt x="6776" y="3346"/>
                  </a:lnTo>
                  <a:lnTo>
                    <a:pt x="6713" y="3346"/>
                  </a:lnTo>
                  <a:lnTo>
                    <a:pt x="6671" y="3367"/>
                  </a:lnTo>
                  <a:lnTo>
                    <a:pt x="6650" y="3410"/>
                  </a:lnTo>
                  <a:lnTo>
                    <a:pt x="6671" y="3452"/>
                  </a:lnTo>
                  <a:lnTo>
                    <a:pt x="6503" y="3452"/>
                  </a:lnTo>
                  <a:lnTo>
                    <a:pt x="6334" y="3494"/>
                  </a:lnTo>
                  <a:lnTo>
                    <a:pt x="6166" y="3557"/>
                  </a:lnTo>
                  <a:lnTo>
                    <a:pt x="5998" y="3641"/>
                  </a:lnTo>
                  <a:lnTo>
                    <a:pt x="5577" y="3851"/>
                  </a:lnTo>
                  <a:lnTo>
                    <a:pt x="5324" y="3957"/>
                  </a:lnTo>
                  <a:lnTo>
                    <a:pt x="5030" y="4062"/>
                  </a:lnTo>
                  <a:lnTo>
                    <a:pt x="4777" y="4125"/>
                  </a:lnTo>
                  <a:lnTo>
                    <a:pt x="4546" y="4167"/>
                  </a:lnTo>
                  <a:lnTo>
                    <a:pt x="4314" y="4209"/>
                  </a:lnTo>
                  <a:lnTo>
                    <a:pt x="3851" y="4209"/>
                  </a:lnTo>
                  <a:lnTo>
                    <a:pt x="3641" y="4188"/>
                  </a:lnTo>
                  <a:lnTo>
                    <a:pt x="3430" y="4146"/>
                  </a:lnTo>
                  <a:lnTo>
                    <a:pt x="3220" y="4083"/>
                  </a:lnTo>
                  <a:lnTo>
                    <a:pt x="3010" y="4020"/>
                  </a:lnTo>
                  <a:lnTo>
                    <a:pt x="2799" y="3936"/>
                  </a:lnTo>
                  <a:lnTo>
                    <a:pt x="2610" y="3851"/>
                  </a:lnTo>
                  <a:lnTo>
                    <a:pt x="2420" y="3746"/>
                  </a:lnTo>
                  <a:lnTo>
                    <a:pt x="2042" y="3494"/>
                  </a:lnTo>
                  <a:lnTo>
                    <a:pt x="1705" y="3199"/>
                  </a:lnTo>
                  <a:lnTo>
                    <a:pt x="1389" y="2883"/>
                  </a:lnTo>
                  <a:lnTo>
                    <a:pt x="1116" y="2526"/>
                  </a:lnTo>
                  <a:lnTo>
                    <a:pt x="863" y="2147"/>
                  </a:lnTo>
                  <a:lnTo>
                    <a:pt x="632" y="1747"/>
                  </a:lnTo>
                  <a:lnTo>
                    <a:pt x="442" y="1347"/>
                  </a:lnTo>
                  <a:lnTo>
                    <a:pt x="295" y="926"/>
                  </a:lnTo>
                  <a:lnTo>
                    <a:pt x="190" y="484"/>
                  </a:lnTo>
                  <a:lnTo>
                    <a:pt x="127" y="64"/>
                  </a:lnTo>
                  <a:lnTo>
                    <a:pt x="106" y="22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28"/>
            <p:cNvSpPr/>
            <p:nvPr/>
          </p:nvSpPr>
          <p:spPr>
            <a:xfrm>
              <a:off x="5321280" y="-2391030"/>
              <a:ext cx="307517" cy="195325"/>
            </a:xfrm>
            <a:custGeom>
              <a:avLst/>
              <a:gdLst/>
              <a:ahLst/>
              <a:cxnLst/>
              <a:rect l="l" t="t" r="r" b="b"/>
              <a:pathLst>
                <a:path w="8944" h="5683" extrusionOk="0">
                  <a:moveTo>
                    <a:pt x="3809" y="1"/>
                  </a:moveTo>
                  <a:lnTo>
                    <a:pt x="3556" y="22"/>
                  </a:lnTo>
                  <a:lnTo>
                    <a:pt x="3304" y="43"/>
                  </a:lnTo>
                  <a:lnTo>
                    <a:pt x="3072" y="106"/>
                  </a:lnTo>
                  <a:lnTo>
                    <a:pt x="2841" y="169"/>
                  </a:lnTo>
                  <a:lnTo>
                    <a:pt x="2609" y="232"/>
                  </a:lnTo>
                  <a:lnTo>
                    <a:pt x="2399" y="317"/>
                  </a:lnTo>
                  <a:lnTo>
                    <a:pt x="2189" y="422"/>
                  </a:lnTo>
                  <a:lnTo>
                    <a:pt x="1978" y="527"/>
                  </a:lnTo>
                  <a:lnTo>
                    <a:pt x="1789" y="653"/>
                  </a:lnTo>
                  <a:lnTo>
                    <a:pt x="1599" y="801"/>
                  </a:lnTo>
                  <a:lnTo>
                    <a:pt x="1431" y="948"/>
                  </a:lnTo>
                  <a:lnTo>
                    <a:pt x="1263" y="1095"/>
                  </a:lnTo>
                  <a:lnTo>
                    <a:pt x="1094" y="1263"/>
                  </a:lnTo>
                  <a:lnTo>
                    <a:pt x="947" y="1432"/>
                  </a:lnTo>
                  <a:lnTo>
                    <a:pt x="821" y="1621"/>
                  </a:lnTo>
                  <a:lnTo>
                    <a:pt x="695" y="1811"/>
                  </a:lnTo>
                  <a:lnTo>
                    <a:pt x="463" y="2210"/>
                  </a:lnTo>
                  <a:lnTo>
                    <a:pt x="274" y="2631"/>
                  </a:lnTo>
                  <a:lnTo>
                    <a:pt x="126" y="3094"/>
                  </a:lnTo>
                  <a:lnTo>
                    <a:pt x="42" y="3557"/>
                  </a:lnTo>
                  <a:lnTo>
                    <a:pt x="0" y="4062"/>
                  </a:lnTo>
                  <a:lnTo>
                    <a:pt x="0" y="4546"/>
                  </a:lnTo>
                  <a:lnTo>
                    <a:pt x="0" y="4799"/>
                  </a:lnTo>
                  <a:lnTo>
                    <a:pt x="42" y="5051"/>
                  </a:lnTo>
                  <a:lnTo>
                    <a:pt x="63" y="5093"/>
                  </a:lnTo>
                  <a:lnTo>
                    <a:pt x="63" y="5114"/>
                  </a:lnTo>
                  <a:lnTo>
                    <a:pt x="126" y="5135"/>
                  </a:lnTo>
                  <a:lnTo>
                    <a:pt x="189" y="5114"/>
                  </a:lnTo>
                  <a:lnTo>
                    <a:pt x="211" y="5051"/>
                  </a:lnTo>
                  <a:lnTo>
                    <a:pt x="316" y="4736"/>
                  </a:lnTo>
                  <a:lnTo>
                    <a:pt x="442" y="4420"/>
                  </a:lnTo>
                  <a:lnTo>
                    <a:pt x="568" y="4125"/>
                  </a:lnTo>
                  <a:lnTo>
                    <a:pt x="716" y="3831"/>
                  </a:lnTo>
                  <a:lnTo>
                    <a:pt x="905" y="3536"/>
                  </a:lnTo>
                  <a:lnTo>
                    <a:pt x="1094" y="3263"/>
                  </a:lnTo>
                  <a:lnTo>
                    <a:pt x="1284" y="3010"/>
                  </a:lnTo>
                  <a:lnTo>
                    <a:pt x="1515" y="2758"/>
                  </a:lnTo>
                  <a:lnTo>
                    <a:pt x="1747" y="2547"/>
                  </a:lnTo>
                  <a:lnTo>
                    <a:pt x="1999" y="2337"/>
                  </a:lnTo>
                  <a:lnTo>
                    <a:pt x="2273" y="2168"/>
                  </a:lnTo>
                  <a:lnTo>
                    <a:pt x="2567" y="2000"/>
                  </a:lnTo>
                  <a:lnTo>
                    <a:pt x="2862" y="1874"/>
                  </a:lnTo>
                  <a:lnTo>
                    <a:pt x="3199" y="1769"/>
                  </a:lnTo>
                  <a:lnTo>
                    <a:pt x="3514" y="1705"/>
                  </a:lnTo>
                  <a:lnTo>
                    <a:pt x="3872" y="1663"/>
                  </a:lnTo>
                  <a:lnTo>
                    <a:pt x="4061" y="1663"/>
                  </a:lnTo>
                  <a:lnTo>
                    <a:pt x="4251" y="1684"/>
                  </a:lnTo>
                  <a:lnTo>
                    <a:pt x="4630" y="1726"/>
                  </a:lnTo>
                  <a:lnTo>
                    <a:pt x="4987" y="1832"/>
                  </a:lnTo>
                  <a:lnTo>
                    <a:pt x="5345" y="1979"/>
                  </a:lnTo>
                  <a:lnTo>
                    <a:pt x="5661" y="2147"/>
                  </a:lnTo>
                  <a:lnTo>
                    <a:pt x="5976" y="2358"/>
                  </a:lnTo>
                  <a:lnTo>
                    <a:pt x="6271" y="2610"/>
                  </a:lnTo>
                  <a:lnTo>
                    <a:pt x="6566" y="2863"/>
                  </a:lnTo>
                  <a:lnTo>
                    <a:pt x="6818" y="3157"/>
                  </a:lnTo>
                  <a:lnTo>
                    <a:pt x="7071" y="3473"/>
                  </a:lnTo>
                  <a:lnTo>
                    <a:pt x="7302" y="3789"/>
                  </a:lnTo>
                  <a:lnTo>
                    <a:pt x="7513" y="4104"/>
                  </a:lnTo>
                  <a:lnTo>
                    <a:pt x="7702" y="4441"/>
                  </a:lnTo>
                  <a:lnTo>
                    <a:pt x="7891" y="4778"/>
                  </a:lnTo>
                  <a:lnTo>
                    <a:pt x="8039" y="5114"/>
                  </a:lnTo>
                  <a:lnTo>
                    <a:pt x="8165" y="5430"/>
                  </a:lnTo>
                  <a:lnTo>
                    <a:pt x="8228" y="5535"/>
                  </a:lnTo>
                  <a:lnTo>
                    <a:pt x="8312" y="5619"/>
                  </a:lnTo>
                  <a:lnTo>
                    <a:pt x="8417" y="5662"/>
                  </a:lnTo>
                  <a:lnTo>
                    <a:pt x="8544" y="5683"/>
                  </a:lnTo>
                  <a:lnTo>
                    <a:pt x="8649" y="5683"/>
                  </a:lnTo>
                  <a:lnTo>
                    <a:pt x="8754" y="5641"/>
                  </a:lnTo>
                  <a:lnTo>
                    <a:pt x="8817" y="5556"/>
                  </a:lnTo>
                  <a:lnTo>
                    <a:pt x="8859" y="5430"/>
                  </a:lnTo>
                  <a:lnTo>
                    <a:pt x="8901" y="5178"/>
                  </a:lnTo>
                  <a:lnTo>
                    <a:pt x="8922" y="4946"/>
                  </a:lnTo>
                  <a:lnTo>
                    <a:pt x="8944" y="4694"/>
                  </a:lnTo>
                  <a:lnTo>
                    <a:pt x="8922" y="4462"/>
                  </a:lnTo>
                  <a:lnTo>
                    <a:pt x="8901" y="4231"/>
                  </a:lnTo>
                  <a:lnTo>
                    <a:pt x="8859" y="3978"/>
                  </a:lnTo>
                  <a:lnTo>
                    <a:pt x="8817" y="3747"/>
                  </a:lnTo>
                  <a:lnTo>
                    <a:pt x="8733" y="3515"/>
                  </a:lnTo>
                  <a:lnTo>
                    <a:pt x="8649" y="3284"/>
                  </a:lnTo>
                  <a:lnTo>
                    <a:pt x="8565" y="3073"/>
                  </a:lnTo>
                  <a:lnTo>
                    <a:pt x="8460" y="2842"/>
                  </a:lnTo>
                  <a:lnTo>
                    <a:pt x="8333" y="2631"/>
                  </a:lnTo>
                  <a:lnTo>
                    <a:pt x="8060" y="2210"/>
                  </a:lnTo>
                  <a:lnTo>
                    <a:pt x="7744" y="1832"/>
                  </a:lnTo>
                  <a:lnTo>
                    <a:pt x="7407" y="1453"/>
                  </a:lnTo>
                  <a:lnTo>
                    <a:pt x="7029" y="1116"/>
                  </a:lnTo>
                  <a:lnTo>
                    <a:pt x="6608" y="822"/>
                  </a:lnTo>
                  <a:lnTo>
                    <a:pt x="6187" y="569"/>
                  </a:lnTo>
                  <a:lnTo>
                    <a:pt x="5745" y="359"/>
                  </a:lnTo>
                  <a:lnTo>
                    <a:pt x="5282" y="190"/>
                  </a:lnTo>
                  <a:lnTo>
                    <a:pt x="5050" y="127"/>
                  </a:lnTo>
                  <a:lnTo>
                    <a:pt x="4819" y="64"/>
                  </a:lnTo>
                  <a:lnTo>
                    <a:pt x="4566" y="22"/>
                  </a:lnTo>
                  <a:lnTo>
                    <a:pt x="43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28"/>
            <p:cNvSpPr/>
            <p:nvPr/>
          </p:nvSpPr>
          <p:spPr>
            <a:xfrm>
              <a:off x="4832847" y="-2406943"/>
              <a:ext cx="230844" cy="211238"/>
            </a:xfrm>
            <a:custGeom>
              <a:avLst/>
              <a:gdLst/>
              <a:ahLst/>
              <a:cxnLst/>
              <a:rect l="l" t="t" r="r" b="b"/>
              <a:pathLst>
                <a:path w="6714" h="6146" extrusionOk="0">
                  <a:moveTo>
                    <a:pt x="5093" y="1"/>
                  </a:moveTo>
                  <a:lnTo>
                    <a:pt x="4904" y="22"/>
                  </a:lnTo>
                  <a:lnTo>
                    <a:pt x="4504" y="64"/>
                  </a:lnTo>
                  <a:lnTo>
                    <a:pt x="4146" y="148"/>
                  </a:lnTo>
                  <a:lnTo>
                    <a:pt x="3810" y="232"/>
                  </a:lnTo>
                  <a:lnTo>
                    <a:pt x="3515" y="338"/>
                  </a:lnTo>
                  <a:lnTo>
                    <a:pt x="3242" y="464"/>
                  </a:lnTo>
                  <a:lnTo>
                    <a:pt x="2989" y="590"/>
                  </a:lnTo>
                  <a:lnTo>
                    <a:pt x="2715" y="737"/>
                  </a:lnTo>
                  <a:lnTo>
                    <a:pt x="2463" y="885"/>
                  </a:lnTo>
                  <a:lnTo>
                    <a:pt x="2231" y="1053"/>
                  </a:lnTo>
                  <a:lnTo>
                    <a:pt x="1768" y="1411"/>
                  </a:lnTo>
                  <a:lnTo>
                    <a:pt x="1306" y="1790"/>
                  </a:lnTo>
                  <a:lnTo>
                    <a:pt x="864" y="2189"/>
                  </a:lnTo>
                  <a:lnTo>
                    <a:pt x="22" y="3031"/>
                  </a:lnTo>
                  <a:lnTo>
                    <a:pt x="1" y="3052"/>
                  </a:lnTo>
                  <a:lnTo>
                    <a:pt x="1" y="3073"/>
                  </a:lnTo>
                  <a:lnTo>
                    <a:pt x="1" y="3136"/>
                  </a:lnTo>
                  <a:lnTo>
                    <a:pt x="64" y="3157"/>
                  </a:lnTo>
                  <a:lnTo>
                    <a:pt x="106" y="3157"/>
                  </a:lnTo>
                  <a:lnTo>
                    <a:pt x="548" y="2863"/>
                  </a:lnTo>
                  <a:lnTo>
                    <a:pt x="1221" y="2421"/>
                  </a:lnTo>
                  <a:lnTo>
                    <a:pt x="2063" y="1916"/>
                  </a:lnTo>
                  <a:lnTo>
                    <a:pt x="2505" y="1663"/>
                  </a:lnTo>
                  <a:lnTo>
                    <a:pt x="2947" y="1411"/>
                  </a:lnTo>
                  <a:lnTo>
                    <a:pt x="3410" y="1200"/>
                  </a:lnTo>
                  <a:lnTo>
                    <a:pt x="3852" y="1032"/>
                  </a:lnTo>
                  <a:lnTo>
                    <a:pt x="4273" y="906"/>
                  </a:lnTo>
                  <a:lnTo>
                    <a:pt x="4483" y="864"/>
                  </a:lnTo>
                  <a:lnTo>
                    <a:pt x="4672" y="843"/>
                  </a:lnTo>
                  <a:lnTo>
                    <a:pt x="4841" y="822"/>
                  </a:lnTo>
                  <a:lnTo>
                    <a:pt x="5030" y="843"/>
                  </a:lnTo>
                  <a:lnTo>
                    <a:pt x="5177" y="864"/>
                  </a:lnTo>
                  <a:lnTo>
                    <a:pt x="5325" y="927"/>
                  </a:lnTo>
                  <a:lnTo>
                    <a:pt x="5451" y="990"/>
                  </a:lnTo>
                  <a:lnTo>
                    <a:pt x="5577" y="1095"/>
                  </a:lnTo>
                  <a:lnTo>
                    <a:pt x="5661" y="1221"/>
                  </a:lnTo>
                  <a:lnTo>
                    <a:pt x="5746" y="1369"/>
                  </a:lnTo>
                  <a:lnTo>
                    <a:pt x="5788" y="1537"/>
                  </a:lnTo>
                  <a:lnTo>
                    <a:pt x="5830" y="1684"/>
                  </a:lnTo>
                  <a:lnTo>
                    <a:pt x="5851" y="1853"/>
                  </a:lnTo>
                  <a:lnTo>
                    <a:pt x="5851" y="2000"/>
                  </a:lnTo>
                  <a:lnTo>
                    <a:pt x="5851" y="2147"/>
                  </a:lnTo>
                  <a:lnTo>
                    <a:pt x="5830" y="2316"/>
                  </a:lnTo>
                  <a:lnTo>
                    <a:pt x="5746" y="2631"/>
                  </a:lnTo>
                  <a:lnTo>
                    <a:pt x="5598" y="2947"/>
                  </a:lnTo>
                  <a:lnTo>
                    <a:pt x="5451" y="3263"/>
                  </a:lnTo>
                  <a:lnTo>
                    <a:pt x="5241" y="3578"/>
                  </a:lnTo>
                  <a:lnTo>
                    <a:pt x="5030" y="3873"/>
                  </a:lnTo>
                  <a:lnTo>
                    <a:pt x="4778" y="4189"/>
                  </a:lnTo>
                  <a:lnTo>
                    <a:pt x="4525" y="4483"/>
                  </a:lnTo>
                  <a:lnTo>
                    <a:pt x="4020" y="5030"/>
                  </a:lnTo>
                  <a:lnTo>
                    <a:pt x="3536" y="5535"/>
                  </a:lnTo>
                  <a:lnTo>
                    <a:pt x="3157" y="5977"/>
                  </a:lnTo>
                  <a:lnTo>
                    <a:pt x="3136" y="5998"/>
                  </a:lnTo>
                  <a:lnTo>
                    <a:pt x="3136" y="6040"/>
                  </a:lnTo>
                  <a:lnTo>
                    <a:pt x="3157" y="6104"/>
                  </a:lnTo>
                  <a:lnTo>
                    <a:pt x="3199" y="6146"/>
                  </a:lnTo>
                  <a:lnTo>
                    <a:pt x="3242" y="6146"/>
                  </a:lnTo>
                  <a:lnTo>
                    <a:pt x="3284" y="6125"/>
                  </a:lnTo>
                  <a:lnTo>
                    <a:pt x="3641" y="5956"/>
                  </a:lnTo>
                  <a:lnTo>
                    <a:pt x="3999" y="5725"/>
                  </a:lnTo>
                  <a:lnTo>
                    <a:pt x="4357" y="5493"/>
                  </a:lnTo>
                  <a:lnTo>
                    <a:pt x="4694" y="5220"/>
                  </a:lnTo>
                  <a:lnTo>
                    <a:pt x="5051" y="4925"/>
                  </a:lnTo>
                  <a:lnTo>
                    <a:pt x="5367" y="4630"/>
                  </a:lnTo>
                  <a:lnTo>
                    <a:pt x="5661" y="4294"/>
                  </a:lnTo>
                  <a:lnTo>
                    <a:pt x="5935" y="3936"/>
                  </a:lnTo>
                  <a:lnTo>
                    <a:pt x="6188" y="3578"/>
                  </a:lnTo>
                  <a:lnTo>
                    <a:pt x="6377" y="3200"/>
                  </a:lnTo>
                  <a:lnTo>
                    <a:pt x="6545" y="2821"/>
                  </a:lnTo>
                  <a:lnTo>
                    <a:pt x="6608" y="2610"/>
                  </a:lnTo>
                  <a:lnTo>
                    <a:pt x="6651" y="2421"/>
                  </a:lnTo>
                  <a:lnTo>
                    <a:pt x="6693" y="2210"/>
                  </a:lnTo>
                  <a:lnTo>
                    <a:pt x="6714" y="2021"/>
                  </a:lnTo>
                  <a:lnTo>
                    <a:pt x="6714" y="1811"/>
                  </a:lnTo>
                  <a:lnTo>
                    <a:pt x="6693" y="1600"/>
                  </a:lnTo>
                  <a:lnTo>
                    <a:pt x="6672" y="1390"/>
                  </a:lnTo>
                  <a:lnTo>
                    <a:pt x="6629" y="1179"/>
                  </a:lnTo>
                  <a:lnTo>
                    <a:pt x="6566" y="969"/>
                  </a:lnTo>
                  <a:lnTo>
                    <a:pt x="6482" y="758"/>
                  </a:lnTo>
                  <a:lnTo>
                    <a:pt x="6398" y="590"/>
                  </a:lnTo>
                  <a:lnTo>
                    <a:pt x="6272" y="443"/>
                  </a:lnTo>
                  <a:lnTo>
                    <a:pt x="6145" y="317"/>
                  </a:lnTo>
                  <a:lnTo>
                    <a:pt x="5998" y="211"/>
                  </a:lnTo>
                  <a:lnTo>
                    <a:pt x="5830" y="127"/>
                  </a:lnTo>
                  <a:lnTo>
                    <a:pt x="5661" y="85"/>
                  </a:lnTo>
                  <a:lnTo>
                    <a:pt x="5472" y="43"/>
                  </a:lnTo>
                  <a:lnTo>
                    <a:pt x="5283" y="22"/>
                  </a:lnTo>
                  <a:lnTo>
                    <a:pt x="50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28"/>
            <p:cNvSpPr/>
            <p:nvPr/>
          </p:nvSpPr>
          <p:spPr>
            <a:xfrm>
              <a:off x="5329945" y="-2330990"/>
              <a:ext cx="270625" cy="153359"/>
            </a:xfrm>
            <a:custGeom>
              <a:avLst/>
              <a:gdLst/>
              <a:ahLst/>
              <a:cxnLst/>
              <a:rect l="l" t="t" r="r" b="b"/>
              <a:pathLst>
                <a:path w="7871" h="4462" extrusionOk="0">
                  <a:moveTo>
                    <a:pt x="3578" y="0"/>
                  </a:moveTo>
                  <a:lnTo>
                    <a:pt x="3199" y="64"/>
                  </a:lnTo>
                  <a:lnTo>
                    <a:pt x="2820" y="169"/>
                  </a:lnTo>
                  <a:lnTo>
                    <a:pt x="2442" y="295"/>
                  </a:lnTo>
                  <a:lnTo>
                    <a:pt x="2084" y="463"/>
                  </a:lnTo>
                  <a:lnTo>
                    <a:pt x="1747" y="674"/>
                  </a:lnTo>
                  <a:lnTo>
                    <a:pt x="1411" y="905"/>
                  </a:lnTo>
                  <a:lnTo>
                    <a:pt x="1116" y="1179"/>
                  </a:lnTo>
                  <a:lnTo>
                    <a:pt x="842" y="1452"/>
                  </a:lnTo>
                  <a:lnTo>
                    <a:pt x="611" y="1768"/>
                  </a:lnTo>
                  <a:lnTo>
                    <a:pt x="400" y="2105"/>
                  </a:lnTo>
                  <a:lnTo>
                    <a:pt x="232" y="2463"/>
                  </a:lnTo>
                  <a:lnTo>
                    <a:pt x="127" y="2820"/>
                  </a:lnTo>
                  <a:lnTo>
                    <a:pt x="43" y="3220"/>
                  </a:lnTo>
                  <a:lnTo>
                    <a:pt x="22" y="3410"/>
                  </a:lnTo>
                  <a:lnTo>
                    <a:pt x="1" y="3620"/>
                  </a:lnTo>
                  <a:lnTo>
                    <a:pt x="22" y="3830"/>
                  </a:lnTo>
                  <a:lnTo>
                    <a:pt x="22" y="4041"/>
                  </a:lnTo>
                  <a:lnTo>
                    <a:pt x="43" y="4062"/>
                  </a:lnTo>
                  <a:lnTo>
                    <a:pt x="64" y="4083"/>
                  </a:lnTo>
                  <a:lnTo>
                    <a:pt x="106" y="4062"/>
                  </a:lnTo>
                  <a:lnTo>
                    <a:pt x="127" y="4041"/>
                  </a:lnTo>
                  <a:lnTo>
                    <a:pt x="400" y="3325"/>
                  </a:lnTo>
                  <a:lnTo>
                    <a:pt x="569" y="2968"/>
                  </a:lnTo>
                  <a:lnTo>
                    <a:pt x="737" y="2631"/>
                  </a:lnTo>
                  <a:lnTo>
                    <a:pt x="905" y="2315"/>
                  </a:lnTo>
                  <a:lnTo>
                    <a:pt x="1116" y="2000"/>
                  </a:lnTo>
                  <a:lnTo>
                    <a:pt x="1326" y="1705"/>
                  </a:lnTo>
                  <a:lnTo>
                    <a:pt x="1579" y="1452"/>
                  </a:lnTo>
                  <a:lnTo>
                    <a:pt x="1831" y="1200"/>
                  </a:lnTo>
                  <a:lnTo>
                    <a:pt x="2105" y="990"/>
                  </a:lnTo>
                  <a:lnTo>
                    <a:pt x="2400" y="821"/>
                  </a:lnTo>
                  <a:lnTo>
                    <a:pt x="2736" y="674"/>
                  </a:lnTo>
                  <a:lnTo>
                    <a:pt x="3094" y="569"/>
                  </a:lnTo>
                  <a:lnTo>
                    <a:pt x="3473" y="506"/>
                  </a:lnTo>
                  <a:lnTo>
                    <a:pt x="3873" y="506"/>
                  </a:lnTo>
                  <a:lnTo>
                    <a:pt x="4314" y="548"/>
                  </a:lnTo>
                  <a:lnTo>
                    <a:pt x="4630" y="611"/>
                  </a:lnTo>
                  <a:lnTo>
                    <a:pt x="4946" y="716"/>
                  </a:lnTo>
                  <a:lnTo>
                    <a:pt x="5240" y="863"/>
                  </a:lnTo>
                  <a:lnTo>
                    <a:pt x="5514" y="1053"/>
                  </a:lnTo>
                  <a:lnTo>
                    <a:pt x="5766" y="1263"/>
                  </a:lnTo>
                  <a:lnTo>
                    <a:pt x="5998" y="1495"/>
                  </a:lnTo>
                  <a:lnTo>
                    <a:pt x="6229" y="1747"/>
                  </a:lnTo>
                  <a:lnTo>
                    <a:pt x="6440" y="2042"/>
                  </a:lnTo>
                  <a:lnTo>
                    <a:pt x="6629" y="2315"/>
                  </a:lnTo>
                  <a:lnTo>
                    <a:pt x="6819" y="2631"/>
                  </a:lnTo>
                  <a:lnTo>
                    <a:pt x="7134" y="3241"/>
                  </a:lnTo>
                  <a:lnTo>
                    <a:pt x="7429" y="3851"/>
                  </a:lnTo>
                  <a:lnTo>
                    <a:pt x="7702" y="4420"/>
                  </a:lnTo>
                  <a:lnTo>
                    <a:pt x="7724" y="4441"/>
                  </a:lnTo>
                  <a:lnTo>
                    <a:pt x="7745" y="4462"/>
                  </a:lnTo>
                  <a:lnTo>
                    <a:pt x="7808" y="4462"/>
                  </a:lnTo>
                  <a:lnTo>
                    <a:pt x="7850" y="4420"/>
                  </a:lnTo>
                  <a:lnTo>
                    <a:pt x="7871" y="4356"/>
                  </a:lnTo>
                  <a:lnTo>
                    <a:pt x="7787" y="3999"/>
                  </a:lnTo>
                  <a:lnTo>
                    <a:pt x="7702" y="3641"/>
                  </a:lnTo>
                  <a:lnTo>
                    <a:pt x="7576" y="3262"/>
                  </a:lnTo>
                  <a:lnTo>
                    <a:pt x="7429" y="2883"/>
                  </a:lnTo>
                  <a:lnTo>
                    <a:pt x="7261" y="2526"/>
                  </a:lnTo>
                  <a:lnTo>
                    <a:pt x="7071" y="2168"/>
                  </a:lnTo>
                  <a:lnTo>
                    <a:pt x="6861" y="1810"/>
                  </a:lnTo>
                  <a:lnTo>
                    <a:pt x="6629" y="1474"/>
                  </a:lnTo>
                  <a:lnTo>
                    <a:pt x="6356" y="1179"/>
                  </a:lnTo>
                  <a:lnTo>
                    <a:pt x="6082" y="884"/>
                  </a:lnTo>
                  <a:lnTo>
                    <a:pt x="5766" y="632"/>
                  </a:lnTo>
                  <a:lnTo>
                    <a:pt x="5451" y="421"/>
                  </a:lnTo>
                  <a:lnTo>
                    <a:pt x="5114" y="232"/>
                  </a:lnTo>
                  <a:lnTo>
                    <a:pt x="4925" y="169"/>
                  </a:lnTo>
                  <a:lnTo>
                    <a:pt x="4756" y="106"/>
                  </a:lnTo>
                  <a:lnTo>
                    <a:pt x="4567" y="64"/>
                  </a:lnTo>
                  <a:lnTo>
                    <a:pt x="4378" y="22"/>
                  </a:lnTo>
                  <a:lnTo>
                    <a:pt x="4167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28"/>
            <p:cNvSpPr/>
            <p:nvPr/>
          </p:nvSpPr>
          <p:spPr>
            <a:xfrm>
              <a:off x="4814039" y="-2383057"/>
              <a:ext cx="220701" cy="183742"/>
            </a:xfrm>
            <a:custGeom>
              <a:avLst/>
              <a:gdLst/>
              <a:ahLst/>
              <a:cxnLst/>
              <a:rect l="l" t="t" r="r" b="b"/>
              <a:pathLst>
                <a:path w="6419" h="5346" extrusionOk="0">
                  <a:moveTo>
                    <a:pt x="5030" y="0"/>
                  </a:moveTo>
                  <a:lnTo>
                    <a:pt x="4841" y="21"/>
                  </a:lnTo>
                  <a:lnTo>
                    <a:pt x="4651" y="63"/>
                  </a:lnTo>
                  <a:lnTo>
                    <a:pt x="4294" y="169"/>
                  </a:lnTo>
                  <a:lnTo>
                    <a:pt x="3936" y="316"/>
                  </a:lnTo>
                  <a:lnTo>
                    <a:pt x="3620" y="463"/>
                  </a:lnTo>
                  <a:lnTo>
                    <a:pt x="3347" y="611"/>
                  </a:lnTo>
                  <a:lnTo>
                    <a:pt x="2905" y="863"/>
                  </a:lnTo>
                  <a:lnTo>
                    <a:pt x="2421" y="1158"/>
                  </a:lnTo>
                  <a:lnTo>
                    <a:pt x="1958" y="1452"/>
                  </a:lnTo>
                  <a:lnTo>
                    <a:pt x="1495" y="1789"/>
                  </a:lnTo>
                  <a:lnTo>
                    <a:pt x="1053" y="2147"/>
                  </a:lnTo>
                  <a:lnTo>
                    <a:pt x="842" y="2336"/>
                  </a:lnTo>
                  <a:lnTo>
                    <a:pt x="632" y="2526"/>
                  </a:lnTo>
                  <a:lnTo>
                    <a:pt x="464" y="2736"/>
                  </a:lnTo>
                  <a:lnTo>
                    <a:pt x="295" y="2946"/>
                  </a:lnTo>
                  <a:lnTo>
                    <a:pt x="127" y="3157"/>
                  </a:lnTo>
                  <a:lnTo>
                    <a:pt x="1" y="3388"/>
                  </a:lnTo>
                  <a:lnTo>
                    <a:pt x="1" y="3409"/>
                  </a:lnTo>
                  <a:lnTo>
                    <a:pt x="1" y="3451"/>
                  </a:lnTo>
                  <a:lnTo>
                    <a:pt x="22" y="3494"/>
                  </a:lnTo>
                  <a:lnTo>
                    <a:pt x="85" y="3515"/>
                  </a:lnTo>
                  <a:lnTo>
                    <a:pt x="106" y="3494"/>
                  </a:lnTo>
                  <a:lnTo>
                    <a:pt x="148" y="3494"/>
                  </a:lnTo>
                  <a:lnTo>
                    <a:pt x="1200" y="2505"/>
                  </a:lnTo>
                  <a:lnTo>
                    <a:pt x="1789" y="2021"/>
                  </a:lnTo>
                  <a:lnTo>
                    <a:pt x="2400" y="1537"/>
                  </a:lnTo>
                  <a:lnTo>
                    <a:pt x="2715" y="1305"/>
                  </a:lnTo>
                  <a:lnTo>
                    <a:pt x="3031" y="1095"/>
                  </a:lnTo>
                  <a:lnTo>
                    <a:pt x="3368" y="905"/>
                  </a:lnTo>
                  <a:lnTo>
                    <a:pt x="3704" y="737"/>
                  </a:lnTo>
                  <a:lnTo>
                    <a:pt x="4041" y="611"/>
                  </a:lnTo>
                  <a:lnTo>
                    <a:pt x="4378" y="484"/>
                  </a:lnTo>
                  <a:lnTo>
                    <a:pt x="4735" y="400"/>
                  </a:lnTo>
                  <a:lnTo>
                    <a:pt x="5072" y="358"/>
                  </a:lnTo>
                  <a:lnTo>
                    <a:pt x="5283" y="337"/>
                  </a:lnTo>
                  <a:lnTo>
                    <a:pt x="5472" y="358"/>
                  </a:lnTo>
                  <a:lnTo>
                    <a:pt x="5619" y="400"/>
                  </a:lnTo>
                  <a:lnTo>
                    <a:pt x="5746" y="463"/>
                  </a:lnTo>
                  <a:lnTo>
                    <a:pt x="5830" y="547"/>
                  </a:lnTo>
                  <a:lnTo>
                    <a:pt x="5914" y="653"/>
                  </a:lnTo>
                  <a:lnTo>
                    <a:pt x="5977" y="758"/>
                  </a:lnTo>
                  <a:lnTo>
                    <a:pt x="5998" y="863"/>
                  </a:lnTo>
                  <a:lnTo>
                    <a:pt x="6019" y="1010"/>
                  </a:lnTo>
                  <a:lnTo>
                    <a:pt x="6040" y="1137"/>
                  </a:lnTo>
                  <a:lnTo>
                    <a:pt x="6019" y="1410"/>
                  </a:lnTo>
                  <a:lnTo>
                    <a:pt x="5977" y="1663"/>
                  </a:lnTo>
                  <a:lnTo>
                    <a:pt x="5914" y="1873"/>
                  </a:lnTo>
                  <a:lnTo>
                    <a:pt x="5872" y="2042"/>
                  </a:lnTo>
                  <a:lnTo>
                    <a:pt x="5809" y="2210"/>
                  </a:lnTo>
                  <a:lnTo>
                    <a:pt x="5640" y="2547"/>
                  </a:lnTo>
                  <a:lnTo>
                    <a:pt x="5472" y="2862"/>
                  </a:lnTo>
                  <a:lnTo>
                    <a:pt x="5283" y="3157"/>
                  </a:lnTo>
                  <a:lnTo>
                    <a:pt x="5072" y="3473"/>
                  </a:lnTo>
                  <a:lnTo>
                    <a:pt x="4841" y="3746"/>
                  </a:lnTo>
                  <a:lnTo>
                    <a:pt x="4588" y="3999"/>
                  </a:lnTo>
                  <a:lnTo>
                    <a:pt x="4315" y="4230"/>
                  </a:lnTo>
                  <a:lnTo>
                    <a:pt x="3767" y="4735"/>
                  </a:lnTo>
                  <a:lnTo>
                    <a:pt x="3515" y="4988"/>
                  </a:lnTo>
                  <a:lnTo>
                    <a:pt x="3283" y="5261"/>
                  </a:lnTo>
                  <a:lnTo>
                    <a:pt x="3283" y="5303"/>
                  </a:lnTo>
                  <a:lnTo>
                    <a:pt x="3305" y="5345"/>
                  </a:lnTo>
                  <a:lnTo>
                    <a:pt x="3368" y="5345"/>
                  </a:lnTo>
                  <a:lnTo>
                    <a:pt x="3852" y="4925"/>
                  </a:lnTo>
                  <a:lnTo>
                    <a:pt x="4462" y="4398"/>
                  </a:lnTo>
                  <a:lnTo>
                    <a:pt x="4778" y="4104"/>
                  </a:lnTo>
                  <a:lnTo>
                    <a:pt x="5093" y="3788"/>
                  </a:lnTo>
                  <a:lnTo>
                    <a:pt x="5388" y="3473"/>
                  </a:lnTo>
                  <a:lnTo>
                    <a:pt x="5682" y="3115"/>
                  </a:lnTo>
                  <a:lnTo>
                    <a:pt x="5935" y="2778"/>
                  </a:lnTo>
                  <a:lnTo>
                    <a:pt x="6145" y="2399"/>
                  </a:lnTo>
                  <a:lnTo>
                    <a:pt x="6230" y="2231"/>
                  </a:lnTo>
                  <a:lnTo>
                    <a:pt x="6293" y="2042"/>
                  </a:lnTo>
                  <a:lnTo>
                    <a:pt x="6356" y="1873"/>
                  </a:lnTo>
                  <a:lnTo>
                    <a:pt x="6398" y="1684"/>
                  </a:lnTo>
                  <a:lnTo>
                    <a:pt x="6419" y="1494"/>
                  </a:lnTo>
                  <a:lnTo>
                    <a:pt x="6419" y="1326"/>
                  </a:lnTo>
                  <a:lnTo>
                    <a:pt x="6419" y="1158"/>
                  </a:lnTo>
                  <a:lnTo>
                    <a:pt x="6377" y="968"/>
                  </a:lnTo>
                  <a:lnTo>
                    <a:pt x="6314" y="800"/>
                  </a:lnTo>
                  <a:lnTo>
                    <a:pt x="6230" y="632"/>
                  </a:lnTo>
                  <a:lnTo>
                    <a:pt x="6124" y="463"/>
                  </a:lnTo>
                  <a:lnTo>
                    <a:pt x="5977" y="295"/>
                  </a:lnTo>
                  <a:lnTo>
                    <a:pt x="5851" y="190"/>
                  </a:lnTo>
                  <a:lnTo>
                    <a:pt x="5703" y="106"/>
                  </a:lnTo>
                  <a:lnTo>
                    <a:pt x="5556" y="42"/>
                  </a:lnTo>
                  <a:lnTo>
                    <a:pt x="5388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28"/>
            <p:cNvSpPr/>
            <p:nvPr/>
          </p:nvSpPr>
          <p:spPr>
            <a:xfrm>
              <a:off x="4971795" y="-1758213"/>
              <a:ext cx="249651" cy="329849"/>
            </a:xfrm>
            <a:custGeom>
              <a:avLst/>
              <a:gdLst/>
              <a:ahLst/>
              <a:cxnLst/>
              <a:rect l="l" t="t" r="r" b="b"/>
              <a:pathLst>
                <a:path w="7261" h="9597" extrusionOk="0">
                  <a:moveTo>
                    <a:pt x="3809" y="1"/>
                  </a:moveTo>
                  <a:lnTo>
                    <a:pt x="3388" y="43"/>
                  </a:lnTo>
                  <a:lnTo>
                    <a:pt x="3009" y="127"/>
                  </a:lnTo>
                  <a:lnTo>
                    <a:pt x="2652" y="274"/>
                  </a:lnTo>
                  <a:lnTo>
                    <a:pt x="2294" y="443"/>
                  </a:lnTo>
                  <a:lnTo>
                    <a:pt x="1978" y="653"/>
                  </a:lnTo>
                  <a:lnTo>
                    <a:pt x="1684" y="906"/>
                  </a:lnTo>
                  <a:lnTo>
                    <a:pt x="1410" y="1200"/>
                  </a:lnTo>
                  <a:lnTo>
                    <a:pt x="1179" y="1537"/>
                  </a:lnTo>
                  <a:lnTo>
                    <a:pt x="884" y="2042"/>
                  </a:lnTo>
                  <a:lnTo>
                    <a:pt x="653" y="2568"/>
                  </a:lnTo>
                  <a:lnTo>
                    <a:pt x="442" y="3094"/>
                  </a:lnTo>
                  <a:lnTo>
                    <a:pt x="274" y="3641"/>
                  </a:lnTo>
                  <a:lnTo>
                    <a:pt x="147" y="4210"/>
                  </a:lnTo>
                  <a:lnTo>
                    <a:pt x="63" y="4778"/>
                  </a:lnTo>
                  <a:lnTo>
                    <a:pt x="0" y="5367"/>
                  </a:lnTo>
                  <a:lnTo>
                    <a:pt x="0" y="5935"/>
                  </a:lnTo>
                  <a:lnTo>
                    <a:pt x="253" y="6819"/>
                  </a:lnTo>
                  <a:lnTo>
                    <a:pt x="400" y="7261"/>
                  </a:lnTo>
                  <a:lnTo>
                    <a:pt x="547" y="7724"/>
                  </a:lnTo>
                  <a:lnTo>
                    <a:pt x="737" y="8145"/>
                  </a:lnTo>
                  <a:lnTo>
                    <a:pt x="968" y="8523"/>
                  </a:lnTo>
                  <a:lnTo>
                    <a:pt x="1094" y="8713"/>
                  </a:lnTo>
                  <a:lnTo>
                    <a:pt x="1221" y="8881"/>
                  </a:lnTo>
                  <a:lnTo>
                    <a:pt x="1368" y="9028"/>
                  </a:lnTo>
                  <a:lnTo>
                    <a:pt x="1515" y="9176"/>
                  </a:lnTo>
                  <a:lnTo>
                    <a:pt x="1705" y="9323"/>
                  </a:lnTo>
                  <a:lnTo>
                    <a:pt x="1894" y="9428"/>
                  </a:lnTo>
                  <a:lnTo>
                    <a:pt x="2083" y="9512"/>
                  </a:lnTo>
                  <a:lnTo>
                    <a:pt x="2273" y="9576"/>
                  </a:lnTo>
                  <a:lnTo>
                    <a:pt x="2462" y="9597"/>
                  </a:lnTo>
                  <a:lnTo>
                    <a:pt x="2652" y="9597"/>
                  </a:lnTo>
                  <a:lnTo>
                    <a:pt x="2841" y="9555"/>
                  </a:lnTo>
                  <a:lnTo>
                    <a:pt x="3030" y="9512"/>
                  </a:lnTo>
                  <a:lnTo>
                    <a:pt x="3220" y="9428"/>
                  </a:lnTo>
                  <a:lnTo>
                    <a:pt x="3409" y="9323"/>
                  </a:lnTo>
                  <a:lnTo>
                    <a:pt x="3599" y="9197"/>
                  </a:lnTo>
                  <a:lnTo>
                    <a:pt x="3788" y="9071"/>
                  </a:lnTo>
                  <a:lnTo>
                    <a:pt x="3977" y="8902"/>
                  </a:lnTo>
                  <a:lnTo>
                    <a:pt x="4167" y="8713"/>
                  </a:lnTo>
                  <a:lnTo>
                    <a:pt x="4335" y="8502"/>
                  </a:lnTo>
                  <a:lnTo>
                    <a:pt x="4524" y="8271"/>
                  </a:lnTo>
                  <a:lnTo>
                    <a:pt x="4903" y="7787"/>
                  </a:lnTo>
                  <a:lnTo>
                    <a:pt x="5261" y="7219"/>
                  </a:lnTo>
                  <a:lnTo>
                    <a:pt x="5619" y="6587"/>
                  </a:lnTo>
                  <a:lnTo>
                    <a:pt x="5955" y="5914"/>
                  </a:lnTo>
                  <a:lnTo>
                    <a:pt x="6292" y="5199"/>
                  </a:lnTo>
                  <a:lnTo>
                    <a:pt x="6629" y="4462"/>
                  </a:lnTo>
                  <a:lnTo>
                    <a:pt x="6944" y="3683"/>
                  </a:lnTo>
                  <a:lnTo>
                    <a:pt x="7260" y="2884"/>
                  </a:lnTo>
                  <a:lnTo>
                    <a:pt x="7218" y="2800"/>
                  </a:lnTo>
                  <a:lnTo>
                    <a:pt x="7218" y="2715"/>
                  </a:lnTo>
                  <a:lnTo>
                    <a:pt x="7239" y="2568"/>
                  </a:lnTo>
                  <a:lnTo>
                    <a:pt x="7260" y="2442"/>
                  </a:lnTo>
                  <a:lnTo>
                    <a:pt x="7239" y="2295"/>
                  </a:lnTo>
                  <a:lnTo>
                    <a:pt x="7218" y="2168"/>
                  </a:lnTo>
                  <a:lnTo>
                    <a:pt x="7176" y="2042"/>
                  </a:lnTo>
                  <a:lnTo>
                    <a:pt x="7134" y="1916"/>
                  </a:lnTo>
                  <a:lnTo>
                    <a:pt x="6987" y="1663"/>
                  </a:lnTo>
                  <a:lnTo>
                    <a:pt x="6797" y="1432"/>
                  </a:lnTo>
                  <a:lnTo>
                    <a:pt x="6587" y="1200"/>
                  </a:lnTo>
                  <a:lnTo>
                    <a:pt x="6334" y="990"/>
                  </a:lnTo>
                  <a:lnTo>
                    <a:pt x="6061" y="800"/>
                  </a:lnTo>
                  <a:lnTo>
                    <a:pt x="5766" y="611"/>
                  </a:lnTo>
                  <a:lnTo>
                    <a:pt x="5450" y="464"/>
                  </a:lnTo>
                  <a:lnTo>
                    <a:pt x="5156" y="316"/>
                  </a:lnTo>
                  <a:lnTo>
                    <a:pt x="4840" y="211"/>
                  </a:lnTo>
                  <a:lnTo>
                    <a:pt x="4567" y="127"/>
                  </a:lnTo>
                  <a:lnTo>
                    <a:pt x="4272" y="64"/>
                  </a:lnTo>
                  <a:lnTo>
                    <a:pt x="4019" y="22"/>
                  </a:lnTo>
                  <a:lnTo>
                    <a:pt x="38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28"/>
            <p:cNvSpPr/>
            <p:nvPr/>
          </p:nvSpPr>
          <p:spPr>
            <a:xfrm>
              <a:off x="4858188" y="-1984561"/>
              <a:ext cx="455843" cy="410825"/>
            </a:xfrm>
            <a:custGeom>
              <a:avLst/>
              <a:gdLst/>
              <a:ahLst/>
              <a:cxnLst/>
              <a:rect l="l" t="t" r="r" b="b"/>
              <a:pathLst>
                <a:path w="13258" h="11953" extrusionOk="0">
                  <a:moveTo>
                    <a:pt x="0" y="0"/>
                  </a:moveTo>
                  <a:lnTo>
                    <a:pt x="211" y="758"/>
                  </a:lnTo>
                  <a:lnTo>
                    <a:pt x="421" y="1536"/>
                  </a:lnTo>
                  <a:lnTo>
                    <a:pt x="653" y="2294"/>
                  </a:lnTo>
                  <a:lnTo>
                    <a:pt x="842" y="3031"/>
                  </a:lnTo>
                  <a:lnTo>
                    <a:pt x="1326" y="5030"/>
                  </a:lnTo>
                  <a:lnTo>
                    <a:pt x="1579" y="6040"/>
                  </a:lnTo>
                  <a:lnTo>
                    <a:pt x="1852" y="7029"/>
                  </a:lnTo>
                  <a:lnTo>
                    <a:pt x="2168" y="8270"/>
                  </a:lnTo>
                  <a:lnTo>
                    <a:pt x="2483" y="9491"/>
                  </a:lnTo>
                  <a:lnTo>
                    <a:pt x="2799" y="10732"/>
                  </a:lnTo>
                  <a:lnTo>
                    <a:pt x="3136" y="11953"/>
                  </a:lnTo>
                  <a:lnTo>
                    <a:pt x="3136" y="11574"/>
                  </a:lnTo>
                  <a:lnTo>
                    <a:pt x="3136" y="11174"/>
                  </a:lnTo>
                  <a:lnTo>
                    <a:pt x="3157" y="10774"/>
                  </a:lnTo>
                  <a:lnTo>
                    <a:pt x="3220" y="10375"/>
                  </a:lnTo>
                  <a:lnTo>
                    <a:pt x="3283" y="9996"/>
                  </a:lnTo>
                  <a:lnTo>
                    <a:pt x="3367" y="9596"/>
                  </a:lnTo>
                  <a:lnTo>
                    <a:pt x="3473" y="9217"/>
                  </a:lnTo>
                  <a:lnTo>
                    <a:pt x="3599" y="8838"/>
                  </a:lnTo>
                  <a:lnTo>
                    <a:pt x="3746" y="8481"/>
                  </a:lnTo>
                  <a:lnTo>
                    <a:pt x="3914" y="8144"/>
                  </a:lnTo>
                  <a:lnTo>
                    <a:pt x="4125" y="7807"/>
                  </a:lnTo>
                  <a:lnTo>
                    <a:pt x="4335" y="7513"/>
                  </a:lnTo>
                  <a:lnTo>
                    <a:pt x="4588" y="7218"/>
                  </a:lnTo>
                  <a:lnTo>
                    <a:pt x="4861" y="6966"/>
                  </a:lnTo>
                  <a:lnTo>
                    <a:pt x="5156" y="6755"/>
                  </a:lnTo>
                  <a:lnTo>
                    <a:pt x="5493" y="6566"/>
                  </a:lnTo>
                  <a:lnTo>
                    <a:pt x="5724" y="6461"/>
                  </a:lnTo>
                  <a:lnTo>
                    <a:pt x="5956" y="6376"/>
                  </a:lnTo>
                  <a:lnTo>
                    <a:pt x="6187" y="6292"/>
                  </a:lnTo>
                  <a:lnTo>
                    <a:pt x="6419" y="6229"/>
                  </a:lnTo>
                  <a:lnTo>
                    <a:pt x="6650" y="6187"/>
                  </a:lnTo>
                  <a:lnTo>
                    <a:pt x="6882" y="6166"/>
                  </a:lnTo>
                  <a:lnTo>
                    <a:pt x="7113" y="6145"/>
                  </a:lnTo>
                  <a:lnTo>
                    <a:pt x="7366" y="6166"/>
                  </a:lnTo>
                  <a:lnTo>
                    <a:pt x="7597" y="6166"/>
                  </a:lnTo>
                  <a:lnTo>
                    <a:pt x="7828" y="6208"/>
                  </a:lnTo>
                  <a:lnTo>
                    <a:pt x="8060" y="6271"/>
                  </a:lnTo>
                  <a:lnTo>
                    <a:pt x="8291" y="6334"/>
                  </a:lnTo>
                  <a:lnTo>
                    <a:pt x="8523" y="6419"/>
                  </a:lnTo>
                  <a:lnTo>
                    <a:pt x="8754" y="6524"/>
                  </a:lnTo>
                  <a:lnTo>
                    <a:pt x="8965" y="6629"/>
                  </a:lnTo>
                  <a:lnTo>
                    <a:pt x="9175" y="6776"/>
                  </a:lnTo>
                  <a:lnTo>
                    <a:pt x="9659" y="7134"/>
                  </a:lnTo>
                  <a:lnTo>
                    <a:pt x="9912" y="7323"/>
                  </a:lnTo>
                  <a:lnTo>
                    <a:pt x="10164" y="7555"/>
                  </a:lnTo>
                  <a:lnTo>
                    <a:pt x="10396" y="7807"/>
                  </a:lnTo>
                  <a:lnTo>
                    <a:pt x="10585" y="8060"/>
                  </a:lnTo>
                  <a:lnTo>
                    <a:pt x="10754" y="8333"/>
                  </a:lnTo>
                  <a:lnTo>
                    <a:pt x="10880" y="8607"/>
                  </a:lnTo>
                  <a:lnTo>
                    <a:pt x="11280" y="7492"/>
                  </a:lnTo>
                  <a:lnTo>
                    <a:pt x="11637" y="6397"/>
                  </a:lnTo>
                  <a:lnTo>
                    <a:pt x="11974" y="5303"/>
                  </a:lnTo>
                  <a:lnTo>
                    <a:pt x="12290" y="4251"/>
                  </a:lnTo>
                  <a:lnTo>
                    <a:pt x="12837" y="2336"/>
                  </a:lnTo>
                  <a:lnTo>
                    <a:pt x="13258" y="737"/>
                  </a:lnTo>
                  <a:lnTo>
                    <a:pt x="12942" y="1052"/>
                  </a:lnTo>
                  <a:lnTo>
                    <a:pt x="12605" y="1347"/>
                  </a:lnTo>
                  <a:lnTo>
                    <a:pt x="12205" y="1621"/>
                  </a:lnTo>
                  <a:lnTo>
                    <a:pt x="11806" y="1873"/>
                  </a:lnTo>
                  <a:lnTo>
                    <a:pt x="11364" y="2084"/>
                  </a:lnTo>
                  <a:lnTo>
                    <a:pt x="10922" y="2273"/>
                  </a:lnTo>
                  <a:lnTo>
                    <a:pt x="10459" y="2420"/>
                  </a:lnTo>
                  <a:lnTo>
                    <a:pt x="9996" y="2525"/>
                  </a:lnTo>
                  <a:lnTo>
                    <a:pt x="9533" y="2589"/>
                  </a:lnTo>
                  <a:lnTo>
                    <a:pt x="9070" y="2631"/>
                  </a:lnTo>
                  <a:lnTo>
                    <a:pt x="8628" y="2610"/>
                  </a:lnTo>
                  <a:lnTo>
                    <a:pt x="8186" y="2547"/>
                  </a:lnTo>
                  <a:lnTo>
                    <a:pt x="7976" y="2504"/>
                  </a:lnTo>
                  <a:lnTo>
                    <a:pt x="7765" y="2441"/>
                  </a:lnTo>
                  <a:lnTo>
                    <a:pt x="7576" y="2378"/>
                  </a:lnTo>
                  <a:lnTo>
                    <a:pt x="7387" y="2294"/>
                  </a:lnTo>
                  <a:lnTo>
                    <a:pt x="7197" y="2189"/>
                  </a:lnTo>
                  <a:lnTo>
                    <a:pt x="7029" y="2084"/>
                  </a:lnTo>
                  <a:lnTo>
                    <a:pt x="6860" y="1957"/>
                  </a:lnTo>
                  <a:lnTo>
                    <a:pt x="6692" y="1810"/>
                  </a:lnTo>
                  <a:lnTo>
                    <a:pt x="6503" y="1768"/>
                  </a:lnTo>
                  <a:lnTo>
                    <a:pt x="6355" y="1747"/>
                  </a:lnTo>
                  <a:lnTo>
                    <a:pt x="6229" y="1747"/>
                  </a:lnTo>
                  <a:lnTo>
                    <a:pt x="6103" y="1768"/>
                  </a:lnTo>
                  <a:lnTo>
                    <a:pt x="5956" y="1810"/>
                  </a:lnTo>
                  <a:lnTo>
                    <a:pt x="5829" y="1852"/>
                  </a:lnTo>
                  <a:lnTo>
                    <a:pt x="5493" y="1999"/>
                  </a:lnTo>
                  <a:lnTo>
                    <a:pt x="5198" y="2147"/>
                  </a:lnTo>
                  <a:lnTo>
                    <a:pt x="4924" y="2252"/>
                  </a:lnTo>
                  <a:lnTo>
                    <a:pt x="4651" y="2336"/>
                  </a:lnTo>
                  <a:lnTo>
                    <a:pt x="4335" y="2399"/>
                  </a:lnTo>
                  <a:lnTo>
                    <a:pt x="4083" y="2441"/>
                  </a:lnTo>
                  <a:lnTo>
                    <a:pt x="3515" y="2441"/>
                  </a:lnTo>
                  <a:lnTo>
                    <a:pt x="3220" y="2420"/>
                  </a:lnTo>
                  <a:lnTo>
                    <a:pt x="2925" y="2378"/>
                  </a:lnTo>
                  <a:lnTo>
                    <a:pt x="2652" y="2315"/>
                  </a:lnTo>
                  <a:lnTo>
                    <a:pt x="2399" y="2231"/>
                  </a:lnTo>
                  <a:lnTo>
                    <a:pt x="2147" y="2126"/>
                  </a:lnTo>
                  <a:lnTo>
                    <a:pt x="1789" y="1957"/>
                  </a:lnTo>
                  <a:lnTo>
                    <a:pt x="1473" y="1747"/>
                  </a:lnTo>
                  <a:lnTo>
                    <a:pt x="1158" y="1494"/>
                  </a:lnTo>
                  <a:lnTo>
                    <a:pt x="884" y="1242"/>
                  </a:lnTo>
                  <a:lnTo>
                    <a:pt x="611" y="968"/>
                  </a:lnTo>
                  <a:lnTo>
                    <a:pt x="379" y="653"/>
                  </a:lnTo>
                  <a:lnTo>
                    <a:pt x="169" y="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28"/>
            <p:cNvSpPr/>
            <p:nvPr/>
          </p:nvSpPr>
          <p:spPr>
            <a:xfrm>
              <a:off x="4590470" y="-2716461"/>
              <a:ext cx="169334" cy="473034"/>
            </a:xfrm>
            <a:custGeom>
              <a:avLst/>
              <a:gdLst/>
              <a:ahLst/>
              <a:cxnLst/>
              <a:rect l="l" t="t" r="r" b="b"/>
              <a:pathLst>
                <a:path w="4925" h="13763" extrusionOk="0">
                  <a:moveTo>
                    <a:pt x="1915" y="9196"/>
                  </a:moveTo>
                  <a:lnTo>
                    <a:pt x="2063" y="9238"/>
                  </a:lnTo>
                  <a:lnTo>
                    <a:pt x="2189" y="9323"/>
                  </a:lnTo>
                  <a:lnTo>
                    <a:pt x="2315" y="9428"/>
                  </a:lnTo>
                  <a:lnTo>
                    <a:pt x="2399" y="9533"/>
                  </a:lnTo>
                  <a:lnTo>
                    <a:pt x="2483" y="9638"/>
                  </a:lnTo>
                  <a:lnTo>
                    <a:pt x="2526" y="9786"/>
                  </a:lnTo>
                  <a:lnTo>
                    <a:pt x="2568" y="9912"/>
                  </a:lnTo>
                  <a:lnTo>
                    <a:pt x="2631" y="10185"/>
                  </a:lnTo>
                  <a:lnTo>
                    <a:pt x="2631" y="10459"/>
                  </a:lnTo>
                  <a:lnTo>
                    <a:pt x="2631" y="10585"/>
                  </a:lnTo>
                  <a:lnTo>
                    <a:pt x="2589" y="10711"/>
                  </a:lnTo>
                  <a:lnTo>
                    <a:pt x="2547" y="10838"/>
                  </a:lnTo>
                  <a:lnTo>
                    <a:pt x="2504" y="10964"/>
                  </a:lnTo>
                  <a:lnTo>
                    <a:pt x="2441" y="11090"/>
                  </a:lnTo>
                  <a:lnTo>
                    <a:pt x="2357" y="11195"/>
                  </a:lnTo>
                  <a:lnTo>
                    <a:pt x="2273" y="11301"/>
                  </a:lnTo>
                  <a:lnTo>
                    <a:pt x="2168" y="11385"/>
                  </a:lnTo>
                  <a:lnTo>
                    <a:pt x="2063" y="11469"/>
                  </a:lnTo>
                  <a:lnTo>
                    <a:pt x="1957" y="11532"/>
                  </a:lnTo>
                  <a:lnTo>
                    <a:pt x="1852" y="11553"/>
                  </a:lnTo>
                  <a:lnTo>
                    <a:pt x="1747" y="11574"/>
                  </a:lnTo>
                  <a:lnTo>
                    <a:pt x="1642" y="11553"/>
                  </a:lnTo>
                  <a:lnTo>
                    <a:pt x="1515" y="11511"/>
                  </a:lnTo>
                  <a:lnTo>
                    <a:pt x="1410" y="11427"/>
                  </a:lnTo>
                  <a:lnTo>
                    <a:pt x="1305" y="11301"/>
                  </a:lnTo>
                  <a:lnTo>
                    <a:pt x="1200" y="11132"/>
                  </a:lnTo>
                  <a:lnTo>
                    <a:pt x="1116" y="10943"/>
                  </a:lnTo>
                  <a:lnTo>
                    <a:pt x="1095" y="10585"/>
                  </a:lnTo>
                  <a:lnTo>
                    <a:pt x="1095" y="10417"/>
                  </a:lnTo>
                  <a:lnTo>
                    <a:pt x="1095" y="10248"/>
                  </a:lnTo>
                  <a:lnTo>
                    <a:pt x="1137" y="10059"/>
                  </a:lnTo>
                  <a:lnTo>
                    <a:pt x="1179" y="9891"/>
                  </a:lnTo>
                  <a:lnTo>
                    <a:pt x="1242" y="9722"/>
                  </a:lnTo>
                  <a:lnTo>
                    <a:pt x="1326" y="9554"/>
                  </a:lnTo>
                  <a:lnTo>
                    <a:pt x="1431" y="9428"/>
                  </a:lnTo>
                  <a:lnTo>
                    <a:pt x="1536" y="9323"/>
                  </a:lnTo>
                  <a:lnTo>
                    <a:pt x="1663" y="9238"/>
                  </a:lnTo>
                  <a:lnTo>
                    <a:pt x="1789" y="9196"/>
                  </a:lnTo>
                  <a:close/>
                  <a:moveTo>
                    <a:pt x="2420" y="2147"/>
                  </a:moveTo>
                  <a:lnTo>
                    <a:pt x="2568" y="2778"/>
                  </a:lnTo>
                  <a:lnTo>
                    <a:pt x="2757" y="3388"/>
                  </a:lnTo>
                  <a:lnTo>
                    <a:pt x="3115" y="4630"/>
                  </a:lnTo>
                  <a:lnTo>
                    <a:pt x="3494" y="5893"/>
                  </a:lnTo>
                  <a:lnTo>
                    <a:pt x="3662" y="6503"/>
                  </a:lnTo>
                  <a:lnTo>
                    <a:pt x="3788" y="7134"/>
                  </a:lnTo>
                  <a:lnTo>
                    <a:pt x="3914" y="7765"/>
                  </a:lnTo>
                  <a:lnTo>
                    <a:pt x="3978" y="8376"/>
                  </a:lnTo>
                  <a:lnTo>
                    <a:pt x="4020" y="8986"/>
                  </a:lnTo>
                  <a:lnTo>
                    <a:pt x="4020" y="9302"/>
                  </a:lnTo>
                  <a:lnTo>
                    <a:pt x="4020" y="9617"/>
                  </a:lnTo>
                  <a:lnTo>
                    <a:pt x="3999" y="9912"/>
                  </a:lnTo>
                  <a:lnTo>
                    <a:pt x="3956" y="10227"/>
                  </a:lnTo>
                  <a:lnTo>
                    <a:pt x="3893" y="10522"/>
                  </a:lnTo>
                  <a:lnTo>
                    <a:pt x="3830" y="10838"/>
                  </a:lnTo>
                  <a:lnTo>
                    <a:pt x="3746" y="11132"/>
                  </a:lnTo>
                  <a:lnTo>
                    <a:pt x="3641" y="11448"/>
                  </a:lnTo>
                  <a:lnTo>
                    <a:pt x="3515" y="11743"/>
                  </a:lnTo>
                  <a:lnTo>
                    <a:pt x="3367" y="12037"/>
                  </a:lnTo>
                  <a:lnTo>
                    <a:pt x="3241" y="12248"/>
                  </a:lnTo>
                  <a:lnTo>
                    <a:pt x="3115" y="12437"/>
                  </a:lnTo>
                  <a:lnTo>
                    <a:pt x="2988" y="12584"/>
                  </a:lnTo>
                  <a:lnTo>
                    <a:pt x="2862" y="12690"/>
                  </a:lnTo>
                  <a:lnTo>
                    <a:pt x="2736" y="12753"/>
                  </a:lnTo>
                  <a:lnTo>
                    <a:pt x="2610" y="12816"/>
                  </a:lnTo>
                  <a:lnTo>
                    <a:pt x="2357" y="12816"/>
                  </a:lnTo>
                  <a:lnTo>
                    <a:pt x="2231" y="12795"/>
                  </a:lnTo>
                  <a:lnTo>
                    <a:pt x="2105" y="12732"/>
                  </a:lnTo>
                  <a:lnTo>
                    <a:pt x="1999" y="12647"/>
                  </a:lnTo>
                  <a:lnTo>
                    <a:pt x="1873" y="12563"/>
                  </a:lnTo>
                  <a:lnTo>
                    <a:pt x="1768" y="12458"/>
                  </a:lnTo>
                  <a:lnTo>
                    <a:pt x="1642" y="12332"/>
                  </a:lnTo>
                  <a:lnTo>
                    <a:pt x="1452" y="12058"/>
                  </a:lnTo>
                  <a:lnTo>
                    <a:pt x="1431" y="11995"/>
                  </a:lnTo>
                  <a:lnTo>
                    <a:pt x="1600" y="12037"/>
                  </a:lnTo>
                  <a:lnTo>
                    <a:pt x="1936" y="12037"/>
                  </a:lnTo>
                  <a:lnTo>
                    <a:pt x="2084" y="11974"/>
                  </a:lnTo>
                  <a:lnTo>
                    <a:pt x="2231" y="11911"/>
                  </a:lnTo>
                  <a:lnTo>
                    <a:pt x="2378" y="11827"/>
                  </a:lnTo>
                  <a:lnTo>
                    <a:pt x="2504" y="11722"/>
                  </a:lnTo>
                  <a:lnTo>
                    <a:pt x="2610" y="11595"/>
                  </a:lnTo>
                  <a:lnTo>
                    <a:pt x="2715" y="11469"/>
                  </a:lnTo>
                  <a:lnTo>
                    <a:pt x="2799" y="11322"/>
                  </a:lnTo>
                  <a:lnTo>
                    <a:pt x="2883" y="11153"/>
                  </a:lnTo>
                  <a:lnTo>
                    <a:pt x="2946" y="11006"/>
                  </a:lnTo>
                  <a:lnTo>
                    <a:pt x="2988" y="10838"/>
                  </a:lnTo>
                  <a:lnTo>
                    <a:pt x="3031" y="10669"/>
                  </a:lnTo>
                  <a:lnTo>
                    <a:pt x="3052" y="10501"/>
                  </a:lnTo>
                  <a:lnTo>
                    <a:pt x="3052" y="10333"/>
                  </a:lnTo>
                  <a:lnTo>
                    <a:pt x="3031" y="10185"/>
                  </a:lnTo>
                  <a:lnTo>
                    <a:pt x="3010" y="10038"/>
                  </a:lnTo>
                  <a:lnTo>
                    <a:pt x="2967" y="9870"/>
                  </a:lnTo>
                  <a:lnTo>
                    <a:pt x="2925" y="9722"/>
                  </a:lnTo>
                  <a:lnTo>
                    <a:pt x="2862" y="9575"/>
                  </a:lnTo>
                  <a:lnTo>
                    <a:pt x="2778" y="9428"/>
                  </a:lnTo>
                  <a:lnTo>
                    <a:pt x="2673" y="9280"/>
                  </a:lnTo>
                  <a:lnTo>
                    <a:pt x="2589" y="9154"/>
                  </a:lnTo>
                  <a:lnTo>
                    <a:pt x="2462" y="9049"/>
                  </a:lnTo>
                  <a:lnTo>
                    <a:pt x="2336" y="8965"/>
                  </a:lnTo>
                  <a:lnTo>
                    <a:pt x="2210" y="8902"/>
                  </a:lnTo>
                  <a:lnTo>
                    <a:pt x="2063" y="8860"/>
                  </a:lnTo>
                  <a:lnTo>
                    <a:pt x="1915" y="8839"/>
                  </a:lnTo>
                  <a:lnTo>
                    <a:pt x="1768" y="8839"/>
                  </a:lnTo>
                  <a:lnTo>
                    <a:pt x="1621" y="8881"/>
                  </a:lnTo>
                  <a:lnTo>
                    <a:pt x="1452" y="8965"/>
                  </a:lnTo>
                  <a:lnTo>
                    <a:pt x="1347" y="9028"/>
                  </a:lnTo>
                  <a:lnTo>
                    <a:pt x="1242" y="9112"/>
                  </a:lnTo>
                  <a:lnTo>
                    <a:pt x="1158" y="9217"/>
                  </a:lnTo>
                  <a:lnTo>
                    <a:pt x="1095" y="9323"/>
                  </a:lnTo>
                  <a:lnTo>
                    <a:pt x="989" y="9554"/>
                  </a:lnTo>
                  <a:lnTo>
                    <a:pt x="905" y="9807"/>
                  </a:lnTo>
                  <a:lnTo>
                    <a:pt x="905" y="9764"/>
                  </a:lnTo>
                  <a:lnTo>
                    <a:pt x="884" y="9701"/>
                  </a:lnTo>
                  <a:lnTo>
                    <a:pt x="842" y="9638"/>
                  </a:lnTo>
                  <a:lnTo>
                    <a:pt x="884" y="9302"/>
                  </a:lnTo>
                  <a:lnTo>
                    <a:pt x="926" y="8965"/>
                  </a:lnTo>
                  <a:lnTo>
                    <a:pt x="1052" y="8313"/>
                  </a:lnTo>
                  <a:lnTo>
                    <a:pt x="1200" y="7660"/>
                  </a:lnTo>
                  <a:lnTo>
                    <a:pt x="1368" y="7029"/>
                  </a:lnTo>
                  <a:lnTo>
                    <a:pt x="1915" y="4609"/>
                  </a:lnTo>
                  <a:lnTo>
                    <a:pt x="2189" y="3388"/>
                  </a:lnTo>
                  <a:lnTo>
                    <a:pt x="2420" y="2147"/>
                  </a:lnTo>
                  <a:close/>
                  <a:moveTo>
                    <a:pt x="2441" y="0"/>
                  </a:moveTo>
                  <a:lnTo>
                    <a:pt x="2357" y="21"/>
                  </a:lnTo>
                  <a:lnTo>
                    <a:pt x="2294" y="85"/>
                  </a:lnTo>
                  <a:lnTo>
                    <a:pt x="2252" y="169"/>
                  </a:lnTo>
                  <a:lnTo>
                    <a:pt x="2231" y="316"/>
                  </a:lnTo>
                  <a:lnTo>
                    <a:pt x="2168" y="316"/>
                  </a:lnTo>
                  <a:lnTo>
                    <a:pt x="2126" y="337"/>
                  </a:lnTo>
                  <a:lnTo>
                    <a:pt x="2126" y="358"/>
                  </a:lnTo>
                  <a:lnTo>
                    <a:pt x="2147" y="632"/>
                  </a:lnTo>
                  <a:lnTo>
                    <a:pt x="1873" y="1705"/>
                  </a:lnTo>
                  <a:lnTo>
                    <a:pt x="1579" y="2799"/>
                  </a:lnTo>
                  <a:lnTo>
                    <a:pt x="968" y="5009"/>
                  </a:lnTo>
                  <a:lnTo>
                    <a:pt x="674" y="6103"/>
                  </a:lnTo>
                  <a:lnTo>
                    <a:pt x="421" y="7218"/>
                  </a:lnTo>
                  <a:lnTo>
                    <a:pt x="211" y="8313"/>
                  </a:lnTo>
                  <a:lnTo>
                    <a:pt x="127" y="8860"/>
                  </a:lnTo>
                  <a:lnTo>
                    <a:pt x="63" y="9407"/>
                  </a:lnTo>
                  <a:lnTo>
                    <a:pt x="21" y="9743"/>
                  </a:lnTo>
                  <a:lnTo>
                    <a:pt x="0" y="10101"/>
                  </a:lnTo>
                  <a:lnTo>
                    <a:pt x="0" y="10459"/>
                  </a:lnTo>
                  <a:lnTo>
                    <a:pt x="21" y="10838"/>
                  </a:lnTo>
                  <a:lnTo>
                    <a:pt x="63" y="11216"/>
                  </a:lnTo>
                  <a:lnTo>
                    <a:pt x="127" y="11595"/>
                  </a:lnTo>
                  <a:lnTo>
                    <a:pt x="232" y="11953"/>
                  </a:lnTo>
                  <a:lnTo>
                    <a:pt x="337" y="12290"/>
                  </a:lnTo>
                  <a:lnTo>
                    <a:pt x="484" y="12626"/>
                  </a:lnTo>
                  <a:lnTo>
                    <a:pt x="674" y="12921"/>
                  </a:lnTo>
                  <a:lnTo>
                    <a:pt x="779" y="13047"/>
                  </a:lnTo>
                  <a:lnTo>
                    <a:pt x="884" y="13174"/>
                  </a:lnTo>
                  <a:lnTo>
                    <a:pt x="1010" y="13300"/>
                  </a:lnTo>
                  <a:lnTo>
                    <a:pt x="1137" y="13405"/>
                  </a:lnTo>
                  <a:lnTo>
                    <a:pt x="1284" y="13489"/>
                  </a:lnTo>
                  <a:lnTo>
                    <a:pt x="1431" y="13573"/>
                  </a:lnTo>
                  <a:lnTo>
                    <a:pt x="1600" y="13636"/>
                  </a:lnTo>
                  <a:lnTo>
                    <a:pt x="1768" y="13700"/>
                  </a:lnTo>
                  <a:lnTo>
                    <a:pt x="1957" y="13742"/>
                  </a:lnTo>
                  <a:lnTo>
                    <a:pt x="2147" y="13763"/>
                  </a:lnTo>
                  <a:lnTo>
                    <a:pt x="2568" y="13763"/>
                  </a:lnTo>
                  <a:lnTo>
                    <a:pt x="2694" y="13742"/>
                  </a:lnTo>
                  <a:lnTo>
                    <a:pt x="2841" y="13721"/>
                  </a:lnTo>
                  <a:lnTo>
                    <a:pt x="3094" y="13615"/>
                  </a:lnTo>
                  <a:lnTo>
                    <a:pt x="3325" y="13468"/>
                  </a:lnTo>
                  <a:lnTo>
                    <a:pt x="3557" y="13300"/>
                  </a:lnTo>
                  <a:lnTo>
                    <a:pt x="3746" y="13089"/>
                  </a:lnTo>
                  <a:lnTo>
                    <a:pt x="3935" y="12858"/>
                  </a:lnTo>
                  <a:lnTo>
                    <a:pt x="4104" y="12584"/>
                  </a:lnTo>
                  <a:lnTo>
                    <a:pt x="4251" y="12311"/>
                  </a:lnTo>
                  <a:lnTo>
                    <a:pt x="4377" y="12016"/>
                  </a:lnTo>
                  <a:lnTo>
                    <a:pt x="4504" y="11722"/>
                  </a:lnTo>
                  <a:lnTo>
                    <a:pt x="4609" y="11427"/>
                  </a:lnTo>
                  <a:lnTo>
                    <a:pt x="4693" y="11132"/>
                  </a:lnTo>
                  <a:lnTo>
                    <a:pt x="4819" y="10564"/>
                  </a:lnTo>
                  <a:lnTo>
                    <a:pt x="4882" y="10059"/>
                  </a:lnTo>
                  <a:lnTo>
                    <a:pt x="4903" y="9701"/>
                  </a:lnTo>
                  <a:lnTo>
                    <a:pt x="4924" y="9344"/>
                  </a:lnTo>
                  <a:lnTo>
                    <a:pt x="4903" y="8965"/>
                  </a:lnTo>
                  <a:lnTo>
                    <a:pt x="4882" y="8607"/>
                  </a:lnTo>
                  <a:lnTo>
                    <a:pt x="4840" y="8270"/>
                  </a:lnTo>
                  <a:lnTo>
                    <a:pt x="4777" y="7913"/>
                  </a:lnTo>
                  <a:lnTo>
                    <a:pt x="4630" y="7197"/>
                  </a:lnTo>
                  <a:lnTo>
                    <a:pt x="4440" y="6503"/>
                  </a:lnTo>
                  <a:lnTo>
                    <a:pt x="4209" y="5808"/>
                  </a:lnTo>
                  <a:lnTo>
                    <a:pt x="3956" y="5135"/>
                  </a:lnTo>
                  <a:lnTo>
                    <a:pt x="3683" y="4441"/>
                  </a:lnTo>
                  <a:lnTo>
                    <a:pt x="3367" y="3388"/>
                  </a:lnTo>
                  <a:lnTo>
                    <a:pt x="3220" y="2862"/>
                  </a:lnTo>
                  <a:lnTo>
                    <a:pt x="3073" y="2336"/>
                  </a:lnTo>
                  <a:lnTo>
                    <a:pt x="2946" y="1810"/>
                  </a:lnTo>
                  <a:lnTo>
                    <a:pt x="2862" y="1284"/>
                  </a:lnTo>
                  <a:lnTo>
                    <a:pt x="2778" y="758"/>
                  </a:lnTo>
                  <a:lnTo>
                    <a:pt x="2736" y="232"/>
                  </a:lnTo>
                  <a:lnTo>
                    <a:pt x="2715" y="148"/>
                  </a:lnTo>
                  <a:lnTo>
                    <a:pt x="2673" y="85"/>
                  </a:lnTo>
                  <a:lnTo>
                    <a:pt x="2589" y="21"/>
                  </a:lnTo>
                  <a:lnTo>
                    <a:pt x="25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28"/>
            <p:cNvSpPr/>
            <p:nvPr/>
          </p:nvSpPr>
          <p:spPr>
            <a:xfrm>
              <a:off x="4619422" y="-2642707"/>
              <a:ext cx="109268" cy="366728"/>
            </a:xfrm>
            <a:custGeom>
              <a:avLst/>
              <a:gdLst/>
              <a:ahLst/>
              <a:cxnLst/>
              <a:rect l="l" t="t" r="r" b="b"/>
              <a:pathLst>
                <a:path w="3178" h="10670" extrusionOk="0">
                  <a:moveTo>
                    <a:pt x="1578" y="1"/>
                  </a:moveTo>
                  <a:lnTo>
                    <a:pt x="1347" y="1242"/>
                  </a:lnTo>
                  <a:lnTo>
                    <a:pt x="1073" y="2463"/>
                  </a:lnTo>
                  <a:lnTo>
                    <a:pt x="526" y="4883"/>
                  </a:lnTo>
                  <a:lnTo>
                    <a:pt x="358" y="5514"/>
                  </a:lnTo>
                  <a:lnTo>
                    <a:pt x="210" y="6167"/>
                  </a:lnTo>
                  <a:lnTo>
                    <a:pt x="84" y="6819"/>
                  </a:lnTo>
                  <a:lnTo>
                    <a:pt x="42" y="7156"/>
                  </a:lnTo>
                  <a:lnTo>
                    <a:pt x="0" y="7492"/>
                  </a:lnTo>
                  <a:lnTo>
                    <a:pt x="42" y="7555"/>
                  </a:lnTo>
                  <a:lnTo>
                    <a:pt x="63" y="7618"/>
                  </a:lnTo>
                  <a:lnTo>
                    <a:pt x="63" y="7661"/>
                  </a:lnTo>
                  <a:lnTo>
                    <a:pt x="147" y="7408"/>
                  </a:lnTo>
                  <a:lnTo>
                    <a:pt x="253" y="7177"/>
                  </a:lnTo>
                  <a:lnTo>
                    <a:pt x="316" y="7071"/>
                  </a:lnTo>
                  <a:lnTo>
                    <a:pt x="400" y="6966"/>
                  </a:lnTo>
                  <a:lnTo>
                    <a:pt x="505" y="6882"/>
                  </a:lnTo>
                  <a:lnTo>
                    <a:pt x="610" y="6819"/>
                  </a:lnTo>
                  <a:lnTo>
                    <a:pt x="779" y="6735"/>
                  </a:lnTo>
                  <a:lnTo>
                    <a:pt x="926" y="6693"/>
                  </a:lnTo>
                  <a:lnTo>
                    <a:pt x="1073" y="6693"/>
                  </a:lnTo>
                  <a:lnTo>
                    <a:pt x="1221" y="6714"/>
                  </a:lnTo>
                  <a:lnTo>
                    <a:pt x="1368" y="6756"/>
                  </a:lnTo>
                  <a:lnTo>
                    <a:pt x="1494" y="6819"/>
                  </a:lnTo>
                  <a:lnTo>
                    <a:pt x="1620" y="6903"/>
                  </a:lnTo>
                  <a:lnTo>
                    <a:pt x="1747" y="7008"/>
                  </a:lnTo>
                  <a:lnTo>
                    <a:pt x="1831" y="7134"/>
                  </a:lnTo>
                  <a:lnTo>
                    <a:pt x="1936" y="7282"/>
                  </a:lnTo>
                  <a:lnTo>
                    <a:pt x="2020" y="7429"/>
                  </a:lnTo>
                  <a:lnTo>
                    <a:pt x="2083" y="7576"/>
                  </a:lnTo>
                  <a:lnTo>
                    <a:pt x="2125" y="7724"/>
                  </a:lnTo>
                  <a:lnTo>
                    <a:pt x="2168" y="7892"/>
                  </a:lnTo>
                  <a:lnTo>
                    <a:pt x="2189" y="8039"/>
                  </a:lnTo>
                  <a:lnTo>
                    <a:pt x="2210" y="8187"/>
                  </a:lnTo>
                  <a:lnTo>
                    <a:pt x="2210" y="8355"/>
                  </a:lnTo>
                  <a:lnTo>
                    <a:pt x="2189" y="8523"/>
                  </a:lnTo>
                  <a:lnTo>
                    <a:pt x="2146" y="8692"/>
                  </a:lnTo>
                  <a:lnTo>
                    <a:pt x="2104" y="8860"/>
                  </a:lnTo>
                  <a:lnTo>
                    <a:pt x="2041" y="9007"/>
                  </a:lnTo>
                  <a:lnTo>
                    <a:pt x="1957" y="9176"/>
                  </a:lnTo>
                  <a:lnTo>
                    <a:pt x="1873" y="9323"/>
                  </a:lnTo>
                  <a:lnTo>
                    <a:pt x="1768" y="9449"/>
                  </a:lnTo>
                  <a:lnTo>
                    <a:pt x="1662" y="9576"/>
                  </a:lnTo>
                  <a:lnTo>
                    <a:pt x="1536" y="9681"/>
                  </a:lnTo>
                  <a:lnTo>
                    <a:pt x="1389" y="9765"/>
                  </a:lnTo>
                  <a:lnTo>
                    <a:pt x="1242" y="9828"/>
                  </a:lnTo>
                  <a:lnTo>
                    <a:pt x="1094" y="9891"/>
                  </a:lnTo>
                  <a:lnTo>
                    <a:pt x="758" y="9891"/>
                  </a:lnTo>
                  <a:lnTo>
                    <a:pt x="589" y="9849"/>
                  </a:lnTo>
                  <a:lnTo>
                    <a:pt x="610" y="9912"/>
                  </a:lnTo>
                  <a:lnTo>
                    <a:pt x="800" y="10186"/>
                  </a:lnTo>
                  <a:lnTo>
                    <a:pt x="926" y="10312"/>
                  </a:lnTo>
                  <a:lnTo>
                    <a:pt x="1031" y="10417"/>
                  </a:lnTo>
                  <a:lnTo>
                    <a:pt x="1157" y="10501"/>
                  </a:lnTo>
                  <a:lnTo>
                    <a:pt x="1263" y="10586"/>
                  </a:lnTo>
                  <a:lnTo>
                    <a:pt x="1389" y="10649"/>
                  </a:lnTo>
                  <a:lnTo>
                    <a:pt x="1515" y="10670"/>
                  </a:lnTo>
                  <a:lnTo>
                    <a:pt x="1768" y="10670"/>
                  </a:lnTo>
                  <a:lnTo>
                    <a:pt x="1894" y="10607"/>
                  </a:lnTo>
                  <a:lnTo>
                    <a:pt x="2020" y="10544"/>
                  </a:lnTo>
                  <a:lnTo>
                    <a:pt x="2146" y="10438"/>
                  </a:lnTo>
                  <a:lnTo>
                    <a:pt x="2273" y="10291"/>
                  </a:lnTo>
                  <a:lnTo>
                    <a:pt x="2399" y="10102"/>
                  </a:lnTo>
                  <a:lnTo>
                    <a:pt x="2525" y="9891"/>
                  </a:lnTo>
                  <a:lnTo>
                    <a:pt x="2673" y="9597"/>
                  </a:lnTo>
                  <a:lnTo>
                    <a:pt x="2799" y="9302"/>
                  </a:lnTo>
                  <a:lnTo>
                    <a:pt x="2904" y="8986"/>
                  </a:lnTo>
                  <a:lnTo>
                    <a:pt x="2988" y="8692"/>
                  </a:lnTo>
                  <a:lnTo>
                    <a:pt x="3051" y="8376"/>
                  </a:lnTo>
                  <a:lnTo>
                    <a:pt x="3114" y="8081"/>
                  </a:lnTo>
                  <a:lnTo>
                    <a:pt x="3157" y="7766"/>
                  </a:lnTo>
                  <a:lnTo>
                    <a:pt x="3178" y="7471"/>
                  </a:lnTo>
                  <a:lnTo>
                    <a:pt x="3178" y="7156"/>
                  </a:lnTo>
                  <a:lnTo>
                    <a:pt x="3178" y="6840"/>
                  </a:lnTo>
                  <a:lnTo>
                    <a:pt x="3136" y="6230"/>
                  </a:lnTo>
                  <a:lnTo>
                    <a:pt x="3072" y="5619"/>
                  </a:lnTo>
                  <a:lnTo>
                    <a:pt x="2946" y="4988"/>
                  </a:lnTo>
                  <a:lnTo>
                    <a:pt x="2820" y="4357"/>
                  </a:lnTo>
                  <a:lnTo>
                    <a:pt x="2652" y="3747"/>
                  </a:lnTo>
                  <a:lnTo>
                    <a:pt x="2273" y="2484"/>
                  </a:lnTo>
                  <a:lnTo>
                    <a:pt x="1915" y="1242"/>
                  </a:lnTo>
                  <a:lnTo>
                    <a:pt x="1726" y="632"/>
                  </a:lnTo>
                  <a:lnTo>
                    <a:pt x="157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28"/>
            <p:cNvSpPr/>
            <p:nvPr/>
          </p:nvSpPr>
          <p:spPr>
            <a:xfrm>
              <a:off x="4628087" y="-2400413"/>
              <a:ext cx="52846" cy="81766"/>
            </a:xfrm>
            <a:custGeom>
              <a:avLst/>
              <a:gdLst/>
              <a:ahLst/>
              <a:cxnLst/>
              <a:rect l="l" t="t" r="r" b="b"/>
              <a:pathLst>
                <a:path w="1537" h="2379" extrusionOk="0">
                  <a:moveTo>
                    <a:pt x="695" y="0"/>
                  </a:moveTo>
                  <a:lnTo>
                    <a:pt x="569" y="42"/>
                  </a:lnTo>
                  <a:lnTo>
                    <a:pt x="442" y="127"/>
                  </a:lnTo>
                  <a:lnTo>
                    <a:pt x="337" y="232"/>
                  </a:lnTo>
                  <a:lnTo>
                    <a:pt x="232" y="358"/>
                  </a:lnTo>
                  <a:lnTo>
                    <a:pt x="148" y="526"/>
                  </a:lnTo>
                  <a:lnTo>
                    <a:pt x="85" y="695"/>
                  </a:lnTo>
                  <a:lnTo>
                    <a:pt x="43" y="863"/>
                  </a:lnTo>
                  <a:lnTo>
                    <a:pt x="1" y="1052"/>
                  </a:lnTo>
                  <a:lnTo>
                    <a:pt x="1" y="1221"/>
                  </a:lnTo>
                  <a:lnTo>
                    <a:pt x="1" y="1389"/>
                  </a:lnTo>
                  <a:lnTo>
                    <a:pt x="22" y="1747"/>
                  </a:lnTo>
                  <a:lnTo>
                    <a:pt x="106" y="1936"/>
                  </a:lnTo>
                  <a:lnTo>
                    <a:pt x="211" y="2105"/>
                  </a:lnTo>
                  <a:lnTo>
                    <a:pt x="316" y="2231"/>
                  </a:lnTo>
                  <a:lnTo>
                    <a:pt x="421" y="2315"/>
                  </a:lnTo>
                  <a:lnTo>
                    <a:pt x="548" y="2357"/>
                  </a:lnTo>
                  <a:lnTo>
                    <a:pt x="653" y="2378"/>
                  </a:lnTo>
                  <a:lnTo>
                    <a:pt x="758" y="2357"/>
                  </a:lnTo>
                  <a:lnTo>
                    <a:pt x="863" y="2336"/>
                  </a:lnTo>
                  <a:lnTo>
                    <a:pt x="969" y="2273"/>
                  </a:lnTo>
                  <a:lnTo>
                    <a:pt x="1074" y="2189"/>
                  </a:lnTo>
                  <a:lnTo>
                    <a:pt x="1179" y="2105"/>
                  </a:lnTo>
                  <a:lnTo>
                    <a:pt x="1263" y="1999"/>
                  </a:lnTo>
                  <a:lnTo>
                    <a:pt x="1347" y="1894"/>
                  </a:lnTo>
                  <a:lnTo>
                    <a:pt x="1410" y="1768"/>
                  </a:lnTo>
                  <a:lnTo>
                    <a:pt x="1453" y="1642"/>
                  </a:lnTo>
                  <a:lnTo>
                    <a:pt x="1495" y="1515"/>
                  </a:lnTo>
                  <a:lnTo>
                    <a:pt x="1537" y="1389"/>
                  </a:lnTo>
                  <a:lnTo>
                    <a:pt x="1537" y="1263"/>
                  </a:lnTo>
                  <a:lnTo>
                    <a:pt x="1537" y="989"/>
                  </a:lnTo>
                  <a:lnTo>
                    <a:pt x="1474" y="716"/>
                  </a:lnTo>
                  <a:lnTo>
                    <a:pt x="1432" y="590"/>
                  </a:lnTo>
                  <a:lnTo>
                    <a:pt x="1389" y="442"/>
                  </a:lnTo>
                  <a:lnTo>
                    <a:pt x="1305" y="337"/>
                  </a:lnTo>
                  <a:lnTo>
                    <a:pt x="1221" y="232"/>
                  </a:lnTo>
                  <a:lnTo>
                    <a:pt x="1095" y="127"/>
                  </a:lnTo>
                  <a:lnTo>
                    <a:pt x="969" y="42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Placeholder 2"/>
          <p:cNvPicPr>
            <a:picLocks noGrp="1" noChangeAspect="1"/>
          </p:cNvPicPr>
          <p:nvPr>
            <p:ph type="pic" sz="quarter" idx="4294967295"/>
          </p:nvPr>
        </p:nvPicPr>
        <p:blipFill>
          <a:blip r:embed="rId2"/>
          <a:srcRect t="12155" b="12155"/>
          <a:stretch>
            <a:fillRect/>
          </a:stretch>
        </p:blipFill>
        <p:spPr>
          <a:xfrm>
            <a:off x="581002" y="952185"/>
            <a:ext cx="2849887" cy="235638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7" name="Google Shape;6840;p28"/>
          <p:cNvGrpSpPr/>
          <p:nvPr/>
        </p:nvGrpSpPr>
        <p:grpSpPr>
          <a:xfrm rot="-542321" flipH="1">
            <a:off x="3023581" y="551532"/>
            <a:ext cx="814616" cy="646933"/>
            <a:chOff x="2423600" y="-1786450"/>
            <a:chExt cx="1547885" cy="1665834"/>
          </a:xfrm>
        </p:grpSpPr>
        <p:sp>
          <p:nvSpPr>
            <p:cNvPr id="8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" name="Google Shape;6840;p28"/>
          <p:cNvGrpSpPr/>
          <p:nvPr/>
        </p:nvGrpSpPr>
        <p:grpSpPr>
          <a:xfrm rot="-542321" flipH="1">
            <a:off x="474717" y="3719522"/>
            <a:ext cx="814616" cy="944618"/>
            <a:chOff x="2423600" y="-1786450"/>
            <a:chExt cx="1547885" cy="1665834"/>
          </a:xfrm>
        </p:grpSpPr>
        <p:sp>
          <p:nvSpPr>
            <p:cNvPr id="30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26484" y="2335041"/>
            <a:ext cx="2553766" cy="235495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69" name="Picture 68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904"/>
          <a:stretch/>
        </p:blipFill>
        <p:spPr>
          <a:xfrm>
            <a:off x="5735782" y="2275125"/>
            <a:ext cx="2759572" cy="244713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71" name="Google Shape;6840;p28"/>
          <p:cNvGrpSpPr/>
          <p:nvPr/>
        </p:nvGrpSpPr>
        <p:grpSpPr>
          <a:xfrm rot="-542321" flipH="1">
            <a:off x="7700102" y="521687"/>
            <a:ext cx="814616" cy="646933"/>
            <a:chOff x="2423600" y="-1786450"/>
            <a:chExt cx="1547885" cy="1665834"/>
          </a:xfrm>
        </p:grpSpPr>
        <p:sp>
          <p:nvSpPr>
            <p:cNvPr id="72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92" name="Picture 91"/>
          <p:cNvPicPr/>
          <p:nvPr/>
        </p:nvPicPr>
        <p:blipFill rotWithShape="1">
          <a:blip r:embed="rId5"/>
          <a:srcRect l="8056" t="6572"/>
          <a:stretch/>
        </p:blipFill>
        <p:spPr>
          <a:xfrm>
            <a:off x="3808649" y="476537"/>
            <a:ext cx="3292937" cy="236290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67" name="TextBox 66"/>
          <p:cNvSpPr txBox="1"/>
          <p:nvPr/>
        </p:nvSpPr>
        <p:spPr>
          <a:xfrm>
            <a:off x="516705" y="418264"/>
            <a:ext cx="3594315" cy="369332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sz="1800" dirty="0" smtClean="0"/>
              <a:t>Learning new skills</a:t>
            </a:r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43108070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1918" b="12242"/>
          <a:stretch/>
        </p:blipFill>
        <p:spPr>
          <a:xfrm>
            <a:off x="720000" y="1696759"/>
            <a:ext cx="2222870" cy="2331133"/>
          </a:xfrm>
          <a:prstGeom prst="ellipse">
            <a:avLst/>
          </a:prstGeom>
          <a:ln w="63500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7" name="Picture Placeholder 6"/>
          <p:cNvPicPr>
            <a:picLocks noGrp="1" noChangeAspect="1"/>
          </p:cNvPicPr>
          <p:nvPr>
            <p:ph type="pic" sz="quarter" idx="11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2816" r="9927" b="12242"/>
          <a:stretch/>
        </p:blipFill>
        <p:spPr>
          <a:xfrm>
            <a:off x="3438446" y="1594532"/>
            <a:ext cx="2289779" cy="2297336"/>
          </a:xfrm>
          <a:prstGeom prst="ellipse">
            <a:avLst/>
          </a:prstGeom>
          <a:ln w="63500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10" name="Picture Placeholder 9"/>
          <p:cNvPicPr>
            <a:picLocks noGrp="1" noChangeAspect="1"/>
          </p:cNvPicPr>
          <p:nvPr>
            <p:ph type="pic" sz="quarter" idx="12"/>
          </p:nvPr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428" t="31798" r="1428" b="-7370"/>
          <a:stretch/>
        </p:blipFill>
        <p:spPr>
          <a:xfrm>
            <a:off x="6147908" y="1558739"/>
            <a:ext cx="2270618" cy="2607174"/>
          </a:xfrm>
          <a:prstGeom prst="ellipse">
            <a:avLst/>
          </a:prstGeom>
          <a:ln w="63500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We made beautiful cards for Diwali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140343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>
            <a:off x="516705" y="418264"/>
            <a:ext cx="3594315" cy="369332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sz="1800" dirty="0" smtClean="0"/>
              <a:t>Vihaan’s 4</a:t>
            </a:r>
            <a:r>
              <a:rPr lang="en-US" sz="1800" baseline="30000" dirty="0" smtClean="0"/>
              <a:t>th</a:t>
            </a:r>
            <a:r>
              <a:rPr lang="en-US" sz="1800" dirty="0" smtClean="0"/>
              <a:t> birthday.</a:t>
            </a:r>
            <a:endParaRPr lang="en-US" sz="1800" dirty="0"/>
          </a:p>
        </p:txBody>
      </p:sp>
      <p:grpSp>
        <p:nvGrpSpPr>
          <p:cNvPr id="24" name="Google Shape;6840;p28"/>
          <p:cNvGrpSpPr/>
          <p:nvPr/>
        </p:nvGrpSpPr>
        <p:grpSpPr>
          <a:xfrm rot="-542321" flipH="1">
            <a:off x="436934" y="3847992"/>
            <a:ext cx="814616" cy="944618"/>
            <a:chOff x="2423600" y="-1786450"/>
            <a:chExt cx="1547885" cy="1665834"/>
          </a:xfrm>
        </p:grpSpPr>
        <p:sp>
          <p:nvSpPr>
            <p:cNvPr id="25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82" t="17337" r="17991" b="294"/>
          <a:stretch/>
        </p:blipFill>
        <p:spPr>
          <a:xfrm>
            <a:off x="548413" y="847468"/>
            <a:ext cx="2546715" cy="261473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44" name="Picture 4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363" t="18953" r="14681"/>
          <a:stretch/>
        </p:blipFill>
        <p:spPr>
          <a:xfrm>
            <a:off x="5118495" y="421711"/>
            <a:ext cx="3347762" cy="217642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45" name="Google Shape;6840;p28"/>
          <p:cNvGrpSpPr/>
          <p:nvPr/>
        </p:nvGrpSpPr>
        <p:grpSpPr>
          <a:xfrm rot="-542321" flipH="1">
            <a:off x="467380" y="1002004"/>
            <a:ext cx="683775" cy="764978"/>
            <a:chOff x="2423600" y="-1786450"/>
            <a:chExt cx="1547885" cy="1665834"/>
          </a:xfrm>
        </p:grpSpPr>
        <p:sp>
          <p:nvSpPr>
            <p:cNvPr id="46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5" name="Picture 64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045" t="7199" r="14792" b="441"/>
          <a:stretch/>
        </p:blipFill>
        <p:spPr>
          <a:xfrm>
            <a:off x="3111250" y="2285993"/>
            <a:ext cx="3313680" cy="235241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66" name="Google Shape;6840;p28"/>
          <p:cNvGrpSpPr/>
          <p:nvPr/>
        </p:nvGrpSpPr>
        <p:grpSpPr>
          <a:xfrm rot="-542321" flipH="1">
            <a:off x="7738279" y="3571326"/>
            <a:ext cx="814616" cy="944618"/>
            <a:chOff x="2423600" y="-1786450"/>
            <a:chExt cx="1547885" cy="1665834"/>
          </a:xfrm>
        </p:grpSpPr>
        <p:sp>
          <p:nvSpPr>
            <p:cNvPr id="67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9396467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549696" y="551058"/>
            <a:ext cx="7781383" cy="523220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r>
              <a:rPr lang="en-US" sz="2800" dirty="0" smtClean="0"/>
              <a:t>Christmas crafts and art work</a:t>
            </a:r>
            <a:endParaRPr lang="en-US" sz="2800" dirty="0"/>
          </a:p>
        </p:txBody>
      </p:sp>
      <p:grpSp>
        <p:nvGrpSpPr>
          <p:cNvPr id="3" name="Google Shape;6840;p28"/>
          <p:cNvGrpSpPr/>
          <p:nvPr/>
        </p:nvGrpSpPr>
        <p:grpSpPr>
          <a:xfrm rot="-542321" flipH="1">
            <a:off x="8050648" y="473988"/>
            <a:ext cx="333918" cy="585860"/>
            <a:chOff x="2423600" y="-1786450"/>
            <a:chExt cx="1547885" cy="1665834"/>
          </a:xfrm>
        </p:grpSpPr>
        <p:sp>
          <p:nvSpPr>
            <p:cNvPr id="4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4" name="Picture 63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559" t="-22485" r="195" b="24418"/>
          <a:stretch/>
        </p:blipFill>
        <p:spPr>
          <a:xfrm>
            <a:off x="3307316" y="1755256"/>
            <a:ext cx="3417553" cy="306531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67" name="Picture 66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972" t="24830" b="5234"/>
          <a:stretch/>
        </p:blipFill>
        <p:spPr>
          <a:xfrm>
            <a:off x="592413" y="906510"/>
            <a:ext cx="2782086" cy="184796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68" name="Picture 67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253" t="32029" b="19780"/>
          <a:stretch/>
        </p:blipFill>
        <p:spPr>
          <a:xfrm>
            <a:off x="3385547" y="1189355"/>
            <a:ext cx="2880528" cy="184056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69" name="Picture 68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47" t="34968" b="10817"/>
          <a:stretch/>
        </p:blipFill>
        <p:spPr>
          <a:xfrm>
            <a:off x="549696" y="2109638"/>
            <a:ext cx="2757620" cy="278854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71" name="Picture 70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61083" y="1008134"/>
            <a:ext cx="2570245" cy="244817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72" name="Picture 71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96" t="23215" r="1" b="4940"/>
          <a:stretch/>
        </p:blipFill>
        <p:spPr>
          <a:xfrm>
            <a:off x="6724869" y="3166392"/>
            <a:ext cx="2006459" cy="173178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73" name="Google Shape;6840;p28"/>
          <p:cNvGrpSpPr/>
          <p:nvPr/>
        </p:nvGrpSpPr>
        <p:grpSpPr>
          <a:xfrm rot="-542321" flipH="1">
            <a:off x="4789406" y="1046774"/>
            <a:ext cx="559173" cy="850981"/>
            <a:chOff x="2423600" y="-1786450"/>
            <a:chExt cx="1547885" cy="1665834"/>
          </a:xfrm>
        </p:grpSpPr>
        <p:sp>
          <p:nvSpPr>
            <p:cNvPr id="74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23540531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/>
          <p:cNvSpPr txBox="1"/>
          <p:nvPr/>
        </p:nvSpPr>
        <p:spPr>
          <a:xfrm>
            <a:off x="680747" y="447655"/>
            <a:ext cx="5825852" cy="369332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r>
              <a:rPr lang="en-US" sz="1800" dirty="0" smtClean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Christmas exhibition-see our talent!</a:t>
            </a:r>
            <a:endParaRPr lang="en-US" sz="1800" dirty="0" smtClean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pic>
        <p:nvPicPr>
          <p:cNvPr id="43" name="Picture 42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58" t="4800" b="8949"/>
          <a:stretch/>
        </p:blipFill>
        <p:spPr>
          <a:xfrm>
            <a:off x="404471" y="885231"/>
            <a:ext cx="3779130" cy="3453861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44" name="Google Shape;6840;p28"/>
          <p:cNvGrpSpPr/>
          <p:nvPr/>
        </p:nvGrpSpPr>
        <p:grpSpPr>
          <a:xfrm rot="-542321" flipH="1">
            <a:off x="567478" y="915247"/>
            <a:ext cx="645124" cy="860119"/>
            <a:chOff x="2423600" y="-1786450"/>
            <a:chExt cx="1547885" cy="1665834"/>
          </a:xfrm>
        </p:grpSpPr>
        <p:sp>
          <p:nvSpPr>
            <p:cNvPr id="45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4" name="Picture 6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2333" r="4411"/>
          <a:stretch/>
        </p:blipFill>
        <p:spPr>
          <a:xfrm>
            <a:off x="5921607" y="627233"/>
            <a:ext cx="2891974" cy="271756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65" name="Google Shape;6840;p28"/>
          <p:cNvGrpSpPr/>
          <p:nvPr/>
        </p:nvGrpSpPr>
        <p:grpSpPr>
          <a:xfrm rot="-542321" flipH="1">
            <a:off x="7998366" y="3909032"/>
            <a:ext cx="645124" cy="860119"/>
            <a:chOff x="2423600" y="-1786450"/>
            <a:chExt cx="1547885" cy="1665834"/>
          </a:xfrm>
        </p:grpSpPr>
        <p:sp>
          <p:nvSpPr>
            <p:cNvPr id="66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85" name="Picture 84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153" r="8737"/>
          <a:stretch/>
        </p:blipFill>
        <p:spPr>
          <a:xfrm>
            <a:off x="3991698" y="2882371"/>
            <a:ext cx="3732890" cy="184936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86" name="Picture 85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816" t="16161" r="-562" b="15372"/>
          <a:stretch/>
        </p:blipFill>
        <p:spPr>
          <a:xfrm>
            <a:off x="4162520" y="695246"/>
            <a:ext cx="1706188" cy="218712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379511579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657462" y="498764"/>
            <a:ext cx="2622288" cy="33855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r>
              <a:rPr lang="en-US" sz="1600" dirty="0" smtClean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Christmas Party.</a:t>
            </a:r>
            <a:endParaRPr lang="en-US" sz="1600" b="1" dirty="0">
              <a:ln/>
              <a:solidFill>
                <a:schemeClr val="accent4"/>
              </a:solidFill>
            </a:endParaRPr>
          </a:p>
        </p:txBody>
      </p:sp>
      <p:grpSp>
        <p:nvGrpSpPr>
          <p:cNvPr id="5" name="Google Shape;6840;p28"/>
          <p:cNvGrpSpPr/>
          <p:nvPr/>
        </p:nvGrpSpPr>
        <p:grpSpPr>
          <a:xfrm rot="-542321" flipH="1">
            <a:off x="6248277" y="698882"/>
            <a:ext cx="645124" cy="860119"/>
            <a:chOff x="2423600" y="-1786450"/>
            <a:chExt cx="1547885" cy="1665834"/>
          </a:xfrm>
        </p:grpSpPr>
        <p:sp>
          <p:nvSpPr>
            <p:cNvPr id="7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" name="Google Shape;6840;p28"/>
          <p:cNvGrpSpPr/>
          <p:nvPr/>
        </p:nvGrpSpPr>
        <p:grpSpPr>
          <a:xfrm rot="-542321" flipH="1">
            <a:off x="296046" y="3947553"/>
            <a:ext cx="645124" cy="860119"/>
            <a:chOff x="2423600" y="-1786450"/>
            <a:chExt cx="1547885" cy="1665834"/>
          </a:xfrm>
        </p:grpSpPr>
        <p:sp>
          <p:nvSpPr>
            <p:cNvPr id="28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8" name="Picture 47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375" b="14785"/>
          <a:stretch/>
        </p:blipFill>
        <p:spPr>
          <a:xfrm>
            <a:off x="1004727" y="2999844"/>
            <a:ext cx="2752116" cy="176312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49" name="Picture 48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61" t="12344" r="978" b="34030"/>
          <a:stretch/>
        </p:blipFill>
        <p:spPr>
          <a:xfrm>
            <a:off x="467208" y="1013856"/>
            <a:ext cx="3503552" cy="2304651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51" name="Picture 50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226" t="26299" r="11038" b="12433"/>
          <a:stretch/>
        </p:blipFill>
        <p:spPr>
          <a:xfrm>
            <a:off x="3620738" y="2381517"/>
            <a:ext cx="5192505" cy="247149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53" name="Picture 52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6447"/>
          <a:stretch/>
        </p:blipFill>
        <p:spPr>
          <a:xfrm>
            <a:off x="6836879" y="378862"/>
            <a:ext cx="2029351" cy="262098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55" name="Picture 54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2479" r="22032" b="18833"/>
          <a:stretch/>
        </p:blipFill>
        <p:spPr>
          <a:xfrm>
            <a:off x="3706270" y="540568"/>
            <a:ext cx="2541893" cy="281670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56" name="Picture 55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560"/>
          <a:stretch/>
        </p:blipFill>
        <p:spPr>
          <a:xfrm>
            <a:off x="5399548" y="1879022"/>
            <a:ext cx="2266211" cy="152137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2881290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0" name="Google Shape;8320;p49"/>
          <p:cNvSpPr txBox="1">
            <a:spLocks noGrp="1"/>
          </p:cNvSpPr>
          <p:nvPr>
            <p:ph type="title"/>
          </p:nvPr>
        </p:nvSpPr>
        <p:spPr>
          <a:xfrm>
            <a:off x="760350" y="576050"/>
            <a:ext cx="5665400" cy="1097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 smtClean="0"/>
              <a:t>Merry Christmas </a:t>
            </a:r>
            <a:br>
              <a:rPr lang="en" sz="2400" dirty="0" smtClean="0"/>
            </a:br>
            <a:r>
              <a:rPr lang="en" sz="2400" dirty="0" smtClean="0"/>
              <a:t>&amp; a Happy </a:t>
            </a:r>
            <a:r>
              <a:rPr lang="en" sz="2400" dirty="0" smtClean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new</a:t>
            </a:r>
            <a:r>
              <a:rPr lang="en" sz="2400" dirty="0" smtClean="0"/>
              <a:t> year 2024.</a:t>
            </a:r>
            <a:endParaRPr sz="2400" dirty="0"/>
          </a:p>
        </p:txBody>
      </p:sp>
      <p:grpSp>
        <p:nvGrpSpPr>
          <p:cNvPr id="8333" name="Google Shape;8333;p49"/>
          <p:cNvGrpSpPr/>
          <p:nvPr/>
        </p:nvGrpSpPr>
        <p:grpSpPr>
          <a:xfrm rot="542600">
            <a:off x="6447543" y="994077"/>
            <a:ext cx="1753884" cy="1887530"/>
            <a:chOff x="2423600" y="-1786450"/>
            <a:chExt cx="1547885" cy="1665834"/>
          </a:xfrm>
        </p:grpSpPr>
        <p:sp>
          <p:nvSpPr>
            <p:cNvPr id="8334" name="Google Shape;8334;p49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49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49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49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49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49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49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49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49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49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49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49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49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49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49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49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49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49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49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53" name="Google Shape;8353;p49"/>
          <p:cNvGrpSpPr/>
          <p:nvPr/>
        </p:nvGrpSpPr>
        <p:grpSpPr>
          <a:xfrm rot="900474">
            <a:off x="5885327" y="2735583"/>
            <a:ext cx="1217438" cy="1309136"/>
            <a:chOff x="4429825" y="-2920400"/>
            <a:chExt cx="1547659" cy="1664230"/>
          </a:xfrm>
        </p:grpSpPr>
        <p:sp>
          <p:nvSpPr>
            <p:cNvPr id="8354" name="Google Shape;8354;p49"/>
            <p:cNvSpPr/>
            <p:nvPr/>
          </p:nvSpPr>
          <p:spPr>
            <a:xfrm>
              <a:off x="4429825" y="-2920400"/>
              <a:ext cx="1547659" cy="1664230"/>
            </a:xfrm>
            <a:custGeom>
              <a:avLst/>
              <a:gdLst/>
              <a:ahLst/>
              <a:cxnLst/>
              <a:rect l="l" t="t" r="r" b="b"/>
              <a:pathLst>
                <a:path w="45013" h="48421" extrusionOk="0">
                  <a:moveTo>
                    <a:pt x="21170" y="0"/>
                  </a:moveTo>
                  <a:lnTo>
                    <a:pt x="20960" y="42"/>
                  </a:lnTo>
                  <a:lnTo>
                    <a:pt x="20770" y="126"/>
                  </a:lnTo>
                  <a:lnTo>
                    <a:pt x="20581" y="211"/>
                  </a:lnTo>
                  <a:lnTo>
                    <a:pt x="20392" y="337"/>
                  </a:lnTo>
                  <a:lnTo>
                    <a:pt x="20244" y="484"/>
                  </a:lnTo>
                  <a:lnTo>
                    <a:pt x="20160" y="610"/>
                  </a:lnTo>
                  <a:lnTo>
                    <a:pt x="20076" y="737"/>
                  </a:lnTo>
                  <a:lnTo>
                    <a:pt x="20013" y="863"/>
                  </a:lnTo>
                  <a:lnTo>
                    <a:pt x="19950" y="989"/>
                  </a:lnTo>
                  <a:lnTo>
                    <a:pt x="19929" y="1136"/>
                  </a:lnTo>
                  <a:lnTo>
                    <a:pt x="19908" y="1263"/>
                  </a:lnTo>
                  <a:lnTo>
                    <a:pt x="19908" y="1410"/>
                  </a:lnTo>
                  <a:lnTo>
                    <a:pt x="19908" y="1557"/>
                  </a:lnTo>
                  <a:lnTo>
                    <a:pt x="19950" y="1852"/>
                  </a:lnTo>
                  <a:lnTo>
                    <a:pt x="20013" y="2147"/>
                  </a:lnTo>
                  <a:lnTo>
                    <a:pt x="20097" y="2420"/>
                  </a:lnTo>
                  <a:lnTo>
                    <a:pt x="20181" y="2673"/>
                  </a:lnTo>
                  <a:lnTo>
                    <a:pt x="20392" y="3178"/>
                  </a:lnTo>
                  <a:lnTo>
                    <a:pt x="20623" y="3641"/>
                  </a:lnTo>
                  <a:lnTo>
                    <a:pt x="20286" y="3451"/>
                  </a:lnTo>
                  <a:lnTo>
                    <a:pt x="19950" y="3283"/>
                  </a:lnTo>
                  <a:lnTo>
                    <a:pt x="19592" y="3136"/>
                  </a:lnTo>
                  <a:lnTo>
                    <a:pt x="19213" y="3030"/>
                  </a:lnTo>
                  <a:lnTo>
                    <a:pt x="18982" y="2988"/>
                  </a:lnTo>
                  <a:lnTo>
                    <a:pt x="18771" y="2967"/>
                  </a:lnTo>
                  <a:lnTo>
                    <a:pt x="18561" y="3009"/>
                  </a:lnTo>
                  <a:lnTo>
                    <a:pt x="18350" y="3051"/>
                  </a:lnTo>
                  <a:lnTo>
                    <a:pt x="18140" y="3136"/>
                  </a:lnTo>
                  <a:lnTo>
                    <a:pt x="17951" y="3262"/>
                  </a:lnTo>
                  <a:lnTo>
                    <a:pt x="17782" y="3409"/>
                  </a:lnTo>
                  <a:lnTo>
                    <a:pt x="17635" y="3578"/>
                  </a:lnTo>
                  <a:lnTo>
                    <a:pt x="17551" y="3704"/>
                  </a:lnTo>
                  <a:lnTo>
                    <a:pt x="17467" y="3872"/>
                  </a:lnTo>
                  <a:lnTo>
                    <a:pt x="17425" y="4019"/>
                  </a:lnTo>
                  <a:lnTo>
                    <a:pt x="17382" y="4188"/>
                  </a:lnTo>
                  <a:lnTo>
                    <a:pt x="17361" y="4335"/>
                  </a:lnTo>
                  <a:lnTo>
                    <a:pt x="17361" y="4503"/>
                  </a:lnTo>
                  <a:lnTo>
                    <a:pt x="17382" y="4672"/>
                  </a:lnTo>
                  <a:lnTo>
                    <a:pt x="17425" y="4840"/>
                  </a:lnTo>
                  <a:lnTo>
                    <a:pt x="17698" y="5640"/>
                  </a:lnTo>
                  <a:lnTo>
                    <a:pt x="17993" y="6418"/>
                  </a:lnTo>
                  <a:lnTo>
                    <a:pt x="17740" y="6187"/>
                  </a:lnTo>
                  <a:lnTo>
                    <a:pt x="17488" y="5955"/>
                  </a:lnTo>
                  <a:lnTo>
                    <a:pt x="17151" y="5682"/>
                  </a:lnTo>
                  <a:lnTo>
                    <a:pt x="16793" y="5450"/>
                  </a:lnTo>
                  <a:lnTo>
                    <a:pt x="16415" y="5261"/>
                  </a:lnTo>
                  <a:lnTo>
                    <a:pt x="16015" y="5093"/>
                  </a:lnTo>
                  <a:lnTo>
                    <a:pt x="15615" y="4966"/>
                  </a:lnTo>
                  <a:lnTo>
                    <a:pt x="15194" y="4882"/>
                  </a:lnTo>
                  <a:lnTo>
                    <a:pt x="14752" y="4819"/>
                  </a:lnTo>
                  <a:lnTo>
                    <a:pt x="14289" y="4798"/>
                  </a:lnTo>
                  <a:lnTo>
                    <a:pt x="13868" y="4819"/>
                  </a:lnTo>
                  <a:lnTo>
                    <a:pt x="13447" y="4861"/>
                  </a:lnTo>
                  <a:lnTo>
                    <a:pt x="13048" y="4924"/>
                  </a:lnTo>
                  <a:lnTo>
                    <a:pt x="12648" y="5008"/>
                  </a:lnTo>
                  <a:lnTo>
                    <a:pt x="12269" y="5135"/>
                  </a:lnTo>
                  <a:lnTo>
                    <a:pt x="11911" y="5261"/>
                  </a:lnTo>
                  <a:lnTo>
                    <a:pt x="11553" y="5387"/>
                  </a:lnTo>
                  <a:lnTo>
                    <a:pt x="11217" y="5535"/>
                  </a:lnTo>
                  <a:lnTo>
                    <a:pt x="10901" y="5703"/>
                  </a:lnTo>
                  <a:lnTo>
                    <a:pt x="10607" y="5850"/>
                  </a:lnTo>
                  <a:lnTo>
                    <a:pt x="10080" y="6166"/>
                  </a:lnTo>
                  <a:lnTo>
                    <a:pt x="9639" y="6460"/>
                  </a:lnTo>
                  <a:lnTo>
                    <a:pt x="9302" y="6713"/>
                  </a:lnTo>
                  <a:lnTo>
                    <a:pt x="8965" y="6987"/>
                  </a:lnTo>
                  <a:lnTo>
                    <a:pt x="8628" y="7281"/>
                  </a:lnTo>
                  <a:lnTo>
                    <a:pt x="8523" y="6692"/>
                  </a:lnTo>
                  <a:lnTo>
                    <a:pt x="8481" y="6103"/>
                  </a:lnTo>
                  <a:lnTo>
                    <a:pt x="8460" y="5976"/>
                  </a:lnTo>
                  <a:lnTo>
                    <a:pt x="8439" y="5850"/>
                  </a:lnTo>
                  <a:lnTo>
                    <a:pt x="8355" y="5619"/>
                  </a:lnTo>
                  <a:lnTo>
                    <a:pt x="8229" y="5408"/>
                  </a:lnTo>
                  <a:lnTo>
                    <a:pt x="8060" y="5219"/>
                  </a:lnTo>
                  <a:lnTo>
                    <a:pt x="7871" y="5072"/>
                  </a:lnTo>
                  <a:lnTo>
                    <a:pt x="7639" y="4966"/>
                  </a:lnTo>
                  <a:lnTo>
                    <a:pt x="7408" y="4882"/>
                  </a:lnTo>
                  <a:lnTo>
                    <a:pt x="7282" y="4861"/>
                  </a:lnTo>
                  <a:lnTo>
                    <a:pt x="7155" y="4861"/>
                  </a:lnTo>
                  <a:lnTo>
                    <a:pt x="6966" y="4882"/>
                  </a:lnTo>
                  <a:lnTo>
                    <a:pt x="6798" y="4903"/>
                  </a:lnTo>
                  <a:lnTo>
                    <a:pt x="6629" y="4966"/>
                  </a:lnTo>
                  <a:lnTo>
                    <a:pt x="6482" y="5051"/>
                  </a:lnTo>
                  <a:lnTo>
                    <a:pt x="6356" y="5135"/>
                  </a:lnTo>
                  <a:lnTo>
                    <a:pt x="6230" y="5261"/>
                  </a:lnTo>
                  <a:lnTo>
                    <a:pt x="6103" y="5387"/>
                  </a:lnTo>
                  <a:lnTo>
                    <a:pt x="6019" y="5535"/>
                  </a:lnTo>
                  <a:lnTo>
                    <a:pt x="5872" y="5724"/>
                  </a:lnTo>
                  <a:lnTo>
                    <a:pt x="5788" y="5934"/>
                  </a:lnTo>
                  <a:lnTo>
                    <a:pt x="5724" y="6145"/>
                  </a:lnTo>
                  <a:lnTo>
                    <a:pt x="5724" y="6376"/>
                  </a:lnTo>
                  <a:lnTo>
                    <a:pt x="5746" y="6481"/>
                  </a:lnTo>
                  <a:lnTo>
                    <a:pt x="5409" y="7702"/>
                  </a:lnTo>
                  <a:lnTo>
                    <a:pt x="5072" y="8923"/>
                  </a:lnTo>
                  <a:lnTo>
                    <a:pt x="4651" y="10459"/>
                  </a:lnTo>
                  <a:lnTo>
                    <a:pt x="4441" y="11258"/>
                  </a:lnTo>
                  <a:lnTo>
                    <a:pt x="4251" y="12037"/>
                  </a:lnTo>
                  <a:lnTo>
                    <a:pt x="4083" y="12837"/>
                  </a:lnTo>
                  <a:lnTo>
                    <a:pt x="3915" y="13636"/>
                  </a:lnTo>
                  <a:lnTo>
                    <a:pt x="3767" y="14415"/>
                  </a:lnTo>
                  <a:lnTo>
                    <a:pt x="3662" y="15214"/>
                  </a:lnTo>
                  <a:lnTo>
                    <a:pt x="3641" y="15551"/>
                  </a:lnTo>
                  <a:lnTo>
                    <a:pt x="3620" y="16014"/>
                  </a:lnTo>
                  <a:lnTo>
                    <a:pt x="3620" y="16582"/>
                  </a:lnTo>
                  <a:lnTo>
                    <a:pt x="3641" y="16877"/>
                  </a:lnTo>
                  <a:lnTo>
                    <a:pt x="3662" y="17214"/>
                  </a:lnTo>
                  <a:lnTo>
                    <a:pt x="3725" y="17529"/>
                  </a:lnTo>
                  <a:lnTo>
                    <a:pt x="3788" y="17866"/>
                  </a:lnTo>
                  <a:lnTo>
                    <a:pt x="3873" y="18203"/>
                  </a:lnTo>
                  <a:lnTo>
                    <a:pt x="3978" y="18539"/>
                  </a:lnTo>
                  <a:lnTo>
                    <a:pt x="4125" y="18855"/>
                  </a:lnTo>
                  <a:lnTo>
                    <a:pt x="4272" y="19171"/>
                  </a:lnTo>
                  <a:lnTo>
                    <a:pt x="4483" y="19465"/>
                  </a:lnTo>
                  <a:lnTo>
                    <a:pt x="4693" y="19760"/>
                  </a:lnTo>
                  <a:lnTo>
                    <a:pt x="4925" y="19991"/>
                  </a:lnTo>
                  <a:lnTo>
                    <a:pt x="5177" y="20202"/>
                  </a:lnTo>
                  <a:lnTo>
                    <a:pt x="5451" y="20370"/>
                  </a:lnTo>
                  <a:lnTo>
                    <a:pt x="5724" y="20517"/>
                  </a:lnTo>
                  <a:lnTo>
                    <a:pt x="5240" y="21086"/>
                  </a:lnTo>
                  <a:lnTo>
                    <a:pt x="4756" y="21654"/>
                  </a:lnTo>
                  <a:lnTo>
                    <a:pt x="4294" y="22243"/>
                  </a:lnTo>
                  <a:lnTo>
                    <a:pt x="3873" y="22811"/>
                  </a:lnTo>
                  <a:lnTo>
                    <a:pt x="3452" y="23379"/>
                  </a:lnTo>
                  <a:lnTo>
                    <a:pt x="3073" y="23969"/>
                  </a:lnTo>
                  <a:lnTo>
                    <a:pt x="2694" y="24537"/>
                  </a:lnTo>
                  <a:lnTo>
                    <a:pt x="2358" y="25126"/>
                  </a:lnTo>
                  <a:lnTo>
                    <a:pt x="2042" y="25694"/>
                  </a:lnTo>
                  <a:lnTo>
                    <a:pt x="1747" y="26262"/>
                  </a:lnTo>
                  <a:lnTo>
                    <a:pt x="1474" y="26830"/>
                  </a:lnTo>
                  <a:lnTo>
                    <a:pt x="1221" y="27399"/>
                  </a:lnTo>
                  <a:lnTo>
                    <a:pt x="990" y="27967"/>
                  </a:lnTo>
                  <a:lnTo>
                    <a:pt x="800" y="28535"/>
                  </a:lnTo>
                  <a:lnTo>
                    <a:pt x="611" y="29103"/>
                  </a:lnTo>
                  <a:lnTo>
                    <a:pt x="464" y="29671"/>
                  </a:lnTo>
                  <a:lnTo>
                    <a:pt x="316" y="30239"/>
                  </a:lnTo>
                  <a:lnTo>
                    <a:pt x="211" y="30787"/>
                  </a:lnTo>
                  <a:lnTo>
                    <a:pt x="127" y="31355"/>
                  </a:lnTo>
                  <a:lnTo>
                    <a:pt x="64" y="31902"/>
                  </a:lnTo>
                  <a:lnTo>
                    <a:pt x="22" y="32449"/>
                  </a:lnTo>
                  <a:lnTo>
                    <a:pt x="1" y="32996"/>
                  </a:lnTo>
                  <a:lnTo>
                    <a:pt x="1" y="33543"/>
                  </a:lnTo>
                  <a:lnTo>
                    <a:pt x="43" y="34069"/>
                  </a:lnTo>
                  <a:lnTo>
                    <a:pt x="106" y="34616"/>
                  </a:lnTo>
                  <a:lnTo>
                    <a:pt x="169" y="35143"/>
                  </a:lnTo>
                  <a:lnTo>
                    <a:pt x="274" y="35669"/>
                  </a:lnTo>
                  <a:lnTo>
                    <a:pt x="401" y="36195"/>
                  </a:lnTo>
                  <a:lnTo>
                    <a:pt x="548" y="36700"/>
                  </a:lnTo>
                  <a:lnTo>
                    <a:pt x="737" y="37205"/>
                  </a:lnTo>
                  <a:lnTo>
                    <a:pt x="927" y="37710"/>
                  </a:lnTo>
                  <a:lnTo>
                    <a:pt x="1158" y="38215"/>
                  </a:lnTo>
                  <a:lnTo>
                    <a:pt x="1453" y="38804"/>
                  </a:lnTo>
                  <a:lnTo>
                    <a:pt x="1768" y="39393"/>
                  </a:lnTo>
                  <a:lnTo>
                    <a:pt x="2105" y="39940"/>
                  </a:lnTo>
                  <a:lnTo>
                    <a:pt x="2484" y="40488"/>
                  </a:lnTo>
                  <a:lnTo>
                    <a:pt x="2863" y="41035"/>
                  </a:lnTo>
                  <a:lnTo>
                    <a:pt x="3283" y="41540"/>
                  </a:lnTo>
                  <a:lnTo>
                    <a:pt x="3725" y="42024"/>
                  </a:lnTo>
                  <a:lnTo>
                    <a:pt x="4188" y="42508"/>
                  </a:lnTo>
                  <a:lnTo>
                    <a:pt x="4672" y="42971"/>
                  </a:lnTo>
                  <a:lnTo>
                    <a:pt x="5177" y="43413"/>
                  </a:lnTo>
                  <a:lnTo>
                    <a:pt x="5703" y="43855"/>
                  </a:lnTo>
                  <a:lnTo>
                    <a:pt x="6230" y="44254"/>
                  </a:lnTo>
                  <a:lnTo>
                    <a:pt x="6798" y="44654"/>
                  </a:lnTo>
                  <a:lnTo>
                    <a:pt x="7387" y="45033"/>
                  </a:lnTo>
                  <a:lnTo>
                    <a:pt x="7997" y="45391"/>
                  </a:lnTo>
                  <a:lnTo>
                    <a:pt x="8628" y="45727"/>
                  </a:lnTo>
                  <a:lnTo>
                    <a:pt x="9260" y="46043"/>
                  </a:lnTo>
                  <a:lnTo>
                    <a:pt x="9933" y="46338"/>
                  </a:lnTo>
                  <a:lnTo>
                    <a:pt x="10607" y="46632"/>
                  </a:lnTo>
                  <a:lnTo>
                    <a:pt x="11301" y="46885"/>
                  </a:lnTo>
                  <a:lnTo>
                    <a:pt x="12016" y="47137"/>
                  </a:lnTo>
                  <a:lnTo>
                    <a:pt x="12732" y="47348"/>
                  </a:lnTo>
                  <a:lnTo>
                    <a:pt x="13489" y="47558"/>
                  </a:lnTo>
                  <a:lnTo>
                    <a:pt x="14247" y="47727"/>
                  </a:lnTo>
                  <a:lnTo>
                    <a:pt x="15026" y="47895"/>
                  </a:lnTo>
                  <a:lnTo>
                    <a:pt x="15804" y="48042"/>
                  </a:lnTo>
                  <a:lnTo>
                    <a:pt x="16604" y="48147"/>
                  </a:lnTo>
                  <a:lnTo>
                    <a:pt x="17425" y="48253"/>
                  </a:lnTo>
                  <a:lnTo>
                    <a:pt x="18245" y="48337"/>
                  </a:lnTo>
                  <a:lnTo>
                    <a:pt x="19087" y="48379"/>
                  </a:lnTo>
                  <a:lnTo>
                    <a:pt x="19950" y="48421"/>
                  </a:lnTo>
                  <a:lnTo>
                    <a:pt x="20813" y="48421"/>
                  </a:lnTo>
                  <a:lnTo>
                    <a:pt x="21970" y="48400"/>
                  </a:lnTo>
                  <a:lnTo>
                    <a:pt x="23106" y="48337"/>
                  </a:lnTo>
                  <a:lnTo>
                    <a:pt x="24243" y="48232"/>
                  </a:lnTo>
                  <a:lnTo>
                    <a:pt x="25358" y="48105"/>
                  </a:lnTo>
                  <a:lnTo>
                    <a:pt x="26263" y="47958"/>
                  </a:lnTo>
                  <a:lnTo>
                    <a:pt x="27147" y="47790"/>
                  </a:lnTo>
                  <a:lnTo>
                    <a:pt x="28051" y="47600"/>
                  </a:lnTo>
                  <a:lnTo>
                    <a:pt x="28935" y="47369"/>
                  </a:lnTo>
                  <a:lnTo>
                    <a:pt x="29840" y="47137"/>
                  </a:lnTo>
                  <a:lnTo>
                    <a:pt x="30703" y="46885"/>
                  </a:lnTo>
                  <a:lnTo>
                    <a:pt x="31587" y="46590"/>
                  </a:lnTo>
                  <a:lnTo>
                    <a:pt x="32450" y="46296"/>
                  </a:lnTo>
                  <a:lnTo>
                    <a:pt x="33291" y="45959"/>
                  </a:lnTo>
                  <a:lnTo>
                    <a:pt x="34133" y="45601"/>
                  </a:lnTo>
                  <a:lnTo>
                    <a:pt x="34954" y="45222"/>
                  </a:lnTo>
                  <a:lnTo>
                    <a:pt x="35732" y="44823"/>
                  </a:lnTo>
                  <a:lnTo>
                    <a:pt x="36511" y="44402"/>
                  </a:lnTo>
                  <a:lnTo>
                    <a:pt x="37268" y="43939"/>
                  </a:lnTo>
                  <a:lnTo>
                    <a:pt x="38005" y="43455"/>
                  </a:lnTo>
                  <a:lnTo>
                    <a:pt x="38699" y="42950"/>
                  </a:lnTo>
                  <a:lnTo>
                    <a:pt x="39373" y="42424"/>
                  </a:lnTo>
                  <a:lnTo>
                    <a:pt x="40004" y="41876"/>
                  </a:lnTo>
                  <a:lnTo>
                    <a:pt x="40614" y="41287"/>
                  </a:lnTo>
                  <a:lnTo>
                    <a:pt x="41183" y="40677"/>
                  </a:lnTo>
                  <a:lnTo>
                    <a:pt x="41709" y="40046"/>
                  </a:lnTo>
                  <a:lnTo>
                    <a:pt x="42214" y="39393"/>
                  </a:lnTo>
                  <a:lnTo>
                    <a:pt x="42445" y="39036"/>
                  </a:lnTo>
                  <a:lnTo>
                    <a:pt x="42656" y="38699"/>
                  </a:lnTo>
                  <a:lnTo>
                    <a:pt x="42866" y="38341"/>
                  </a:lnTo>
                  <a:lnTo>
                    <a:pt x="43076" y="37983"/>
                  </a:lnTo>
                  <a:lnTo>
                    <a:pt x="43266" y="37605"/>
                  </a:lnTo>
                  <a:lnTo>
                    <a:pt x="43434" y="37226"/>
                  </a:lnTo>
                  <a:lnTo>
                    <a:pt x="43603" y="36847"/>
                  </a:lnTo>
                  <a:lnTo>
                    <a:pt x="43750" y="36447"/>
                  </a:lnTo>
                  <a:lnTo>
                    <a:pt x="43897" y="36068"/>
                  </a:lnTo>
                  <a:lnTo>
                    <a:pt x="44023" y="35648"/>
                  </a:lnTo>
                  <a:lnTo>
                    <a:pt x="44150" y="35248"/>
                  </a:lnTo>
                  <a:lnTo>
                    <a:pt x="44234" y="34827"/>
                  </a:lnTo>
                  <a:lnTo>
                    <a:pt x="44339" y="34406"/>
                  </a:lnTo>
                  <a:lnTo>
                    <a:pt x="44402" y="33964"/>
                  </a:lnTo>
                  <a:lnTo>
                    <a:pt x="44465" y="33522"/>
                  </a:lnTo>
                  <a:lnTo>
                    <a:pt x="44507" y="33080"/>
                  </a:lnTo>
                  <a:lnTo>
                    <a:pt x="44549" y="32617"/>
                  </a:lnTo>
                  <a:lnTo>
                    <a:pt x="44570" y="32175"/>
                  </a:lnTo>
                  <a:lnTo>
                    <a:pt x="44570" y="31691"/>
                  </a:lnTo>
                  <a:lnTo>
                    <a:pt x="44549" y="31229"/>
                  </a:lnTo>
                  <a:lnTo>
                    <a:pt x="44507" y="30471"/>
                  </a:lnTo>
                  <a:lnTo>
                    <a:pt x="44444" y="29734"/>
                  </a:lnTo>
                  <a:lnTo>
                    <a:pt x="44360" y="28977"/>
                  </a:lnTo>
                  <a:lnTo>
                    <a:pt x="44255" y="28240"/>
                  </a:lnTo>
                  <a:lnTo>
                    <a:pt x="44129" y="27504"/>
                  </a:lnTo>
                  <a:lnTo>
                    <a:pt x="43981" y="26767"/>
                  </a:lnTo>
                  <a:lnTo>
                    <a:pt x="43792" y="26052"/>
                  </a:lnTo>
                  <a:lnTo>
                    <a:pt x="43603" y="25336"/>
                  </a:lnTo>
                  <a:lnTo>
                    <a:pt x="43392" y="24621"/>
                  </a:lnTo>
                  <a:lnTo>
                    <a:pt x="43161" y="23905"/>
                  </a:lnTo>
                  <a:lnTo>
                    <a:pt x="42908" y="23211"/>
                  </a:lnTo>
                  <a:lnTo>
                    <a:pt x="42635" y="22538"/>
                  </a:lnTo>
                  <a:lnTo>
                    <a:pt x="42340" y="21864"/>
                  </a:lnTo>
                  <a:lnTo>
                    <a:pt x="42045" y="21191"/>
                  </a:lnTo>
                  <a:lnTo>
                    <a:pt x="41709" y="20538"/>
                  </a:lnTo>
                  <a:lnTo>
                    <a:pt x="41351" y="19907"/>
                  </a:lnTo>
                  <a:lnTo>
                    <a:pt x="41667" y="19760"/>
                  </a:lnTo>
                  <a:lnTo>
                    <a:pt x="41898" y="19697"/>
                  </a:lnTo>
                  <a:lnTo>
                    <a:pt x="42129" y="19613"/>
                  </a:lnTo>
                  <a:lnTo>
                    <a:pt x="42361" y="19528"/>
                  </a:lnTo>
                  <a:lnTo>
                    <a:pt x="42571" y="19423"/>
                  </a:lnTo>
                  <a:lnTo>
                    <a:pt x="42782" y="19318"/>
                  </a:lnTo>
                  <a:lnTo>
                    <a:pt x="42971" y="19192"/>
                  </a:lnTo>
                  <a:lnTo>
                    <a:pt x="43161" y="19044"/>
                  </a:lnTo>
                  <a:lnTo>
                    <a:pt x="43350" y="18897"/>
                  </a:lnTo>
                  <a:lnTo>
                    <a:pt x="43518" y="18729"/>
                  </a:lnTo>
                  <a:lnTo>
                    <a:pt x="43687" y="18560"/>
                  </a:lnTo>
                  <a:lnTo>
                    <a:pt x="43834" y="18371"/>
                  </a:lnTo>
                  <a:lnTo>
                    <a:pt x="43981" y="18182"/>
                  </a:lnTo>
                  <a:lnTo>
                    <a:pt x="44129" y="17971"/>
                  </a:lnTo>
                  <a:lnTo>
                    <a:pt x="44255" y="17740"/>
                  </a:lnTo>
                  <a:lnTo>
                    <a:pt x="44360" y="17529"/>
                  </a:lnTo>
                  <a:lnTo>
                    <a:pt x="44486" y="17277"/>
                  </a:lnTo>
                  <a:lnTo>
                    <a:pt x="44655" y="16793"/>
                  </a:lnTo>
                  <a:lnTo>
                    <a:pt x="44802" y="16267"/>
                  </a:lnTo>
                  <a:lnTo>
                    <a:pt x="44907" y="15720"/>
                  </a:lnTo>
                  <a:lnTo>
                    <a:pt x="44970" y="15151"/>
                  </a:lnTo>
                  <a:lnTo>
                    <a:pt x="45012" y="14562"/>
                  </a:lnTo>
                  <a:lnTo>
                    <a:pt x="45012" y="13973"/>
                  </a:lnTo>
                  <a:lnTo>
                    <a:pt x="44970" y="13384"/>
                  </a:lnTo>
                  <a:lnTo>
                    <a:pt x="44907" y="12795"/>
                  </a:lnTo>
                  <a:lnTo>
                    <a:pt x="44823" y="12205"/>
                  </a:lnTo>
                  <a:lnTo>
                    <a:pt x="44697" y="11637"/>
                  </a:lnTo>
                  <a:lnTo>
                    <a:pt x="44549" y="11069"/>
                  </a:lnTo>
                  <a:lnTo>
                    <a:pt x="44381" y="10522"/>
                  </a:lnTo>
                  <a:lnTo>
                    <a:pt x="44192" y="9996"/>
                  </a:lnTo>
                  <a:lnTo>
                    <a:pt x="43981" y="9512"/>
                  </a:lnTo>
                  <a:lnTo>
                    <a:pt x="43750" y="9049"/>
                  </a:lnTo>
                  <a:lnTo>
                    <a:pt x="43518" y="8628"/>
                  </a:lnTo>
                  <a:lnTo>
                    <a:pt x="43266" y="8270"/>
                  </a:lnTo>
                  <a:lnTo>
                    <a:pt x="43013" y="7933"/>
                  </a:lnTo>
                  <a:lnTo>
                    <a:pt x="42740" y="7618"/>
                  </a:lnTo>
                  <a:lnTo>
                    <a:pt x="42445" y="7302"/>
                  </a:lnTo>
                  <a:lnTo>
                    <a:pt x="42151" y="7029"/>
                  </a:lnTo>
                  <a:lnTo>
                    <a:pt x="41835" y="6776"/>
                  </a:lnTo>
                  <a:lnTo>
                    <a:pt x="41498" y="6524"/>
                  </a:lnTo>
                  <a:lnTo>
                    <a:pt x="41161" y="6313"/>
                  </a:lnTo>
                  <a:lnTo>
                    <a:pt x="40804" y="6124"/>
                  </a:lnTo>
                  <a:lnTo>
                    <a:pt x="40446" y="5976"/>
                  </a:lnTo>
                  <a:lnTo>
                    <a:pt x="40088" y="5829"/>
                  </a:lnTo>
                  <a:lnTo>
                    <a:pt x="39709" y="5703"/>
                  </a:lnTo>
                  <a:lnTo>
                    <a:pt x="39331" y="5619"/>
                  </a:lnTo>
                  <a:lnTo>
                    <a:pt x="38952" y="5556"/>
                  </a:lnTo>
                  <a:lnTo>
                    <a:pt x="38552" y="5513"/>
                  </a:lnTo>
                  <a:lnTo>
                    <a:pt x="38152" y="5492"/>
                  </a:lnTo>
                  <a:lnTo>
                    <a:pt x="37752" y="5513"/>
                  </a:lnTo>
                  <a:lnTo>
                    <a:pt x="37353" y="5556"/>
                  </a:lnTo>
                  <a:lnTo>
                    <a:pt x="36953" y="5619"/>
                  </a:lnTo>
                  <a:lnTo>
                    <a:pt x="36553" y="5703"/>
                  </a:lnTo>
                  <a:lnTo>
                    <a:pt x="36258" y="5808"/>
                  </a:lnTo>
                  <a:lnTo>
                    <a:pt x="35943" y="5913"/>
                  </a:lnTo>
                  <a:lnTo>
                    <a:pt x="35648" y="6040"/>
                  </a:lnTo>
                  <a:lnTo>
                    <a:pt x="35375" y="6187"/>
                  </a:lnTo>
                  <a:lnTo>
                    <a:pt x="35101" y="6355"/>
                  </a:lnTo>
                  <a:lnTo>
                    <a:pt x="34827" y="6524"/>
                  </a:lnTo>
                  <a:lnTo>
                    <a:pt x="34554" y="6713"/>
                  </a:lnTo>
                  <a:lnTo>
                    <a:pt x="34301" y="6923"/>
                  </a:lnTo>
                  <a:lnTo>
                    <a:pt x="34070" y="7155"/>
                  </a:lnTo>
                  <a:lnTo>
                    <a:pt x="33838" y="7386"/>
                  </a:lnTo>
                  <a:lnTo>
                    <a:pt x="33628" y="7618"/>
                  </a:lnTo>
                  <a:lnTo>
                    <a:pt x="33418" y="7870"/>
                  </a:lnTo>
                  <a:lnTo>
                    <a:pt x="33228" y="8144"/>
                  </a:lnTo>
                  <a:lnTo>
                    <a:pt x="33060" y="8417"/>
                  </a:lnTo>
                  <a:lnTo>
                    <a:pt x="32891" y="8691"/>
                  </a:lnTo>
                  <a:lnTo>
                    <a:pt x="32744" y="8986"/>
                  </a:lnTo>
                  <a:lnTo>
                    <a:pt x="32576" y="8165"/>
                  </a:lnTo>
                  <a:lnTo>
                    <a:pt x="32386" y="7365"/>
                  </a:lnTo>
                  <a:lnTo>
                    <a:pt x="32176" y="6608"/>
                  </a:lnTo>
                  <a:lnTo>
                    <a:pt x="31923" y="5892"/>
                  </a:lnTo>
                  <a:lnTo>
                    <a:pt x="31671" y="5219"/>
                  </a:lnTo>
                  <a:lnTo>
                    <a:pt x="31376" y="4567"/>
                  </a:lnTo>
                  <a:lnTo>
                    <a:pt x="31061" y="3956"/>
                  </a:lnTo>
                  <a:lnTo>
                    <a:pt x="30724" y="3388"/>
                  </a:lnTo>
                  <a:lnTo>
                    <a:pt x="30366" y="2862"/>
                  </a:lnTo>
                  <a:lnTo>
                    <a:pt x="29987" y="2378"/>
                  </a:lnTo>
                  <a:lnTo>
                    <a:pt x="29588" y="1915"/>
                  </a:lnTo>
                  <a:lnTo>
                    <a:pt x="29146" y="1494"/>
                  </a:lnTo>
                  <a:lnTo>
                    <a:pt x="28704" y="1115"/>
                  </a:lnTo>
                  <a:lnTo>
                    <a:pt x="28220" y="779"/>
                  </a:lnTo>
                  <a:lnTo>
                    <a:pt x="27715" y="463"/>
                  </a:lnTo>
                  <a:lnTo>
                    <a:pt x="27189" y="211"/>
                  </a:lnTo>
                  <a:lnTo>
                    <a:pt x="26957" y="126"/>
                  </a:lnTo>
                  <a:lnTo>
                    <a:pt x="26726" y="84"/>
                  </a:lnTo>
                  <a:lnTo>
                    <a:pt x="26473" y="84"/>
                  </a:lnTo>
                  <a:lnTo>
                    <a:pt x="26242" y="126"/>
                  </a:lnTo>
                  <a:lnTo>
                    <a:pt x="26010" y="190"/>
                  </a:lnTo>
                  <a:lnTo>
                    <a:pt x="25800" y="316"/>
                  </a:lnTo>
                  <a:lnTo>
                    <a:pt x="25610" y="463"/>
                  </a:lnTo>
                  <a:lnTo>
                    <a:pt x="25442" y="631"/>
                  </a:lnTo>
                  <a:lnTo>
                    <a:pt x="25358" y="758"/>
                  </a:lnTo>
                  <a:lnTo>
                    <a:pt x="25274" y="905"/>
                  </a:lnTo>
                  <a:lnTo>
                    <a:pt x="25211" y="1052"/>
                  </a:lnTo>
                  <a:lnTo>
                    <a:pt x="25190" y="1221"/>
                  </a:lnTo>
                  <a:lnTo>
                    <a:pt x="25169" y="1368"/>
                  </a:lnTo>
                  <a:lnTo>
                    <a:pt x="25169" y="1536"/>
                  </a:lnTo>
                  <a:lnTo>
                    <a:pt x="25169" y="1684"/>
                  </a:lnTo>
                  <a:lnTo>
                    <a:pt x="25211" y="1852"/>
                  </a:lnTo>
                  <a:lnTo>
                    <a:pt x="25421" y="2610"/>
                  </a:lnTo>
                  <a:lnTo>
                    <a:pt x="25505" y="2883"/>
                  </a:lnTo>
                  <a:lnTo>
                    <a:pt x="25126" y="2441"/>
                  </a:lnTo>
                  <a:lnTo>
                    <a:pt x="24706" y="2020"/>
                  </a:lnTo>
                  <a:lnTo>
                    <a:pt x="24264" y="1620"/>
                  </a:lnTo>
                  <a:lnTo>
                    <a:pt x="23822" y="1242"/>
                  </a:lnTo>
                  <a:lnTo>
                    <a:pt x="23338" y="884"/>
                  </a:lnTo>
                  <a:lnTo>
                    <a:pt x="22833" y="589"/>
                  </a:lnTo>
                  <a:lnTo>
                    <a:pt x="22328" y="316"/>
                  </a:lnTo>
                  <a:lnTo>
                    <a:pt x="21802" y="84"/>
                  </a:lnTo>
                  <a:lnTo>
                    <a:pt x="21591" y="21"/>
                  </a:lnTo>
                  <a:lnTo>
                    <a:pt x="2138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49"/>
            <p:cNvSpPr/>
            <p:nvPr/>
          </p:nvSpPr>
          <p:spPr>
            <a:xfrm>
              <a:off x="4509425" y="-2850977"/>
              <a:ext cx="1373993" cy="1508018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19487" y="0"/>
                  </a:moveTo>
                  <a:lnTo>
                    <a:pt x="19634" y="400"/>
                  </a:lnTo>
                  <a:lnTo>
                    <a:pt x="19802" y="800"/>
                  </a:lnTo>
                  <a:lnTo>
                    <a:pt x="20013" y="1200"/>
                  </a:lnTo>
                  <a:lnTo>
                    <a:pt x="20223" y="1579"/>
                  </a:lnTo>
                  <a:lnTo>
                    <a:pt x="20434" y="1957"/>
                  </a:lnTo>
                  <a:lnTo>
                    <a:pt x="20644" y="2336"/>
                  </a:lnTo>
                  <a:lnTo>
                    <a:pt x="20833" y="2736"/>
                  </a:lnTo>
                  <a:lnTo>
                    <a:pt x="20981" y="3136"/>
                  </a:lnTo>
                  <a:lnTo>
                    <a:pt x="21086" y="3515"/>
                  </a:lnTo>
                  <a:lnTo>
                    <a:pt x="21149" y="3893"/>
                  </a:lnTo>
                  <a:lnTo>
                    <a:pt x="21170" y="4272"/>
                  </a:lnTo>
                  <a:lnTo>
                    <a:pt x="21149" y="4630"/>
                  </a:lnTo>
                  <a:lnTo>
                    <a:pt x="21107" y="5009"/>
                  </a:lnTo>
                  <a:lnTo>
                    <a:pt x="21044" y="5387"/>
                  </a:lnTo>
                  <a:lnTo>
                    <a:pt x="20960" y="5766"/>
                  </a:lnTo>
                  <a:lnTo>
                    <a:pt x="20854" y="6124"/>
                  </a:lnTo>
                  <a:lnTo>
                    <a:pt x="20960" y="6271"/>
                  </a:lnTo>
                  <a:lnTo>
                    <a:pt x="20981" y="6313"/>
                  </a:lnTo>
                  <a:lnTo>
                    <a:pt x="20981" y="6355"/>
                  </a:lnTo>
                  <a:lnTo>
                    <a:pt x="20939" y="6419"/>
                  </a:lnTo>
                  <a:lnTo>
                    <a:pt x="20918" y="6461"/>
                  </a:lnTo>
                  <a:lnTo>
                    <a:pt x="20875" y="6482"/>
                  </a:lnTo>
                  <a:lnTo>
                    <a:pt x="20791" y="6482"/>
                  </a:lnTo>
                  <a:lnTo>
                    <a:pt x="20497" y="6334"/>
                  </a:lnTo>
                  <a:lnTo>
                    <a:pt x="20223" y="6166"/>
                  </a:lnTo>
                  <a:lnTo>
                    <a:pt x="19971" y="5956"/>
                  </a:lnTo>
                  <a:lnTo>
                    <a:pt x="19739" y="5745"/>
                  </a:lnTo>
                  <a:lnTo>
                    <a:pt x="19529" y="5514"/>
                  </a:lnTo>
                  <a:lnTo>
                    <a:pt x="19318" y="5261"/>
                  </a:lnTo>
                  <a:lnTo>
                    <a:pt x="18939" y="4756"/>
                  </a:lnTo>
                  <a:lnTo>
                    <a:pt x="18540" y="4251"/>
                  </a:lnTo>
                  <a:lnTo>
                    <a:pt x="18350" y="3999"/>
                  </a:lnTo>
                  <a:lnTo>
                    <a:pt x="18140" y="3767"/>
                  </a:lnTo>
                  <a:lnTo>
                    <a:pt x="17908" y="3536"/>
                  </a:lnTo>
                  <a:lnTo>
                    <a:pt x="17677" y="3346"/>
                  </a:lnTo>
                  <a:lnTo>
                    <a:pt x="17403" y="3157"/>
                  </a:lnTo>
                  <a:lnTo>
                    <a:pt x="17109" y="3010"/>
                  </a:lnTo>
                  <a:lnTo>
                    <a:pt x="17614" y="4398"/>
                  </a:lnTo>
                  <a:lnTo>
                    <a:pt x="17866" y="5072"/>
                  </a:lnTo>
                  <a:lnTo>
                    <a:pt x="18077" y="5766"/>
                  </a:lnTo>
                  <a:lnTo>
                    <a:pt x="18161" y="6103"/>
                  </a:lnTo>
                  <a:lnTo>
                    <a:pt x="18224" y="6461"/>
                  </a:lnTo>
                  <a:lnTo>
                    <a:pt x="18287" y="6797"/>
                  </a:lnTo>
                  <a:lnTo>
                    <a:pt x="18329" y="7155"/>
                  </a:lnTo>
                  <a:lnTo>
                    <a:pt x="18350" y="7513"/>
                  </a:lnTo>
                  <a:lnTo>
                    <a:pt x="18329" y="7871"/>
                  </a:lnTo>
                  <a:lnTo>
                    <a:pt x="18308" y="8228"/>
                  </a:lnTo>
                  <a:lnTo>
                    <a:pt x="18245" y="8586"/>
                  </a:lnTo>
                  <a:lnTo>
                    <a:pt x="19550" y="7871"/>
                  </a:lnTo>
                  <a:lnTo>
                    <a:pt x="19634" y="7849"/>
                  </a:lnTo>
                  <a:lnTo>
                    <a:pt x="19697" y="7849"/>
                  </a:lnTo>
                  <a:lnTo>
                    <a:pt x="19781" y="7892"/>
                  </a:lnTo>
                  <a:lnTo>
                    <a:pt x="19823" y="7955"/>
                  </a:lnTo>
                  <a:lnTo>
                    <a:pt x="19844" y="8018"/>
                  </a:lnTo>
                  <a:lnTo>
                    <a:pt x="19844" y="8081"/>
                  </a:lnTo>
                  <a:lnTo>
                    <a:pt x="19823" y="8165"/>
                  </a:lnTo>
                  <a:lnTo>
                    <a:pt x="19760" y="8228"/>
                  </a:lnTo>
                  <a:lnTo>
                    <a:pt x="18098" y="9323"/>
                  </a:lnTo>
                  <a:lnTo>
                    <a:pt x="16414" y="10396"/>
                  </a:lnTo>
                  <a:lnTo>
                    <a:pt x="16688" y="10459"/>
                  </a:lnTo>
                  <a:lnTo>
                    <a:pt x="16961" y="10564"/>
                  </a:lnTo>
                  <a:lnTo>
                    <a:pt x="17235" y="10711"/>
                  </a:lnTo>
                  <a:lnTo>
                    <a:pt x="17466" y="10859"/>
                  </a:lnTo>
                  <a:lnTo>
                    <a:pt x="17677" y="11069"/>
                  </a:lnTo>
                  <a:lnTo>
                    <a:pt x="17866" y="11280"/>
                  </a:lnTo>
                  <a:lnTo>
                    <a:pt x="18014" y="11511"/>
                  </a:lnTo>
                  <a:lnTo>
                    <a:pt x="18056" y="11637"/>
                  </a:lnTo>
                  <a:lnTo>
                    <a:pt x="18098" y="11764"/>
                  </a:lnTo>
                  <a:lnTo>
                    <a:pt x="18182" y="12184"/>
                  </a:lnTo>
                  <a:lnTo>
                    <a:pt x="18245" y="12605"/>
                  </a:lnTo>
                  <a:lnTo>
                    <a:pt x="18245" y="13047"/>
                  </a:lnTo>
                  <a:lnTo>
                    <a:pt x="18203" y="13468"/>
                  </a:lnTo>
                  <a:lnTo>
                    <a:pt x="18140" y="13868"/>
                  </a:lnTo>
                  <a:lnTo>
                    <a:pt x="18035" y="14289"/>
                  </a:lnTo>
                  <a:lnTo>
                    <a:pt x="17908" y="14710"/>
                  </a:lnTo>
                  <a:lnTo>
                    <a:pt x="17740" y="15109"/>
                  </a:lnTo>
                  <a:lnTo>
                    <a:pt x="17572" y="15509"/>
                  </a:lnTo>
                  <a:lnTo>
                    <a:pt x="17361" y="15888"/>
                  </a:lnTo>
                  <a:lnTo>
                    <a:pt x="17151" y="16267"/>
                  </a:lnTo>
                  <a:lnTo>
                    <a:pt x="16919" y="16646"/>
                  </a:lnTo>
                  <a:lnTo>
                    <a:pt x="16688" y="17003"/>
                  </a:lnTo>
                  <a:lnTo>
                    <a:pt x="16435" y="17361"/>
                  </a:lnTo>
                  <a:lnTo>
                    <a:pt x="15909" y="18013"/>
                  </a:lnTo>
                  <a:lnTo>
                    <a:pt x="15594" y="18392"/>
                  </a:lnTo>
                  <a:lnTo>
                    <a:pt x="15257" y="18750"/>
                  </a:lnTo>
                  <a:lnTo>
                    <a:pt x="14878" y="19108"/>
                  </a:lnTo>
                  <a:lnTo>
                    <a:pt x="14499" y="19444"/>
                  </a:lnTo>
                  <a:lnTo>
                    <a:pt x="14121" y="19781"/>
                  </a:lnTo>
                  <a:lnTo>
                    <a:pt x="13700" y="20076"/>
                  </a:lnTo>
                  <a:lnTo>
                    <a:pt x="13279" y="20349"/>
                  </a:lnTo>
                  <a:lnTo>
                    <a:pt x="12837" y="20602"/>
                  </a:lnTo>
                  <a:lnTo>
                    <a:pt x="12374" y="20833"/>
                  </a:lnTo>
                  <a:lnTo>
                    <a:pt x="11911" y="21023"/>
                  </a:lnTo>
                  <a:lnTo>
                    <a:pt x="11448" y="21191"/>
                  </a:lnTo>
                  <a:lnTo>
                    <a:pt x="10964" y="21317"/>
                  </a:lnTo>
                  <a:lnTo>
                    <a:pt x="10459" y="21401"/>
                  </a:lnTo>
                  <a:lnTo>
                    <a:pt x="9975" y="21444"/>
                  </a:lnTo>
                  <a:lnTo>
                    <a:pt x="9470" y="21444"/>
                  </a:lnTo>
                  <a:lnTo>
                    <a:pt x="8965" y="21401"/>
                  </a:lnTo>
                  <a:lnTo>
                    <a:pt x="8418" y="21317"/>
                  </a:lnTo>
                  <a:lnTo>
                    <a:pt x="7829" y="21191"/>
                  </a:lnTo>
                  <a:lnTo>
                    <a:pt x="7555" y="21107"/>
                  </a:lnTo>
                  <a:lnTo>
                    <a:pt x="7260" y="21002"/>
                  </a:lnTo>
                  <a:lnTo>
                    <a:pt x="6987" y="20896"/>
                  </a:lnTo>
                  <a:lnTo>
                    <a:pt x="6713" y="20770"/>
                  </a:lnTo>
                  <a:lnTo>
                    <a:pt x="6440" y="20623"/>
                  </a:lnTo>
                  <a:lnTo>
                    <a:pt x="6187" y="20476"/>
                  </a:lnTo>
                  <a:lnTo>
                    <a:pt x="5956" y="20307"/>
                  </a:lnTo>
                  <a:lnTo>
                    <a:pt x="5724" y="20118"/>
                  </a:lnTo>
                  <a:lnTo>
                    <a:pt x="5514" y="19928"/>
                  </a:lnTo>
                  <a:lnTo>
                    <a:pt x="5324" y="19697"/>
                  </a:lnTo>
                  <a:lnTo>
                    <a:pt x="5177" y="19465"/>
                  </a:lnTo>
                  <a:lnTo>
                    <a:pt x="5030" y="19234"/>
                  </a:lnTo>
                  <a:lnTo>
                    <a:pt x="4420" y="19928"/>
                  </a:lnTo>
                  <a:lnTo>
                    <a:pt x="3830" y="20665"/>
                  </a:lnTo>
                  <a:lnTo>
                    <a:pt x="3283" y="21422"/>
                  </a:lnTo>
                  <a:lnTo>
                    <a:pt x="2757" y="22201"/>
                  </a:lnTo>
                  <a:lnTo>
                    <a:pt x="2252" y="23001"/>
                  </a:lnTo>
                  <a:lnTo>
                    <a:pt x="1810" y="23842"/>
                  </a:lnTo>
                  <a:lnTo>
                    <a:pt x="1368" y="24705"/>
                  </a:lnTo>
                  <a:lnTo>
                    <a:pt x="989" y="25610"/>
                  </a:lnTo>
                  <a:lnTo>
                    <a:pt x="800" y="26094"/>
                  </a:lnTo>
                  <a:lnTo>
                    <a:pt x="632" y="26578"/>
                  </a:lnTo>
                  <a:lnTo>
                    <a:pt x="484" y="27062"/>
                  </a:lnTo>
                  <a:lnTo>
                    <a:pt x="358" y="27546"/>
                  </a:lnTo>
                  <a:lnTo>
                    <a:pt x="253" y="28030"/>
                  </a:lnTo>
                  <a:lnTo>
                    <a:pt x="169" y="28493"/>
                  </a:lnTo>
                  <a:lnTo>
                    <a:pt x="106" y="28956"/>
                  </a:lnTo>
                  <a:lnTo>
                    <a:pt x="43" y="29398"/>
                  </a:lnTo>
                  <a:lnTo>
                    <a:pt x="22" y="29840"/>
                  </a:lnTo>
                  <a:lnTo>
                    <a:pt x="0" y="30282"/>
                  </a:lnTo>
                  <a:lnTo>
                    <a:pt x="0" y="30724"/>
                  </a:lnTo>
                  <a:lnTo>
                    <a:pt x="22" y="31166"/>
                  </a:lnTo>
                  <a:lnTo>
                    <a:pt x="64" y="31586"/>
                  </a:lnTo>
                  <a:lnTo>
                    <a:pt x="127" y="32007"/>
                  </a:lnTo>
                  <a:lnTo>
                    <a:pt x="190" y="32407"/>
                  </a:lnTo>
                  <a:lnTo>
                    <a:pt x="295" y="32807"/>
                  </a:lnTo>
                  <a:lnTo>
                    <a:pt x="400" y="33207"/>
                  </a:lnTo>
                  <a:lnTo>
                    <a:pt x="506" y="33607"/>
                  </a:lnTo>
                  <a:lnTo>
                    <a:pt x="653" y="33985"/>
                  </a:lnTo>
                  <a:lnTo>
                    <a:pt x="800" y="34364"/>
                  </a:lnTo>
                  <a:lnTo>
                    <a:pt x="947" y="34743"/>
                  </a:lnTo>
                  <a:lnTo>
                    <a:pt x="1137" y="35122"/>
                  </a:lnTo>
                  <a:lnTo>
                    <a:pt x="1326" y="35479"/>
                  </a:lnTo>
                  <a:lnTo>
                    <a:pt x="1537" y="35816"/>
                  </a:lnTo>
                  <a:lnTo>
                    <a:pt x="1747" y="36174"/>
                  </a:lnTo>
                  <a:lnTo>
                    <a:pt x="1979" y="36511"/>
                  </a:lnTo>
                  <a:lnTo>
                    <a:pt x="2210" y="36847"/>
                  </a:lnTo>
                  <a:lnTo>
                    <a:pt x="2463" y="37163"/>
                  </a:lnTo>
                  <a:lnTo>
                    <a:pt x="2736" y="37479"/>
                  </a:lnTo>
                  <a:lnTo>
                    <a:pt x="3010" y="37794"/>
                  </a:lnTo>
                  <a:lnTo>
                    <a:pt x="3599" y="38404"/>
                  </a:lnTo>
                  <a:lnTo>
                    <a:pt x="4209" y="38973"/>
                  </a:lnTo>
                  <a:lnTo>
                    <a:pt x="4883" y="39499"/>
                  </a:lnTo>
                  <a:lnTo>
                    <a:pt x="5577" y="40025"/>
                  </a:lnTo>
                  <a:lnTo>
                    <a:pt x="6292" y="40509"/>
                  </a:lnTo>
                  <a:lnTo>
                    <a:pt x="7050" y="40951"/>
                  </a:lnTo>
                  <a:lnTo>
                    <a:pt x="7829" y="41372"/>
                  </a:lnTo>
                  <a:lnTo>
                    <a:pt x="8628" y="41771"/>
                  </a:lnTo>
                  <a:lnTo>
                    <a:pt x="9449" y="42129"/>
                  </a:lnTo>
                  <a:lnTo>
                    <a:pt x="10291" y="42445"/>
                  </a:lnTo>
                  <a:lnTo>
                    <a:pt x="11153" y="42739"/>
                  </a:lnTo>
                  <a:lnTo>
                    <a:pt x="12016" y="43013"/>
                  </a:lnTo>
                  <a:lnTo>
                    <a:pt x="12879" y="43223"/>
                  </a:lnTo>
                  <a:lnTo>
                    <a:pt x="13763" y="43413"/>
                  </a:lnTo>
                  <a:lnTo>
                    <a:pt x="14647" y="43581"/>
                  </a:lnTo>
                  <a:lnTo>
                    <a:pt x="15530" y="43707"/>
                  </a:lnTo>
                  <a:lnTo>
                    <a:pt x="16414" y="43792"/>
                  </a:lnTo>
                  <a:lnTo>
                    <a:pt x="17235" y="43855"/>
                  </a:lnTo>
                  <a:lnTo>
                    <a:pt x="18098" y="43876"/>
                  </a:lnTo>
                  <a:lnTo>
                    <a:pt x="18961" y="43876"/>
                  </a:lnTo>
                  <a:lnTo>
                    <a:pt x="19865" y="43855"/>
                  </a:lnTo>
                  <a:lnTo>
                    <a:pt x="20770" y="43813"/>
                  </a:lnTo>
                  <a:lnTo>
                    <a:pt x="21696" y="43728"/>
                  </a:lnTo>
                  <a:lnTo>
                    <a:pt x="22622" y="43623"/>
                  </a:lnTo>
                  <a:lnTo>
                    <a:pt x="23569" y="43497"/>
                  </a:lnTo>
                  <a:lnTo>
                    <a:pt x="24516" y="43329"/>
                  </a:lnTo>
                  <a:lnTo>
                    <a:pt x="25463" y="43139"/>
                  </a:lnTo>
                  <a:lnTo>
                    <a:pt x="26389" y="42929"/>
                  </a:lnTo>
                  <a:lnTo>
                    <a:pt x="27336" y="42676"/>
                  </a:lnTo>
                  <a:lnTo>
                    <a:pt x="28262" y="42403"/>
                  </a:lnTo>
                  <a:lnTo>
                    <a:pt x="29167" y="42108"/>
                  </a:lnTo>
                  <a:lnTo>
                    <a:pt x="30071" y="41771"/>
                  </a:lnTo>
                  <a:lnTo>
                    <a:pt x="30955" y="41393"/>
                  </a:lnTo>
                  <a:lnTo>
                    <a:pt x="31818" y="40993"/>
                  </a:lnTo>
                  <a:lnTo>
                    <a:pt x="32639" y="40551"/>
                  </a:lnTo>
                  <a:lnTo>
                    <a:pt x="33438" y="40088"/>
                  </a:lnTo>
                  <a:lnTo>
                    <a:pt x="34217" y="39583"/>
                  </a:lnTo>
                  <a:lnTo>
                    <a:pt x="34953" y="39057"/>
                  </a:lnTo>
                  <a:lnTo>
                    <a:pt x="35311" y="38762"/>
                  </a:lnTo>
                  <a:lnTo>
                    <a:pt x="35648" y="38489"/>
                  </a:lnTo>
                  <a:lnTo>
                    <a:pt x="35985" y="38173"/>
                  </a:lnTo>
                  <a:lnTo>
                    <a:pt x="36321" y="37878"/>
                  </a:lnTo>
                  <a:lnTo>
                    <a:pt x="36616" y="37563"/>
                  </a:lnTo>
                  <a:lnTo>
                    <a:pt x="36932" y="37226"/>
                  </a:lnTo>
                  <a:lnTo>
                    <a:pt x="37205" y="36889"/>
                  </a:lnTo>
                  <a:lnTo>
                    <a:pt x="37500" y="36553"/>
                  </a:lnTo>
                  <a:lnTo>
                    <a:pt x="37752" y="36195"/>
                  </a:lnTo>
                  <a:lnTo>
                    <a:pt x="38005" y="35837"/>
                  </a:lnTo>
                  <a:lnTo>
                    <a:pt x="38236" y="35479"/>
                  </a:lnTo>
                  <a:lnTo>
                    <a:pt x="38468" y="35101"/>
                  </a:lnTo>
                  <a:lnTo>
                    <a:pt x="38678" y="34701"/>
                  </a:lnTo>
                  <a:lnTo>
                    <a:pt x="38868" y="34301"/>
                  </a:lnTo>
                  <a:lnTo>
                    <a:pt x="39057" y="33901"/>
                  </a:lnTo>
                  <a:lnTo>
                    <a:pt x="39225" y="33480"/>
                  </a:lnTo>
                  <a:lnTo>
                    <a:pt x="39373" y="33059"/>
                  </a:lnTo>
                  <a:lnTo>
                    <a:pt x="39499" y="32618"/>
                  </a:lnTo>
                  <a:lnTo>
                    <a:pt x="39604" y="32176"/>
                  </a:lnTo>
                  <a:lnTo>
                    <a:pt x="39709" y="31713"/>
                  </a:lnTo>
                  <a:lnTo>
                    <a:pt x="39793" y="31250"/>
                  </a:lnTo>
                  <a:lnTo>
                    <a:pt x="39857" y="30787"/>
                  </a:lnTo>
                  <a:lnTo>
                    <a:pt x="39920" y="30050"/>
                  </a:lnTo>
                  <a:lnTo>
                    <a:pt x="39962" y="29314"/>
                  </a:lnTo>
                  <a:lnTo>
                    <a:pt x="39962" y="28598"/>
                  </a:lnTo>
                  <a:lnTo>
                    <a:pt x="39941" y="27904"/>
                  </a:lnTo>
                  <a:lnTo>
                    <a:pt x="39899" y="27188"/>
                  </a:lnTo>
                  <a:lnTo>
                    <a:pt x="39814" y="26494"/>
                  </a:lnTo>
                  <a:lnTo>
                    <a:pt x="39730" y="25821"/>
                  </a:lnTo>
                  <a:lnTo>
                    <a:pt x="39604" y="25126"/>
                  </a:lnTo>
                  <a:lnTo>
                    <a:pt x="39436" y="24453"/>
                  </a:lnTo>
                  <a:lnTo>
                    <a:pt x="39267" y="23800"/>
                  </a:lnTo>
                  <a:lnTo>
                    <a:pt x="39078" y="23148"/>
                  </a:lnTo>
                  <a:lnTo>
                    <a:pt x="38846" y="22496"/>
                  </a:lnTo>
                  <a:lnTo>
                    <a:pt x="38615" y="21843"/>
                  </a:lnTo>
                  <a:lnTo>
                    <a:pt x="38341" y="21212"/>
                  </a:lnTo>
                  <a:lnTo>
                    <a:pt x="38068" y="20581"/>
                  </a:lnTo>
                  <a:lnTo>
                    <a:pt x="37773" y="19949"/>
                  </a:lnTo>
                  <a:lnTo>
                    <a:pt x="37458" y="19339"/>
                  </a:lnTo>
                  <a:lnTo>
                    <a:pt x="37121" y="18729"/>
                  </a:lnTo>
                  <a:lnTo>
                    <a:pt x="36784" y="18119"/>
                  </a:lnTo>
                  <a:lnTo>
                    <a:pt x="36426" y="17508"/>
                  </a:lnTo>
                  <a:lnTo>
                    <a:pt x="36048" y="16919"/>
                  </a:lnTo>
                  <a:lnTo>
                    <a:pt x="35648" y="16330"/>
                  </a:lnTo>
                  <a:lnTo>
                    <a:pt x="35248" y="15762"/>
                  </a:lnTo>
                  <a:lnTo>
                    <a:pt x="34848" y="15173"/>
                  </a:lnTo>
                  <a:lnTo>
                    <a:pt x="33985" y="14057"/>
                  </a:lnTo>
                  <a:lnTo>
                    <a:pt x="33102" y="12942"/>
                  </a:lnTo>
                  <a:lnTo>
                    <a:pt x="32176" y="11848"/>
                  </a:lnTo>
                  <a:lnTo>
                    <a:pt x="31250" y="10775"/>
                  </a:lnTo>
                  <a:lnTo>
                    <a:pt x="31166" y="10775"/>
                  </a:lnTo>
                  <a:lnTo>
                    <a:pt x="31145" y="10753"/>
                  </a:lnTo>
                  <a:lnTo>
                    <a:pt x="31124" y="10711"/>
                  </a:lnTo>
                  <a:lnTo>
                    <a:pt x="31103" y="10606"/>
                  </a:lnTo>
                  <a:lnTo>
                    <a:pt x="30156" y="9596"/>
                  </a:lnTo>
                  <a:lnTo>
                    <a:pt x="29230" y="8607"/>
                  </a:lnTo>
                  <a:lnTo>
                    <a:pt x="29145" y="8586"/>
                  </a:lnTo>
                  <a:lnTo>
                    <a:pt x="29082" y="8544"/>
                  </a:lnTo>
                  <a:lnTo>
                    <a:pt x="29019" y="8481"/>
                  </a:lnTo>
                  <a:lnTo>
                    <a:pt x="28977" y="8397"/>
                  </a:lnTo>
                  <a:lnTo>
                    <a:pt x="28935" y="8291"/>
                  </a:lnTo>
                  <a:lnTo>
                    <a:pt x="26704" y="5977"/>
                  </a:lnTo>
                  <a:lnTo>
                    <a:pt x="26704" y="5935"/>
                  </a:lnTo>
                  <a:lnTo>
                    <a:pt x="26704" y="5892"/>
                  </a:lnTo>
                  <a:lnTo>
                    <a:pt x="26789" y="5892"/>
                  </a:lnTo>
                  <a:lnTo>
                    <a:pt x="28788" y="7786"/>
                  </a:lnTo>
                  <a:lnTo>
                    <a:pt x="28640" y="7239"/>
                  </a:lnTo>
                  <a:lnTo>
                    <a:pt x="28514" y="6713"/>
                  </a:lnTo>
                  <a:lnTo>
                    <a:pt x="28283" y="5661"/>
                  </a:lnTo>
                  <a:lnTo>
                    <a:pt x="28135" y="5156"/>
                  </a:lnTo>
                  <a:lnTo>
                    <a:pt x="27967" y="4630"/>
                  </a:lnTo>
                  <a:lnTo>
                    <a:pt x="27757" y="4125"/>
                  </a:lnTo>
                  <a:lnTo>
                    <a:pt x="27651" y="3872"/>
                  </a:lnTo>
                  <a:lnTo>
                    <a:pt x="27504" y="3620"/>
                  </a:lnTo>
                  <a:lnTo>
                    <a:pt x="27231" y="3115"/>
                  </a:lnTo>
                  <a:lnTo>
                    <a:pt x="26957" y="2631"/>
                  </a:lnTo>
                  <a:lnTo>
                    <a:pt x="26641" y="2168"/>
                  </a:lnTo>
                  <a:lnTo>
                    <a:pt x="26326" y="1726"/>
                  </a:lnTo>
                  <a:lnTo>
                    <a:pt x="25989" y="1284"/>
                  </a:lnTo>
                  <a:lnTo>
                    <a:pt x="25631" y="884"/>
                  </a:lnTo>
                  <a:lnTo>
                    <a:pt x="25231" y="526"/>
                  </a:lnTo>
                  <a:lnTo>
                    <a:pt x="25021" y="337"/>
                  </a:lnTo>
                  <a:lnTo>
                    <a:pt x="24790" y="190"/>
                  </a:lnTo>
                  <a:lnTo>
                    <a:pt x="24916" y="821"/>
                  </a:lnTo>
                  <a:lnTo>
                    <a:pt x="25021" y="1431"/>
                  </a:lnTo>
                  <a:lnTo>
                    <a:pt x="25084" y="2063"/>
                  </a:lnTo>
                  <a:lnTo>
                    <a:pt x="25084" y="2378"/>
                  </a:lnTo>
                  <a:lnTo>
                    <a:pt x="25084" y="2694"/>
                  </a:lnTo>
                  <a:lnTo>
                    <a:pt x="25063" y="2988"/>
                  </a:lnTo>
                  <a:lnTo>
                    <a:pt x="25021" y="3304"/>
                  </a:lnTo>
                  <a:lnTo>
                    <a:pt x="24958" y="3599"/>
                  </a:lnTo>
                  <a:lnTo>
                    <a:pt x="24874" y="3893"/>
                  </a:lnTo>
                  <a:lnTo>
                    <a:pt x="24768" y="4188"/>
                  </a:lnTo>
                  <a:lnTo>
                    <a:pt x="24642" y="4483"/>
                  </a:lnTo>
                  <a:lnTo>
                    <a:pt x="24495" y="4777"/>
                  </a:lnTo>
                  <a:lnTo>
                    <a:pt x="24306" y="5051"/>
                  </a:lnTo>
                  <a:lnTo>
                    <a:pt x="24284" y="5051"/>
                  </a:lnTo>
                  <a:lnTo>
                    <a:pt x="24306" y="5114"/>
                  </a:lnTo>
                  <a:lnTo>
                    <a:pt x="24306" y="5177"/>
                  </a:lnTo>
                  <a:lnTo>
                    <a:pt x="24284" y="5240"/>
                  </a:lnTo>
                  <a:lnTo>
                    <a:pt x="24263" y="5282"/>
                  </a:lnTo>
                  <a:lnTo>
                    <a:pt x="24200" y="5324"/>
                  </a:lnTo>
                  <a:lnTo>
                    <a:pt x="24137" y="5345"/>
                  </a:lnTo>
                  <a:lnTo>
                    <a:pt x="24074" y="5324"/>
                  </a:lnTo>
                  <a:lnTo>
                    <a:pt x="24011" y="5303"/>
                  </a:lnTo>
                  <a:lnTo>
                    <a:pt x="23969" y="5240"/>
                  </a:lnTo>
                  <a:lnTo>
                    <a:pt x="23485" y="4546"/>
                  </a:lnTo>
                  <a:lnTo>
                    <a:pt x="23001" y="3809"/>
                  </a:lnTo>
                  <a:lnTo>
                    <a:pt x="22517" y="3052"/>
                  </a:lnTo>
                  <a:lnTo>
                    <a:pt x="22012" y="2336"/>
                  </a:lnTo>
                  <a:lnTo>
                    <a:pt x="21759" y="1978"/>
                  </a:lnTo>
                  <a:lnTo>
                    <a:pt x="21486" y="1642"/>
                  </a:lnTo>
                  <a:lnTo>
                    <a:pt x="21191" y="1326"/>
                  </a:lnTo>
                  <a:lnTo>
                    <a:pt x="20897" y="1010"/>
                  </a:lnTo>
                  <a:lnTo>
                    <a:pt x="20560" y="737"/>
                  </a:lnTo>
                  <a:lnTo>
                    <a:pt x="20223" y="463"/>
                  </a:lnTo>
                  <a:lnTo>
                    <a:pt x="19865" y="232"/>
                  </a:lnTo>
                  <a:lnTo>
                    <a:pt x="19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49"/>
            <p:cNvSpPr/>
            <p:nvPr/>
          </p:nvSpPr>
          <p:spPr>
            <a:xfrm>
              <a:off x="5257600" y="-2495165"/>
              <a:ext cx="429816" cy="464373"/>
            </a:xfrm>
            <a:custGeom>
              <a:avLst/>
              <a:gdLst/>
              <a:ahLst/>
              <a:cxnLst/>
              <a:rect l="l" t="t" r="r" b="b"/>
              <a:pathLst>
                <a:path w="12501" h="13511" extrusionOk="0">
                  <a:moveTo>
                    <a:pt x="3620" y="1"/>
                  </a:moveTo>
                  <a:lnTo>
                    <a:pt x="3262" y="43"/>
                  </a:lnTo>
                  <a:lnTo>
                    <a:pt x="2925" y="85"/>
                  </a:lnTo>
                  <a:lnTo>
                    <a:pt x="2610" y="169"/>
                  </a:lnTo>
                  <a:lnTo>
                    <a:pt x="2294" y="274"/>
                  </a:lnTo>
                  <a:lnTo>
                    <a:pt x="1999" y="422"/>
                  </a:lnTo>
                  <a:lnTo>
                    <a:pt x="1705" y="611"/>
                  </a:lnTo>
                  <a:lnTo>
                    <a:pt x="1452" y="821"/>
                  </a:lnTo>
                  <a:lnTo>
                    <a:pt x="1200" y="1074"/>
                  </a:lnTo>
                  <a:lnTo>
                    <a:pt x="989" y="1347"/>
                  </a:lnTo>
                  <a:lnTo>
                    <a:pt x="779" y="1663"/>
                  </a:lnTo>
                  <a:lnTo>
                    <a:pt x="611" y="2042"/>
                  </a:lnTo>
                  <a:lnTo>
                    <a:pt x="442" y="2442"/>
                  </a:lnTo>
                  <a:lnTo>
                    <a:pt x="337" y="2884"/>
                  </a:lnTo>
                  <a:lnTo>
                    <a:pt x="295" y="2926"/>
                  </a:lnTo>
                  <a:lnTo>
                    <a:pt x="274" y="2968"/>
                  </a:lnTo>
                  <a:lnTo>
                    <a:pt x="232" y="2989"/>
                  </a:lnTo>
                  <a:lnTo>
                    <a:pt x="169" y="2989"/>
                  </a:lnTo>
                  <a:lnTo>
                    <a:pt x="84" y="3452"/>
                  </a:lnTo>
                  <a:lnTo>
                    <a:pt x="21" y="3936"/>
                  </a:lnTo>
                  <a:lnTo>
                    <a:pt x="0" y="4441"/>
                  </a:lnTo>
                  <a:lnTo>
                    <a:pt x="21" y="4946"/>
                  </a:lnTo>
                  <a:lnTo>
                    <a:pt x="63" y="5451"/>
                  </a:lnTo>
                  <a:lnTo>
                    <a:pt x="148" y="5977"/>
                  </a:lnTo>
                  <a:lnTo>
                    <a:pt x="253" y="6482"/>
                  </a:lnTo>
                  <a:lnTo>
                    <a:pt x="400" y="7008"/>
                  </a:lnTo>
                  <a:lnTo>
                    <a:pt x="568" y="7534"/>
                  </a:lnTo>
                  <a:lnTo>
                    <a:pt x="779" y="8039"/>
                  </a:lnTo>
                  <a:lnTo>
                    <a:pt x="1010" y="8544"/>
                  </a:lnTo>
                  <a:lnTo>
                    <a:pt x="1263" y="9049"/>
                  </a:lnTo>
                  <a:lnTo>
                    <a:pt x="1536" y="9533"/>
                  </a:lnTo>
                  <a:lnTo>
                    <a:pt x="1831" y="9996"/>
                  </a:lnTo>
                  <a:lnTo>
                    <a:pt x="2168" y="10438"/>
                  </a:lnTo>
                  <a:lnTo>
                    <a:pt x="2504" y="10880"/>
                  </a:lnTo>
                  <a:lnTo>
                    <a:pt x="2883" y="11280"/>
                  </a:lnTo>
                  <a:lnTo>
                    <a:pt x="3262" y="11659"/>
                  </a:lnTo>
                  <a:lnTo>
                    <a:pt x="3683" y="12016"/>
                  </a:lnTo>
                  <a:lnTo>
                    <a:pt x="4104" y="12332"/>
                  </a:lnTo>
                  <a:lnTo>
                    <a:pt x="4546" y="12627"/>
                  </a:lnTo>
                  <a:lnTo>
                    <a:pt x="4988" y="12879"/>
                  </a:lnTo>
                  <a:lnTo>
                    <a:pt x="5472" y="13090"/>
                  </a:lnTo>
                  <a:lnTo>
                    <a:pt x="5956" y="13258"/>
                  </a:lnTo>
                  <a:lnTo>
                    <a:pt x="6440" y="13384"/>
                  </a:lnTo>
                  <a:lnTo>
                    <a:pt x="6945" y="13468"/>
                  </a:lnTo>
                  <a:lnTo>
                    <a:pt x="7197" y="13489"/>
                  </a:lnTo>
                  <a:lnTo>
                    <a:pt x="7471" y="13510"/>
                  </a:lnTo>
                  <a:lnTo>
                    <a:pt x="7723" y="13489"/>
                  </a:lnTo>
                  <a:lnTo>
                    <a:pt x="7997" y="13489"/>
                  </a:lnTo>
                  <a:lnTo>
                    <a:pt x="8249" y="13447"/>
                  </a:lnTo>
                  <a:lnTo>
                    <a:pt x="8523" y="13405"/>
                  </a:lnTo>
                  <a:lnTo>
                    <a:pt x="8796" y="13342"/>
                  </a:lnTo>
                  <a:lnTo>
                    <a:pt x="9070" y="13279"/>
                  </a:lnTo>
                  <a:lnTo>
                    <a:pt x="9344" y="13195"/>
                  </a:lnTo>
                  <a:lnTo>
                    <a:pt x="9596" y="13090"/>
                  </a:lnTo>
                  <a:lnTo>
                    <a:pt x="9870" y="12963"/>
                  </a:lnTo>
                  <a:lnTo>
                    <a:pt x="10164" y="12837"/>
                  </a:lnTo>
                  <a:lnTo>
                    <a:pt x="10501" y="12648"/>
                  </a:lnTo>
                  <a:lnTo>
                    <a:pt x="10817" y="12416"/>
                  </a:lnTo>
                  <a:lnTo>
                    <a:pt x="11090" y="12185"/>
                  </a:lnTo>
                  <a:lnTo>
                    <a:pt x="11343" y="11932"/>
                  </a:lnTo>
                  <a:lnTo>
                    <a:pt x="11574" y="11659"/>
                  </a:lnTo>
                  <a:lnTo>
                    <a:pt x="11785" y="11364"/>
                  </a:lnTo>
                  <a:lnTo>
                    <a:pt x="11953" y="11069"/>
                  </a:lnTo>
                  <a:lnTo>
                    <a:pt x="12100" y="10754"/>
                  </a:lnTo>
                  <a:lnTo>
                    <a:pt x="12226" y="10438"/>
                  </a:lnTo>
                  <a:lnTo>
                    <a:pt x="12311" y="10101"/>
                  </a:lnTo>
                  <a:lnTo>
                    <a:pt x="12395" y="9765"/>
                  </a:lnTo>
                  <a:lnTo>
                    <a:pt x="12458" y="9407"/>
                  </a:lnTo>
                  <a:lnTo>
                    <a:pt x="12479" y="9049"/>
                  </a:lnTo>
                  <a:lnTo>
                    <a:pt x="12500" y="8692"/>
                  </a:lnTo>
                  <a:lnTo>
                    <a:pt x="12479" y="8334"/>
                  </a:lnTo>
                  <a:lnTo>
                    <a:pt x="12458" y="7955"/>
                  </a:lnTo>
                  <a:lnTo>
                    <a:pt x="12395" y="7576"/>
                  </a:lnTo>
                  <a:lnTo>
                    <a:pt x="12332" y="7219"/>
                  </a:lnTo>
                  <a:lnTo>
                    <a:pt x="12269" y="6840"/>
                  </a:lnTo>
                  <a:lnTo>
                    <a:pt x="12163" y="6482"/>
                  </a:lnTo>
                  <a:lnTo>
                    <a:pt x="12058" y="6124"/>
                  </a:lnTo>
                  <a:lnTo>
                    <a:pt x="11932" y="5767"/>
                  </a:lnTo>
                  <a:lnTo>
                    <a:pt x="11785" y="5430"/>
                  </a:lnTo>
                  <a:lnTo>
                    <a:pt x="11637" y="5072"/>
                  </a:lnTo>
                  <a:lnTo>
                    <a:pt x="11469" y="4756"/>
                  </a:lnTo>
                  <a:lnTo>
                    <a:pt x="11280" y="4420"/>
                  </a:lnTo>
                  <a:lnTo>
                    <a:pt x="11090" y="4125"/>
                  </a:lnTo>
                  <a:lnTo>
                    <a:pt x="10901" y="3831"/>
                  </a:lnTo>
                  <a:lnTo>
                    <a:pt x="10690" y="3536"/>
                  </a:lnTo>
                  <a:lnTo>
                    <a:pt x="10480" y="3283"/>
                  </a:lnTo>
                  <a:lnTo>
                    <a:pt x="10269" y="3031"/>
                  </a:lnTo>
                  <a:lnTo>
                    <a:pt x="10038" y="2799"/>
                  </a:lnTo>
                  <a:lnTo>
                    <a:pt x="9806" y="2568"/>
                  </a:lnTo>
                  <a:lnTo>
                    <a:pt x="9533" y="2358"/>
                  </a:lnTo>
                  <a:lnTo>
                    <a:pt x="9259" y="2126"/>
                  </a:lnTo>
                  <a:lnTo>
                    <a:pt x="8965" y="1916"/>
                  </a:lnTo>
                  <a:lnTo>
                    <a:pt x="8333" y="1495"/>
                  </a:lnTo>
                  <a:lnTo>
                    <a:pt x="7997" y="1284"/>
                  </a:lnTo>
                  <a:lnTo>
                    <a:pt x="7639" y="1095"/>
                  </a:lnTo>
                  <a:lnTo>
                    <a:pt x="7281" y="927"/>
                  </a:lnTo>
                  <a:lnTo>
                    <a:pt x="6924" y="758"/>
                  </a:lnTo>
                  <a:lnTo>
                    <a:pt x="6566" y="590"/>
                  </a:lnTo>
                  <a:lnTo>
                    <a:pt x="6187" y="464"/>
                  </a:lnTo>
                  <a:lnTo>
                    <a:pt x="5829" y="337"/>
                  </a:lnTo>
                  <a:lnTo>
                    <a:pt x="5451" y="232"/>
                  </a:lnTo>
                  <a:lnTo>
                    <a:pt x="5072" y="148"/>
                  </a:lnTo>
                  <a:lnTo>
                    <a:pt x="4693" y="64"/>
                  </a:lnTo>
                  <a:lnTo>
                    <a:pt x="4335" y="22"/>
                  </a:lnTo>
                  <a:lnTo>
                    <a:pt x="3977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49"/>
            <p:cNvSpPr/>
            <p:nvPr/>
          </p:nvSpPr>
          <p:spPr>
            <a:xfrm>
              <a:off x="4701154" y="-2477088"/>
              <a:ext cx="417507" cy="337067"/>
            </a:xfrm>
            <a:custGeom>
              <a:avLst/>
              <a:gdLst/>
              <a:ahLst/>
              <a:cxnLst/>
              <a:rect l="l" t="t" r="r" b="b"/>
              <a:pathLst>
                <a:path w="12143" h="9807" extrusionOk="0">
                  <a:moveTo>
                    <a:pt x="10523" y="1"/>
                  </a:moveTo>
                  <a:lnTo>
                    <a:pt x="10333" y="22"/>
                  </a:lnTo>
                  <a:lnTo>
                    <a:pt x="10123" y="64"/>
                  </a:lnTo>
                  <a:lnTo>
                    <a:pt x="9891" y="127"/>
                  </a:lnTo>
                  <a:lnTo>
                    <a:pt x="8397" y="1095"/>
                  </a:lnTo>
                  <a:lnTo>
                    <a:pt x="6903" y="2105"/>
                  </a:lnTo>
                  <a:lnTo>
                    <a:pt x="5451" y="3136"/>
                  </a:lnTo>
                  <a:lnTo>
                    <a:pt x="4715" y="3662"/>
                  </a:lnTo>
                  <a:lnTo>
                    <a:pt x="4020" y="4188"/>
                  </a:lnTo>
                  <a:lnTo>
                    <a:pt x="3936" y="4294"/>
                  </a:lnTo>
                  <a:lnTo>
                    <a:pt x="3873" y="4315"/>
                  </a:lnTo>
                  <a:lnTo>
                    <a:pt x="3810" y="4336"/>
                  </a:lnTo>
                  <a:lnTo>
                    <a:pt x="2821" y="5156"/>
                  </a:lnTo>
                  <a:lnTo>
                    <a:pt x="1832" y="5998"/>
                  </a:lnTo>
                  <a:lnTo>
                    <a:pt x="1369" y="6419"/>
                  </a:lnTo>
                  <a:lnTo>
                    <a:pt x="906" y="6861"/>
                  </a:lnTo>
                  <a:lnTo>
                    <a:pt x="443" y="7303"/>
                  </a:lnTo>
                  <a:lnTo>
                    <a:pt x="1" y="7766"/>
                  </a:lnTo>
                  <a:lnTo>
                    <a:pt x="106" y="8039"/>
                  </a:lnTo>
                  <a:lnTo>
                    <a:pt x="232" y="8292"/>
                  </a:lnTo>
                  <a:lnTo>
                    <a:pt x="401" y="8523"/>
                  </a:lnTo>
                  <a:lnTo>
                    <a:pt x="569" y="8713"/>
                  </a:lnTo>
                  <a:lnTo>
                    <a:pt x="737" y="8902"/>
                  </a:lnTo>
                  <a:lnTo>
                    <a:pt x="948" y="9070"/>
                  </a:lnTo>
                  <a:lnTo>
                    <a:pt x="1158" y="9218"/>
                  </a:lnTo>
                  <a:lnTo>
                    <a:pt x="1390" y="9344"/>
                  </a:lnTo>
                  <a:lnTo>
                    <a:pt x="1621" y="9470"/>
                  </a:lnTo>
                  <a:lnTo>
                    <a:pt x="1874" y="9554"/>
                  </a:lnTo>
                  <a:lnTo>
                    <a:pt x="2147" y="9639"/>
                  </a:lnTo>
                  <a:lnTo>
                    <a:pt x="2421" y="9702"/>
                  </a:lnTo>
                  <a:lnTo>
                    <a:pt x="2694" y="9744"/>
                  </a:lnTo>
                  <a:lnTo>
                    <a:pt x="2968" y="9786"/>
                  </a:lnTo>
                  <a:lnTo>
                    <a:pt x="3263" y="9807"/>
                  </a:lnTo>
                  <a:lnTo>
                    <a:pt x="3536" y="9807"/>
                  </a:lnTo>
                  <a:lnTo>
                    <a:pt x="4125" y="9786"/>
                  </a:lnTo>
                  <a:lnTo>
                    <a:pt x="4715" y="9702"/>
                  </a:lnTo>
                  <a:lnTo>
                    <a:pt x="5304" y="9597"/>
                  </a:lnTo>
                  <a:lnTo>
                    <a:pt x="5851" y="9449"/>
                  </a:lnTo>
                  <a:lnTo>
                    <a:pt x="6398" y="9281"/>
                  </a:lnTo>
                  <a:lnTo>
                    <a:pt x="6882" y="9091"/>
                  </a:lnTo>
                  <a:lnTo>
                    <a:pt x="7345" y="8881"/>
                  </a:lnTo>
                  <a:lnTo>
                    <a:pt x="7724" y="8650"/>
                  </a:lnTo>
                  <a:lnTo>
                    <a:pt x="8208" y="8334"/>
                  </a:lnTo>
                  <a:lnTo>
                    <a:pt x="8650" y="7955"/>
                  </a:lnTo>
                  <a:lnTo>
                    <a:pt x="9071" y="7576"/>
                  </a:lnTo>
                  <a:lnTo>
                    <a:pt x="9491" y="7155"/>
                  </a:lnTo>
                  <a:lnTo>
                    <a:pt x="9870" y="6735"/>
                  </a:lnTo>
                  <a:lnTo>
                    <a:pt x="10249" y="6272"/>
                  </a:lnTo>
                  <a:lnTo>
                    <a:pt x="10586" y="5809"/>
                  </a:lnTo>
                  <a:lnTo>
                    <a:pt x="10922" y="5346"/>
                  </a:lnTo>
                  <a:lnTo>
                    <a:pt x="11070" y="5114"/>
                  </a:lnTo>
                  <a:lnTo>
                    <a:pt x="11196" y="4862"/>
                  </a:lnTo>
                  <a:lnTo>
                    <a:pt x="11449" y="4357"/>
                  </a:lnTo>
                  <a:lnTo>
                    <a:pt x="11680" y="3831"/>
                  </a:lnTo>
                  <a:lnTo>
                    <a:pt x="11869" y="3305"/>
                  </a:lnTo>
                  <a:lnTo>
                    <a:pt x="11975" y="2947"/>
                  </a:lnTo>
                  <a:lnTo>
                    <a:pt x="12059" y="2589"/>
                  </a:lnTo>
                  <a:lnTo>
                    <a:pt x="12101" y="2231"/>
                  </a:lnTo>
                  <a:lnTo>
                    <a:pt x="12143" y="1874"/>
                  </a:lnTo>
                  <a:lnTo>
                    <a:pt x="12080" y="1579"/>
                  </a:lnTo>
                  <a:lnTo>
                    <a:pt x="12017" y="1326"/>
                  </a:lnTo>
                  <a:lnTo>
                    <a:pt x="11933" y="1095"/>
                  </a:lnTo>
                  <a:lnTo>
                    <a:pt x="11827" y="885"/>
                  </a:lnTo>
                  <a:lnTo>
                    <a:pt x="11743" y="695"/>
                  </a:lnTo>
                  <a:lnTo>
                    <a:pt x="11617" y="527"/>
                  </a:lnTo>
                  <a:lnTo>
                    <a:pt x="11491" y="380"/>
                  </a:lnTo>
                  <a:lnTo>
                    <a:pt x="11364" y="274"/>
                  </a:lnTo>
                  <a:lnTo>
                    <a:pt x="11217" y="169"/>
                  </a:lnTo>
                  <a:lnTo>
                    <a:pt x="11070" y="106"/>
                  </a:lnTo>
                  <a:lnTo>
                    <a:pt x="10901" y="43"/>
                  </a:lnTo>
                  <a:lnTo>
                    <a:pt x="10712" y="22"/>
                  </a:lnTo>
                  <a:lnTo>
                    <a:pt x="1052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49"/>
            <p:cNvSpPr/>
            <p:nvPr/>
          </p:nvSpPr>
          <p:spPr>
            <a:xfrm>
              <a:off x="4465998" y="-2883523"/>
              <a:ext cx="1474597" cy="159119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13448" y="10480"/>
                  </a:moveTo>
                  <a:lnTo>
                    <a:pt x="13574" y="10564"/>
                  </a:lnTo>
                  <a:lnTo>
                    <a:pt x="13700" y="10669"/>
                  </a:lnTo>
                  <a:lnTo>
                    <a:pt x="13826" y="10985"/>
                  </a:lnTo>
                  <a:lnTo>
                    <a:pt x="13911" y="11280"/>
                  </a:lnTo>
                  <a:lnTo>
                    <a:pt x="13953" y="11595"/>
                  </a:lnTo>
                  <a:lnTo>
                    <a:pt x="13953" y="11911"/>
                  </a:lnTo>
                  <a:lnTo>
                    <a:pt x="13911" y="12227"/>
                  </a:lnTo>
                  <a:lnTo>
                    <a:pt x="13868" y="12521"/>
                  </a:lnTo>
                  <a:lnTo>
                    <a:pt x="13784" y="12837"/>
                  </a:lnTo>
                  <a:lnTo>
                    <a:pt x="13658" y="13174"/>
                  </a:lnTo>
                  <a:lnTo>
                    <a:pt x="12900" y="13700"/>
                  </a:lnTo>
                  <a:lnTo>
                    <a:pt x="12164" y="14226"/>
                  </a:lnTo>
                  <a:lnTo>
                    <a:pt x="11406" y="14773"/>
                  </a:lnTo>
                  <a:lnTo>
                    <a:pt x="10691" y="15341"/>
                  </a:lnTo>
                  <a:lnTo>
                    <a:pt x="10501" y="14962"/>
                  </a:lnTo>
                  <a:lnTo>
                    <a:pt x="10354" y="14604"/>
                  </a:lnTo>
                  <a:lnTo>
                    <a:pt x="10228" y="14247"/>
                  </a:lnTo>
                  <a:lnTo>
                    <a:pt x="10186" y="14057"/>
                  </a:lnTo>
                  <a:lnTo>
                    <a:pt x="10165" y="13868"/>
                  </a:lnTo>
                  <a:lnTo>
                    <a:pt x="10144" y="13679"/>
                  </a:lnTo>
                  <a:lnTo>
                    <a:pt x="10144" y="13510"/>
                  </a:lnTo>
                  <a:lnTo>
                    <a:pt x="10165" y="13321"/>
                  </a:lnTo>
                  <a:lnTo>
                    <a:pt x="10207" y="13131"/>
                  </a:lnTo>
                  <a:lnTo>
                    <a:pt x="10270" y="12942"/>
                  </a:lnTo>
                  <a:lnTo>
                    <a:pt x="10354" y="12732"/>
                  </a:lnTo>
                  <a:lnTo>
                    <a:pt x="10438" y="12542"/>
                  </a:lnTo>
                  <a:lnTo>
                    <a:pt x="10565" y="12353"/>
                  </a:lnTo>
                  <a:lnTo>
                    <a:pt x="10817" y="11995"/>
                  </a:lnTo>
                  <a:lnTo>
                    <a:pt x="11091" y="11658"/>
                  </a:lnTo>
                  <a:lnTo>
                    <a:pt x="11406" y="11343"/>
                  </a:lnTo>
                  <a:lnTo>
                    <a:pt x="11554" y="11195"/>
                  </a:lnTo>
                  <a:lnTo>
                    <a:pt x="11743" y="11048"/>
                  </a:lnTo>
                  <a:lnTo>
                    <a:pt x="11911" y="10922"/>
                  </a:lnTo>
                  <a:lnTo>
                    <a:pt x="12101" y="10817"/>
                  </a:lnTo>
                  <a:lnTo>
                    <a:pt x="12290" y="10732"/>
                  </a:lnTo>
                  <a:lnTo>
                    <a:pt x="12480" y="10648"/>
                  </a:lnTo>
                  <a:lnTo>
                    <a:pt x="12690" y="10585"/>
                  </a:lnTo>
                  <a:lnTo>
                    <a:pt x="12900" y="10543"/>
                  </a:lnTo>
                  <a:lnTo>
                    <a:pt x="13111" y="10522"/>
                  </a:lnTo>
                  <a:lnTo>
                    <a:pt x="13342" y="10543"/>
                  </a:lnTo>
                  <a:lnTo>
                    <a:pt x="13405" y="10522"/>
                  </a:lnTo>
                  <a:lnTo>
                    <a:pt x="13448" y="10480"/>
                  </a:lnTo>
                  <a:close/>
                  <a:moveTo>
                    <a:pt x="35101" y="10375"/>
                  </a:moveTo>
                  <a:lnTo>
                    <a:pt x="35312" y="10480"/>
                  </a:lnTo>
                  <a:lnTo>
                    <a:pt x="35501" y="10606"/>
                  </a:lnTo>
                  <a:lnTo>
                    <a:pt x="35690" y="10754"/>
                  </a:lnTo>
                  <a:lnTo>
                    <a:pt x="35859" y="10880"/>
                  </a:lnTo>
                  <a:lnTo>
                    <a:pt x="36006" y="11048"/>
                  </a:lnTo>
                  <a:lnTo>
                    <a:pt x="36153" y="11195"/>
                  </a:lnTo>
                  <a:lnTo>
                    <a:pt x="36406" y="11532"/>
                  </a:lnTo>
                  <a:lnTo>
                    <a:pt x="36637" y="11890"/>
                  </a:lnTo>
                  <a:lnTo>
                    <a:pt x="36827" y="12269"/>
                  </a:lnTo>
                  <a:lnTo>
                    <a:pt x="37016" y="12690"/>
                  </a:lnTo>
                  <a:lnTo>
                    <a:pt x="37184" y="13131"/>
                  </a:lnTo>
                  <a:lnTo>
                    <a:pt x="37248" y="13342"/>
                  </a:lnTo>
                  <a:lnTo>
                    <a:pt x="37290" y="13531"/>
                  </a:lnTo>
                  <a:lnTo>
                    <a:pt x="37311" y="13721"/>
                  </a:lnTo>
                  <a:lnTo>
                    <a:pt x="37332" y="13910"/>
                  </a:lnTo>
                  <a:lnTo>
                    <a:pt x="37332" y="14268"/>
                  </a:lnTo>
                  <a:lnTo>
                    <a:pt x="37290" y="14647"/>
                  </a:lnTo>
                  <a:lnTo>
                    <a:pt x="37184" y="15362"/>
                  </a:lnTo>
                  <a:lnTo>
                    <a:pt x="37142" y="15720"/>
                  </a:lnTo>
                  <a:lnTo>
                    <a:pt x="37121" y="16077"/>
                  </a:lnTo>
                  <a:lnTo>
                    <a:pt x="36280" y="15046"/>
                  </a:lnTo>
                  <a:lnTo>
                    <a:pt x="35396" y="14036"/>
                  </a:lnTo>
                  <a:lnTo>
                    <a:pt x="34470" y="13068"/>
                  </a:lnTo>
                  <a:lnTo>
                    <a:pt x="33544" y="12100"/>
                  </a:lnTo>
                  <a:lnTo>
                    <a:pt x="33923" y="11637"/>
                  </a:lnTo>
                  <a:lnTo>
                    <a:pt x="34280" y="11195"/>
                  </a:lnTo>
                  <a:lnTo>
                    <a:pt x="34659" y="10754"/>
                  </a:lnTo>
                  <a:lnTo>
                    <a:pt x="34870" y="10564"/>
                  </a:lnTo>
                  <a:lnTo>
                    <a:pt x="35101" y="10375"/>
                  </a:lnTo>
                  <a:close/>
                  <a:moveTo>
                    <a:pt x="37163" y="6650"/>
                  </a:moveTo>
                  <a:lnTo>
                    <a:pt x="37458" y="6671"/>
                  </a:lnTo>
                  <a:lnTo>
                    <a:pt x="37732" y="6692"/>
                  </a:lnTo>
                  <a:lnTo>
                    <a:pt x="38005" y="6734"/>
                  </a:lnTo>
                  <a:lnTo>
                    <a:pt x="38279" y="6797"/>
                  </a:lnTo>
                  <a:lnTo>
                    <a:pt x="38552" y="6903"/>
                  </a:lnTo>
                  <a:lnTo>
                    <a:pt x="38826" y="7008"/>
                  </a:lnTo>
                  <a:lnTo>
                    <a:pt x="39078" y="7155"/>
                  </a:lnTo>
                  <a:lnTo>
                    <a:pt x="39289" y="7281"/>
                  </a:lnTo>
                  <a:lnTo>
                    <a:pt x="39478" y="7408"/>
                  </a:lnTo>
                  <a:lnTo>
                    <a:pt x="39668" y="7576"/>
                  </a:lnTo>
                  <a:lnTo>
                    <a:pt x="39836" y="7723"/>
                  </a:lnTo>
                  <a:lnTo>
                    <a:pt x="40004" y="7913"/>
                  </a:lnTo>
                  <a:lnTo>
                    <a:pt x="40173" y="8081"/>
                  </a:lnTo>
                  <a:lnTo>
                    <a:pt x="40467" y="8481"/>
                  </a:lnTo>
                  <a:lnTo>
                    <a:pt x="40720" y="8902"/>
                  </a:lnTo>
                  <a:lnTo>
                    <a:pt x="40951" y="9323"/>
                  </a:lnTo>
                  <a:lnTo>
                    <a:pt x="41141" y="9764"/>
                  </a:lnTo>
                  <a:lnTo>
                    <a:pt x="41309" y="10227"/>
                  </a:lnTo>
                  <a:lnTo>
                    <a:pt x="41456" y="10732"/>
                  </a:lnTo>
                  <a:lnTo>
                    <a:pt x="41583" y="11238"/>
                  </a:lnTo>
                  <a:lnTo>
                    <a:pt x="41688" y="11743"/>
                  </a:lnTo>
                  <a:lnTo>
                    <a:pt x="41751" y="12269"/>
                  </a:lnTo>
                  <a:lnTo>
                    <a:pt x="41793" y="12774"/>
                  </a:lnTo>
                  <a:lnTo>
                    <a:pt x="41814" y="13300"/>
                  </a:lnTo>
                  <a:lnTo>
                    <a:pt x="41772" y="13784"/>
                  </a:lnTo>
                  <a:lnTo>
                    <a:pt x="41688" y="14268"/>
                  </a:lnTo>
                  <a:lnTo>
                    <a:pt x="41646" y="14499"/>
                  </a:lnTo>
                  <a:lnTo>
                    <a:pt x="41561" y="14731"/>
                  </a:lnTo>
                  <a:lnTo>
                    <a:pt x="41498" y="14962"/>
                  </a:lnTo>
                  <a:lnTo>
                    <a:pt x="41393" y="15173"/>
                  </a:lnTo>
                  <a:lnTo>
                    <a:pt x="41288" y="15383"/>
                  </a:lnTo>
                  <a:lnTo>
                    <a:pt x="41162" y="15593"/>
                  </a:lnTo>
                  <a:lnTo>
                    <a:pt x="41035" y="15783"/>
                  </a:lnTo>
                  <a:lnTo>
                    <a:pt x="40888" y="15972"/>
                  </a:lnTo>
                  <a:lnTo>
                    <a:pt x="40720" y="16141"/>
                  </a:lnTo>
                  <a:lnTo>
                    <a:pt x="40551" y="16309"/>
                  </a:lnTo>
                  <a:lnTo>
                    <a:pt x="40341" y="16477"/>
                  </a:lnTo>
                  <a:lnTo>
                    <a:pt x="40131" y="16625"/>
                  </a:lnTo>
                  <a:lnTo>
                    <a:pt x="39899" y="16751"/>
                  </a:lnTo>
                  <a:lnTo>
                    <a:pt x="39668" y="16877"/>
                  </a:lnTo>
                  <a:lnTo>
                    <a:pt x="39394" y="17003"/>
                  </a:lnTo>
                  <a:lnTo>
                    <a:pt x="39120" y="17088"/>
                  </a:lnTo>
                  <a:lnTo>
                    <a:pt x="39015" y="17151"/>
                  </a:lnTo>
                  <a:lnTo>
                    <a:pt x="38952" y="17214"/>
                  </a:lnTo>
                  <a:lnTo>
                    <a:pt x="38510" y="17298"/>
                  </a:lnTo>
                  <a:lnTo>
                    <a:pt x="38089" y="17361"/>
                  </a:lnTo>
                  <a:lnTo>
                    <a:pt x="37732" y="16877"/>
                  </a:lnTo>
                  <a:lnTo>
                    <a:pt x="37353" y="16393"/>
                  </a:lnTo>
                  <a:lnTo>
                    <a:pt x="37584" y="15846"/>
                  </a:lnTo>
                  <a:lnTo>
                    <a:pt x="37753" y="15320"/>
                  </a:lnTo>
                  <a:lnTo>
                    <a:pt x="37879" y="14794"/>
                  </a:lnTo>
                  <a:lnTo>
                    <a:pt x="37921" y="14520"/>
                  </a:lnTo>
                  <a:lnTo>
                    <a:pt x="37942" y="14268"/>
                  </a:lnTo>
                  <a:lnTo>
                    <a:pt x="37963" y="13994"/>
                  </a:lnTo>
                  <a:lnTo>
                    <a:pt x="37963" y="13742"/>
                  </a:lnTo>
                  <a:lnTo>
                    <a:pt x="37942" y="13468"/>
                  </a:lnTo>
                  <a:lnTo>
                    <a:pt x="37921" y="13195"/>
                  </a:lnTo>
                  <a:lnTo>
                    <a:pt x="37879" y="12921"/>
                  </a:lnTo>
                  <a:lnTo>
                    <a:pt x="37795" y="12647"/>
                  </a:lnTo>
                  <a:lnTo>
                    <a:pt x="37711" y="12353"/>
                  </a:lnTo>
                  <a:lnTo>
                    <a:pt x="37605" y="12058"/>
                  </a:lnTo>
                  <a:lnTo>
                    <a:pt x="37416" y="11574"/>
                  </a:lnTo>
                  <a:lnTo>
                    <a:pt x="37290" y="11322"/>
                  </a:lnTo>
                  <a:lnTo>
                    <a:pt x="37142" y="11069"/>
                  </a:lnTo>
                  <a:lnTo>
                    <a:pt x="36995" y="10817"/>
                  </a:lnTo>
                  <a:lnTo>
                    <a:pt x="36827" y="10585"/>
                  </a:lnTo>
                  <a:lnTo>
                    <a:pt x="36637" y="10354"/>
                  </a:lnTo>
                  <a:lnTo>
                    <a:pt x="36448" y="10164"/>
                  </a:lnTo>
                  <a:lnTo>
                    <a:pt x="36448" y="10164"/>
                  </a:lnTo>
                  <a:lnTo>
                    <a:pt x="36700" y="10206"/>
                  </a:lnTo>
                  <a:lnTo>
                    <a:pt x="36953" y="10248"/>
                  </a:lnTo>
                  <a:lnTo>
                    <a:pt x="37205" y="10354"/>
                  </a:lnTo>
                  <a:lnTo>
                    <a:pt x="37437" y="10459"/>
                  </a:lnTo>
                  <a:lnTo>
                    <a:pt x="37668" y="10564"/>
                  </a:lnTo>
                  <a:lnTo>
                    <a:pt x="37900" y="10711"/>
                  </a:lnTo>
                  <a:lnTo>
                    <a:pt x="38237" y="10943"/>
                  </a:lnTo>
                  <a:lnTo>
                    <a:pt x="38447" y="11090"/>
                  </a:lnTo>
                  <a:lnTo>
                    <a:pt x="38657" y="11280"/>
                  </a:lnTo>
                  <a:lnTo>
                    <a:pt x="38826" y="11469"/>
                  </a:lnTo>
                  <a:lnTo>
                    <a:pt x="38889" y="11553"/>
                  </a:lnTo>
                  <a:lnTo>
                    <a:pt x="38952" y="11658"/>
                  </a:lnTo>
                  <a:lnTo>
                    <a:pt x="38994" y="11764"/>
                  </a:lnTo>
                  <a:lnTo>
                    <a:pt x="38994" y="11869"/>
                  </a:lnTo>
                  <a:lnTo>
                    <a:pt x="38994" y="11974"/>
                  </a:lnTo>
                  <a:lnTo>
                    <a:pt x="38973" y="12058"/>
                  </a:lnTo>
                  <a:lnTo>
                    <a:pt x="38952" y="12100"/>
                  </a:lnTo>
                  <a:lnTo>
                    <a:pt x="38973" y="12121"/>
                  </a:lnTo>
                  <a:lnTo>
                    <a:pt x="39015" y="12142"/>
                  </a:lnTo>
                  <a:lnTo>
                    <a:pt x="39036" y="12121"/>
                  </a:lnTo>
                  <a:lnTo>
                    <a:pt x="39141" y="12016"/>
                  </a:lnTo>
                  <a:lnTo>
                    <a:pt x="39226" y="11890"/>
                  </a:lnTo>
                  <a:lnTo>
                    <a:pt x="39268" y="11764"/>
                  </a:lnTo>
                  <a:lnTo>
                    <a:pt x="39289" y="11658"/>
                  </a:lnTo>
                  <a:lnTo>
                    <a:pt x="39289" y="11532"/>
                  </a:lnTo>
                  <a:lnTo>
                    <a:pt x="39268" y="11406"/>
                  </a:lnTo>
                  <a:lnTo>
                    <a:pt x="39226" y="11280"/>
                  </a:lnTo>
                  <a:lnTo>
                    <a:pt x="39184" y="11153"/>
                  </a:lnTo>
                  <a:lnTo>
                    <a:pt x="39036" y="10922"/>
                  </a:lnTo>
                  <a:lnTo>
                    <a:pt x="38868" y="10690"/>
                  </a:lnTo>
                  <a:lnTo>
                    <a:pt x="38679" y="10501"/>
                  </a:lnTo>
                  <a:lnTo>
                    <a:pt x="38489" y="10333"/>
                  </a:lnTo>
                  <a:lnTo>
                    <a:pt x="38258" y="10164"/>
                  </a:lnTo>
                  <a:lnTo>
                    <a:pt x="38005" y="9954"/>
                  </a:lnTo>
                  <a:lnTo>
                    <a:pt x="37689" y="9764"/>
                  </a:lnTo>
                  <a:lnTo>
                    <a:pt x="37353" y="9596"/>
                  </a:lnTo>
                  <a:lnTo>
                    <a:pt x="37353" y="9596"/>
                  </a:lnTo>
                  <a:lnTo>
                    <a:pt x="37647" y="9617"/>
                  </a:lnTo>
                  <a:lnTo>
                    <a:pt x="37963" y="9680"/>
                  </a:lnTo>
                  <a:lnTo>
                    <a:pt x="38258" y="9786"/>
                  </a:lnTo>
                  <a:lnTo>
                    <a:pt x="38552" y="9891"/>
                  </a:lnTo>
                  <a:lnTo>
                    <a:pt x="38847" y="10038"/>
                  </a:lnTo>
                  <a:lnTo>
                    <a:pt x="39120" y="10206"/>
                  </a:lnTo>
                  <a:lnTo>
                    <a:pt x="39394" y="10417"/>
                  </a:lnTo>
                  <a:lnTo>
                    <a:pt x="39668" y="10627"/>
                  </a:lnTo>
                  <a:lnTo>
                    <a:pt x="39731" y="10669"/>
                  </a:lnTo>
                  <a:lnTo>
                    <a:pt x="39857" y="10669"/>
                  </a:lnTo>
                  <a:lnTo>
                    <a:pt x="39899" y="10627"/>
                  </a:lnTo>
                  <a:lnTo>
                    <a:pt x="39941" y="10606"/>
                  </a:lnTo>
                  <a:lnTo>
                    <a:pt x="39962" y="10543"/>
                  </a:lnTo>
                  <a:lnTo>
                    <a:pt x="39962" y="10480"/>
                  </a:lnTo>
                  <a:lnTo>
                    <a:pt x="39941" y="10417"/>
                  </a:lnTo>
                  <a:lnTo>
                    <a:pt x="39773" y="10164"/>
                  </a:lnTo>
                  <a:lnTo>
                    <a:pt x="39562" y="9933"/>
                  </a:lnTo>
                  <a:lnTo>
                    <a:pt x="39331" y="9701"/>
                  </a:lnTo>
                  <a:lnTo>
                    <a:pt x="39099" y="9512"/>
                  </a:lnTo>
                  <a:lnTo>
                    <a:pt x="38847" y="9323"/>
                  </a:lnTo>
                  <a:lnTo>
                    <a:pt x="38594" y="9154"/>
                  </a:lnTo>
                  <a:lnTo>
                    <a:pt x="38321" y="9007"/>
                  </a:lnTo>
                  <a:lnTo>
                    <a:pt x="38026" y="8902"/>
                  </a:lnTo>
                  <a:lnTo>
                    <a:pt x="37732" y="8818"/>
                  </a:lnTo>
                  <a:lnTo>
                    <a:pt x="37437" y="8754"/>
                  </a:lnTo>
                  <a:lnTo>
                    <a:pt x="37142" y="8712"/>
                  </a:lnTo>
                  <a:lnTo>
                    <a:pt x="36827" y="8712"/>
                  </a:lnTo>
                  <a:lnTo>
                    <a:pt x="36511" y="8754"/>
                  </a:lnTo>
                  <a:lnTo>
                    <a:pt x="36216" y="8818"/>
                  </a:lnTo>
                  <a:lnTo>
                    <a:pt x="35901" y="8923"/>
                  </a:lnTo>
                  <a:lnTo>
                    <a:pt x="35606" y="9049"/>
                  </a:lnTo>
                  <a:lnTo>
                    <a:pt x="35270" y="9238"/>
                  </a:lnTo>
                  <a:lnTo>
                    <a:pt x="34891" y="9491"/>
                  </a:lnTo>
                  <a:lnTo>
                    <a:pt x="34491" y="9786"/>
                  </a:lnTo>
                  <a:lnTo>
                    <a:pt x="34091" y="10143"/>
                  </a:lnTo>
                  <a:lnTo>
                    <a:pt x="33902" y="10333"/>
                  </a:lnTo>
                  <a:lnTo>
                    <a:pt x="33733" y="10522"/>
                  </a:lnTo>
                  <a:lnTo>
                    <a:pt x="33586" y="10711"/>
                  </a:lnTo>
                  <a:lnTo>
                    <a:pt x="33460" y="10922"/>
                  </a:lnTo>
                  <a:lnTo>
                    <a:pt x="33334" y="11111"/>
                  </a:lnTo>
                  <a:lnTo>
                    <a:pt x="33249" y="11322"/>
                  </a:lnTo>
                  <a:lnTo>
                    <a:pt x="33207" y="11532"/>
                  </a:lnTo>
                  <a:lnTo>
                    <a:pt x="33186" y="11743"/>
                  </a:lnTo>
                  <a:lnTo>
                    <a:pt x="32555" y="11111"/>
                  </a:lnTo>
                  <a:lnTo>
                    <a:pt x="32555" y="10838"/>
                  </a:lnTo>
                  <a:lnTo>
                    <a:pt x="32576" y="10543"/>
                  </a:lnTo>
                  <a:lnTo>
                    <a:pt x="32618" y="10270"/>
                  </a:lnTo>
                  <a:lnTo>
                    <a:pt x="32702" y="9996"/>
                  </a:lnTo>
                  <a:lnTo>
                    <a:pt x="32786" y="9743"/>
                  </a:lnTo>
                  <a:lnTo>
                    <a:pt x="32892" y="9470"/>
                  </a:lnTo>
                  <a:lnTo>
                    <a:pt x="32997" y="9217"/>
                  </a:lnTo>
                  <a:lnTo>
                    <a:pt x="33144" y="8986"/>
                  </a:lnTo>
                  <a:lnTo>
                    <a:pt x="33291" y="8733"/>
                  </a:lnTo>
                  <a:lnTo>
                    <a:pt x="33460" y="8523"/>
                  </a:lnTo>
                  <a:lnTo>
                    <a:pt x="33649" y="8291"/>
                  </a:lnTo>
                  <a:lnTo>
                    <a:pt x="33860" y="8102"/>
                  </a:lnTo>
                  <a:lnTo>
                    <a:pt x="34070" y="7892"/>
                  </a:lnTo>
                  <a:lnTo>
                    <a:pt x="34280" y="7723"/>
                  </a:lnTo>
                  <a:lnTo>
                    <a:pt x="34512" y="7534"/>
                  </a:lnTo>
                  <a:lnTo>
                    <a:pt x="34743" y="7387"/>
                  </a:lnTo>
                  <a:lnTo>
                    <a:pt x="34996" y="7239"/>
                  </a:lnTo>
                  <a:lnTo>
                    <a:pt x="35248" y="7113"/>
                  </a:lnTo>
                  <a:lnTo>
                    <a:pt x="35522" y="6987"/>
                  </a:lnTo>
                  <a:lnTo>
                    <a:pt x="35775" y="6903"/>
                  </a:lnTo>
                  <a:lnTo>
                    <a:pt x="36048" y="6818"/>
                  </a:lnTo>
                  <a:lnTo>
                    <a:pt x="36343" y="6755"/>
                  </a:lnTo>
                  <a:lnTo>
                    <a:pt x="36616" y="6692"/>
                  </a:lnTo>
                  <a:lnTo>
                    <a:pt x="36890" y="6671"/>
                  </a:lnTo>
                  <a:lnTo>
                    <a:pt x="37163" y="6650"/>
                  </a:lnTo>
                  <a:close/>
                  <a:moveTo>
                    <a:pt x="13153" y="5914"/>
                  </a:moveTo>
                  <a:lnTo>
                    <a:pt x="13448" y="5935"/>
                  </a:lnTo>
                  <a:lnTo>
                    <a:pt x="13742" y="5977"/>
                  </a:lnTo>
                  <a:lnTo>
                    <a:pt x="14016" y="6040"/>
                  </a:lnTo>
                  <a:lnTo>
                    <a:pt x="14268" y="6103"/>
                  </a:lnTo>
                  <a:lnTo>
                    <a:pt x="14521" y="6187"/>
                  </a:lnTo>
                  <a:lnTo>
                    <a:pt x="14752" y="6292"/>
                  </a:lnTo>
                  <a:lnTo>
                    <a:pt x="14963" y="6398"/>
                  </a:lnTo>
                  <a:lnTo>
                    <a:pt x="15173" y="6524"/>
                  </a:lnTo>
                  <a:lnTo>
                    <a:pt x="15363" y="6650"/>
                  </a:lnTo>
                  <a:lnTo>
                    <a:pt x="15531" y="6797"/>
                  </a:lnTo>
                  <a:lnTo>
                    <a:pt x="15699" y="6945"/>
                  </a:lnTo>
                  <a:lnTo>
                    <a:pt x="15846" y="7113"/>
                  </a:lnTo>
                  <a:lnTo>
                    <a:pt x="15994" y="7302"/>
                  </a:lnTo>
                  <a:lnTo>
                    <a:pt x="16120" y="7471"/>
                  </a:lnTo>
                  <a:lnTo>
                    <a:pt x="16225" y="7660"/>
                  </a:lnTo>
                  <a:lnTo>
                    <a:pt x="16330" y="7871"/>
                  </a:lnTo>
                  <a:lnTo>
                    <a:pt x="16415" y="8060"/>
                  </a:lnTo>
                  <a:lnTo>
                    <a:pt x="16478" y="8270"/>
                  </a:lnTo>
                  <a:lnTo>
                    <a:pt x="16541" y="8502"/>
                  </a:lnTo>
                  <a:lnTo>
                    <a:pt x="16604" y="8712"/>
                  </a:lnTo>
                  <a:lnTo>
                    <a:pt x="16625" y="8944"/>
                  </a:lnTo>
                  <a:lnTo>
                    <a:pt x="16646" y="9175"/>
                  </a:lnTo>
                  <a:lnTo>
                    <a:pt x="16667" y="9407"/>
                  </a:lnTo>
                  <a:lnTo>
                    <a:pt x="16646" y="9638"/>
                  </a:lnTo>
                  <a:lnTo>
                    <a:pt x="16625" y="9870"/>
                  </a:lnTo>
                  <a:lnTo>
                    <a:pt x="16604" y="10101"/>
                  </a:lnTo>
                  <a:lnTo>
                    <a:pt x="16499" y="10585"/>
                  </a:lnTo>
                  <a:lnTo>
                    <a:pt x="16352" y="11069"/>
                  </a:lnTo>
                  <a:lnTo>
                    <a:pt x="16162" y="11532"/>
                  </a:lnTo>
                  <a:lnTo>
                    <a:pt x="15257" y="12100"/>
                  </a:lnTo>
                  <a:lnTo>
                    <a:pt x="14373" y="12690"/>
                  </a:lnTo>
                  <a:lnTo>
                    <a:pt x="14373" y="12690"/>
                  </a:lnTo>
                  <a:lnTo>
                    <a:pt x="14500" y="12332"/>
                  </a:lnTo>
                  <a:lnTo>
                    <a:pt x="14584" y="11974"/>
                  </a:lnTo>
                  <a:lnTo>
                    <a:pt x="14626" y="11595"/>
                  </a:lnTo>
                  <a:lnTo>
                    <a:pt x="14626" y="11406"/>
                  </a:lnTo>
                  <a:lnTo>
                    <a:pt x="14626" y="11216"/>
                  </a:lnTo>
                  <a:lnTo>
                    <a:pt x="14605" y="10901"/>
                  </a:lnTo>
                  <a:lnTo>
                    <a:pt x="14563" y="10606"/>
                  </a:lnTo>
                  <a:lnTo>
                    <a:pt x="14500" y="10291"/>
                  </a:lnTo>
                  <a:lnTo>
                    <a:pt x="14373" y="9996"/>
                  </a:lnTo>
                  <a:lnTo>
                    <a:pt x="14247" y="9701"/>
                  </a:lnTo>
                  <a:lnTo>
                    <a:pt x="14079" y="9428"/>
                  </a:lnTo>
                  <a:lnTo>
                    <a:pt x="13889" y="9175"/>
                  </a:lnTo>
                  <a:lnTo>
                    <a:pt x="13679" y="8944"/>
                  </a:lnTo>
                  <a:lnTo>
                    <a:pt x="13448" y="8712"/>
                  </a:lnTo>
                  <a:lnTo>
                    <a:pt x="13195" y="8544"/>
                  </a:lnTo>
                  <a:lnTo>
                    <a:pt x="12943" y="8376"/>
                  </a:lnTo>
                  <a:lnTo>
                    <a:pt x="12648" y="8249"/>
                  </a:lnTo>
                  <a:lnTo>
                    <a:pt x="12353" y="8165"/>
                  </a:lnTo>
                  <a:lnTo>
                    <a:pt x="12038" y="8123"/>
                  </a:lnTo>
                  <a:lnTo>
                    <a:pt x="11722" y="8123"/>
                  </a:lnTo>
                  <a:lnTo>
                    <a:pt x="11385" y="8144"/>
                  </a:lnTo>
                  <a:lnTo>
                    <a:pt x="11280" y="8186"/>
                  </a:lnTo>
                  <a:lnTo>
                    <a:pt x="11217" y="8249"/>
                  </a:lnTo>
                  <a:lnTo>
                    <a:pt x="11196" y="8334"/>
                  </a:lnTo>
                  <a:lnTo>
                    <a:pt x="11175" y="8418"/>
                  </a:lnTo>
                  <a:lnTo>
                    <a:pt x="11196" y="8523"/>
                  </a:lnTo>
                  <a:lnTo>
                    <a:pt x="11238" y="8607"/>
                  </a:lnTo>
                  <a:lnTo>
                    <a:pt x="11322" y="8670"/>
                  </a:lnTo>
                  <a:lnTo>
                    <a:pt x="11406" y="8712"/>
                  </a:lnTo>
                  <a:lnTo>
                    <a:pt x="11448" y="8754"/>
                  </a:lnTo>
                  <a:lnTo>
                    <a:pt x="11785" y="9007"/>
                  </a:lnTo>
                  <a:lnTo>
                    <a:pt x="12164" y="9217"/>
                  </a:lnTo>
                  <a:lnTo>
                    <a:pt x="12543" y="9470"/>
                  </a:lnTo>
                  <a:lnTo>
                    <a:pt x="12900" y="9701"/>
                  </a:lnTo>
                  <a:lnTo>
                    <a:pt x="12669" y="9659"/>
                  </a:lnTo>
                  <a:lnTo>
                    <a:pt x="12437" y="9617"/>
                  </a:lnTo>
                  <a:lnTo>
                    <a:pt x="11932" y="9617"/>
                  </a:lnTo>
                  <a:lnTo>
                    <a:pt x="11680" y="9638"/>
                  </a:lnTo>
                  <a:lnTo>
                    <a:pt x="11427" y="9680"/>
                  </a:lnTo>
                  <a:lnTo>
                    <a:pt x="11196" y="9743"/>
                  </a:lnTo>
                  <a:lnTo>
                    <a:pt x="10943" y="9828"/>
                  </a:lnTo>
                  <a:lnTo>
                    <a:pt x="10712" y="9912"/>
                  </a:lnTo>
                  <a:lnTo>
                    <a:pt x="10480" y="10017"/>
                  </a:lnTo>
                  <a:lnTo>
                    <a:pt x="10249" y="10143"/>
                  </a:lnTo>
                  <a:lnTo>
                    <a:pt x="10039" y="10291"/>
                  </a:lnTo>
                  <a:lnTo>
                    <a:pt x="9828" y="10438"/>
                  </a:lnTo>
                  <a:lnTo>
                    <a:pt x="9660" y="10585"/>
                  </a:lnTo>
                  <a:lnTo>
                    <a:pt x="9491" y="10754"/>
                  </a:lnTo>
                  <a:lnTo>
                    <a:pt x="9323" y="10943"/>
                  </a:lnTo>
                  <a:lnTo>
                    <a:pt x="9281" y="11006"/>
                  </a:lnTo>
                  <a:lnTo>
                    <a:pt x="9281" y="11090"/>
                  </a:lnTo>
                  <a:lnTo>
                    <a:pt x="9281" y="11174"/>
                  </a:lnTo>
                  <a:lnTo>
                    <a:pt x="9323" y="11259"/>
                  </a:lnTo>
                  <a:lnTo>
                    <a:pt x="9386" y="11322"/>
                  </a:lnTo>
                  <a:lnTo>
                    <a:pt x="9449" y="11343"/>
                  </a:lnTo>
                  <a:lnTo>
                    <a:pt x="9533" y="11343"/>
                  </a:lnTo>
                  <a:lnTo>
                    <a:pt x="9618" y="11301"/>
                  </a:lnTo>
                  <a:lnTo>
                    <a:pt x="10060" y="11006"/>
                  </a:lnTo>
                  <a:lnTo>
                    <a:pt x="10565" y="10732"/>
                  </a:lnTo>
                  <a:lnTo>
                    <a:pt x="10838" y="10606"/>
                  </a:lnTo>
                  <a:lnTo>
                    <a:pt x="11112" y="10501"/>
                  </a:lnTo>
                  <a:lnTo>
                    <a:pt x="11406" y="10396"/>
                  </a:lnTo>
                  <a:lnTo>
                    <a:pt x="11680" y="10333"/>
                  </a:lnTo>
                  <a:lnTo>
                    <a:pt x="11364" y="10480"/>
                  </a:lnTo>
                  <a:lnTo>
                    <a:pt x="11070" y="10669"/>
                  </a:lnTo>
                  <a:lnTo>
                    <a:pt x="10796" y="10901"/>
                  </a:lnTo>
                  <a:lnTo>
                    <a:pt x="10523" y="11132"/>
                  </a:lnTo>
                  <a:lnTo>
                    <a:pt x="10291" y="11364"/>
                  </a:lnTo>
                  <a:lnTo>
                    <a:pt x="10060" y="11616"/>
                  </a:lnTo>
                  <a:lnTo>
                    <a:pt x="9870" y="11869"/>
                  </a:lnTo>
                  <a:lnTo>
                    <a:pt x="9723" y="12121"/>
                  </a:lnTo>
                  <a:lnTo>
                    <a:pt x="9618" y="12332"/>
                  </a:lnTo>
                  <a:lnTo>
                    <a:pt x="9512" y="12542"/>
                  </a:lnTo>
                  <a:lnTo>
                    <a:pt x="9428" y="12795"/>
                  </a:lnTo>
                  <a:lnTo>
                    <a:pt x="9365" y="13026"/>
                  </a:lnTo>
                  <a:lnTo>
                    <a:pt x="9302" y="13300"/>
                  </a:lnTo>
                  <a:lnTo>
                    <a:pt x="9260" y="13552"/>
                  </a:lnTo>
                  <a:lnTo>
                    <a:pt x="9239" y="13805"/>
                  </a:lnTo>
                  <a:lnTo>
                    <a:pt x="9239" y="14078"/>
                  </a:lnTo>
                  <a:lnTo>
                    <a:pt x="9260" y="14331"/>
                  </a:lnTo>
                  <a:lnTo>
                    <a:pt x="9302" y="14583"/>
                  </a:lnTo>
                  <a:lnTo>
                    <a:pt x="9344" y="14836"/>
                  </a:lnTo>
                  <a:lnTo>
                    <a:pt x="9428" y="15067"/>
                  </a:lnTo>
                  <a:lnTo>
                    <a:pt x="9533" y="15299"/>
                  </a:lnTo>
                  <a:lnTo>
                    <a:pt x="9660" y="15509"/>
                  </a:lnTo>
                  <a:lnTo>
                    <a:pt x="9807" y="15699"/>
                  </a:lnTo>
                  <a:lnTo>
                    <a:pt x="9996" y="15867"/>
                  </a:lnTo>
                  <a:lnTo>
                    <a:pt x="9007" y="16688"/>
                  </a:lnTo>
                  <a:lnTo>
                    <a:pt x="8018" y="17572"/>
                  </a:lnTo>
                  <a:lnTo>
                    <a:pt x="7997" y="17529"/>
                  </a:lnTo>
                  <a:lnTo>
                    <a:pt x="7640" y="17003"/>
                  </a:lnTo>
                  <a:lnTo>
                    <a:pt x="7282" y="16498"/>
                  </a:lnTo>
                  <a:lnTo>
                    <a:pt x="6945" y="15993"/>
                  </a:lnTo>
                  <a:lnTo>
                    <a:pt x="6630" y="15488"/>
                  </a:lnTo>
                  <a:lnTo>
                    <a:pt x="6482" y="15236"/>
                  </a:lnTo>
                  <a:lnTo>
                    <a:pt x="6356" y="14962"/>
                  </a:lnTo>
                  <a:lnTo>
                    <a:pt x="6251" y="14689"/>
                  </a:lnTo>
                  <a:lnTo>
                    <a:pt x="6188" y="14415"/>
                  </a:lnTo>
                  <a:lnTo>
                    <a:pt x="6124" y="14099"/>
                  </a:lnTo>
                  <a:lnTo>
                    <a:pt x="6082" y="13784"/>
                  </a:lnTo>
                  <a:lnTo>
                    <a:pt x="6082" y="13468"/>
                  </a:lnTo>
                  <a:lnTo>
                    <a:pt x="6103" y="13110"/>
                  </a:lnTo>
                  <a:lnTo>
                    <a:pt x="6209" y="12500"/>
                  </a:lnTo>
                  <a:lnTo>
                    <a:pt x="6356" y="11911"/>
                  </a:lnTo>
                  <a:lnTo>
                    <a:pt x="6566" y="11322"/>
                  </a:lnTo>
                  <a:lnTo>
                    <a:pt x="6798" y="10732"/>
                  </a:lnTo>
                  <a:lnTo>
                    <a:pt x="7092" y="10185"/>
                  </a:lnTo>
                  <a:lnTo>
                    <a:pt x="7408" y="9659"/>
                  </a:lnTo>
                  <a:lnTo>
                    <a:pt x="7766" y="9154"/>
                  </a:lnTo>
                  <a:lnTo>
                    <a:pt x="7976" y="8923"/>
                  </a:lnTo>
                  <a:lnTo>
                    <a:pt x="8166" y="8691"/>
                  </a:lnTo>
                  <a:lnTo>
                    <a:pt x="8650" y="8207"/>
                  </a:lnTo>
                  <a:lnTo>
                    <a:pt x="9197" y="7702"/>
                  </a:lnTo>
                  <a:lnTo>
                    <a:pt x="9470" y="7471"/>
                  </a:lnTo>
                  <a:lnTo>
                    <a:pt x="9786" y="7218"/>
                  </a:lnTo>
                  <a:lnTo>
                    <a:pt x="10081" y="7008"/>
                  </a:lnTo>
                  <a:lnTo>
                    <a:pt x="10417" y="6797"/>
                  </a:lnTo>
                  <a:lnTo>
                    <a:pt x="10733" y="6587"/>
                  </a:lnTo>
                  <a:lnTo>
                    <a:pt x="11070" y="6419"/>
                  </a:lnTo>
                  <a:lnTo>
                    <a:pt x="11406" y="6250"/>
                  </a:lnTo>
                  <a:lnTo>
                    <a:pt x="11743" y="6124"/>
                  </a:lnTo>
                  <a:lnTo>
                    <a:pt x="12101" y="6019"/>
                  </a:lnTo>
                  <a:lnTo>
                    <a:pt x="12459" y="5956"/>
                  </a:lnTo>
                  <a:lnTo>
                    <a:pt x="12795" y="5914"/>
                  </a:lnTo>
                  <a:close/>
                  <a:moveTo>
                    <a:pt x="17362" y="11827"/>
                  </a:moveTo>
                  <a:lnTo>
                    <a:pt x="17551" y="11848"/>
                  </a:lnTo>
                  <a:lnTo>
                    <a:pt x="17740" y="11869"/>
                  </a:lnTo>
                  <a:lnTo>
                    <a:pt x="17909" y="11932"/>
                  </a:lnTo>
                  <a:lnTo>
                    <a:pt x="18056" y="11995"/>
                  </a:lnTo>
                  <a:lnTo>
                    <a:pt x="18203" y="12100"/>
                  </a:lnTo>
                  <a:lnTo>
                    <a:pt x="18330" y="12206"/>
                  </a:lnTo>
                  <a:lnTo>
                    <a:pt x="18456" y="12353"/>
                  </a:lnTo>
                  <a:lnTo>
                    <a:pt x="18582" y="12521"/>
                  </a:lnTo>
                  <a:lnTo>
                    <a:pt x="18666" y="12711"/>
                  </a:lnTo>
                  <a:lnTo>
                    <a:pt x="18772" y="12921"/>
                  </a:lnTo>
                  <a:lnTo>
                    <a:pt x="18856" y="13152"/>
                  </a:lnTo>
                  <a:lnTo>
                    <a:pt x="18919" y="13405"/>
                  </a:lnTo>
                  <a:lnTo>
                    <a:pt x="18982" y="13700"/>
                  </a:lnTo>
                  <a:lnTo>
                    <a:pt x="18940" y="14057"/>
                  </a:lnTo>
                  <a:lnTo>
                    <a:pt x="18898" y="14415"/>
                  </a:lnTo>
                  <a:lnTo>
                    <a:pt x="18814" y="14773"/>
                  </a:lnTo>
                  <a:lnTo>
                    <a:pt x="18708" y="15131"/>
                  </a:lnTo>
                  <a:lnTo>
                    <a:pt x="18519" y="15657"/>
                  </a:lnTo>
                  <a:lnTo>
                    <a:pt x="18288" y="16183"/>
                  </a:lnTo>
                  <a:lnTo>
                    <a:pt x="18035" y="16688"/>
                  </a:lnTo>
                  <a:lnTo>
                    <a:pt x="17909" y="16940"/>
                  </a:lnTo>
                  <a:lnTo>
                    <a:pt x="17761" y="17172"/>
                  </a:lnTo>
                  <a:lnTo>
                    <a:pt x="17425" y="17635"/>
                  </a:lnTo>
                  <a:lnTo>
                    <a:pt x="17088" y="18098"/>
                  </a:lnTo>
                  <a:lnTo>
                    <a:pt x="16709" y="18561"/>
                  </a:lnTo>
                  <a:lnTo>
                    <a:pt x="16330" y="18981"/>
                  </a:lnTo>
                  <a:lnTo>
                    <a:pt x="15910" y="19402"/>
                  </a:lnTo>
                  <a:lnTo>
                    <a:pt x="15489" y="19781"/>
                  </a:lnTo>
                  <a:lnTo>
                    <a:pt x="15047" y="20160"/>
                  </a:lnTo>
                  <a:lnTo>
                    <a:pt x="14563" y="20476"/>
                  </a:lnTo>
                  <a:lnTo>
                    <a:pt x="14184" y="20707"/>
                  </a:lnTo>
                  <a:lnTo>
                    <a:pt x="13721" y="20917"/>
                  </a:lnTo>
                  <a:lnTo>
                    <a:pt x="13237" y="21107"/>
                  </a:lnTo>
                  <a:lnTo>
                    <a:pt x="12690" y="21275"/>
                  </a:lnTo>
                  <a:lnTo>
                    <a:pt x="12143" y="21423"/>
                  </a:lnTo>
                  <a:lnTo>
                    <a:pt x="11554" y="21528"/>
                  </a:lnTo>
                  <a:lnTo>
                    <a:pt x="10964" y="21612"/>
                  </a:lnTo>
                  <a:lnTo>
                    <a:pt x="10375" y="21633"/>
                  </a:lnTo>
                  <a:lnTo>
                    <a:pt x="10102" y="21633"/>
                  </a:lnTo>
                  <a:lnTo>
                    <a:pt x="9807" y="21612"/>
                  </a:lnTo>
                  <a:lnTo>
                    <a:pt x="9533" y="21570"/>
                  </a:lnTo>
                  <a:lnTo>
                    <a:pt x="9260" y="21528"/>
                  </a:lnTo>
                  <a:lnTo>
                    <a:pt x="8986" y="21465"/>
                  </a:lnTo>
                  <a:lnTo>
                    <a:pt x="8713" y="21380"/>
                  </a:lnTo>
                  <a:lnTo>
                    <a:pt x="8460" y="21296"/>
                  </a:lnTo>
                  <a:lnTo>
                    <a:pt x="8229" y="21170"/>
                  </a:lnTo>
                  <a:lnTo>
                    <a:pt x="7997" y="21044"/>
                  </a:lnTo>
                  <a:lnTo>
                    <a:pt x="7787" y="20896"/>
                  </a:lnTo>
                  <a:lnTo>
                    <a:pt x="7576" y="20728"/>
                  </a:lnTo>
                  <a:lnTo>
                    <a:pt x="7408" y="20539"/>
                  </a:lnTo>
                  <a:lnTo>
                    <a:pt x="7240" y="20349"/>
                  </a:lnTo>
                  <a:lnTo>
                    <a:pt x="7071" y="20118"/>
                  </a:lnTo>
                  <a:lnTo>
                    <a:pt x="6945" y="19865"/>
                  </a:lnTo>
                  <a:lnTo>
                    <a:pt x="6840" y="19592"/>
                  </a:lnTo>
                  <a:lnTo>
                    <a:pt x="7282" y="19129"/>
                  </a:lnTo>
                  <a:lnTo>
                    <a:pt x="7745" y="18687"/>
                  </a:lnTo>
                  <a:lnTo>
                    <a:pt x="8208" y="18245"/>
                  </a:lnTo>
                  <a:lnTo>
                    <a:pt x="8671" y="17824"/>
                  </a:lnTo>
                  <a:lnTo>
                    <a:pt x="9660" y="16982"/>
                  </a:lnTo>
                  <a:lnTo>
                    <a:pt x="10649" y="16162"/>
                  </a:lnTo>
                  <a:lnTo>
                    <a:pt x="10712" y="16141"/>
                  </a:lnTo>
                  <a:lnTo>
                    <a:pt x="10775" y="16120"/>
                  </a:lnTo>
                  <a:lnTo>
                    <a:pt x="10859" y="16014"/>
                  </a:lnTo>
                  <a:lnTo>
                    <a:pt x="11554" y="15488"/>
                  </a:lnTo>
                  <a:lnTo>
                    <a:pt x="12290" y="14962"/>
                  </a:lnTo>
                  <a:lnTo>
                    <a:pt x="13742" y="13931"/>
                  </a:lnTo>
                  <a:lnTo>
                    <a:pt x="15236" y="12921"/>
                  </a:lnTo>
                  <a:lnTo>
                    <a:pt x="16730" y="11953"/>
                  </a:lnTo>
                  <a:lnTo>
                    <a:pt x="16962" y="11890"/>
                  </a:lnTo>
                  <a:lnTo>
                    <a:pt x="17172" y="11848"/>
                  </a:lnTo>
                  <a:lnTo>
                    <a:pt x="17362" y="11827"/>
                  </a:lnTo>
                  <a:close/>
                  <a:moveTo>
                    <a:pt x="20750" y="947"/>
                  </a:moveTo>
                  <a:lnTo>
                    <a:pt x="21128" y="1179"/>
                  </a:lnTo>
                  <a:lnTo>
                    <a:pt x="21486" y="1410"/>
                  </a:lnTo>
                  <a:lnTo>
                    <a:pt x="21823" y="1684"/>
                  </a:lnTo>
                  <a:lnTo>
                    <a:pt x="22160" y="1957"/>
                  </a:lnTo>
                  <a:lnTo>
                    <a:pt x="22454" y="2273"/>
                  </a:lnTo>
                  <a:lnTo>
                    <a:pt x="22749" y="2589"/>
                  </a:lnTo>
                  <a:lnTo>
                    <a:pt x="23022" y="2925"/>
                  </a:lnTo>
                  <a:lnTo>
                    <a:pt x="23275" y="3283"/>
                  </a:lnTo>
                  <a:lnTo>
                    <a:pt x="23780" y="3999"/>
                  </a:lnTo>
                  <a:lnTo>
                    <a:pt x="24264" y="4756"/>
                  </a:lnTo>
                  <a:lnTo>
                    <a:pt x="24748" y="5493"/>
                  </a:lnTo>
                  <a:lnTo>
                    <a:pt x="25232" y="6187"/>
                  </a:lnTo>
                  <a:lnTo>
                    <a:pt x="25274" y="6250"/>
                  </a:lnTo>
                  <a:lnTo>
                    <a:pt x="25337" y="6271"/>
                  </a:lnTo>
                  <a:lnTo>
                    <a:pt x="25400" y="6292"/>
                  </a:lnTo>
                  <a:lnTo>
                    <a:pt x="25463" y="6271"/>
                  </a:lnTo>
                  <a:lnTo>
                    <a:pt x="25526" y="6229"/>
                  </a:lnTo>
                  <a:lnTo>
                    <a:pt x="25547" y="6187"/>
                  </a:lnTo>
                  <a:lnTo>
                    <a:pt x="25569" y="6124"/>
                  </a:lnTo>
                  <a:lnTo>
                    <a:pt x="25569" y="6061"/>
                  </a:lnTo>
                  <a:lnTo>
                    <a:pt x="25547" y="5998"/>
                  </a:lnTo>
                  <a:lnTo>
                    <a:pt x="25569" y="5998"/>
                  </a:lnTo>
                  <a:lnTo>
                    <a:pt x="25758" y="5724"/>
                  </a:lnTo>
                  <a:lnTo>
                    <a:pt x="25905" y="5430"/>
                  </a:lnTo>
                  <a:lnTo>
                    <a:pt x="26031" y="5135"/>
                  </a:lnTo>
                  <a:lnTo>
                    <a:pt x="26137" y="4840"/>
                  </a:lnTo>
                  <a:lnTo>
                    <a:pt x="26221" y="4546"/>
                  </a:lnTo>
                  <a:lnTo>
                    <a:pt x="26284" y="4251"/>
                  </a:lnTo>
                  <a:lnTo>
                    <a:pt x="26326" y="3935"/>
                  </a:lnTo>
                  <a:lnTo>
                    <a:pt x="26347" y="3641"/>
                  </a:lnTo>
                  <a:lnTo>
                    <a:pt x="26347" y="3325"/>
                  </a:lnTo>
                  <a:lnTo>
                    <a:pt x="26347" y="3010"/>
                  </a:lnTo>
                  <a:lnTo>
                    <a:pt x="26284" y="2378"/>
                  </a:lnTo>
                  <a:lnTo>
                    <a:pt x="26179" y="1768"/>
                  </a:lnTo>
                  <a:lnTo>
                    <a:pt x="26053" y="1137"/>
                  </a:lnTo>
                  <a:lnTo>
                    <a:pt x="26284" y="1284"/>
                  </a:lnTo>
                  <a:lnTo>
                    <a:pt x="26494" y="1473"/>
                  </a:lnTo>
                  <a:lnTo>
                    <a:pt x="26894" y="1831"/>
                  </a:lnTo>
                  <a:lnTo>
                    <a:pt x="27252" y="2231"/>
                  </a:lnTo>
                  <a:lnTo>
                    <a:pt x="27589" y="2673"/>
                  </a:lnTo>
                  <a:lnTo>
                    <a:pt x="27904" y="3115"/>
                  </a:lnTo>
                  <a:lnTo>
                    <a:pt x="28220" y="3578"/>
                  </a:lnTo>
                  <a:lnTo>
                    <a:pt x="28494" y="4062"/>
                  </a:lnTo>
                  <a:lnTo>
                    <a:pt x="28767" y="4567"/>
                  </a:lnTo>
                  <a:lnTo>
                    <a:pt x="28914" y="4819"/>
                  </a:lnTo>
                  <a:lnTo>
                    <a:pt x="29020" y="5072"/>
                  </a:lnTo>
                  <a:lnTo>
                    <a:pt x="29230" y="5577"/>
                  </a:lnTo>
                  <a:lnTo>
                    <a:pt x="29398" y="6103"/>
                  </a:lnTo>
                  <a:lnTo>
                    <a:pt x="29546" y="6608"/>
                  </a:lnTo>
                  <a:lnTo>
                    <a:pt x="29777" y="7660"/>
                  </a:lnTo>
                  <a:lnTo>
                    <a:pt x="29903" y="8186"/>
                  </a:lnTo>
                  <a:lnTo>
                    <a:pt x="30051" y="8733"/>
                  </a:lnTo>
                  <a:lnTo>
                    <a:pt x="28052" y="6839"/>
                  </a:lnTo>
                  <a:lnTo>
                    <a:pt x="27967" y="6839"/>
                  </a:lnTo>
                  <a:lnTo>
                    <a:pt x="27967" y="6882"/>
                  </a:lnTo>
                  <a:lnTo>
                    <a:pt x="27967" y="6924"/>
                  </a:lnTo>
                  <a:lnTo>
                    <a:pt x="30198" y="9238"/>
                  </a:lnTo>
                  <a:lnTo>
                    <a:pt x="30240" y="9344"/>
                  </a:lnTo>
                  <a:lnTo>
                    <a:pt x="30282" y="9428"/>
                  </a:lnTo>
                  <a:lnTo>
                    <a:pt x="30345" y="9491"/>
                  </a:lnTo>
                  <a:lnTo>
                    <a:pt x="30408" y="9533"/>
                  </a:lnTo>
                  <a:lnTo>
                    <a:pt x="30493" y="9554"/>
                  </a:lnTo>
                  <a:lnTo>
                    <a:pt x="31419" y="10543"/>
                  </a:lnTo>
                  <a:lnTo>
                    <a:pt x="32366" y="11553"/>
                  </a:lnTo>
                  <a:lnTo>
                    <a:pt x="32387" y="11658"/>
                  </a:lnTo>
                  <a:lnTo>
                    <a:pt x="32408" y="11700"/>
                  </a:lnTo>
                  <a:lnTo>
                    <a:pt x="32429" y="11722"/>
                  </a:lnTo>
                  <a:lnTo>
                    <a:pt x="32513" y="11722"/>
                  </a:lnTo>
                  <a:lnTo>
                    <a:pt x="33439" y="12795"/>
                  </a:lnTo>
                  <a:lnTo>
                    <a:pt x="34365" y="13889"/>
                  </a:lnTo>
                  <a:lnTo>
                    <a:pt x="35248" y="15004"/>
                  </a:lnTo>
                  <a:lnTo>
                    <a:pt x="36111" y="16120"/>
                  </a:lnTo>
                  <a:lnTo>
                    <a:pt x="36511" y="16709"/>
                  </a:lnTo>
                  <a:lnTo>
                    <a:pt x="36911" y="17277"/>
                  </a:lnTo>
                  <a:lnTo>
                    <a:pt x="37311" y="17866"/>
                  </a:lnTo>
                  <a:lnTo>
                    <a:pt x="37689" y="18455"/>
                  </a:lnTo>
                  <a:lnTo>
                    <a:pt x="38047" y="19066"/>
                  </a:lnTo>
                  <a:lnTo>
                    <a:pt x="38384" y="19676"/>
                  </a:lnTo>
                  <a:lnTo>
                    <a:pt x="38721" y="20286"/>
                  </a:lnTo>
                  <a:lnTo>
                    <a:pt x="39036" y="20896"/>
                  </a:lnTo>
                  <a:lnTo>
                    <a:pt x="39331" y="21528"/>
                  </a:lnTo>
                  <a:lnTo>
                    <a:pt x="39604" y="22159"/>
                  </a:lnTo>
                  <a:lnTo>
                    <a:pt x="39878" y="22790"/>
                  </a:lnTo>
                  <a:lnTo>
                    <a:pt x="40109" y="23443"/>
                  </a:lnTo>
                  <a:lnTo>
                    <a:pt x="40341" y="24095"/>
                  </a:lnTo>
                  <a:lnTo>
                    <a:pt x="40530" y="24747"/>
                  </a:lnTo>
                  <a:lnTo>
                    <a:pt x="40699" y="25400"/>
                  </a:lnTo>
                  <a:lnTo>
                    <a:pt x="40867" y="26073"/>
                  </a:lnTo>
                  <a:lnTo>
                    <a:pt x="40993" y="26768"/>
                  </a:lnTo>
                  <a:lnTo>
                    <a:pt x="41077" y="27441"/>
                  </a:lnTo>
                  <a:lnTo>
                    <a:pt x="41162" y="28135"/>
                  </a:lnTo>
                  <a:lnTo>
                    <a:pt x="41204" y="28851"/>
                  </a:lnTo>
                  <a:lnTo>
                    <a:pt x="41225" y="29545"/>
                  </a:lnTo>
                  <a:lnTo>
                    <a:pt x="41225" y="30261"/>
                  </a:lnTo>
                  <a:lnTo>
                    <a:pt x="41183" y="30997"/>
                  </a:lnTo>
                  <a:lnTo>
                    <a:pt x="41120" y="31734"/>
                  </a:lnTo>
                  <a:lnTo>
                    <a:pt x="41056" y="32197"/>
                  </a:lnTo>
                  <a:lnTo>
                    <a:pt x="40972" y="32660"/>
                  </a:lnTo>
                  <a:lnTo>
                    <a:pt x="40867" y="33123"/>
                  </a:lnTo>
                  <a:lnTo>
                    <a:pt x="40762" y="33565"/>
                  </a:lnTo>
                  <a:lnTo>
                    <a:pt x="40636" y="34006"/>
                  </a:lnTo>
                  <a:lnTo>
                    <a:pt x="40488" y="34427"/>
                  </a:lnTo>
                  <a:lnTo>
                    <a:pt x="40320" y="34848"/>
                  </a:lnTo>
                  <a:lnTo>
                    <a:pt x="40131" y="35248"/>
                  </a:lnTo>
                  <a:lnTo>
                    <a:pt x="39941" y="35648"/>
                  </a:lnTo>
                  <a:lnTo>
                    <a:pt x="39731" y="36048"/>
                  </a:lnTo>
                  <a:lnTo>
                    <a:pt x="39499" y="36426"/>
                  </a:lnTo>
                  <a:lnTo>
                    <a:pt x="39268" y="36784"/>
                  </a:lnTo>
                  <a:lnTo>
                    <a:pt x="39015" y="37142"/>
                  </a:lnTo>
                  <a:lnTo>
                    <a:pt x="38763" y="37500"/>
                  </a:lnTo>
                  <a:lnTo>
                    <a:pt x="38468" y="37836"/>
                  </a:lnTo>
                  <a:lnTo>
                    <a:pt x="38195" y="38173"/>
                  </a:lnTo>
                  <a:lnTo>
                    <a:pt x="37879" y="38510"/>
                  </a:lnTo>
                  <a:lnTo>
                    <a:pt x="37584" y="38825"/>
                  </a:lnTo>
                  <a:lnTo>
                    <a:pt x="37248" y="39120"/>
                  </a:lnTo>
                  <a:lnTo>
                    <a:pt x="36911" y="39436"/>
                  </a:lnTo>
                  <a:lnTo>
                    <a:pt x="36574" y="39709"/>
                  </a:lnTo>
                  <a:lnTo>
                    <a:pt x="36216" y="40004"/>
                  </a:lnTo>
                  <a:lnTo>
                    <a:pt x="35480" y="40530"/>
                  </a:lnTo>
                  <a:lnTo>
                    <a:pt x="34701" y="41035"/>
                  </a:lnTo>
                  <a:lnTo>
                    <a:pt x="33902" y="41498"/>
                  </a:lnTo>
                  <a:lnTo>
                    <a:pt x="33081" y="41940"/>
                  </a:lnTo>
                  <a:lnTo>
                    <a:pt x="32218" y="42340"/>
                  </a:lnTo>
                  <a:lnTo>
                    <a:pt x="31334" y="42718"/>
                  </a:lnTo>
                  <a:lnTo>
                    <a:pt x="30430" y="43055"/>
                  </a:lnTo>
                  <a:lnTo>
                    <a:pt x="29525" y="43350"/>
                  </a:lnTo>
                  <a:lnTo>
                    <a:pt x="28599" y="43623"/>
                  </a:lnTo>
                  <a:lnTo>
                    <a:pt x="27652" y="43876"/>
                  </a:lnTo>
                  <a:lnTo>
                    <a:pt x="26726" y="44086"/>
                  </a:lnTo>
                  <a:lnTo>
                    <a:pt x="25779" y="44276"/>
                  </a:lnTo>
                  <a:lnTo>
                    <a:pt x="24832" y="44444"/>
                  </a:lnTo>
                  <a:lnTo>
                    <a:pt x="23885" y="44570"/>
                  </a:lnTo>
                  <a:lnTo>
                    <a:pt x="22959" y="44675"/>
                  </a:lnTo>
                  <a:lnTo>
                    <a:pt x="22033" y="44760"/>
                  </a:lnTo>
                  <a:lnTo>
                    <a:pt x="21128" y="44802"/>
                  </a:lnTo>
                  <a:lnTo>
                    <a:pt x="20224" y="44823"/>
                  </a:lnTo>
                  <a:lnTo>
                    <a:pt x="19361" y="44823"/>
                  </a:lnTo>
                  <a:lnTo>
                    <a:pt x="18498" y="44802"/>
                  </a:lnTo>
                  <a:lnTo>
                    <a:pt x="17677" y="44739"/>
                  </a:lnTo>
                  <a:lnTo>
                    <a:pt x="16793" y="44654"/>
                  </a:lnTo>
                  <a:lnTo>
                    <a:pt x="15910" y="44528"/>
                  </a:lnTo>
                  <a:lnTo>
                    <a:pt x="15026" y="44360"/>
                  </a:lnTo>
                  <a:lnTo>
                    <a:pt x="14142" y="44170"/>
                  </a:lnTo>
                  <a:lnTo>
                    <a:pt x="13279" y="43960"/>
                  </a:lnTo>
                  <a:lnTo>
                    <a:pt x="12416" y="43686"/>
                  </a:lnTo>
                  <a:lnTo>
                    <a:pt x="11554" y="43392"/>
                  </a:lnTo>
                  <a:lnTo>
                    <a:pt x="10712" y="43076"/>
                  </a:lnTo>
                  <a:lnTo>
                    <a:pt x="9891" y="42718"/>
                  </a:lnTo>
                  <a:lnTo>
                    <a:pt x="9092" y="42319"/>
                  </a:lnTo>
                  <a:lnTo>
                    <a:pt x="8313" y="41898"/>
                  </a:lnTo>
                  <a:lnTo>
                    <a:pt x="7555" y="41456"/>
                  </a:lnTo>
                  <a:lnTo>
                    <a:pt x="6840" y="40972"/>
                  </a:lnTo>
                  <a:lnTo>
                    <a:pt x="6146" y="40446"/>
                  </a:lnTo>
                  <a:lnTo>
                    <a:pt x="5472" y="39920"/>
                  </a:lnTo>
                  <a:lnTo>
                    <a:pt x="4862" y="39351"/>
                  </a:lnTo>
                  <a:lnTo>
                    <a:pt x="4273" y="38741"/>
                  </a:lnTo>
                  <a:lnTo>
                    <a:pt x="3999" y="38426"/>
                  </a:lnTo>
                  <a:lnTo>
                    <a:pt x="3726" y="38110"/>
                  </a:lnTo>
                  <a:lnTo>
                    <a:pt x="3473" y="37794"/>
                  </a:lnTo>
                  <a:lnTo>
                    <a:pt x="3242" y="37458"/>
                  </a:lnTo>
                  <a:lnTo>
                    <a:pt x="3010" y="37121"/>
                  </a:lnTo>
                  <a:lnTo>
                    <a:pt x="2800" y="36763"/>
                  </a:lnTo>
                  <a:lnTo>
                    <a:pt x="2589" y="36426"/>
                  </a:lnTo>
                  <a:lnTo>
                    <a:pt x="2400" y="36069"/>
                  </a:lnTo>
                  <a:lnTo>
                    <a:pt x="2210" y="35690"/>
                  </a:lnTo>
                  <a:lnTo>
                    <a:pt x="2063" y="35311"/>
                  </a:lnTo>
                  <a:lnTo>
                    <a:pt x="1916" y="34932"/>
                  </a:lnTo>
                  <a:lnTo>
                    <a:pt x="1769" y="34554"/>
                  </a:lnTo>
                  <a:lnTo>
                    <a:pt x="1663" y="34154"/>
                  </a:lnTo>
                  <a:lnTo>
                    <a:pt x="1558" y="33754"/>
                  </a:lnTo>
                  <a:lnTo>
                    <a:pt x="1453" y="33354"/>
                  </a:lnTo>
                  <a:lnTo>
                    <a:pt x="1390" y="32954"/>
                  </a:lnTo>
                  <a:lnTo>
                    <a:pt x="1327" y="32533"/>
                  </a:lnTo>
                  <a:lnTo>
                    <a:pt x="1285" y="32113"/>
                  </a:lnTo>
                  <a:lnTo>
                    <a:pt x="1263" y="31671"/>
                  </a:lnTo>
                  <a:lnTo>
                    <a:pt x="1263" y="31229"/>
                  </a:lnTo>
                  <a:lnTo>
                    <a:pt x="1285" y="30787"/>
                  </a:lnTo>
                  <a:lnTo>
                    <a:pt x="1306" y="30345"/>
                  </a:lnTo>
                  <a:lnTo>
                    <a:pt x="1369" y="29903"/>
                  </a:lnTo>
                  <a:lnTo>
                    <a:pt x="1432" y="29440"/>
                  </a:lnTo>
                  <a:lnTo>
                    <a:pt x="1516" y="28977"/>
                  </a:lnTo>
                  <a:lnTo>
                    <a:pt x="1621" y="28493"/>
                  </a:lnTo>
                  <a:lnTo>
                    <a:pt x="1747" y="28009"/>
                  </a:lnTo>
                  <a:lnTo>
                    <a:pt x="1895" y="27525"/>
                  </a:lnTo>
                  <a:lnTo>
                    <a:pt x="2063" y="27041"/>
                  </a:lnTo>
                  <a:lnTo>
                    <a:pt x="2252" y="26557"/>
                  </a:lnTo>
                  <a:lnTo>
                    <a:pt x="2631" y="25652"/>
                  </a:lnTo>
                  <a:lnTo>
                    <a:pt x="3073" y="24789"/>
                  </a:lnTo>
                  <a:lnTo>
                    <a:pt x="3515" y="23948"/>
                  </a:lnTo>
                  <a:lnTo>
                    <a:pt x="4020" y="23148"/>
                  </a:lnTo>
                  <a:lnTo>
                    <a:pt x="4546" y="22369"/>
                  </a:lnTo>
                  <a:lnTo>
                    <a:pt x="5093" y="21612"/>
                  </a:lnTo>
                  <a:lnTo>
                    <a:pt x="5683" y="20875"/>
                  </a:lnTo>
                  <a:lnTo>
                    <a:pt x="6293" y="20181"/>
                  </a:lnTo>
                  <a:lnTo>
                    <a:pt x="6440" y="20412"/>
                  </a:lnTo>
                  <a:lnTo>
                    <a:pt x="6587" y="20644"/>
                  </a:lnTo>
                  <a:lnTo>
                    <a:pt x="6777" y="20875"/>
                  </a:lnTo>
                  <a:lnTo>
                    <a:pt x="6987" y="21065"/>
                  </a:lnTo>
                  <a:lnTo>
                    <a:pt x="7219" y="21254"/>
                  </a:lnTo>
                  <a:lnTo>
                    <a:pt x="7450" y="21423"/>
                  </a:lnTo>
                  <a:lnTo>
                    <a:pt x="7703" y="21570"/>
                  </a:lnTo>
                  <a:lnTo>
                    <a:pt x="7976" y="21717"/>
                  </a:lnTo>
                  <a:lnTo>
                    <a:pt x="8250" y="21843"/>
                  </a:lnTo>
                  <a:lnTo>
                    <a:pt x="8523" y="21949"/>
                  </a:lnTo>
                  <a:lnTo>
                    <a:pt x="8818" y="22054"/>
                  </a:lnTo>
                  <a:lnTo>
                    <a:pt x="9092" y="22138"/>
                  </a:lnTo>
                  <a:lnTo>
                    <a:pt x="9681" y="22264"/>
                  </a:lnTo>
                  <a:lnTo>
                    <a:pt x="10228" y="22348"/>
                  </a:lnTo>
                  <a:lnTo>
                    <a:pt x="10733" y="22391"/>
                  </a:lnTo>
                  <a:lnTo>
                    <a:pt x="11238" y="22391"/>
                  </a:lnTo>
                  <a:lnTo>
                    <a:pt x="11722" y="22348"/>
                  </a:lnTo>
                  <a:lnTo>
                    <a:pt x="12227" y="22264"/>
                  </a:lnTo>
                  <a:lnTo>
                    <a:pt x="12711" y="22138"/>
                  </a:lnTo>
                  <a:lnTo>
                    <a:pt x="13174" y="21970"/>
                  </a:lnTo>
                  <a:lnTo>
                    <a:pt x="13637" y="21780"/>
                  </a:lnTo>
                  <a:lnTo>
                    <a:pt x="14100" y="21549"/>
                  </a:lnTo>
                  <a:lnTo>
                    <a:pt x="14542" y="21296"/>
                  </a:lnTo>
                  <a:lnTo>
                    <a:pt x="14963" y="21023"/>
                  </a:lnTo>
                  <a:lnTo>
                    <a:pt x="15384" y="20728"/>
                  </a:lnTo>
                  <a:lnTo>
                    <a:pt x="15762" y="20391"/>
                  </a:lnTo>
                  <a:lnTo>
                    <a:pt x="16141" y="20055"/>
                  </a:lnTo>
                  <a:lnTo>
                    <a:pt x="16520" y="19697"/>
                  </a:lnTo>
                  <a:lnTo>
                    <a:pt x="16857" y="19339"/>
                  </a:lnTo>
                  <a:lnTo>
                    <a:pt x="17172" y="18960"/>
                  </a:lnTo>
                  <a:lnTo>
                    <a:pt x="17698" y="18308"/>
                  </a:lnTo>
                  <a:lnTo>
                    <a:pt x="17951" y="17950"/>
                  </a:lnTo>
                  <a:lnTo>
                    <a:pt x="18182" y="17593"/>
                  </a:lnTo>
                  <a:lnTo>
                    <a:pt x="18414" y="17214"/>
                  </a:lnTo>
                  <a:lnTo>
                    <a:pt x="18624" y="16835"/>
                  </a:lnTo>
                  <a:lnTo>
                    <a:pt x="18835" y="16456"/>
                  </a:lnTo>
                  <a:lnTo>
                    <a:pt x="19003" y="16056"/>
                  </a:lnTo>
                  <a:lnTo>
                    <a:pt x="19171" y="15657"/>
                  </a:lnTo>
                  <a:lnTo>
                    <a:pt x="19298" y="15236"/>
                  </a:lnTo>
                  <a:lnTo>
                    <a:pt x="19403" y="14815"/>
                  </a:lnTo>
                  <a:lnTo>
                    <a:pt x="19466" y="14415"/>
                  </a:lnTo>
                  <a:lnTo>
                    <a:pt x="19508" y="13994"/>
                  </a:lnTo>
                  <a:lnTo>
                    <a:pt x="19508" y="13552"/>
                  </a:lnTo>
                  <a:lnTo>
                    <a:pt x="19445" y="13131"/>
                  </a:lnTo>
                  <a:lnTo>
                    <a:pt x="19361" y="12711"/>
                  </a:lnTo>
                  <a:lnTo>
                    <a:pt x="19319" y="12584"/>
                  </a:lnTo>
                  <a:lnTo>
                    <a:pt x="19277" y="12458"/>
                  </a:lnTo>
                  <a:lnTo>
                    <a:pt x="19129" y="12227"/>
                  </a:lnTo>
                  <a:lnTo>
                    <a:pt x="18940" y="12016"/>
                  </a:lnTo>
                  <a:lnTo>
                    <a:pt x="18729" y="11806"/>
                  </a:lnTo>
                  <a:lnTo>
                    <a:pt x="18498" y="11658"/>
                  </a:lnTo>
                  <a:lnTo>
                    <a:pt x="18224" y="11511"/>
                  </a:lnTo>
                  <a:lnTo>
                    <a:pt x="17951" y="11406"/>
                  </a:lnTo>
                  <a:lnTo>
                    <a:pt x="17677" y="11343"/>
                  </a:lnTo>
                  <a:lnTo>
                    <a:pt x="19361" y="10270"/>
                  </a:lnTo>
                  <a:lnTo>
                    <a:pt x="21023" y="9175"/>
                  </a:lnTo>
                  <a:lnTo>
                    <a:pt x="21086" y="9112"/>
                  </a:lnTo>
                  <a:lnTo>
                    <a:pt x="21107" y="9028"/>
                  </a:lnTo>
                  <a:lnTo>
                    <a:pt x="21107" y="8965"/>
                  </a:lnTo>
                  <a:lnTo>
                    <a:pt x="21086" y="8902"/>
                  </a:lnTo>
                  <a:lnTo>
                    <a:pt x="21044" y="8839"/>
                  </a:lnTo>
                  <a:lnTo>
                    <a:pt x="20960" y="8796"/>
                  </a:lnTo>
                  <a:lnTo>
                    <a:pt x="20897" y="8796"/>
                  </a:lnTo>
                  <a:lnTo>
                    <a:pt x="20813" y="8818"/>
                  </a:lnTo>
                  <a:lnTo>
                    <a:pt x="19508" y="9533"/>
                  </a:lnTo>
                  <a:lnTo>
                    <a:pt x="19571" y="9175"/>
                  </a:lnTo>
                  <a:lnTo>
                    <a:pt x="19592" y="8818"/>
                  </a:lnTo>
                  <a:lnTo>
                    <a:pt x="19613" y="8460"/>
                  </a:lnTo>
                  <a:lnTo>
                    <a:pt x="19592" y="8102"/>
                  </a:lnTo>
                  <a:lnTo>
                    <a:pt x="19550" y="7744"/>
                  </a:lnTo>
                  <a:lnTo>
                    <a:pt x="19487" y="7408"/>
                  </a:lnTo>
                  <a:lnTo>
                    <a:pt x="19424" y="7050"/>
                  </a:lnTo>
                  <a:lnTo>
                    <a:pt x="19340" y="6713"/>
                  </a:lnTo>
                  <a:lnTo>
                    <a:pt x="19129" y="6019"/>
                  </a:lnTo>
                  <a:lnTo>
                    <a:pt x="18877" y="5345"/>
                  </a:lnTo>
                  <a:lnTo>
                    <a:pt x="18372" y="3957"/>
                  </a:lnTo>
                  <a:lnTo>
                    <a:pt x="18666" y="4104"/>
                  </a:lnTo>
                  <a:lnTo>
                    <a:pt x="18940" y="4293"/>
                  </a:lnTo>
                  <a:lnTo>
                    <a:pt x="19171" y="4483"/>
                  </a:lnTo>
                  <a:lnTo>
                    <a:pt x="19403" y="4714"/>
                  </a:lnTo>
                  <a:lnTo>
                    <a:pt x="19613" y="4946"/>
                  </a:lnTo>
                  <a:lnTo>
                    <a:pt x="19803" y="5198"/>
                  </a:lnTo>
                  <a:lnTo>
                    <a:pt x="20202" y="5703"/>
                  </a:lnTo>
                  <a:lnTo>
                    <a:pt x="20581" y="6208"/>
                  </a:lnTo>
                  <a:lnTo>
                    <a:pt x="20792" y="6461"/>
                  </a:lnTo>
                  <a:lnTo>
                    <a:pt x="21002" y="6692"/>
                  </a:lnTo>
                  <a:lnTo>
                    <a:pt x="21234" y="6903"/>
                  </a:lnTo>
                  <a:lnTo>
                    <a:pt x="21486" y="7113"/>
                  </a:lnTo>
                  <a:lnTo>
                    <a:pt x="21760" y="7281"/>
                  </a:lnTo>
                  <a:lnTo>
                    <a:pt x="22054" y="7429"/>
                  </a:lnTo>
                  <a:lnTo>
                    <a:pt x="22138" y="7429"/>
                  </a:lnTo>
                  <a:lnTo>
                    <a:pt x="22181" y="7408"/>
                  </a:lnTo>
                  <a:lnTo>
                    <a:pt x="22202" y="7366"/>
                  </a:lnTo>
                  <a:lnTo>
                    <a:pt x="22244" y="7302"/>
                  </a:lnTo>
                  <a:lnTo>
                    <a:pt x="22244" y="7260"/>
                  </a:lnTo>
                  <a:lnTo>
                    <a:pt x="22223" y="7218"/>
                  </a:lnTo>
                  <a:lnTo>
                    <a:pt x="22117" y="7071"/>
                  </a:lnTo>
                  <a:lnTo>
                    <a:pt x="22223" y="6713"/>
                  </a:lnTo>
                  <a:lnTo>
                    <a:pt x="22307" y="6334"/>
                  </a:lnTo>
                  <a:lnTo>
                    <a:pt x="22370" y="5956"/>
                  </a:lnTo>
                  <a:lnTo>
                    <a:pt x="22412" y="5577"/>
                  </a:lnTo>
                  <a:lnTo>
                    <a:pt x="22433" y="5219"/>
                  </a:lnTo>
                  <a:lnTo>
                    <a:pt x="22412" y="4840"/>
                  </a:lnTo>
                  <a:lnTo>
                    <a:pt x="22349" y="4462"/>
                  </a:lnTo>
                  <a:lnTo>
                    <a:pt x="22244" y="4083"/>
                  </a:lnTo>
                  <a:lnTo>
                    <a:pt x="22096" y="3683"/>
                  </a:lnTo>
                  <a:lnTo>
                    <a:pt x="21907" y="3283"/>
                  </a:lnTo>
                  <a:lnTo>
                    <a:pt x="21697" y="2904"/>
                  </a:lnTo>
                  <a:lnTo>
                    <a:pt x="21486" y="2526"/>
                  </a:lnTo>
                  <a:lnTo>
                    <a:pt x="21276" y="2147"/>
                  </a:lnTo>
                  <a:lnTo>
                    <a:pt x="21065" y="1747"/>
                  </a:lnTo>
                  <a:lnTo>
                    <a:pt x="20897" y="1347"/>
                  </a:lnTo>
                  <a:lnTo>
                    <a:pt x="20750" y="947"/>
                  </a:lnTo>
                  <a:close/>
                  <a:moveTo>
                    <a:pt x="20202" y="0"/>
                  </a:moveTo>
                  <a:lnTo>
                    <a:pt x="20118" y="21"/>
                  </a:lnTo>
                  <a:lnTo>
                    <a:pt x="20055" y="63"/>
                  </a:lnTo>
                  <a:lnTo>
                    <a:pt x="19992" y="127"/>
                  </a:lnTo>
                  <a:lnTo>
                    <a:pt x="19950" y="190"/>
                  </a:lnTo>
                  <a:lnTo>
                    <a:pt x="19929" y="274"/>
                  </a:lnTo>
                  <a:lnTo>
                    <a:pt x="19908" y="358"/>
                  </a:lnTo>
                  <a:lnTo>
                    <a:pt x="19971" y="695"/>
                  </a:lnTo>
                  <a:lnTo>
                    <a:pt x="20055" y="1010"/>
                  </a:lnTo>
                  <a:lnTo>
                    <a:pt x="20160" y="1326"/>
                  </a:lnTo>
                  <a:lnTo>
                    <a:pt x="20287" y="1621"/>
                  </a:lnTo>
                  <a:lnTo>
                    <a:pt x="20434" y="1915"/>
                  </a:lnTo>
                  <a:lnTo>
                    <a:pt x="20602" y="2210"/>
                  </a:lnTo>
                  <a:lnTo>
                    <a:pt x="20939" y="2799"/>
                  </a:lnTo>
                  <a:lnTo>
                    <a:pt x="21213" y="3283"/>
                  </a:lnTo>
                  <a:lnTo>
                    <a:pt x="21444" y="3767"/>
                  </a:lnTo>
                  <a:lnTo>
                    <a:pt x="21633" y="4251"/>
                  </a:lnTo>
                  <a:lnTo>
                    <a:pt x="21781" y="4735"/>
                  </a:lnTo>
                  <a:lnTo>
                    <a:pt x="21886" y="5219"/>
                  </a:lnTo>
                  <a:lnTo>
                    <a:pt x="21949" y="5724"/>
                  </a:lnTo>
                  <a:lnTo>
                    <a:pt x="21949" y="6250"/>
                  </a:lnTo>
                  <a:lnTo>
                    <a:pt x="21928" y="6776"/>
                  </a:lnTo>
                  <a:lnTo>
                    <a:pt x="21528" y="6208"/>
                  </a:lnTo>
                  <a:lnTo>
                    <a:pt x="21107" y="5619"/>
                  </a:lnTo>
                  <a:lnTo>
                    <a:pt x="20665" y="5030"/>
                  </a:lnTo>
                  <a:lnTo>
                    <a:pt x="20434" y="4756"/>
                  </a:lnTo>
                  <a:lnTo>
                    <a:pt x="20202" y="4504"/>
                  </a:lnTo>
                  <a:lnTo>
                    <a:pt x="19950" y="4230"/>
                  </a:lnTo>
                  <a:lnTo>
                    <a:pt x="19697" y="3999"/>
                  </a:lnTo>
                  <a:lnTo>
                    <a:pt x="19424" y="3767"/>
                  </a:lnTo>
                  <a:lnTo>
                    <a:pt x="19150" y="3578"/>
                  </a:lnTo>
                  <a:lnTo>
                    <a:pt x="18856" y="3388"/>
                  </a:lnTo>
                  <a:lnTo>
                    <a:pt x="18540" y="3220"/>
                  </a:lnTo>
                  <a:lnTo>
                    <a:pt x="18224" y="3094"/>
                  </a:lnTo>
                  <a:lnTo>
                    <a:pt x="17867" y="2967"/>
                  </a:lnTo>
                  <a:lnTo>
                    <a:pt x="17761" y="2967"/>
                  </a:lnTo>
                  <a:lnTo>
                    <a:pt x="17677" y="2989"/>
                  </a:lnTo>
                  <a:lnTo>
                    <a:pt x="17572" y="3031"/>
                  </a:lnTo>
                  <a:lnTo>
                    <a:pt x="17488" y="3073"/>
                  </a:lnTo>
                  <a:lnTo>
                    <a:pt x="17425" y="3157"/>
                  </a:lnTo>
                  <a:lnTo>
                    <a:pt x="17383" y="3241"/>
                  </a:lnTo>
                  <a:lnTo>
                    <a:pt x="17383" y="3346"/>
                  </a:lnTo>
                  <a:lnTo>
                    <a:pt x="17404" y="3451"/>
                  </a:lnTo>
                  <a:lnTo>
                    <a:pt x="17656" y="4251"/>
                  </a:lnTo>
                  <a:lnTo>
                    <a:pt x="17951" y="5009"/>
                  </a:lnTo>
                  <a:lnTo>
                    <a:pt x="18245" y="5787"/>
                  </a:lnTo>
                  <a:lnTo>
                    <a:pt x="18519" y="6566"/>
                  </a:lnTo>
                  <a:lnTo>
                    <a:pt x="18772" y="7344"/>
                  </a:lnTo>
                  <a:lnTo>
                    <a:pt x="18877" y="7744"/>
                  </a:lnTo>
                  <a:lnTo>
                    <a:pt x="18961" y="8144"/>
                  </a:lnTo>
                  <a:lnTo>
                    <a:pt x="19024" y="8544"/>
                  </a:lnTo>
                  <a:lnTo>
                    <a:pt x="19066" y="8944"/>
                  </a:lnTo>
                  <a:lnTo>
                    <a:pt x="19087" y="9365"/>
                  </a:lnTo>
                  <a:lnTo>
                    <a:pt x="19087" y="9786"/>
                  </a:lnTo>
                  <a:lnTo>
                    <a:pt x="17930" y="10459"/>
                  </a:lnTo>
                  <a:lnTo>
                    <a:pt x="16772" y="11132"/>
                  </a:lnTo>
                  <a:lnTo>
                    <a:pt x="16962" y="10796"/>
                  </a:lnTo>
                  <a:lnTo>
                    <a:pt x="17130" y="10438"/>
                  </a:lnTo>
                  <a:lnTo>
                    <a:pt x="17256" y="10101"/>
                  </a:lnTo>
                  <a:lnTo>
                    <a:pt x="17341" y="9743"/>
                  </a:lnTo>
                  <a:lnTo>
                    <a:pt x="17404" y="9386"/>
                  </a:lnTo>
                  <a:lnTo>
                    <a:pt x="17425" y="9028"/>
                  </a:lnTo>
                  <a:lnTo>
                    <a:pt x="17425" y="8691"/>
                  </a:lnTo>
                  <a:lnTo>
                    <a:pt x="17383" y="8334"/>
                  </a:lnTo>
                  <a:lnTo>
                    <a:pt x="17298" y="7976"/>
                  </a:lnTo>
                  <a:lnTo>
                    <a:pt x="17193" y="7639"/>
                  </a:lnTo>
                  <a:lnTo>
                    <a:pt x="17046" y="7302"/>
                  </a:lnTo>
                  <a:lnTo>
                    <a:pt x="16857" y="6966"/>
                  </a:lnTo>
                  <a:lnTo>
                    <a:pt x="16646" y="6650"/>
                  </a:lnTo>
                  <a:lnTo>
                    <a:pt x="16373" y="6313"/>
                  </a:lnTo>
                  <a:lnTo>
                    <a:pt x="16078" y="5998"/>
                  </a:lnTo>
                  <a:lnTo>
                    <a:pt x="15741" y="5703"/>
                  </a:lnTo>
                  <a:lnTo>
                    <a:pt x="15552" y="5535"/>
                  </a:lnTo>
                  <a:lnTo>
                    <a:pt x="15363" y="5408"/>
                  </a:lnTo>
                  <a:lnTo>
                    <a:pt x="15152" y="5282"/>
                  </a:lnTo>
                  <a:lnTo>
                    <a:pt x="14942" y="5177"/>
                  </a:lnTo>
                  <a:lnTo>
                    <a:pt x="14731" y="5072"/>
                  </a:lnTo>
                  <a:lnTo>
                    <a:pt x="14521" y="4988"/>
                  </a:lnTo>
                  <a:lnTo>
                    <a:pt x="14289" y="4924"/>
                  </a:lnTo>
                  <a:lnTo>
                    <a:pt x="14079" y="4882"/>
                  </a:lnTo>
                  <a:lnTo>
                    <a:pt x="13847" y="4840"/>
                  </a:lnTo>
                  <a:lnTo>
                    <a:pt x="13637" y="4819"/>
                  </a:lnTo>
                  <a:lnTo>
                    <a:pt x="13174" y="4798"/>
                  </a:lnTo>
                  <a:lnTo>
                    <a:pt x="12711" y="4819"/>
                  </a:lnTo>
                  <a:lnTo>
                    <a:pt x="12248" y="4903"/>
                  </a:lnTo>
                  <a:lnTo>
                    <a:pt x="11806" y="5009"/>
                  </a:lnTo>
                  <a:lnTo>
                    <a:pt x="11343" y="5135"/>
                  </a:lnTo>
                  <a:lnTo>
                    <a:pt x="10901" y="5303"/>
                  </a:lnTo>
                  <a:lnTo>
                    <a:pt x="10480" y="5514"/>
                  </a:lnTo>
                  <a:lnTo>
                    <a:pt x="10060" y="5724"/>
                  </a:lnTo>
                  <a:lnTo>
                    <a:pt x="9660" y="5977"/>
                  </a:lnTo>
                  <a:lnTo>
                    <a:pt x="9260" y="6229"/>
                  </a:lnTo>
                  <a:lnTo>
                    <a:pt x="8902" y="6482"/>
                  </a:lnTo>
                  <a:lnTo>
                    <a:pt x="8544" y="6776"/>
                  </a:lnTo>
                  <a:lnTo>
                    <a:pt x="8208" y="7071"/>
                  </a:lnTo>
                  <a:lnTo>
                    <a:pt x="7871" y="7408"/>
                  </a:lnTo>
                  <a:lnTo>
                    <a:pt x="7534" y="7723"/>
                  </a:lnTo>
                  <a:lnTo>
                    <a:pt x="7219" y="8081"/>
                  </a:lnTo>
                  <a:lnTo>
                    <a:pt x="6924" y="8439"/>
                  </a:lnTo>
                  <a:lnTo>
                    <a:pt x="6630" y="8796"/>
                  </a:lnTo>
                  <a:lnTo>
                    <a:pt x="6356" y="9196"/>
                  </a:lnTo>
                  <a:lnTo>
                    <a:pt x="6103" y="9596"/>
                  </a:lnTo>
                  <a:lnTo>
                    <a:pt x="5872" y="9996"/>
                  </a:lnTo>
                  <a:lnTo>
                    <a:pt x="5683" y="10417"/>
                  </a:lnTo>
                  <a:lnTo>
                    <a:pt x="5493" y="10838"/>
                  </a:lnTo>
                  <a:lnTo>
                    <a:pt x="5325" y="11280"/>
                  </a:lnTo>
                  <a:lnTo>
                    <a:pt x="5199" y="11722"/>
                  </a:lnTo>
                  <a:lnTo>
                    <a:pt x="5093" y="12184"/>
                  </a:lnTo>
                  <a:lnTo>
                    <a:pt x="5030" y="12647"/>
                  </a:lnTo>
                  <a:lnTo>
                    <a:pt x="4988" y="13026"/>
                  </a:lnTo>
                  <a:lnTo>
                    <a:pt x="4967" y="13426"/>
                  </a:lnTo>
                  <a:lnTo>
                    <a:pt x="4988" y="13826"/>
                  </a:lnTo>
                  <a:lnTo>
                    <a:pt x="5009" y="14226"/>
                  </a:lnTo>
                  <a:lnTo>
                    <a:pt x="5072" y="14647"/>
                  </a:lnTo>
                  <a:lnTo>
                    <a:pt x="5156" y="15046"/>
                  </a:lnTo>
                  <a:lnTo>
                    <a:pt x="5262" y="15425"/>
                  </a:lnTo>
                  <a:lnTo>
                    <a:pt x="5409" y="15804"/>
                  </a:lnTo>
                  <a:lnTo>
                    <a:pt x="5577" y="16183"/>
                  </a:lnTo>
                  <a:lnTo>
                    <a:pt x="5767" y="16519"/>
                  </a:lnTo>
                  <a:lnTo>
                    <a:pt x="5998" y="16835"/>
                  </a:lnTo>
                  <a:lnTo>
                    <a:pt x="6251" y="17130"/>
                  </a:lnTo>
                  <a:lnTo>
                    <a:pt x="6545" y="17382"/>
                  </a:lnTo>
                  <a:lnTo>
                    <a:pt x="6714" y="17508"/>
                  </a:lnTo>
                  <a:lnTo>
                    <a:pt x="6861" y="17614"/>
                  </a:lnTo>
                  <a:lnTo>
                    <a:pt x="7050" y="17719"/>
                  </a:lnTo>
                  <a:lnTo>
                    <a:pt x="7219" y="17803"/>
                  </a:lnTo>
                  <a:lnTo>
                    <a:pt x="7429" y="17866"/>
                  </a:lnTo>
                  <a:lnTo>
                    <a:pt x="7619" y="17929"/>
                  </a:lnTo>
                  <a:lnTo>
                    <a:pt x="7008" y="18540"/>
                  </a:lnTo>
                  <a:lnTo>
                    <a:pt x="6398" y="19171"/>
                  </a:lnTo>
                  <a:lnTo>
                    <a:pt x="6293" y="19192"/>
                  </a:lnTo>
                  <a:lnTo>
                    <a:pt x="6209" y="19255"/>
                  </a:lnTo>
                  <a:lnTo>
                    <a:pt x="6124" y="19360"/>
                  </a:lnTo>
                  <a:lnTo>
                    <a:pt x="6103" y="19465"/>
                  </a:lnTo>
                  <a:lnTo>
                    <a:pt x="5283" y="20370"/>
                  </a:lnTo>
                  <a:lnTo>
                    <a:pt x="4483" y="21317"/>
                  </a:lnTo>
                  <a:lnTo>
                    <a:pt x="4104" y="21801"/>
                  </a:lnTo>
                  <a:lnTo>
                    <a:pt x="3747" y="22285"/>
                  </a:lnTo>
                  <a:lnTo>
                    <a:pt x="3389" y="22790"/>
                  </a:lnTo>
                  <a:lnTo>
                    <a:pt x="3031" y="23295"/>
                  </a:lnTo>
                  <a:lnTo>
                    <a:pt x="2694" y="23800"/>
                  </a:lnTo>
                  <a:lnTo>
                    <a:pt x="2379" y="24326"/>
                  </a:lnTo>
                  <a:lnTo>
                    <a:pt x="2084" y="24853"/>
                  </a:lnTo>
                  <a:lnTo>
                    <a:pt x="1790" y="25379"/>
                  </a:lnTo>
                  <a:lnTo>
                    <a:pt x="1516" y="25905"/>
                  </a:lnTo>
                  <a:lnTo>
                    <a:pt x="1263" y="26452"/>
                  </a:lnTo>
                  <a:lnTo>
                    <a:pt x="1032" y="26999"/>
                  </a:lnTo>
                  <a:lnTo>
                    <a:pt x="822" y="27546"/>
                  </a:lnTo>
                  <a:lnTo>
                    <a:pt x="632" y="28093"/>
                  </a:lnTo>
                  <a:lnTo>
                    <a:pt x="485" y="28661"/>
                  </a:lnTo>
                  <a:lnTo>
                    <a:pt x="338" y="29230"/>
                  </a:lnTo>
                  <a:lnTo>
                    <a:pt x="211" y="29798"/>
                  </a:lnTo>
                  <a:lnTo>
                    <a:pt x="127" y="30366"/>
                  </a:lnTo>
                  <a:lnTo>
                    <a:pt x="64" y="30934"/>
                  </a:lnTo>
                  <a:lnTo>
                    <a:pt x="22" y="31502"/>
                  </a:lnTo>
                  <a:lnTo>
                    <a:pt x="1" y="32070"/>
                  </a:lnTo>
                  <a:lnTo>
                    <a:pt x="22" y="32660"/>
                  </a:lnTo>
                  <a:lnTo>
                    <a:pt x="64" y="33228"/>
                  </a:lnTo>
                  <a:lnTo>
                    <a:pt x="148" y="33796"/>
                  </a:lnTo>
                  <a:lnTo>
                    <a:pt x="274" y="34385"/>
                  </a:lnTo>
                  <a:lnTo>
                    <a:pt x="422" y="34953"/>
                  </a:lnTo>
                  <a:lnTo>
                    <a:pt x="590" y="35543"/>
                  </a:lnTo>
                  <a:lnTo>
                    <a:pt x="801" y="36111"/>
                  </a:lnTo>
                  <a:lnTo>
                    <a:pt x="1053" y="36700"/>
                  </a:lnTo>
                  <a:lnTo>
                    <a:pt x="1242" y="37079"/>
                  </a:lnTo>
                  <a:lnTo>
                    <a:pt x="1453" y="37458"/>
                  </a:lnTo>
                  <a:lnTo>
                    <a:pt x="1663" y="37815"/>
                  </a:lnTo>
                  <a:lnTo>
                    <a:pt x="1874" y="38173"/>
                  </a:lnTo>
                  <a:lnTo>
                    <a:pt x="2337" y="38867"/>
                  </a:lnTo>
                  <a:lnTo>
                    <a:pt x="2842" y="39541"/>
                  </a:lnTo>
                  <a:lnTo>
                    <a:pt x="3368" y="40151"/>
                  </a:lnTo>
                  <a:lnTo>
                    <a:pt x="3936" y="40740"/>
                  </a:lnTo>
                  <a:lnTo>
                    <a:pt x="4525" y="41309"/>
                  </a:lnTo>
                  <a:lnTo>
                    <a:pt x="5156" y="41835"/>
                  </a:lnTo>
                  <a:lnTo>
                    <a:pt x="5809" y="42319"/>
                  </a:lnTo>
                  <a:lnTo>
                    <a:pt x="6482" y="42782"/>
                  </a:lnTo>
                  <a:lnTo>
                    <a:pt x="7198" y="43202"/>
                  </a:lnTo>
                  <a:lnTo>
                    <a:pt x="7913" y="43602"/>
                  </a:lnTo>
                  <a:lnTo>
                    <a:pt x="8650" y="43981"/>
                  </a:lnTo>
                  <a:lnTo>
                    <a:pt x="9407" y="44318"/>
                  </a:lnTo>
                  <a:lnTo>
                    <a:pt x="10186" y="44633"/>
                  </a:lnTo>
                  <a:lnTo>
                    <a:pt x="10985" y="44907"/>
                  </a:lnTo>
                  <a:lnTo>
                    <a:pt x="11785" y="45180"/>
                  </a:lnTo>
                  <a:lnTo>
                    <a:pt x="12585" y="45391"/>
                  </a:lnTo>
                  <a:lnTo>
                    <a:pt x="13427" y="45601"/>
                  </a:lnTo>
                  <a:lnTo>
                    <a:pt x="14247" y="45770"/>
                  </a:lnTo>
                  <a:lnTo>
                    <a:pt x="15089" y="45917"/>
                  </a:lnTo>
                  <a:lnTo>
                    <a:pt x="15931" y="46043"/>
                  </a:lnTo>
                  <a:lnTo>
                    <a:pt x="16772" y="46148"/>
                  </a:lnTo>
                  <a:lnTo>
                    <a:pt x="17614" y="46212"/>
                  </a:lnTo>
                  <a:lnTo>
                    <a:pt x="18456" y="46254"/>
                  </a:lnTo>
                  <a:lnTo>
                    <a:pt x="19277" y="46296"/>
                  </a:lnTo>
                  <a:lnTo>
                    <a:pt x="20118" y="46296"/>
                  </a:lnTo>
                  <a:lnTo>
                    <a:pt x="20939" y="46275"/>
                  </a:lnTo>
                  <a:lnTo>
                    <a:pt x="21760" y="46233"/>
                  </a:lnTo>
                  <a:lnTo>
                    <a:pt x="22559" y="46148"/>
                  </a:lnTo>
                  <a:lnTo>
                    <a:pt x="23359" y="46064"/>
                  </a:lnTo>
                  <a:lnTo>
                    <a:pt x="24138" y="45959"/>
                  </a:lnTo>
                  <a:lnTo>
                    <a:pt x="24937" y="45833"/>
                  </a:lnTo>
                  <a:lnTo>
                    <a:pt x="25737" y="45686"/>
                  </a:lnTo>
                  <a:lnTo>
                    <a:pt x="26558" y="45517"/>
                  </a:lnTo>
                  <a:lnTo>
                    <a:pt x="27357" y="45328"/>
                  </a:lnTo>
                  <a:lnTo>
                    <a:pt x="28178" y="45117"/>
                  </a:lnTo>
                  <a:lnTo>
                    <a:pt x="28999" y="44886"/>
                  </a:lnTo>
                  <a:lnTo>
                    <a:pt x="29798" y="44633"/>
                  </a:lnTo>
                  <a:lnTo>
                    <a:pt x="30619" y="44360"/>
                  </a:lnTo>
                  <a:lnTo>
                    <a:pt x="31419" y="44065"/>
                  </a:lnTo>
                  <a:lnTo>
                    <a:pt x="32197" y="43750"/>
                  </a:lnTo>
                  <a:lnTo>
                    <a:pt x="32976" y="43413"/>
                  </a:lnTo>
                  <a:lnTo>
                    <a:pt x="33733" y="43055"/>
                  </a:lnTo>
                  <a:lnTo>
                    <a:pt x="34491" y="42655"/>
                  </a:lnTo>
                  <a:lnTo>
                    <a:pt x="35206" y="42255"/>
                  </a:lnTo>
                  <a:lnTo>
                    <a:pt x="35922" y="41814"/>
                  </a:lnTo>
                  <a:lnTo>
                    <a:pt x="36595" y="41351"/>
                  </a:lnTo>
                  <a:lnTo>
                    <a:pt x="37269" y="40867"/>
                  </a:lnTo>
                  <a:lnTo>
                    <a:pt x="37879" y="40341"/>
                  </a:lnTo>
                  <a:lnTo>
                    <a:pt x="38489" y="39793"/>
                  </a:lnTo>
                  <a:lnTo>
                    <a:pt x="39057" y="39225"/>
                  </a:lnTo>
                  <a:lnTo>
                    <a:pt x="39583" y="38636"/>
                  </a:lnTo>
                  <a:lnTo>
                    <a:pt x="40067" y="38026"/>
                  </a:lnTo>
                  <a:lnTo>
                    <a:pt x="40530" y="37373"/>
                  </a:lnTo>
                  <a:lnTo>
                    <a:pt x="40741" y="37037"/>
                  </a:lnTo>
                  <a:lnTo>
                    <a:pt x="40930" y="36679"/>
                  </a:lnTo>
                  <a:lnTo>
                    <a:pt x="41120" y="36342"/>
                  </a:lnTo>
                  <a:lnTo>
                    <a:pt x="41309" y="35985"/>
                  </a:lnTo>
                  <a:lnTo>
                    <a:pt x="41456" y="35627"/>
                  </a:lnTo>
                  <a:lnTo>
                    <a:pt x="41625" y="35248"/>
                  </a:lnTo>
                  <a:lnTo>
                    <a:pt x="41772" y="34869"/>
                  </a:lnTo>
                  <a:lnTo>
                    <a:pt x="41898" y="34469"/>
                  </a:lnTo>
                  <a:lnTo>
                    <a:pt x="42003" y="34091"/>
                  </a:lnTo>
                  <a:lnTo>
                    <a:pt x="42109" y="33691"/>
                  </a:lnTo>
                  <a:lnTo>
                    <a:pt x="42193" y="33270"/>
                  </a:lnTo>
                  <a:lnTo>
                    <a:pt x="42277" y="32849"/>
                  </a:lnTo>
                  <a:lnTo>
                    <a:pt x="42340" y="32428"/>
                  </a:lnTo>
                  <a:lnTo>
                    <a:pt x="42382" y="32007"/>
                  </a:lnTo>
                  <a:lnTo>
                    <a:pt x="42424" y="31565"/>
                  </a:lnTo>
                  <a:lnTo>
                    <a:pt x="42445" y="31102"/>
                  </a:lnTo>
                  <a:lnTo>
                    <a:pt x="42445" y="30661"/>
                  </a:lnTo>
                  <a:lnTo>
                    <a:pt x="42424" y="30198"/>
                  </a:lnTo>
                  <a:lnTo>
                    <a:pt x="42382" y="29398"/>
                  </a:lnTo>
                  <a:lnTo>
                    <a:pt x="42319" y="28619"/>
                  </a:lnTo>
                  <a:lnTo>
                    <a:pt x="42214" y="27820"/>
                  </a:lnTo>
                  <a:lnTo>
                    <a:pt x="42109" y="27041"/>
                  </a:lnTo>
                  <a:lnTo>
                    <a:pt x="41940" y="26262"/>
                  </a:lnTo>
                  <a:lnTo>
                    <a:pt x="41772" y="25484"/>
                  </a:lnTo>
                  <a:lnTo>
                    <a:pt x="41583" y="24726"/>
                  </a:lnTo>
                  <a:lnTo>
                    <a:pt x="41351" y="23948"/>
                  </a:lnTo>
                  <a:lnTo>
                    <a:pt x="41099" y="23190"/>
                  </a:lnTo>
                  <a:lnTo>
                    <a:pt x="40825" y="22454"/>
                  </a:lnTo>
                  <a:lnTo>
                    <a:pt x="40530" y="21717"/>
                  </a:lnTo>
                  <a:lnTo>
                    <a:pt x="40215" y="20981"/>
                  </a:lnTo>
                  <a:lnTo>
                    <a:pt x="39857" y="20265"/>
                  </a:lnTo>
                  <a:lnTo>
                    <a:pt x="39499" y="19571"/>
                  </a:lnTo>
                  <a:lnTo>
                    <a:pt x="39099" y="18876"/>
                  </a:lnTo>
                  <a:lnTo>
                    <a:pt x="38679" y="18224"/>
                  </a:lnTo>
                  <a:lnTo>
                    <a:pt x="39078" y="18140"/>
                  </a:lnTo>
                  <a:lnTo>
                    <a:pt x="39457" y="18013"/>
                  </a:lnTo>
                  <a:lnTo>
                    <a:pt x="39857" y="17866"/>
                  </a:lnTo>
                  <a:lnTo>
                    <a:pt x="40236" y="17677"/>
                  </a:lnTo>
                  <a:lnTo>
                    <a:pt x="40572" y="17593"/>
                  </a:lnTo>
                  <a:lnTo>
                    <a:pt x="40888" y="17466"/>
                  </a:lnTo>
                  <a:lnTo>
                    <a:pt x="41162" y="17319"/>
                  </a:lnTo>
                  <a:lnTo>
                    <a:pt x="41414" y="17151"/>
                  </a:lnTo>
                  <a:lnTo>
                    <a:pt x="41667" y="16961"/>
                  </a:lnTo>
                  <a:lnTo>
                    <a:pt x="41877" y="16730"/>
                  </a:lnTo>
                  <a:lnTo>
                    <a:pt x="42067" y="16477"/>
                  </a:lnTo>
                  <a:lnTo>
                    <a:pt x="42235" y="16225"/>
                  </a:lnTo>
                  <a:lnTo>
                    <a:pt x="42382" y="15930"/>
                  </a:lnTo>
                  <a:lnTo>
                    <a:pt x="42508" y="15636"/>
                  </a:lnTo>
                  <a:lnTo>
                    <a:pt x="42614" y="15320"/>
                  </a:lnTo>
                  <a:lnTo>
                    <a:pt x="42698" y="14983"/>
                  </a:lnTo>
                  <a:lnTo>
                    <a:pt x="42782" y="14647"/>
                  </a:lnTo>
                  <a:lnTo>
                    <a:pt x="42824" y="14289"/>
                  </a:lnTo>
                  <a:lnTo>
                    <a:pt x="42866" y="13931"/>
                  </a:lnTo>
                  <a:lnTo>
                    <a:pt x="42887" y="13552"/>
                  </a:lnTo>
                  <a:lnTo>
                    <a:pt x="42887" y="13174"/>
                  </a:lnTo>
                  <a:lnTo>
                    <a:pt x="42887" y="12816"/>
                  </a:lnTo>
                  <a:lnTo>
                    <a:pt x="42845" y="12437"/>
                  </a:lnTo>
                  <a:lnTo>
                    <a:pt x="42824" y="12058"/>
                  </a:lnTo>
                  <a:lnTo>
                    <a:pt x="42698" y="11301"/>
                  </a:lnTo>
                  <a:lnTo>
                    <a:pt x="42551" y="10564"/>
                  </a:lnTo>
                  <a:lnTo>
                    <a:pt x="42340" y="9870"/>
                  </a:lnTo>
                  <a:lnTo>
                    <a:pt x="42109" y="9238"/>
                  </a:lnTo>
                  <a:lnTo>
                    <a:pt x="41982" y="8923"/>
                  </a:lnTo>
                  <a:lnTo>
                    <a:pt x="41856" y="8649"/>
                  </a:lnTo>
                  <a:lnTo>
                    <a:pt x="41709" y="8376"/>
                  </a:lnTo>
                  <a:lnTo>
                    <a:pt x="41561" y="8144"/>
                  </a:lnTo>
                  <a:lnTo>
                    <a:pt x="41309" y="7765"/>
                  </a:lnTo>
                  <a:lnTo>
                    <a:pt x="41056" y="7429"/>
                  </a:lnTo>
                  <a:lnTo>
                    <a:pt x="40762" y="7113"/>
                  </a:lnTo>
                  <a:lnTo>
                    <a:pt x="40467" y="6818"/>
                  </a:lnTo>
                  <a:lnTo>
                    <a:pt x="40131" y="6566"/>
                  </a:lnTo>
                  <a:lnTo>
                    <a:pt x="39794" y="6313"/>
                  </a:lnTo>
                  <a:lnTo>
                    <a:pt x="39457" y="6103"/>
                  </a:lnTo>
                  <a:lnTo>
                    <a:pt x="39078" y="5914"/>
                  </a:lnTo>
                  <a:lnTo>
                    <a:pt x="38700" y="5766"/>
                  </a:lnTo>
                  <a:lnTo>
                    <a:pt x="38321" y="5661"/>
                  </a:lnTo>
                  <a:lnTo>
                    <a:pt x="37921" y="5556"/>
                  </a:lnTo>
                  <a:lnTo>
                    <a:pt x="37500" y="5514"/>
                  </a:lnTo>
                  <a:lnTo>
                    <a:pt x="37079" y="5493"/>
                  </a:lnTo>
                  <a:lnTo>
                    <a:pt x="36658" y="5514"/>
                  </a:lnTo>
                  <a:lnTo>
                    <a:pt x="36216" y="5577"/>
                  </a:lnTo>
                  <a:lnTo>
                    <a:pt x="35775" y="5661"/>
                  </a:lnTo>
                  <a:lnTo>
                    <a:pt x="35375" y="5787"/>
                  </a:lnTo>
                  <a:lnTo>
                    <a:pt x="34996" y="5956"/>
                  </a:lnTo>
                  <a:lnTo>
                    <a:pt x="34638" y="6166"/>
                  </a:lnTo>
                  <a:lnTo>
                    <a:pt x="34280" y="6398"/>
                  </a:lnTo>
                  <a:lnTo>
                    <a:pt x="33965" y="6671"/>
                  </a:lnTo>
                  <a:lnTo>
                    <a:pt x="33649" y="6966"/>
                  </a:lnTo>
                  <a:lnTo>
                    <a:pt x="33355" y="7281"/>
                  </a:lnTo>
                  <a:lnTo>
                    <a:pt x="33102" y="7618"/>
                  </a:lnTo>
                  <a:lnTo>
                    <a:pt x="32871" y="7976"/>
                  </a:lnTo>
                  <a:lnTo>
                    <a:pt x="32660" y="8355"/>
                  </a:lnTo>
                  <a:lnTo>
                    <a:pt x="32492" y="8733"/>
                  </a:lnTo>
                  <a:lnTo>
                    <a:pt x="32366" y="9133"/>
                  </a:lnTo>
                  <a:lnTo>
                    <a:pt x="32260" y="9533"/>
                  </a:lnTo>
                  <a:lnTo>
                    <a:pt x="32197" y="9933"/>
                  </a:lnTo>
                  <a:lnTo>
                    <a:pt x="32155" y="10354"/>
                  </a:lnTo>
                  <a:lnTo>
                    <a:pt x="32176" y="10754"/>
                  </a:lnTo>
                  <a:lnTo>
                    <a:pt x="30766" y="9407"/>
                  </a:lnTo>
                  <a:lnTo>
                    <a:pt x="30808" y="9302"/>
                  </a:lnTo>
                  <a:lnTo>
                    <a:pt x="30808" y="9175"/>
                  </a:lnTo>
                  <a:lnTo>
                    <a:pt x="30703" y="8544"/>
                  </a:lnTo>
                  <a:lnTo>
                    <a:pt x="30598" y="7892"/>
                  </a:lnTo>
                  <a:lnTo>
                    <a:pt x="30451" y="7218"/>
                  </a:lnTo>
                  <a:lnTo>
                    <a:pt x="30282" y="6545"/>
                  </a:lnTo>
                  <a:lnTo>
                    <a:pt x="30093" y="5892"/>
                  </a:lnTo>
                  <a:lnTo>
                    <a:pt x="29882" y="5240"/>
                  </a:lnTo>
                  <a:lnTo>
                    <a:pt x="29630" y="4588"/>
                  </a:lnTo>
                  <a:lnTo>
                    <a:pt x="29356" y="3957"/>
                  </a:lnTo>
                  <a:lnTo>
                    <a:pt x="29041" y="3346"/>
                  </a:lnTo>
                  <a:lnTo>
                    <a:pt x="28683" y="2778"/>
                  </a:lnTo>
                  <a:lnTo>
                    <a:pt x="28494" y="2483"/>
                  </a:lnTo>
                  <a:lnTo>
                    <a:pt x="28304" y="2210"/>
                  </a:lnTo>
                  <a:lnTo>
                    <a:pt x="28094" y="1957"/>
                  </a:lnTo>
                  <a:lnTo>
                    <a:pt x="27862" y="1705"/>
                  </a:lnTo>
                  <a:lnTo>
                    <a:pt x="27631" y="1473"/>
                  </a:lnTo>
                  <a:lnTo>
                    <a:pt x="27399" y="1242"/>
                  </a:lnTo>
                  <a:lnTo>
                    <a:pt x="27147" y="1010"/>
                  </a:lnTo>
                  <a:lnTo>
                    <a:pt x="26873" y="800"/>
                  </a:lnTo>
                  <a:lnTo>
                    <a:pt x="26600" y="611"/>
                  </a:lnTo>
                  <a:lnTo>
                    <a:pt x="26305" y="421"/>
                  </a:lnTo>
                  <a:lnTo>
                    <a:pt x="26010" y="253"/>
                  </a:lnTo>
                  <a:lnTo>
                    <a:pt x="25695" y="106"/>
                  </a:lnTo>
                  <a:lnTo>
                    <a:pt x="25590" y="63"/>
                  </a:lnTo>
                  <a:lnTo>
                    <a:pt x="25505" y="63"/>
                  </a:lnTo>
                  <a:lnTo>
                    <a:pt x="25400" y="85"/>
                  </a:lnTo>
                  <a:lnTo>
                    <a:pt x="25316" y="148"/>
                  </a:lnTo>
                  <a:lnTo>
                    <a:pt x="25232" y="211"/>
                  </a:lnTo>
                  <a:lnTo>
                    <a:pt x="25190" y="295"/>
                  </a:lnTo>
                  <a:lnTo>
                    <a:pt x="25169" y="379"/>
                  </a:lnTo>
                  <a:lnTo>
                    <a:pt x="25190" y="505"/>
                  </a:lnTo>
                  <a:lnTo>
                    <a:pt x="25569" y="1831"/>
                  </a:lnTo>
                  <a:lnTo>
                    <a:pt x="25758" y="2505"/>
                  </a:lnTo>
                  <a:lnTo>
                    <a:pt x="25821" y="2862"/>
                  </a:lnTo>
                  <a:lnTo>
                    <a:pt x="25884" y="3199"/>
                  </a:lnTo>
                  <a:lnTo>
                    <a:pt x="25926" y="3536"/>
                  </a:lnTo>
                  <a:lnTo>
                    <a:pt x="25947" y="3872"/>
                  </a:lnTo>
                  <a:lnTo>
                    <a:pt x="25947" y="4209"/>
                  </a:lnTo>
                  <a:lnTo>
                    <a:pt x="25926" y="4546"/>
                  </a:lnTo>
                  <a:lnTo>
                    <a:pt x="25884" y="4882"/>
                  </a:lnTo>
                  <a:lnTo>
                    <a:pt x="25800" y="5219"/>
                  </a:lnTo>
                  <a:lnTo>
                    <a:pt x="25674" y="5535"/>
                  </a:lnTo>
                  <a:lnTo>
                    <a:pt x="25505" y="5871"/>
                  </a:lnTo>
                  <a:lnTo>
                    <a:pt x="25358" y="5430"/>
                  </a:lnTo>
                  <a:lnTo>
                    <a:pt x="25169" y="4967"/>
                  </a:lnTo>
                  <a:lnTo>
                    <a:pt x="24958" y="4525"/>
                  </a:lnTo>
                  <a:lnTo>
                    <a:pt x="24727" y="4083"/>
                  </a:lnTo>
                  <a:lnTo>
                    <a:pt x="24453" y="3641"/>
                  </a:lnTo>
                  <a:lnTo>
                    <a:pt x="24180" y="3199"/>
                  </a:lnTo>
                  <a:lnTo>
                    <a:pt x="23864" y="2778"/>
                  </a:lnTo>
                  <a:lnTo>
                    <a:pt x="23527" y="2378"/>
                  </a:lnTo>
                  <a:lnTo>
                    <a:pt x="23191" y="1999"/>
                  </a:lnTo>
                  <a:lnTo>
                    <a:pt x="22812" y="1621"/>
                  </a:lnTo>
                  <a:lnTo>
                    <a:pt x="22433" y="1284"/>
                  </a:lnTo>
                  <a:lnTo>
                    <a:pt x="22033" y="968"/>
                  </a:lnTo>
                  <a:lnTo>
                    <a:pt x="21633" y="674"/>
                  </a:lnTo>
                  <a:lnTo>
                    <a:pt x="21213" y="421"/>
                  </a:lnTo>
                  <a:lnTo>
                    <a:pt x="20792" y="190"/>
                  </a:lnTo>
                  <a:lnTo>
                    <a:pt x="2037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49"/>
            <p:cNvSpPr/>
            <p:nvPr/>
          </p:nvSpPr>
          <p:spPr>
            <a:xfrm>
              <a:off x="5238070" y="-2521904"/>
              <a:ext cx="471040" cy="515687"/>
            </a:xfrm>
            <a:custGeom>
              <a:avLst/>
              <a:gdLst/>
              <a:ahLst/>
              <a:cxnLst/>
              <a:rect l="l" t="t" r="r" b="b"/>
              <a:pathLst>
                <a:path w="13700" h="15004" extrusionOk="0">
                  <a:moveTo>
                    <a:pt x="4545" y="779"/>
                  </a:moveTo>
                  <a:lnTo>
                    <a:pt x="4903" y="800"/>
                  </a:lnTo>
                  <a:lnTo>
                    <a:pt x="5261" y="842"/>
                  </a:lnTo>
                  <a:lnTo>
                    <a:pt x="5640" y="926"/>
                  </a:lnTo>
                  <a:lnTo>
                    <a:pt x="6019" y="1010"/>
                  </a:lnTo>
                  <a:lnTo>
                    <a:pt x="6397" y="1115"/>
                  </a:lnTo>
                  <a:lnTo>
                    <a:pt x="6755" y="1242"/>
                  </a:lnTo>
                  <a:lnTo>
                    <a:pt x="7134" y="1368"/>
                  </a:lnTo>
                  <a:lnTo>
                    <a:pt x="7492" y="1536"/>
                  </a:lnTo>
                  <a:lnTo>
                    <a:pt x="7849" y="1705"/>
                  </a:lnTo>
                  <a:lnTo>
                    <a:pt x="8207" y="1873"/>
                  </a:lnTo>
                  <a:lnTo>
                    <a:pt x="8565" y="2062"/>
                  </a:lnTo>
                  <a:lnTo>
                    <a:pt x="8901" y="2273"/>
                  </a:lnTo>
                  <a:lnTo>
                    <a:pt x="9533" y="2694"/>
                  </a:lnTo>
                  <a:lnTo>
                    <a:pt x="9827" y="2904"/>
                  </a:lnTo>
                  <a:lnTo>
                    <a:pt x="10101" y="3136"/>
                  </a:lnTo>
                  <a:lnTo>
                    <a:pt x="10374" y="3346"/>
                  </a:lnTo>
                  <a:lnTo>
                    <a:pt x="10606" y="3577"/>
                  </a:lnTo>
                  <a:lnTo>
                    <a:pt x="10837" y="3809"/>
                  </a:lnTo>
                  <a:lnTo>
                    <a:pt x="11048" y="4061"/>
                  </a:lnTo>
                  <a:lnTo>
                    <a:pt x="11258" y="4314"/>
                  </a:lnTo>
                  <a:lnTo>
                    <a:pt x="11469" y="4609"/>
                  </a:lnTo>
                  <a:lnTo>
                    <a:pt x="11658" y="4903"/>
                  </a:lnTo>
                  <a:lnTo>
                    <a:pt x="11848" y="5198"/>
                  </a:lnTo>
                  <a:lnTo>
                    <a:pt x="12037" y="5534"/>
                  </a:lnTo>
                  <a:lnTo>
                    <a:pt x="12205" y="5850"/>
                  </a:lnTo>
                  <a:lnTo>
                    <a:pt x="12353" y="6208"/>
                  </a:lnTo>
                  <a:lnTo>
                    <a:pt x="12500" y="6545"/>
                  </a:lnTo>
                  <a:lnTo>
                    <a:pt x="12626" y="6902"/>
                  </a:lnTo>
                  <a:lnTo>
                    <a:pt x="12731" y="7260"/>
                  </a:lnTo>
                  <a:lnTo>
                    <a:pt x="12837" y="7618"/>
                  </a:lnTo>
                  <a:lnTo>
                    <a:pt x="12900" y="7997"/>
                  </a:lnTo>
                  <a:lnTo>
                    <a:pt x="12963" y="8354"/>
                  </a:lnTo>
                  <a:lnTo>
                    <a:pt x="13026" y="8733"/>
                  </a:lnTo>
                  <a:lnTo>
                    <a:pt x="13047" y="9112"/>
                  </a:lnTo>
                  <a:lnTo>
                    <a:pt x="13068" y="9470"/>
                  </a:lnTo>
                  <a:lnTo>
                    <a:pt x="13047" y="9827"/>
                  </a:lnTo>
                  <a:lnTo>
                    <a:pt x="13026" y="10185"/>
                  </a:lnTo>
                  <a:lnTo>
                    <a:pt x="12963" y="10543"/>
                  </a:lnTo>
                  <a:lnTo>
                    <a:pt x="12879" y="10879"/>
                  </a:lnTo>
                  <a:lnTo>
                    <a:pt x="12794" y="11216"/>
                  </a:lnTo>
                  <a:lnTo>
                    <a:pt x="12668" y="11532"/>
                  </a:lnTo>
                  <a:lnTo>
                    <a:pt x="12521" y="11847"/>
                  </a:lnTo>
                  <a:lnTo>
                    <a:pt x="12353" y="12142"/>
                  </a:lnTo>
                  <a:lnTo>
                    <a:pt x="12142" y="12437"/>
                  </a:lnTo>
                  <a:lnTo>
                    <a:pt x="11911" y="12710"/>
                  </a:lnTo>
                  <a:lnTo>
                    <a:pt x="11658" y="12963"/>
                  </a:lnTo>
                  <a:lnTo>
                    <a:pt x="11385" y="13194"/>
                  </a:lnTo>
                  <a:lnTo>
                    <a:pt x="11069" y="13426"/>
                  </a:lnTo>
                  <a:lnTo>
                    <a:pt x="10732" y="13615"/>
                  </a:lnTo>
                  <a:lnTo>
                    <a:pt x="10438" y="13741"/>
                  </a:lnTo>
                  <a:lnTo>
                    <a:pt x="10164" y="13868"/>
                  </a:lnTo>
                  <a:lnTo>
                    <a:pt x="9912" y="13973"/>
                  </a:lnTo>
                  <a:lnTo>
                    <a:pt x="9638" y="14057"/>
                  </a:lnTo>
                  <a:lnTo>
                    <a:pt x="9364" y="14120"/>
                  </a:lnTo>
                  <a:lnTo>
                    <a:pt x="9091" y="14183"/>
                  </a:lnTo>
                  <a:lnTo>
                    <a:pt x="8817" y="14225"/>
                  </a:lnTo>
                  <a:lnTo>
                    <a:pt x="8565" y="14267"/>
                  </a:lnTo>
                  <a:lnTo>
                    <a:pt x="8291" y="14267"/>
                  </a:lnTo>
                  <a:lnTo>
                    <a:pt x="8039" y="14288"/>
                  </a:lnTo>
                  <a:lnTo>
                    <a:pt x="7765" y="14267"/>
                  </a:lnTo>
                  <a:lnTo>
                    <a:pt x="7513" y="14246"/>
                  </a:lnTo>
                  <a:lnTo>
                    <a:pt x="7008" y="14162"/>
                  </a:lnTo>
                  <a:lnTo>
                    <a:pt x="6524" y="14036"/>
                  </a:lnTo>
                  <a:lnTo>
                    <a:pt x="6040" y="13868"/>
                  </a:lnTo>
                  <a:lnTo>
                    <a:pt x="5556" y="13657"/>
                  </a:lnTo>
                  <a:lnTo>
                    <a:pt x="5114" y="13405"/>
                  </a:lnTo>
                  <a:lnTo>
                    <a:pt x="4672" y="13110"/>
                  </a:lnTo>
                  <a:lnTo>
                    <a:pt x="4251" y="12794"/>
                  </a:lnTo>
                  <a:lnTo>
                    <a:pt x="3830" y="12437"/>
                  </a:lnTo>
                  <a:lnTo>
                    <a:pt x="3451" y="12058"/>
                  </a:lnTo>
                  <a:lnTo>
                    <a:pt x="3072" y="11658"/>
                  </a:lnTo>
                  <a:lnTo>
                    <a:pt x="2736" y="11216"/>
                  </a:lnTo>
                  <a:lnTo>
                    <a:pt x="2399" y="10774"/>
                  </a:lnTo>
                  <a:lnTo>
                    <a:pt x="2104" y="10311"/>
                  </a:lnTo>
                  <a:lnTo>
                    <a:pt x="1831" y="9827"/>
                  </a:lnTo>
                  <a:lnTo>
                    <a:pt x="1578" y="9322"/>
                  </a:lnTo>
                  <a:lnTo>
                    <a:pt x="1347" y="8817"/>
                  </a:lnTo>
                  <a:lnTo>
                    <a:pt x="1136" y="8312"/>
                  </a:lnTo>
                  <a:lnTo>
                    <a:pt x="968" y="7786"/>
                  </a:lnTo>
                  <a:lnTo>
                    <a:pt x="821" y="7260"/>
                  </a:lnTo>
                  <a:lnTo>
                    <a:pt x="716" y="6755"/>
                  </a:lnTo>
                  <a:lnTo>
                    <a:pt x="631" y="6229"/>
                  </a:lnTo>
                  <a:lnTo>
                    <a:pt x="589" y="5724"/>
                  </a:lnTo>
                  <a:lnTo>
                    <a:pt x="568" y="5219"/>
                  </a:lnTo>
                  <a:lnTo>
                    <a:pt x="589" y="4714"/>
                  </a:lnTo>
                  <a:lnTo>
                    <a:pt x="652" y="4230"/>
                  </a:lnTo>
                  <a:lnTo>
                    <a:pt x="737" y="3767"/>
                  </a:lnTo>
                  <a:lnTo>
                    <a:pt x="800" y="3767"/>
                  </a:lnTo>
                  <a:lnTo>
                    <a:pt x="842" y="3746"/>
                  </a:lnTo>
                  <a:lnTo>
                    <a:pt x="863" y="3704"/>
                  </a:lnTo>
                  <a:lnTo>
                    <a:pt x="905" y="3662"/>
                  </a:lnTo>
                  <a:lnTo>
                    <a:pt x="1010" y="3220"/>
                  </a:lnTo>
                  <a:lnTo>
                    <a:pt x="1179" y="2820"/>
                  </a:lnTo>
                  <a:lnTo>
                    <a:pt x="1347" y="2441"/>
                  </a:lnTo>
                  <a:lnTo>
                    <a:pt x="1557" y="2125"/>
                  </a:lnTo>
                  <a:lnTo>
                    <a:pt x="1768" y="1852"/>
                  </a:lnTo>
                  <a:lnTo>
                    <a:pt x="2020" y="1599"/>
                  </a:lnTo>
                  <a:lnTo>
                    <a:pt x="2273" y="1389"/>
                  </a:lnTo>
                  <a:lnTo>
                    <a:pt x="2567" y="1200"/>
                  </a:lnTo>
                  <a:lnTo>
                    <a:pt x="2862" y="1052"/>
                  </a:lnTo>
                  <a:lnTo>
                    <a:pt x="3178" y="947"/>
                  </a:lnTo>
                  <a:lnTo>
                    <a:pt x="3493" y="863"/>
                  </a:lnTo>
                  <a:lnTo>
                    <a:pt x="3830" y="821"/>
                  </a:lnTo>
                  <a:lnTo>
                    <a:pt x="4188" y="779"/>
                  </a:lnTo>
                  <a:close/>
                  <a:moveTo>
                    <a:pt x="4567" y="0"/>
                  </a:moveTo>
                  <a:lnTo>
                    <a:pt x="4167" y="21"/>
                  </a:lnTo>
                  <a:lnTo>
                    <a:pt x="3977" y="63"/>
                  </a:lnTo>
                  <a:lnTo>
                    <a:pt x="3767" y="105"/>
                  </a:lnTo>
                  <a:lnTo>
                    <a:pt x="3283" y="274"/>
                  </a:lnTo>
                  <a:lnTo>
                    <a:pt x="2820" y="484"/>
                  </a:lnTo>
                  <a:lnTo>
                    <a:pt x="2588" y="589"/>
                  </a:lnTo>
                  <a:lnTo>
                    <a:pt x="2357" y="737"/>
                  </a:lnTo>
                  <a:lnTo>
                    <a:pt x="2147" y="863"/>
                  </a:lnTo>
                  <a:lnTo>
                    <a:pt x="1957" y="1010"/>
                  </a:lnTo>
                  <a:lnTo>
                    <a:pt x="1768" y="1178"/>
                  </a:lnTo>
                  <a:lnTo>
                    <a:pt x="1578" y="1347"/>
                  </a:lnTo>
                  <a:lnTo>
                    <a:pt x="1410" y="1515"/>
                  </a:lnTo>
                  <a:lnTo>
                    <a:pt x="1263" y="1705"/>
                  </a:lnTo>
                  <a:lnTo>
                    <a:pt x="1115" y="1915"/>
                  </a:lnTo>
                  <a:lnTo>
                    <a:pt x="989" y="2125"/>
                  </a:lnTo>
                  <a:lnTo>
                    <a:pt x="884" y="2336"/>
                  </a:lnTo>
                  <a:lnTo>
                    <a:pt x="779" y="2567"/>
                  </a:lnTo>
                  <a:lnTo>
                    <a:pt x="526" y="3009"/>
                  </a:lnTo>
                  <a:lnTo>
                    <a:pt x="337" y="3451"/>
                  </a:lnTo>
                  <a:lnTo>
                    <a:pt x="253" y="3683"/>
                  </a:lnTo>
                  <a:lnTo>
                    <a:pt x="189" y="3914"/>
                  </a:lnTo>
                  <a:lnTo>
                    <a:pt x="126" y="4146"/>
                  </a:lnTo>
                  <a:lnTo>
                    <a:pt x="105" y="4356"/>
                  </a:lnTo>
                  <a:lnTo>
                    <a:pt x="42" y="4798"/>
                  </a:lnTo>
                  <a:lnTo>
                    <a:pt x="21" y="5261"/>
                  </a:lnTo>
                  <a:lnTo>
                    <a:pt x="0" y="5703"/>
                  </a:lnTo>
                  <a:lnTo>
                    <a:pt x="0" y="6124"/>
                  </a:lnTo>
                  <a:lnTo>
                    <a:pt x="21" y="6566"/>
                  </a:lnTo>
                  <a:lnTo>
                    <a:pt x="63" y="7007"/>
                  </a:lnTo>
                  <a:lnTo>
                    <a:pt x="126" y="7449"/>
                  </a:lnTo>
                  <a:lnTo>
                    <a:pt x="211" y="7870"/>
                  </a:lnTo>
                  <a:lnTo>
                    <a:pt x="316" y="8291"/>
                  </a:lnTo>
                  <a:lnTo>
                    <a:pt x="463" y="8712"/>
                  </a:lnTo>
                  <a:lnTo>
                    <a:pt x="610" y="9112"/>
                  </a:lnTo>
                  <a:lnTo>
                    <a:pt x="779" y="9512"/>
                  </a:lnTo>
                  <a:lnTo>
                    <a:pt x="968" y="9911"/>
                  </a:lnTo>
                  <a:lnTo>
                    <a:pt x="1200" y="10290"/>
                  </a:lnTo>
                  <a:lnTo>
                    <a:pt x="1431" y="10669"/>
                  </a:lnTo>
                  <a:lnTo>
                    <a:pt x="1705" y="11048"/>
                  </a:lnTo>
                  <a:lnTo>
                    <a:pt x="2125" y="11574"/>
                  </a:lnTo>
                  <a:lnTo>
                    <a:pt x="2609" y="12079"/>
                  </a:lnTo>
                  <a:lnTo>
                    <a:pt x="3115" y="12584"/>
                  </a:lnTo>
                  <a:lnTo>
                    <a:pt x="3683" y="13047"/>
                  </a:lnTo>
                  <a:lnTo>
                    <a:pt x="4251" y="13489"/>
                  </a:lnTo>
                  <a:lnTo>
                    <a:pt x="4567" y="13699"/>
                  </a:lnTo>
                  <a:lnTo>
                    <a:pt x="4882" y="13889"/>
                  </a:lnTo>
                  <a:lnTo>
                    <a:pt x="5198" y="14078"/>
                  </a:lnTo>
                  <a:lnTo>
                    <a:pt x="5513" y="14246"/>
                  </a:lnTo>
                  <a:lnTo>
                    <a:pt x="5850" y="14394"/>
                  </a:lnTo>
                  <a:lnTo>
                    <a:pt x="6166" y="14541"/>
                  </a:lnTo>
                  <a:lnTo>
                    <a:pt x="6503" y="14667"/>
                  </a:lnTo>
                  <a:lnTo>
                    <a:pt x="6839" y="14772"/>
                  </a:lnTo>
                  <a:lnTo>
                    <a:pt x="7176" y="14857"/>
                  </a:lnTo>
                  <a:lnTo>
                    <a:pt x="7534" y="14920"/>
                  </a:lnTo>
                  <a:lnTo>
                    <a:pt x="7870" y="14983"/>
                  </a:lnTo>
                  <a:lnTo>
                    <a:pt x="8207" y="15004"/>
                  </a:lnTo>
                  <a:lnTo>
                    <a:pt x="8544" y="15004"/>
                  </a:lnTo>
                  <a:lnTo>
                    <a:pt x="8901" y="14983"/>
                  </a:lnTo>
                  <a:lnTo>
                    <a:pt x="9238" y="14941"/>
                  </a:lnTo>
                  <a:lnTo>
                    <a:pt x="9575" y="14878"/>
                  </a:lnTo>
                  <a:lnTo>
                    <a:pt x="9912" y="14772"/>
                  </a:lnTo>
                  <a:lnTo>
                    <a:pt x="10248" y="14646"/>
                  </a:lnTo>
                  <a:lnTo>
                    <a:pt x="10585" y="14499"/>
                  </a:lnTo>
                  <a:lnTo>
                    <a:pt x="10901" y="14310"/>
                  </a:lnTo>
                  <a:lnTo>
                    <a:pt x="11237" y="14099"/>
                  </a:lnTo>
                  <a:lnTo>
                    <a:pt x="11553" y="13847"/>
                  </a:lnTo>
                  <a:lnTo>
                    <a:pt x="11890" y="13552"/>
                  </a:lnTo>
                  <a:lnTo>
                    <a:pt x="12184" y="13236"/>
                  </a:lnTo>
                  <a:lnTo>
                    <a:pt x="12458" y="12900"/>
                  </a:lnTo>
                  <a:lnTo>
                    <a:pt x="12710" y="12563"/>
                  </a:lnTo>
                  <a:lnTo>
                    <a:pt x="12921" y="12184"/>
                  </a:lnTo>
                  <a:lnTo>
                    <a:pt x="13110" y="11826"/>
                  </a:lnTo>
                  <a:lnTo>
                    <a:pt x="13278" y="11448"/>
                  </a:lnTo>
                  <a:lnTo>
                    <a:pt x="13405" y="11048"/>
                  </a:lnTo>
                  <a:lnTo>
                    <a:pt x="13510" y="10648"/>
                  </a:lnTo>
                  <a:lnTo>
                    <a:pt x="13594" y="10248"/>
                  </a:lnTo>
                  <a:lnTo>
                    <a:pt x="13657" y="9848"/>
                  </a:lnTo>
                  <a:lnTo>
                    <a:pt x="13678" y="9427"/>
                  </a:lnTo>
                  <a:lnTo>
                    <a:pt x="13699" y="9028"/>
                  </a:lnTo>
                  <a:lnTo>
                    <a:pt x="13678" y="8607"/>
                  </a:lnTo>
                  <a:lnTo>
                    <a:pt x="13636" y="8186"/>
                  </a:lnTo>
                  <a:lnTo>
                    <a:pt x="13573" y="7765"/>
                  </a:lnTo>
                  <a:lnTo>
                    <a:pt x="13489" y="7365"/>
                  </a:lnTo>
                  <a:lnTo>
                    <a:pt x="13384" y="6944"/>
                  </a:lnTo>
                  <a:lnTo>
                    <a:pt x="13257" y="6545"/>
                  </a:lnTo>
                  <a:lnTo>
                    <a:pt x="13110" y="6145"/>
                  </a:lnTo>
                  <a:lnTo>
                    <a:pt x="12942" y="5745"/>
                  </a:lnTo>
                  <a:lnTo>
                    <a:pt x="12752" y="5366"/>
                  </a:lnTo>
                  <a:lnTo>
                    <a:pt x="12542" y="4987"/>
                  </a:lnTo>
                  <a:lnTo>
                    <a:pt x="12310" y="4630"/>
                  </a:lnTo>
                  <a:lnTo>
                    <a:pt x="12079" y="4272"/>
                  </a:lnTo>
                  <a:lnTo>
                    <a:pt x="11826" y="3935"/>
                  </a:lnTo>
                  <a:lnTo>
                    <a:pt x="11553" y="3619"/>
                  </a:lnTo>
                  <a:lnTo>
                    <a:pt x="11258" y="3304"/>
                  </a:lnTo>
                  <a:lnTo>
                    <a:pt x="10943" y="3009"/>
                  </a:lnTo>
                  <a:lnTo>
                    <a:pt x="10627" y="2736"/>
                  </a:lnTo>
                  <a:lnTo>
                    <a:pt x="10290" y="2483"/>
                  </a:lnTo>
                  <a:lnTo>
                    <a:pt x="9933" y="2252"/>
                  </a:lnTo>
                  <a:lnTo>
                    <a:pt x="9301" y="1852"/>
                  </a:lnTo>
                  <a:lnTo>
                    <a:pt x="8586" y="1410"/>
                  </a:lnTo>
                  <a:lnTo>
                    <a:pt x="7828" y="989"/>
                  </a:lnTo>
                  <a:lnTo>
                    <a:pt x="7428" y="779"/>
                  </a:lnTo>
                  <a:lnTo>
                    <a:pt x="7029" y="589"/>
                  </a:lnTo>
                  <a:lnTo>
                    <a:pt x="6608" y="421"/>
                  </a:lnTo>
                  <a:lnTo>
                    <a:pt x="6208" y="274"/>
                  </a:lnTo>
                  <a:lnTo>
                    <a:pt x="5787" y="147"/>
                  </a:lnTo>
                  <a:lnTo>
                    <a:pt x="5366" y="63"/>
                  </a:lnTo>
                  <a:lnTo>
                    <a:pt x="496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49"/>
            <p:cNvSpPr/>
            <p:nvPr/>
          </p:nvSpPr>
          <p:spPr>
            <a:xfrm>
              <a:off x="5585354" y="-2654976"/>
              <a:ext cx="318382" cy="368171"/>
            </a:xfrm>
            <a:custGeom>
              <a:avLst/>
              <a:gdLst/>
              <a:ahLst/>
              <a:cxnLst/>
              <a:rect l="l" t="t" r="r" b="b"/>
              <a:pathLst>
                <a:path w="9260" h="10712" extrusionOk="0">
                  <a:moveTo>
                    <a:pt x="4609" y="0"/>
                  </a:moveTo>
                  <a:lnTo>
                    <a:pt x="4336" y="21"/>
                  </a:lnTo>
                  <a:lnTo>
                    <a:pt x="4062" y="42"/>
                  </a:lnTo>
                  <a:lnTo>
                    <a:pt x="3789" y="105"/>
                  </a:lnTo>
                  <a:lnTo>
                    <a:pt x="3494" y="168"/>
                  </a:lnTo>
                  <a:lnTo>
                    <a:pt x="3221" y="253"/>
                  </a:lnTo>
                  <a:lnTo>
                    <a:pt x="2968" y="337"/>
                  </a:lnTo>
                  <a:lnTo>
                    <a:pt x="2694" y="463"/>
                  </a:lnTo>
                  <a:lnTo>
                    <a:pt x="2442" y="589"/>
                  </a:lnTo>
                  <a:lnTo>
                    <a:pt x="2189" y="737"/>
                  </a:lnTo>
                  <a:lnTo>
                    <a:pt x="1958" y="884"/>
                  </a:lnTo>
                  <a:lnTo>
                    <a:pt x="1726" y="1073"/>
                  </a:lnTo>
                  <a:lnTo>
                    <a:pt x="1516" y="1242"/>
                  </a:lnTo>
                  <a:lnTo>
                    <a:pt x="1306" y="1452"/>
                  </a:lnTo>
                  <a:lnTo>
                    <a:pt x="1095" y="1641"/>
                  </a:lnTo>
                  <a:lnTo>
                    <a:pt x="906" y="1873"/>
                  </a:lnTo>
                  <a:lnTo>
                    <a:pt x="737" y="2083"/>
                  </a:lnTo>
                  <a:lnTo>
                    <a:pt x="590" y="2336"/>
                  </a:lnTo>
                  <a:lnTo>
                    <a:pt x="443" y="2567"/>
                  </a:lnTo>
                  <a:lnTo>
                    <a:pt x="338" y="2820"/>
                  </a:lnTo>
                  <a:lnTo>
                    <a:pt x="232" y="3093"/>
                  </a:lnTo>
                  <a:lnTo>
                    <a:pt x="148" y="3346"/>
                  </a:lnTo>
                  <a:lnTo>
                    <a:pt x="64" y="3620"/>
                  </a:lnTo>
                  <a:lnTo>
                    <a:pt x="22" y="3893"/>
                  </a:lnTo>
                  <a:lnTo>
                    <a:pt x="1" y="4188"/>
                  </a:lnTo>
                  <a:lnTo>
                    <a:pt x="1" y="4461"/>
                  </a:lnTo>
                  <a:lnTo>
                    <a:pt x="632" y="5093"/>
                  </a:lnTo>
                  <a:lnTo>
                    <a:pt x="653" y="4882"/>
                  </a:lnTo>
                  <a:lnTo>
                    <a:pt x="695" y="4672"/>
                  </a:lnTo>
                  <a:lnTo>
                    <a:pt x="780" y="4461"/>
                  </a:lnTo>
                  <a:lnTo>
                    <a:pt x="906" y="4272"/>
                  </a:lnTo>
                  <a:lnTo>
                    <a:pt x="1032" y="4061"/>
                  </a:lnTo>
                  <a:lnTo>
                    <a:pt x="1179" y="3872"/>
                  </a:lnTo>
                  <a:lnTo>
                    <a:pt x="1348" y="3683"/>
                  </a:lnTo>
                  <a:lnTo>
                    <a:pt x="1537" y="3493"/>
                  </a:lnTo>
                  <a:lnTo>
                    <a:pt x="1937" y="3136"/>
                  </a:lnTo>
                  <a:lnTo>
                    <a:pt x="2337" y="2841"/>
                  </a:lnTo>
                  <a:lnTo>
                    <a:pt x="2716" y="2588"/>
                  </a:lnTo>
                  <a:lnTo>
                    <a:pt x="3052" y="2399"/>
                  </a:lnTo>
                  <a:lnTo>
                    <a:pt x="3347" y="2273"/>
                  </a:lnTo>
                  <a:lnTo>
                    <a:pt x="3662" y="2168"/>
                  </a:lnTo>
                  <a:lnTo>
                    <a:pt x="3957" y="2104"/>
                  </a:lnTo>
                  <a:lnTo>
                    <a:pt x="4273" y="2062"/>
                  </a:lnTo>
                  <a:lnTo>
                    <a:pt x="4588" y="2062"/>
                  </a:lnTo>
                  <a:lnTo>
                    <a:pt x="4883" y="2104"/>
                  </a:lnTo>
                  <a:lnTo>
                    <a:pt x="5178" y="2168"/>
                  </a:lnTo>
                  <a:lnTo>
                    <a:pt x="5472" y="2252"/>
                  </a:lnTo>
                  <a:lnTo>
                    <a:pt x="5767" y="2357"/>
                  </a:lnTo>
                  <a:lnTo>
                    <a:pt x="6040" y="2504"/>
                  </a:lnTo>
                  <a:lnTo>
                    <a:pt x="6293" y="2673"/>
                  </a:lnTo>
                  <a:lnTo>
                    <a:pt x="6545" y="2862"/>
                  </a:lnTo>
                  <a:lnTo>
                    <a:pt x="6777" y="3051"/>
                  </a:lnTo>
                  <a:lnTo>
                    <a:pt x="7008" y="3283"/>
                  </a:lnTo>
                  <a:lnTo>
                    <a:pt x="7219" y="3514"/>
                  </a:lnTo>
                  <a:lnTo>
                    <a:pt x="7387" y="3767"/>
                  </a:lnTo>
                  <a:lnTo>
                    <a:pt x="7408" y="3830"/>
                  </a:lnTo>
                  <a:lnTo>
                    <a:pt x="7408" y="3893"/>
                  </a:lnTo>
                  <a:lnTo>
                    <a:pt x="7387" y="3956"/>
                  </a:lnTo>
                  <a:lnTo>
                    <a:pt x="7345" y="3977"/>
                  </a:lnTo>
                  <a:lnTo>
                    <a:pt x="7303" y="4019"/>
                  </a:lnTo>
                  <a:lnTo>
                    <a:pt x="7177" y="4019"/>
                  </a:lnTo>
                  <a:lnTo>
                    <a:pt x="7114" y="3977"/>
                  </a:lnTo>
                  <a:lnTo>
                    <a:pt x="6840" y="3767"/>
                  </a:lnTo>
                  <a:lnTo>
                    <a:pt x="6566" y="3556"/>
                  </a:lnTo>
                  <a:lnTo>
                    <a:pt x="6293" y="3388"/>
                  </a:lnTo>
                  <a:lnTo>
                    <a:pt x="5998" y="3241"/>
                  </a:lnTo>
                  <a:lnTo>
                    <a:pt x="5704" y="3136"/>
                  </a:lnTo>
                  <a:lnTo>
                    <a:pt x="5409" y="3030"/>
                  </a:lnTo>
                  <a:lnTo>
                    <a:pt x="5093" y="2967"/>
                  </a:lnTo>
                  <a:lnTo>
                    <a:pt x="4799" y="2946"/>
                  </a:lnTo>
                  <a:lnTo>
                    <a:pt x="4799" y="2946"/>
                  </a:lnTo>
                  <a:lnTo>
                    <a:pt x="5135" y="3114"/>
                  </a:lnTo>
                  <a:lnTo>
                    <a:pt x="5451" y="3304"/>
                  </a:lnTo>
                  <a:lnTo>
                    <a:pt x="5704" y="3514"/>
                  </a:lnTo>
                  <a:lnTo>
                    <a:pt x="5935" y="3683"/>
                  </a:lnTo>
                  <a:lnTo>
                    <a:pt x="6125" y="3851"/>
                  </a:lnTo>
                  <a:lnTo>
                    <a:pt x="6314" y="4040"/>
                  </a:lnTo>
                  <a:lnTo>
                    <a:pt x="6482" y="4272"/>
                  </a:lnTo>
                  <a:lnTo>
                    <a:pt x="6630" y="4503"/>
                  </a:lnTo>
                  <a:lnTo>
                    <a:pt x="6672" y="4630"/>
                  </a:lnTo>
                  <a:lnTo>
                    <a:pt x="6714" y="4756"/>
                  </a:lnTo>
                  <a:lnTo>
                    <a:pt x="6735" y="4882"/>
                  </a:lnTo>
                  <a:lnTo>
                    <a:pt x="6735" y="5008"/>
                  </a:lnTo>
                  <a:lnTo>
                    <a:pt x="6714" y="5114"/>
                  </a:lnTo>
                  <a:lnTo>
                    <a:pt x="6672" y="5240"/>
                  </a:lnTo>
                  <a:lnTo>
                    <a:pt x="6587" y="5366"/>
                  </a:lnTo>
                  <a:lnTo>
                    <a:pt x="6482" y="5471"/>
                  </a:lnTo>
                  <a:lnTo>
                    <a:pt x="6461" y="5492"/>
                  </a:lnTo>
                  <a:lnTo>
                    <a:pt x="6419" y="5471"/>
                  </a:lnTo>
                  <a:lnTo>
                    <a:pt x="6398" y="5450"/>
                  </a:lnTo>
                  <a:lnTo>
                    <a:pt x="6419" y="5408"/>
                  </a:lnTo>
                  <a:lnTo>
                    <a:pt x="6440" y="5324"/>
                  </a:lnTo>
                  <a:lnTo>
                    <a:pt x="6440" y="5219"/>
                  </a:lnTo>
                  <a:lnTo>
                    <a:pt x="6440" y="5114"/>
                  </a:lnTo>
                  <a:lnTo>
                    <a:pt x="6398" y="5008"/>
                  </a:lnTo>
                  <a:lnTo>
                    <a:pt x="6335" y="4903"/>
                  </a:lnTo>
                  <a:lnTo>
                    <a:pt x="6272" y="4819"/>
                  </a:lnTo>
                  <a:lnTo>
                    <a:pt x="6103" y="4630"/>
                  </a:lnTo>
                  <a:lnTo>
                    <a:pt x="5893" y="4440"/>
                  </a:lnTo>
                  <a:lnTo>
                    <a:pt x="5683" y="4293"/>
                  </a:lnTo>
                  <a:lnTo>
                    <a:pt x="5346" y="4061"/>
                  </a:lnTo>
                  <a:lnTo>
                    <a:pt x="5114" y="3914"/>
                  </a:lnTo>
                  <a:lnTo>
                    <a:pt x="4883" y="3809"/>
                  </a:lnTo>
                  <a:lnTo>
                    <a:pt x="4651" y="3704"/>
                  </a:lnTo>
                  <a:lnTo>
                    <a:pt x="4399" y="3598"/>
                  </a:lnTo>
                  <a:lnTo>
                    <a:pt x="4146" y="3556"/>
                  </a:lnTo>
                  <a:lnTo>
                    <a:pt x="3894" y="3514"/>
                  </a:lnTo>
                  <a:lnTo>
                    <a:pt x="3894" y="3514"/>
                  </a:lnTo>
                  <a:lnTo>
                    <a:pt x="4083" y="3704"/>
                  </a:lnTo>
                  <a:lnTo>
                    <a:pt x="4273" y="3935"/>
                  </a:lnTo>
                  <a:lnTo>
                    <a:pt x="4441" y="4167"/>
                  </a:lnTo>
                  <a:lnTo>
                    <a:pt x="4588" y="4419"/>
                  </a:lnTo>
                  <a:lnTo>
                    <a:pt x="4736" y="4672"/>
                  </a:lnTo>
                  <a:lnTo>
                    <a:pt x="4862" y="4924"/>
                  </a:lnTo>
                  <a:lnTo>
                    <a:pt x="5051" y="5408"/>
                  </a:lnTo>
                  <a:lnTo>
                    <a:pt x="5157" y="5703"/>
                  </a:lnTo>
                  <a:lnTo>
                    <a:pt x="5241" y="5997"/>
                  </a:lnTo>
                  <a:lnTo>
                    <a:pt x="5325" y="6271"/>
                  </a:lnTo>
                  <a:lnTo>
                    <a:pt x="5367" y="6545"/>
                  </a:lnTo>
                  <a:lnTo>
                    <a:pt x="5388" y="6818"/>
                  </a:lnTo>
                  <a:lnTo>
                    <a:pt x="5409" y="7092"/>
                  </a:lnTo>
                  <a:lnTo>
                    <a:pt x="5409" y="7344"/>
                  </a:lnTo>
                  <a:lnTo>
                    <a:pt x="5388" y="7618"/>
                  </a:lnTo>
                  <a:lnTo>
                    <a:pt x="5367" y="7870"/>
                  </a:lnTo>
                  <a:lnTo>
                    <a:pt x="5325" y="8144"/>
                  </a:lnTo>
                  <a:lnTo>
                    <a:pt x="5199" y="8670"/>
                  </a:lnTo>
                  <a:lnTo>
                    <a:pt x="5030" y="9196"/>
                  </a:lnTo>
                  <a:lnTo>
                    <a:pt x="4799" y="9743"/>
                  </a:lnTo>
                  <a:lnTo>
                    <a:pt x="5178" y="10227"/>
                  </a:lnTo>
                  <a:lnTo>
                    <a:pt x="5535" y="10711"/>
                  </a:lnTo>
                  <a:lnTo>
                    <a:pt x="5956" y="10648"/>
                  </a:lnTo>
                  <a:lnTo>
                    <a:pt x="6398" y="10564"/>
                  </a:lnTo>
                  <a:lnTo>
                    <a:pt x="6461" y="10501"/>
                  </a:lnTo>
                  <a:lnTo>
                    <a:pt x="6566" y="10438"/>
                  </a:lnTo>
                  <a:lnTo>
                    <a:pt x="6840" y="10353"/>
                  </a:lnTo>
                  <a:lnTo>
                    <a:pt x="7114" y="10227"/>
                  </a:lnTo>
                  <a:lnTo>
                    <a:pt x="7345" y="10101"/>
                  </a:lnTo>
                  <a:lnTo>
                    <a:pt x="7577" y="9975"/>
                  </a:lnTo>
                  <a:lnTo>
                    <a:pt x="7787" y="9827"/>
                  </a:lnTo>
                  <a:lnTo>
                    <a:pt x="7997" y="9659"/>
                  </a:lnTo>
                  <a:lnTo>
                    <a:pt x="8166" y="9491"/>
                  </a:lnTo>
                  <a:lnTo>
                    <a:pt x="8334" y="9322"/>
                  </a:lnTo>
                  <a:lnTo>
                    <a:pt x="8481" y="9133"/>
                  </a:lnTo>
                  <a:lnTo>
                    <a:pt x="8608" y="8943"/>
                  </a:lnTo>
                  <a:lnTo>
                    <a:pt x="8734" y="8733"/>
                  </a:lnTo>
                  <a:lnTo>
                    <a:pt x="8839" y="8523"/>
                  </a:lnTo>
                  <a:lnTo>
                    <a:pt x="8944" y="8312"/>
                  </a:lnTo>
                  <a:lnTo>
                    <a:pt x="9007" y="8081"/>
                  </a:lnTo>
                  <a:lnTo>
                    <a:pt x="9092" y="7849"/>
                  </a:lnTo>
                  <a:lnTo>
                    <a:pt x="9134" y="7618"/>
                  </a:lnTo>
                  <a:lnTo>
                    <a:pt x="9218" y="7134"/>
                  </a:lnTo>
                  <a:lnTo>
                    <a:pt x="9260" y="6650"/>
                  </a:lnTo>
                  <a:lnTo>
                    <a:pt x="9239" y="6124"/>
                  </a:lnTo>
                  <a:lnTo>
                    <a:pt x="9197" y="5619"/>
                  </a:lnTo>
                  <a:lnTo>
                    <a:pt x="9134" y="5093"/>
                  </a:lnTo>
                  <a:lnTo>
                    <a:pt x="9029" y="4588"/>
                  </a:lnTo>
                  <a:lnTo>
                    <a:pt x="8902" y="4082"/>
                  </a:lnTo>
                  <a:lnTo>
                    <a:pt x="8755" y="3577"/>
                  </a:lnTo>
                  <a:lnTo>
                    <a:pt x="8587" y="3114"/>
                  </a:lnTo>
                  <a:lnTo>
                    <a:pt x="8397" y="2673"/>
                  </a:lnTo>
                  <a:lnTo>
                    <a:pt x="8166" y="2252"/>
                  </a:lnTo>
                  <a:lnTo>
                    <a:pt x="7913" y="1831"/>
                  </a:lnTo>
                  <a:lnTo>
                    <a:pt x="7619" y="1431"/>
                  </a:lnTo>
                  <a:lnTo>
                    <a:pt x="7450" y="1263"/>
                  </a:lnTo>
                  <a:lnTo>
                    <a:pt x="7282" y="1073"/>
                  </a:lnTo>
                  <a:lnTo>
                    <a:pt x="7114" y="926"/>
                  </a:lnTo>
                  <a:lnTo>
                    <a:pt x="6924" y="758"/>
                  </a:lnTo>
                  <a:lnTo>
                    <a:pt x="6735" y="631"/>
                  </a:lnTo>
                  <a:lnTo>
                    <a:pt x="6524" y="505"/>
                  </a:lnTo>
                  <a:lnTo>
                    <a:pt x="6272" y="358"/>
                  </a:lnTo>
                  <a:lnTo>
                    <a:pt x="5998" y="253"/>
                  </a:lnTo>
                  <a:lnTo>
                    <a:pt x="5725" y="147"/>
                  </a:lnTo>
                  <a:lnTo>
                    <a:pt x="5451" y="84"/>
                  </a:lnTo>
                  <a:lnTo>
                    <a:pt x="5178" y="42"/>
                  </a:lnTo>
                  <a:lnTo>
                    <a:pt x="4904" y="21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49"/>
            <p:cNvSpPr/>
            <p:nvPr/>
          </p:nvSpPr>
          <p:spPr>
            <a:xfrm>
              <a:off x="5619360" y="-2526990"/>
              <a:ext cx="130275" cy="1960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1558" y="1"/>
                  </a:moveTo>
                  <a:lnTo>
                    <a:pt x="1327" y="190"/>
                  </a:lnTo>
                  <a:lnTo>
                    <a:pt x="1116" y="380"/>
                  </a:lnTo>
                  <a:lnTo>
                    <a:pt x="737" y="821"/>
                  </a:lnTo>
                  <a:lnTo>
                    <a:pt x="380" y="1263"/>
                  </a:lnTo>
                  <a:lnTo>
                    <a:pt x="1" y="1726"/>
                  </a:lnTo>
                  <a:lnTo>
                    <a:pt x="927" y="2694"/>
                  </a:lnTo>
                  <a:lnTo>
                    <a:pt x="1853" y="3662"/>
                  </a:lnTo>
                  <a:lnTo>
                    <a:pt x="2737" y="4672"/>
                  </a:lnTo>
                  <a:lnTo>
                    <a:pt x="3578" y="5703"/>
                  </a:lnTo>
                  <a:lnTo>
                    <a:pt x="3599" y="5346"/>
                  </a:lnTo>
                  <a:lnTo>
                    <a:pt x="3641" y="4988"/>
                  </a:lnTo>
                  <a:lnTo>
                    <a:pt x="3747" y="4273"/>
                  </a:lnTo>
                  <a:lnTo>
                    <a:pt x="3789" y="3894"/>
                  </a:lnTo>
                  <a:lnTo>
                    <a:pt x="3789" y="3536"/>
                  </a:lnTo>
                  <a:lnTo>
                    <a:pt x="3768" y="3347"/>
                  </a:lnTo>
                  <a:lnTo>
                    <a:pt x="3747" y="3157"/>
                  </a:lnTo>
                  <a:lnTo>
                    <a:pt x="3705" y="2968"/>
                  </a:lnTo>
                  <a:lnTo>
                    <a:pt x="3641" y="2757"/>
                  </a:lnTo>
                  <a:lnTo>
                    <a:pt x="3473" y="2316"/>
                  </a:lnTo>
                  <a:lnTo>
                    <a:pt x="3284" y="1895"/>
                  </a:lnTo>
                  <a:lnTo>
                    <a:pt x="3094" y="1516"/>
                  </a:lnTo>
                  <a:lnTo>
                    <a:pt x="2863" y="1158"/>
                  </a:lnTo>
                  <a:lnTo>
                    <a:pt x="2610" y="821"/>
                  </a:lnTo>
                  <a:lnTo>
                    <a:pt x="2463" y="674"/>
                  </a:lnTo>
                  <a:lnTo>
                    <a:pt x="2316" y="506"/>
                  </a:lnTo>
                  <a:lnTo>
                    <a:pt x="2147" y="380"/>
                  </a:lnTo>
                  <a:lnTo>
                    <a:pt x="1958" y="232"/>
                  </a:lnTo>
                  <a:lnTo>
                    <a:pt x="1769" y="106"/>
                  </a:lnTo>
                  <a:lnTo>
                    <a:pt x="1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49"/>
            <p:cNvSpPr/>
            <p:nvPr/>
          </p:nvSpPr>
          <p:spPr>
            <a:xfrm>
              <a:off x="4675125" y="-2680305"/>
              <a:ext cx="363973" cy="400720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6713" y="1"/>
                  </a:moveTo>
                  <a:lnTo>
                    <a:pt x="6377" y="43"/>
                  </a:lnTo>
                  <a:lnTo>
                    <a:pt x="6019" y="106"/>
                  </a:lnTo>
                  <a:lnTo>
                    <a:pt x="5661" y="211"/>
                  </a:lnTo>
                  <a:lnTo>
                    <a:pt x="5324" y="337"/>
                  </a:lnTo>
                  <a:lnTo>
                    <a:pt x="4988" y="506"/>
                  </a:lnTo>
                  <a:lnTo>
                    <a:pt x="4651" y="674"/>
                  </a:lnTo>
                  <a:lnTo>
                    <a:pt x="4335" y="884"/>
                  </a:lnTo>
                  <a:lnTo>
                    <a:pt x="3999" y="1095"/>
                  </a:lnTo>
                  <a:lnTo>
                    <a:pt x="3704" y="1305"/>
                  </a:lnTo>
                  <a:lnTo>
                    <a:pt x="3388" y="1558"/>
                  </a:lnTo>
                  <a:lnTo>
                    <a:pt x="3115" y="1789"/>
                  </a:lnTo>
                  <a:lnTo>
                    <a:pt x="2568" y="2294"/>
                  </a:lnTo>
                  <a:lnTo>
                    <a:pt x="2084" y="2778"/>
                  </a:lnTo>
                  <a:lnTo>
                    <a:pt x="1894" y="3010"/>
                  </a:lnTo>
                  <a:lnTo>
                    <a:pt x="1684" y="3241"/>
                  </a:lnTo>
                  <a:lnTo>
                    <a:pt x="1326" y="3746"/>
                  </a:lnTo>
                  <a:lnTo>
                    <a:pt x="1010" y="4272"/>
                  </a:lnTo>
                  <a:lnTo>
                    <a:pt x="716" y="4819"/>
                  </a:lnTo>
                  <a:lnTo>
                    <a:pt x="484" y="5409"/>
                  </a:lnTo>
                  <a:lnTo>
                    <a:pt x="274" y="5998"/>
                  </a:lnTo>
                  <a:lnTo>
                    <a:pt x="127" y="6587"/>
                  </a:lnTo>
                  <a:lnTo>
                    <a:pt x="21" y="7197"/>
                  </a:lnTo>
                  <a:lnTo>
                    <a:pt x="0" y="7555"/>
                  </a:lnTo>
                  <a:lnTo>
                    <a:pt x="0" y="7871"/>
                  </a:lnTo>
                  <a:lnTo>
                    <a:pt x="42" y="8186"/>
                  </a:lnTo>
                  <a:lnTo>
                    <a:pt x="106" y="8502"/>
                  </a:lnTo>
                  <a:lnTo>
                    <a:pt x="169" y="8776"/>
                  </a:lnTo>
                  <a:lnTo>
                    <a:pt x="274" y="9049"/>
                  </a:lnTo>
                  <a:lnTo>
                    <a:pt x="400" y="9323"/>
                  </a:lnTo>
                  <a:lnTo>
                    <a:pt x="548" y="9575"/>
                  </a:lnTo>
                  <a:lnTo>
                    <a:pt x="863" y="10080"/>
                  </a:lnTo>
                  <a:lnTo>
                    <a:pt x="1200" y="10585"/>
                  </a:lnTo>
                  <a:lnTo>
                    <a:pt x="1558" y="11090"/>
                  </a:lnTo>
                  <a:lnTo>
                    <a:pt x="1915" y="11616"/>
                  </a:lnTo>
                  <a:lnTo>
                    <a:pt x="1936" y="11659"/>
                  </a:lnTo>
                  <a:lnTo>
                    <a:pt x="2925" y="10775"/>
                  </a:lnTo>
                  <a:lnTo>
                    <a:pt x="3914" y="9954"/>
                  </a:lnTo>
                  <a:lnTo>
                    <a:pt x="3725" y="9786"/>
                  </a:lnTo>
                  <a:lnTo>
                    <a:pt x="3578" y="9596"/>
                  </a:lnTo>
                  <a:lnTo>
                    <a:pt x="3451" y="9386"/>
                  </a:lnTo>
                  <a:lnTo>
                    <a:pt x="3346" y="9154"/>
                  </a:lnTo>
                  <a:lnTo>
                    <a:pt x="3262" y="8923"/>
                  </a:lnTo>
                  <a:lnTo>
                    <a:pt x="3220" y="8670"/>
                  </a:lnTo>
                  <a:lnTo>
                    <a:pt x="3178" y="8418"/>
                  </a:lnTo>
                  <a:lnTo>
                    <a:pt x="3157" y="8165"/>
                  </a:lnTo>
                  <a:lnTo>
                    <a:pt x="3157" y="7892"/>
                  </a:lnTo>
                  <a:lnTo>
                    <a:pt x="3178" y="7639"/>
                  </a:lnTo>
                  <a:lnTo>
                    <a:pt x="3220" y="7387"/>
                  </a:lnTo>
                  <a:lnTo>
                    <a:pt x="3283" y="7113"/>
                  </a:lnTo>
                  <a:lnTo>
                    <a:pt x="3346" y="6882"/>
                  </a:lnTo>
                  <a:lnTo>
                    <a:pt x="3430" y="6629"/>
                  </a:lnTo>
                  <a:lnTo>
                    <a:pt x="3536" y="6419"/>
                  </a:lnTo>
                  <a:lnTo>
                    <a:pt x="3641" y="6208"/>
                  </a:lnTo>
                  <a:lnTo>
                    <a:pt x="3788" y="5956"/>
                  </a:lnTo>
                  <a:lnTo>
                    <a:pt x="3978" y="5703"/>
                  </a:lnTo>
                  <a:lnTo>
                    <a:pt x="4209" y="5451"/>
                  </a:lnTo>
                  <a:lnTo>
                    <a:pt x="4441" y="5219"/>
                  </a:lnTo>
                  <a:lnTo>
                    <a:pt x="4714" y="4988"/>
                  </a:lnTo>
                  <a:lnTo>
                    <a:pt x="4988" y="4756"/>
                  </a:lnTo>
                  <a:lnTo>
                    <a:pt x="5282" y="4567"/>
                  </a:lnTo>
                  <a:lnTo>
                    <a:pt x="5598" y="4420"/>
                  </a:lnTo>
                  <a:lnTo>
                    <a:pt x="5324" y="4483"/>
                  </a:lnTo>
                  <a:lnTo>
                    <a:pt x="5030" y="4588"/>
                  </a:lnTo>
                  <a:lnTo>
                    <a:pt x="4756" y="4693"/>
                  </a:lnTo>
                  <a:lnTo>
                    <a:pt x="4483" y="4819"/>
                  </a:lnTo>
                  <a:lnTo>
                    <a:pt x="3978" y="5093"/>
                  </a:lnTo>
                  <a:lnTo>
                    <a:pt x="3536" y="5388"/>
                  </a:lnTo>
                  <a:lnTo>
                    <a:pt x="3451" y="5430"/>
                  </a:lnTo>
                  <a:lnTo>
                    <a:pt x="3367" y="5430"/>
                  </a:lnTo>
                  <a:lnTo>
                    <a:pt x="3304" y="5409"/>
                  </a:lnTo>
                  <a:lnTo>
                    <a:pt x="3241" y="5346"/>
                  </a:lnTo>
                  <a:lnTo>
                    <a:pt x="3199" y="5261"/>
                  </a:lnTo>
                  <a:lnTo>
                    <a:pt x="3199" y="5177"/>
                  </a:lnTo>
                  <a:lnTo>
                    <a:pt x="3199" y="5093"/>
                  </a:lnTo>
                  <a:lnTo>
                    <a:pt x="3241" y="5030"/>
                  </a:lnTo>
                  <a:lnTo>
                    <a:pt x="3409" y="4841"/>
                  </a:lnTo>
                  <a:lnTo>
                    <a:pt x="3578" y="4672"/>
                  </a:lnTo>
                  <a:lnTo>
                    <a:pt x="3746" y="4525"/>
                  </a:lnTo>
                  <a:lnTo>
                    <a:pt x="3957" y="4378"/>
                  </a:lnTo>
                  <a:lnTo>
                    <a:pt x="4167" y="4230"/>
                  </a:lnTo>
                  <a:lnTo>
                    <a:pt x="4398" y="4104"/>
                  </a:lnTo>
                  <a:lnTo>
                    <a:pt x="4630" y="3999"/>
                  </a:lnTo>
                  <a:lnTo>
                    <a:pt x="4861" y="3915"/>
                  </a:lnTo>
                  <a:lnTo>
                    <a:pt x="5114" y="3830"/>
                  </a:lnTo>
                  <a:lnTo>
                    <a:pt x="5345" y="3767"/>
                  </a:lnTo>
                  <a:lnTo>
                    <a:pt x="5598" y="3725"/>
                  </a:lnTo>
                  <a:lnTo>
                    <a:pt x="5850" y="3704"/>
                  </a:lnTo>
                  <a:lnTo>
                    <a:pt x="6355" y="3704"/>
                  </a:lnTo>
                  <a:lnTo>
                    <a:pt x="6587" y="3746"/>
                  </a:lnTo>
                  <a:lnTo>
                    <a:pt x="6818" y="3788"/>
                  </a:lnTo>
                  <a:lnTo>
                    <a:pt x="6461" y="3557"/>
                  </a:lnTo>
                  <a:lnTo>
                    <a:pt x="6082" y="3304"/>
                  </a:lnTo>
                  <a:lnTo>
                    <a:pt x="5703" y="3094"/>
                  </a:lnTo>
                  <a:lnTo>
                    <a:pt x="5366" y="2841"/>
                  </a:lnTo>
                  <a:lnTo>
                    <a:pt x="5324" y="2799"/>
                  </a:lnTo>
                  <a:lnTo>
                    <a:pt x="5240" y="2757"/>
                  </a:lnTo>
                  <a:lnTo>
                    <a:pt x="5156" y="2694"/>
                  </a:lnTo>
                  <a:lnTo>
                    <a:pt x="5114" y="2610"/>
                  </a:lnTo>
                  <a:lnTo>
                    <a:pt x="5093" y="2505"/>
                  </a:lnTo>
                  <a:lnTo>
                    <a:pt x="5114" y="2421"/>
                  </a:lnTo>
                  <a:lnTo>
                    <a:pt x="5135" y="2336"/>
                  </a:lnTo>
                  <a:lnTo>
                    <a:pt x="5198" y="2273"/>
                  </a:lnTo>
                  <a:lnTo>
                    <a:pt x="5303" y="2231"/>
                  </a:lnTo>
                  <a:lnTo>
                    <a:pt x="5640" y="2210"/>
                  </a:lnTo>
                  <a:lnTo>
                    <a:pt x="5956" y="2210"/>
                  </a:lnTo>
                  <a:lnTo>
                    <a:pt x="6271" y="2252"/>
                  </a:lnTo>
                  <a:lnTo>
                    <a:pt x="6566" y="2336"/>
                  </a:lnTo>
                  <a:lnTo>
                    <a:pt x="6861" y="2463"/>
                  </a:lnTo>
                  <a:lnTo>
                    <a:pt x="7113" y="2631"/>
                  </a:lnTo>
                  <a:lnTo>
                    <a:pt x="7366" y="2799"/>
                  </a:lnTo>
                  <a:lnTo>
                    <a:pt x="7597" y="3031"/>
                  </a:lnTo>
                  <a:lnTo>
                    <a:pt x="7807" y="3262"/>
                  </a:lnTo>
                  <a:lnTo>
                    <a:pt x="7997" y="3515"/>
                  </a:lnTo>
                  <a:lnTo>
                    <a:pt x="8165" y="3788"/>
                  </a:lnTo>
                  <a:lnTo>
                    <a:pt x="8291" y="4083"/>
                  </a:lnTo>
                  <a:lnTo>
                    <a:pt x="8418" y="4378"/>
                  </a:lnTo>
                  <a:lnTo>
                    <a:pt x="8481" y="4693"/>
                  </a:lnTo>
                  <a:lnTo>
                    <a:pt x="8523" y="4988"/>
                  </a:lnTo>
                  <a:lnTo>
                    <a:pt x="8544" y="5303"/>
                  </a:lnTo>
                  <a:lnTo>
                    <a:pt x="8544" y="5493"/>
                  </a:lnTo>
                  <a:lnTo>
                    <a:pt x="8544" y="5682"/>
                  </a:lnTo>
                  <a:lnTo>
                    <a:pt x="8502" y="6061"/>
                  </a:lnTo>
                  <a:lnTo>
                    <a:pt x="8418" y="6419"/>
                  </a:lnTo>
                  <a:lnTo>
                    <a:pt x="8291" y="6777"/>
                  </a:lnTo>
                  <a:lnTo>
                    <a:pt x="8291" y="6777"/>
                  </a:lnTo>
                  <a:lnTo>
                    <a:pt x="9175" y="6187"/>
                  </a:lnTo>
                  <a:lnTo>
                    <a:pt x="10080" y="5619"/>
                  </a:lnTo>
                  <a:lnTo>
                    <a:pt x="10270" y="5156"/>
                  </a:lnTo>
                  <a:lnTo>
                    <a:pt x="10417" y="4672"/>
                  </a:lnTo>
                  <a:lnTo>
                    <a:pt x="10522" y="4188"/>
                  </a:lnTo>
                  <a:lnTo>
                    <a:pt x="10543" y="3957"/>
                  </a:lnTo>
                  <a:lnTo>
                    <a:pt x="10564" y="3725"/>
                  </a:lnTo>
                  <a:lnTo>
                    <a:pt x="10585" y="3494"/>
                  </a:lnTo>
                  <a:lnTo>
                    <a:pt x="10564" y="3262"/>
                  </a:lnTo>
                  <a:lnTo>
                    <a:pt x="10543" y="3031"/>
                  </a:lnTo>
                  <a:lnTo>
                    <a:pt x="10522" y="2799"/>
                  </a:lnTo>
                  <a:lnTo>
                    <a:pt x="10459" y="2589"/>
                  </a:lnTo>
                  <a:lnTo>
                    <a:pt x="10396" y="2357"/>
                  </a:lnTo>
                  <a:lnTo>
                    <a:pt x="10333" y="2147"/>
                  </a:lnTo>
                  <a:lnTo>
                    <a:pt x="10248" y="1958"/>
                  </a:lnTo>
                  <a:lnTo>
                    <a:pt x="10143" y="1747"/>
                  </a:lnTo>
                  <a:lnTo>
                    <a:pt x="10038" y="1558"/>
                  </a:lnTo>
                  <a:lnTo>
                    <a:pt x="9912" y="1389"/>
                  </a:lnTo>
                  <a:lnTo>
                    <a:pt x="9764" y="1200"/>
                  </a:lnTo>
                  <a:lnTo>
                    <a:pt x="9617" y="1032"/>
                  </a:lnTo>
                  <a:lnTo>
                    <a:pt x="9449" y="884"/>
                  </a:lnTo>
                  <a:lnTo>
                    <a:pt x="9281" y="737"/>
                  </a:lnTo>
                  <a:lnTo>
                    <a:pt x="9091" y="611"/>
                  </a:lnTo>
                  <a:lnTo>
                    <a:pt x="8881" y="485"/>
                  </a:lnTo>
                  <a:lnTo>
                    <a:pt x="8670" y="379"/>
                  </a:lnTo>
                  <a:lnTo>
                    <a:pt x="8439" y="274"/>
                  </a:lnTo>
                  <a:lnTo>
                    <a:pt x="8186" y="190"/>
                  </a:lnTo>
                  <a:lnTo>
                    <a:pt x="7934" y="127"/>
                  </a:lnTo>
                  <a:lnTo>
                    <a:pt x="7660" y="64"/>
                  </a:lnTo>
                  <a:lnTo>
                    <a:pt x="7366" y="22"/>
                  </a:lnTo>
                  <a:lnTo>
                    <a:pt x="70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49"/>
            <p:cNvSpPr/>
            <p:nvPr/>
          </p:nvSpPr>
          <p:spPr>
            <a:xfrm>
              <a:off x="4814761" y="-2523381"/>
              <a:ext cx="130997" cy="167107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3305" y="1"/>
                  </a:moveTo>
                  <a:lnTo>
                    <a:pt x="3262" y="43"/>
                  </a:lnTo>
                  <a:lnTo>
                    <a:pt x="3199" y="64"/>
                  </a:lnTo>
                  <a:lnTo>
                    <a:pt x="2968" y="43"/>
                  </a:lnTo>
                  <a:lnTo>
                    <a:pt x="2757" y="64"/>
                  </a:lnTo>
                  <a:lnTo>
                    <a:pt x="2547" y="106"/>
                  </a:lnTo>
                  <a:lnTo>
                    <a:pt x="2337" y="169"/>
                  </a:lnTo>
                  <a:lnTo>
                    <a:pt x="2147" y="253"/>
                  </a:lnTo>
                  <a:lnTo>
                    <a:pt x="1958" y="338"/>
                  </a:lnTo>
                  <a:lnTo>
                    <a:pt x="1768" y="443"/>
                  </a:lnTo>
                  <a:lnTo>
                    <a:pt x="1600" y="569"/>
                  </a:lnTo>
                  <a:lnTo>
                    <a:pt x="1411" y="716"/>
                  </a:lnTo>
                  <a:lnTo>
                    <a:pt x="1263" y="864"/>
                  </a:lnTo>
                  <a:lnTo>
                    <a:pt x="948" y="1179"/>
                  </a:lnTo>
                  <a:lnTo>
                    <a:pt x="674" y="1516"/>
                  </a:lnTo>
                  <a:lnTo>
                    <a:pt x="422" y="1874"/>
                  </a:lnTo>
                  <a:lnTo>
                    <a:pt x="295" y="2063"/>
                  </a:lnTo>
                  <a:lnTo>
                    <a:pt x="211" y="2253"/>
                  </a:lnTo>
                  <a:lnTo>
                    <a:pt x="127" y="2463"/>
                  </a:lnTo>
                  <a:lnTo>
                    <a:pt x="64" y="2652"/>
                  </a:lnTo>
                  <a:lnTo>
                    <a:pt x="22" y="2842"/>
                  </a:lnTo>
                  <a:lnTo>
                    <a:pt x="1" y="3031"/>
                  </a:lnTo>
                  <a:lnTo>
                    <a:pt x="1" y="3200"/>
                  </a:lnTo>
                  <a:lnTo>
                    <a:pt x="22" y="3389"/>
                  </a:lnTo>
                  <a:lnTo>
                    <a:pt x="43" y="3578"/>
                  </a:lnTo>
                  <a:lnTo>
                    <a:pt x="85" y="3768"/>
                  </a:lnTo>
                  <a:lnTo>
                    <a:pt x="211" y="4125"/>
                  </a:lnTo>
                  <a:lnTo>
                    <a:pt x="358" y="4483"/>
                  </a:lnTo>
                  <a:lnTo>
                    <a:pt x="548" y="4862"/>
                  </a:lnTo>
                  <a:lnTo>
                    <a:pt x="1263" y="4294"/>
                  </a:lnTo>
                  <a:lnTo>
                    <a:pt x="2021" y="3747"/>
                  </a:lnTo>
                  <a:lnTo>
                    <a:pt x="2757" y="3221"/>
                  </a:lnTo>
                  <a:lnTo>
                    <a:pt x="3515" y="2695"/>
                  </a:lnTo>
                  <a:lnTo>
                    <a:pt x="3641" y="2358"/>
                  </a:lnTo>
                  <a:lnTo>
                    <a:pt x="3725" y="2042"/>
                  </a:lnTo>
                  <a:lnTo>
                    <a:pt x="3768" y="1748"/>
                  </a:lnTo>
                  <a:lnTo>
                    <a:pt x="3810" y="1432"/>
                  </a:lnTo>
                  <a:lnTo>
                    <a:pt x="3810" y="1116"/>
                  </a:lnTo>
                  <a:lnTo>
                    <a:pt x="3768" y="801"/>
                  </a:lnTo>
                  <a:lnTo>
                    <a:pt x="3683" y="506"/>
                  </a:lnTo>
                  <a:lnTo>
                    <a:pt x="3557" y="190"/>
                  </a:lnTo>
                  <a:lnTo>
                    <a:pt x="3431" y="85"/>
                  </a:lnTo>
                  <a:lnTo>
                    <a:pt x="3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49"/>
            <p:cNvSpPr/>
            <p:nvPr/>
          </p:nvSpPr>
          <p:spPr>
            <a:xfrm>
              <a:off x="4941399" y="-2174066"/>
              <a:ext cx="358885" cy="213403"/>
            </a:xfrm>
            <a:custGeom>
              <a:avLst/>
              <a:gdLst/>
              <a:ahLst/>
              <a:cxnLst/>
              <a:rect l="l" t="t" r="r" b="b"/>
              <a:pathLst>
                <a:path w="10438" h="6209" extrusionOk="0">
                  <a:moveTo>
                    <a:pt x="4125" y="906"/>
                  </a:moveTo>
                  <a:lnTo>
                    <a:pt x="4777" y="927"/>
                  </a:lnTo>
                  <a:lnTo>
                    <a:pt x="5408" y="948"/>
                  </a:lnTo>
                  <a:lnTo>
                    <a:pt x="5724" y="990"/>
                  </a:lnTo>
                  <a:lnTo>
                    <a:pt x="6019" y="1032"/>
                  </a:lnTo>
                  <a:lnTo>
                    <a:pt x="6671" y="1179"/>
                  </a:lnTo>
                  <a:lnTo>
                    <a:pt x="7008" y="1264"/>
                  </a:lnTo>
                  <a:lnTo>
                    <a:pt x="7323" y="1369"/>
                  </a:lnTo>
                  <a:lnTo>
                    <a:pt x="7639" y="1495"/>
                  </a:lnTo>
                  <a:lnTo>
                    <a:pt x="7955" y="1621"/>
                  </a:lnTo>
                  <a:lnTo>
                    <a:pt x="8249" y="1769"/>
                  </a:lnTo>
                  <a:lnTo>
                    <a:pt x="8523" y="1937"/>
                  </a:lnTo>
                  <a:lnTo>
                    <a:pt x="8691" y="2063"/>
                  </a:lnTo>
                  <a:lnTo>
                    <a:pt x="8817" y="2210"/>
                  </a:lnTo>
                  <a:lnTo>
                    <a:pt x="8923" y="2358"/>
                  </a:lnTo>
                  <a:lnTo>
                    <a:pt x="8986" y="2505"/>
                  </a:lnTo>
                  <a:lnTo>
                    <a:pt x="9028" y="2673"/>
                  </a:lnTo>
                  <a:lnTo>
                    <a:pt x="9028" y="2842"/>
                  </a:lnTo>
                  <a:lnTo>
                    <a:pt x="9028" y="3010"/>
                  </a:lnTo>
                  <a:lnTo>
                    <a:pt x="8986" y="3157"/>
                  </a:lnTo>
                  <a:lnTo>
                    <a:pt x="8923" y="3326"/>
                  </a:lnTo>
                  <a:lnTo>
                    <a:pt x="8839" y="3473"/>
                  </a:lnTo>
                  <a:lnTo>
                    <a:pt x="8733" y="3620"/>
                  </a:lnTo>
                  <a:lnTo>
                    <a:pt x="8607" y="3747"/>
                  </a:lnTo>
                  <a:lnTo>
                    <a:pt x="8460" y="3852"/>
                  </a:lnTo>
                  <a:lnTo>
                    <a:pt x="8291" y="3936"/>
                  </a:lnTo>
                  <a:lnTo>
                    <a:pt x="8102" y="3999"/>
                  </a:lnTo>
                  <a:lnTo>
                    <a:pt x="7913" y="4041"/>
                  </a:lnTo>
                  <a:lnTo>
                    <a:pt x="7323" y="4125"/>
                  </a:lnTo>
                  <a:lnTo>
                    <a:pt x="6755" y="4167"/>
                  </a:lnTo>
                  <a:lnTo>
                    <a:pt x="6818" y="4062"/>
                  </a:lnTo>
                  <a:lnTo>
                    <a:pt x="6860" y="3936"/>
                  </a:lnTo>
                  <a:lnTo>
                    <a:pt x="6903" y="3810"/>
                  </a:lnTo>
                  <a:lnTo>
                    <a:pt x="6903" y="3683"/>
                  </a:lnTo>
                  <a:lnTo>
                    <a:pt x="6903" y="3557"/>
                  </a:lnTo>
                  <a:lnTo>
                    <a:pt x="6860" y="3431"/>
                  </a:lnTo>
                  <a:lnTo>
                    <a:pt x="6797" y="3305"/>
                  </a:lnTo>
                  <a:lnTo>
                    <a:pt x="6713" y="3178"/>
                  </a:lnTo>
                  <a:lnTo>
                    <a:pt x="6587" y="3052"/>
                  </a:lnTo>
                  <a:lnTo>
                    <a:pt x="6440" y="2947"/>
                  </a:lnTo>
                  <a:lnTo>
                    <a:pt x="6271" y="2863"/>
                  </a:lnTo>
                  <a:lnTo>
                    <a:pt x="6103" y="2821"/>
                  </a:lnTo>
                  <a:lnTo>
                    <a:pt x="5935" y="2800"/>
                  </a:lnTo>
                  <a:lnTo>
                    <a:pt x="5745" y="2800"/>
                  </a:lnTo>
                  <a:lnTo>
                    <a:pt x="5577" y="2842"/>
                  </a:lnTo>
                  <a:lnTo>
                    <a:pt x="5387" y="2884"/>
                  </a:lnTo>
                  <a:lnTo>
                    <a:pt x="5219" y="2947"/>
                  </a:lnTo>
                  <a:lnTo>
                    <a:pt x="5051" y="3031"/>
                  </a:lnTo>
                  <a:lnTo>
                    <a:pt x="4903" y="3136"/>
                  </a:lnTo>
                  <a:lnTo>
                    <a:pt x="4756" y="3263"/>
                  </a:lnTo>
                  <a:lnTo>
                    <a:pt x="4609" y="3389"/>
                  </a:lnTo>
                  <a:lnTo>
                    <a:pt x="4483" y="3515"/>
                  </a:lnTo>
                  <a:lnTo>
                    <a:pt x="4377" y="3683"/>
                  </a:lnTo>
                  <a:lnTo>
                    <a:pt x="4272" y="3831"/>
                  </a:lnTo>
                  <a:lnTo>
                    <a:pt x="4188" y="3999"/>
                  </a:lnTo>
                  <a:lnTo>
                    <a:pt x="4125" y="4167"/>
                  </a:lnTo>
                  <a:lnTo>
                    <a:pt x="4062" y="4336"/>
                  </a:lnTo>
                  <a:lnTo>
                    <a:pt x="4020" y="4525"/>
                  </a:lnTo>
                  <a:lnTo>
                    <a:pt x="3999" y="4715"/>
                  </a:lnTo>
                  <a:lnTo>
                    <a:pt x="3999" y="4883"/>
                  </a:lnTo>
                  <a:lnTo>
                    <a:pt x="4020" y="5072"/>
                  </a:lnTo>
                  <a:lnTo>
                    <a:pt x="4062" y="5241"/>
                  </a:lnTo>
                  <a:lnTo>
                    <a:pt x="4020" y="5409"/>
                  </a:lnTo>
                  <a:lnTo>
                    <a:pt x="3999" y="5493"/>
                  </a:lnTo>
                  <a:lnTo>
                    <a:pt x="3956" y="5577"/>
                  </a:lnTo>
                  <a:lnTo>
                    <a:pt x="3914" y="5619"/>
                  </a:lnTo>
                  <a:lnTo>
                    <a:pt x="3872" y="5662"/>
                  </a:lnTo>
                  <a:lnTo>
                    <a:pt x="3767" y="5662"/>
                  </a:lnTo>
                  <a:lnTo>
                    <a:pt x="3641" y="5619"/>
                  </a:lnTo>
                  <a:lnTo>
                    <a:pt x="3536" y="5535"/>
                  </a:lnTo>
                  <a:lnTo>
                    <a:pt x="3451" y="5409"/>
                  </a:lnTo>
                  <a:lnTo>
                    <a:pt x="3367" y="5283"/>
                  </a:lnTo>
                  <a:lnTo>
                    <a:pt x="3325" y="5157"/>
                  </a:lnTo>
                  <a:lnTo>
                    <a:pt x="3283" y="4904"/>
                  </a:lnTo>
                  <a:lnTo>
                    <a:pt x="3325" y="4862"/>
                  </a:lnTo>
                  <a:lnTo>
                    <a:pt x="3346" y="4820"/>
                  </a:lnTo>
                  <a:lnTo>
                    <a:pt x="3346" y="4715"/>
                  </a:lnTo>
                  <a:lnTo>
                    <a:pt x="3367" y="4630"/>
                  </a:lnTo>
                  <a:lnTo>
                    <a:pt x="3346" y="4441"/>
                  </a:lnTo>
                  <a:lnTo>
                    <a:pt x="3283" y="4041"/>
                  </a:lnTo>
                  <a:lnTo>
                    <a:pt x="3178" y="3578"/>
                  </a:lnTo>
                  <a:lnTo>
                    <a:pt x="3052" y="3115"/>
                  </a:lnTo>
                  <a:lnTo>
                    <a:pt x="2946" y="2800"/>
                  </a:lnTo>
                  <a:lnTo>
                    <a:pt x="2883" y="2652"/>
                  </a:lnTo>
                  <a:lnTo>
                    <a:pt x="2799" y="2505"/>
                  </a:lnTo>
                  <a:lnTo>
                    <a:pt x="2715" y="2379"/>
                  </a:lnTo>
                  <a:lnTo>
                    <a:pt x="2610" y="2253"/>
                  </a:lnTo>
                  <a:lnTo>
                    <a:pt x="2483" y="2147"/>
                  </a:lnTo>
                  <a:lnTo>
                    <a:pt x="2336" y="2084"/>
                  </a:lnTo>
                  <a:lnTo>
                    <a:pt x="2231" y="2042"/>
                  </a:lnTo>
                  <a:lnTo>
                    <a:pt x="2126" y="2021"/>
                  </a:lnTo>
                  <a:lnTo>
                    <a:pt x="2020" y="2021"/>
                  </a:lnTo>
                  <a:lnTo>
                    <a:pt x="1915" y="2042"/>
                  </a:lnTo>
                  <a:lnTo>
                    <a:pt x="1810" y="2084"/>
                  </a:lnTo>
                  <a:lnTo>
                    <a:pt x="1705" y="2126"/>
                  </a:lnTo>
                  <a:lnTo>
                    <a:pt x="1621" y="2210"/>
                  </a:lnTo>
                  <a:lnTo>
                    <a:pt x="1558" y="2295"/>
                  </a:lnTo>
                  <a:lnTo>
                    <a:pt x="1494" y="2379"/>
                  </a:lnTo>
                  <a:lnTo>
                    <a:pt x="1431" y="2484"/>
                  </a:lnTo>
                  <a:lnTo>
                    <a:pt x="1410" y="2568"/>
                  </a:lnTo>
                  <a:lnTo>
                    <a:pt x="1389" y="2673"/>
                  </a:lnTo>
                  <a:lnTo>
                    <a:pt x="1368" y="2863"/>
                  </a:lnTo>
                  <a:lnTo>
                    <a:pt x="1410" y="3073"/>
                  </a:lnTo>
                  <a:lnTo>
                    <a:pt x="1053" y="2905"/>
                  </a:lnTo>
                  <a:lnTo>
                    <a:pt x="926" y="2821"/>
                  </a:lnTo>
                  <a:lnTo>
                    <a:pt x="800" y="2737"/>
                  </a:lnTo>
                  <a:lnTo>
                    <a:pt x="695" y="2652"/>
                  </a:lnTo>
                  <a:lnTo>
                    <a:pt x="632" y="2568"/>
                  </a:lnTo>
                  <a:lnTo>
                    <a:pt x="569" y="2484"/>
                  </a:lnTo>
                  <a:lnTo>
                    <a:pt x="526" y="2400"/>
                  </a:lnTo>
                  <a:lnTo>
                    <a:pt x="505" y="2337"/>
                  </a:lnTo>
                  <a:lnTo>
                    <a:pt x="505" y="2253"/>
                  </a:lnTo>
                  <a:lnTo>
                    <a:pt x="505" y="2168"/>
                  </a:lnTo>
                  <a:lnTo>
                    <a:pt x="526" y="2084"/>
                  </a:lnTo>
                  <a:lnTo>
                    <a:pt x="611" y="1937"/>
                  </a:lnTo>
                  <a:lnTo>
                    <a:pt x="737" y="1790"/>
                  </a:lnTo>
                  <a:lnTo>
                    <a:pt x="905" y="1663"/>
                  </a:lnTo>
                  <a:lnTo>
                    <a:pt x="1074" y="1537"/>
                  </a:lnTo>
                  <a:lnTo>
                    <a:pt x="1263" y="1432"/>
                  </a:lnTo>
                  <a:lnTo>
                    <a:pt x="1473" y="1327"/>
                  </a:lnTo>
                  <a:lnTo>
                    <a:pt x="1831" y="1179"/>
                  </a:lnTo>
                  <a:lnTo>
                    <a:pt x="2105" y="1095"/>
                  </a:lnTo>
                  <a:lnTo>
                    <a:pt x="2799" y="990"/>
                  </a:lnTo>
                  <a:lnTo>
                    <a:pt x="3157" y="948"/>
                  </a:lnTo>
                  <a:lnTo>
                    <a:pt x="3515" y="927"/>
                  </a:lnTo>
                  <a:lnTo>
                    <a:pt x="4125" y="906"/>
                  </a:lnTo>
                  <a:close/>
                  <a:moveTo>
                    <a:pt x="3662" y="1"/>
                  </a:moveTo>
                  <a:lnTo>
                    <a:pt x="3304" y="43"/>
                  </a:lnTo>
                  <a:lnTo>
                    <a:pt x="2946" y="85"/>
                  </a:lnTo>
                  <a:lnTo>
                    <a:pt x="2589" y="148"/>
                  </a:lnTo>
                  <a:lnTo>
                    <a:pt x="2231" y="232"/>
                  </a:lnTo>
                  <a:lnTo>
                    <a:pt x="1894" y="317"/>
                  </a:lnTo>
                  <a:lnTo>
                    <a:pt x="1558" y="443"/>
                  </a:lnTo>
                  <a:lnTo>
                    <a:pt x="1242" y="569"/>
                  </a:lnTo>
                  <a:lnTo>
                    <a:pt x="926" y="737"/>
                  </a:lnTo>
                  <a:lnTo>
                    <a:pt x="632" y="927"/>
                  </a:lnTo>
                  <a:lnTo>
                    <a:pt x="421" y="1095"/>
                  </a:lnTo>
                  <a:lnTo>
                    <a:pt x="274" y="1264"/>
                  </a:lnTo>
                  <a:lnTo>
                    <a:pt x="148" y="1453"/>
                  </a:lnTo>
                  <a:lnTo>
                    <a:pt x="63" y="1642"/>
                  </a:lnTo>
                  <a:lnTo>
                    <a:pt x="21" y="1832"/>
                  </a:lnTo>
                  <a:lnTo>
                    <a:pt x="0" y="2021"/>
                  </a:lnTo>
                  <a:lnTo>
                    <a:pt x="21" y="2210"/>
                  </a:lnTo>
                  <a:lnTo>
                    <a:pt x="85" y="2379"/>
                  </a:lnTo>
                  <a:lnTo>
                    <a:pt x="169" y="2568"/>
                  </a:lnTo>
                  <a:lnTo>
                    <a:pt x="274" y="2716"/>
                  </a:lnTo>
                  <a:lnTo>
                    <a:pt x="400" y="2863"/>
                  </a:lnTo>
                  <a:lnTo>
                    <a:pt x="569" y="2989"/>
                  </a:lnTo>
                  <a:lnTo>
                    <a:pt x="737" y="3115"/>
                  </a:lnTo>
                  <a:lnTo>
                    <a:pt x="947" y="3199"/>
                  </a:lnTo>
                  <a:lnTo>
                    <a:pt x="1158" y="3263"/>
                  </a:lnTo>
                  <a:lnTo>
                    <a:pt x="1389" y="3305"/>
                  </a:lnTo>
                  <a:lnTo>
                    <a:pt x="1452" y="3305"/>
                  </a:lnTo>
                  <a:lnTo>
                    <a:pt x="1494" y="3242"/>
                  </a:lnTo>
                  <a:lnTo>
                    <a:pt x="1537" y="3263"/>
                  </a:lnTo>
                  <a:lnTo>
                    <a:pt x="1558" y="3263"/>
                  </a:lnTo>
                  <a:lnTo>
                    <a:pt x="1600" y="3242"/>
                  </a:lnTo>
                  <a:lnTo>
                    <a:pt x="1621" y="3221"/>
                  </a:lnTo>
                  <a:lnTo>
                    <a:pt x="1663" y="3031"/>
                  </a:lnTo>
                  <a:lnTo>
                    <a:pt x="1705" y="2863"/>
                  </a:lnTo>
                  <a:lnTo>
                    <a:pt x="1789" y="2673"/>
                  </a:lnTo>
                  <a:lnTo>
                    <a:pt x="1852" y="2610"/>
                  </a:lnTo>
                  <a:lnTo>
                    <a:pt x="1915" y="2547"/>
                  </a:lnTo>
                  <a:lnTo>
                    <a:pt x="1978" y="2526"/>
                  </a:lnTo>
                  <a:lnTo>
                    <a:pt x="2042" y="2505"/>
                  </a:lnTo>
                  <a:lnTo>
                    <a:pt x="2147" y="2505"/>
                  </a:lnTo>
                  <a:lnTo>
                    <a:pt x="2252" y="2568"/>
                  </a:lnTo>
                  <a:lnTo>
                    <a:pt x="2336" y="2652"/>
                  </a:lnTo>
                  <a:lnTo>
                    <a:pt x="2378" y="2989"/>
                  </a:lnTo>
                  <a:lnTo>
                    <a:pt x="2462" y="3326"/>
                  </a:lnTo>
                  <a:lnTo>
                    <a:pt x="2589" y="3978"/>
                  </a:lnTo>
                  <a:lnTo>
                    <a:pt x="2631" y="4273"/>
                  </a:lnTo>
                  <a:lnTo>
                    <a:pt x="2652" y="4567"/>
                  </a:lnTo>
                  <a:lnTo>
                    <a:pt x="2673" y="4862"/>
                  </a:lnTo>
                  <a:lnTo>
                    <a:pt x="2736" y="5157"/>
                  </a:lnTo>
                  <a:lnTo>
                    <a:pt x="2778" y="5346"/>
                  </a:lnTo>
                  <a:lnTo>
                    <a:pt x="2841" y="5535"/>
                  </a:lnTo>
                  <a:lnTo>
                    <a:pt x="2946" y="5704"/>
                  </a:lnTo>
                  <a:lnTo>
                    <a:pt x="3052" y="5851"/>
                  </a:lnTo>
                  <a:lnTo>
                    <a:pt x="3178" y="5977"/>
                  </a:lnTo>
                  <a:lnTo>
                    <a:pt x="3325" y="6082"/>
                  </a:lnTo>
                  <a:lnTo>
                    <a:pt x="3515" y="6167"/>
                  </a:lnTo>
                  <a:lnTo>
                    <a:pt x="3725" y="6209"/>
                  </a:lnTo>
                  <a:lnTo>
                    <a:pt x="3851" y="6209"/>
                  </a:lnTo>
                  <a:lnTo>
                    <a:pt x="3978" y="6188"/>
                  </a:lnTo>
                  <a:lnTo>
                    <a:pt x="4104" y="6125"/>
                  </a:lnTo>
                  <a:lnTo>
                    <a:pt x="4209" y="6082"/>
                  </a:lnTo>
                  <a:lnTo>
                    <a:pt x="4293" y="5998"/>
                  </a:lnTo>
                  <a:lnTo>
                    <a:pt x="4356" y="5893"/>
                  </a:lnTo>
                  <a:lnTo>
                    <a:pt x="4419" y="5788"/>
                  </a:lnTo>
                  <a:lnTo>
                    <a:pt x="4440" y="5662"/>
                  </a:lnTo>
                  <a:lnTo>
                    <a:pt x="4483" y="5619"/>
                  </a:lnTo>
                  <a:lnTo>
                    <a:pt x="4504" y="5556"/>
                  </a:lnTo>
                  <a:lnTo>
                    <a:pt x="4504" y="5304"/>
                  </a:lnTo>
                  <a:lnTo>
                    <a:pt x="4504" y="5051"/>
                  </a:lnTo>
                  <a:lnTo>
                    <a:pt x="4546" y="4799"/>
                  </a:lnTo>
                  <a:lnTo>
                    <a:pt x="4588" y="4567"/>
                  </a:lnTo>
                  <a:lnTo>
                    <a:pt x="4672" y="4336"/>
                  </a:lnTo>
                  <a:lnTo>
                    <a:pt x="4777" y="4125"/>
                  </a:lnTo>
                  <a:lnTo>
                    <a:pt x="4946" y="3915"/>
                  </a:lnTo>
                  <a:lnTo>
                    <a:pt x="5135" y="3726"/>
                  </a:lnTo>
                  <a:lnTo>
                    <a:pt x="5366" y="3578"/>
                  </a:lnTo>
                  <a:lnTo>
                    <a:pt x="5472" y="3494"/>
                  </a:lnTo>
                  <a:lnTo>
                    <a:pt x="5598" y="3452"/>
                  </a:lnTo>
                  <a:lnTo>
                    <a:pt x="5724" y="3410"/>
                  </a:lnTo>
                  <a:lnTo>
                    <a:pt x="5871" y="3389"/>
                  </a:lnTo>
                  <a:lnTo>
                    <a:pt x="5998" y="3410"/>
                  </a:lnTo>
                  <a:lnTo>
                    <a:pt x="6145" y="3452"/>
                  </a:lnTo>
                  <a:lnTo>
                    <a:pt x="6229" y="3515"/>
                  </a:lnTo>
                  <a:lnTo>
                    <a:pt x="6313" y="3578"/>
                  </a:lnTo>
                  <a:lnTo>
                    <a:pt x="6376" y="3662"/>
                  </a:lnTo>
                  <a:lnTo>
                    <a:pt x="6398" y="3768"/>
                  </a:lnTo>
                  <a:lnTo>
                    <a:pt x="6419" y="3873"/>
                  </a:lnTo>
                  <a:lnTo>
                    <a:pt x="6419" y="3978"/>
                  </a:lnTo>
                  <a:lnTo>
                    <a:pt x="6376" y="4189"/>
                  </a:lnTo>
                  <a:lnTo>
                    <a:pt x="6334" y="4210"/>
                  </a:lnTo>
                  <a:lnTo>
                    <a:pt x="6208" y="4231"/>
                  </a:lnTo>
                  <a:lnTo>
                    <a:pt x="6124" y="4294"/>
                  </a:lnTo>
                  <a:lnTo>
                    <a:pt x="6082" y="4378"/>
                  </a:lnTo>
                  <a:lnTo>
                    <a:pt x="6061" y="4483"/>
                  </a:lnTo>
                  <a:lnTo>
                    <a:pt x="6082" y="4588"/>
                  </a:lnTo>
                  <a:lnTo>
                    <a:pt x="6124" y="4673"/>
                  </a:lnTo>
                  <a:lnTo>
                    <a:pt x="6208" y="4736"/>
                  </a:lnTo>
                  <a:lnTo>
                    <a:pt x="6271" y="4736"/>
                  </a:lnTo>
                  <a:lnTo>
                    <a:pt x="6334" y="4757"/>
                  </a:lnTo>
                  <a:lnTo>
                    <a:pt x="6839" y="4736"/>
                  </a:lnTo>
                  <a:lnTo>
                    <a:pt x="7492" y="4694"/>
                  </a:lnTo>
                  <a:lnTo>
                    <a:pt x="7871" y="4651"/>
                  </a:lnTo>
                  <a:lnTo>
                    <a:pt x="8249" y="4609"/>
                  </a:lnTo>
                  <a:lnTo>
                    <a:pt x="8607" y="4546"/>
                  </a:lnTo>
                  <a:lnTo>
                    <a:pt x="8986" y="4441"/>
                  </a:lnTo>
                  <a:lnTo>
                    <a:pt x="9323" y="4336"/>
                  </a:lnTo>
                  <a:lnTo>
                    <a:pt x="9638" y="4189"/>
                  </a:lnTo>
                  <a:lnTo>
                    <a:pt x="9785" y="4125"/>
                  </a:lnTo>
                  <a:lnTo>
                    <a:pt x="9912" y="4020"/>
                  </a:lnTo>
                  <a:lnTo>
                    <a:pt x="10038" y="3936"/>
                  </a:lnTo>
                  <a:lnTo>
                    <a:pt x="10143" y="3831"/>
                  </a:lnTo>
                  <a:lnTo>
                    <a:pt x="10248" y="3705"/>
                  </a:lnTo>
                  <a:lnTo>
                    <a:pt x="10312" y="3578"/>
                  </a:lnTo>
                  <a:lnTo>
                    <a:pt x="10375" y="3452"/>
                  </a:lnTo>
                  <a:lnTo>
                    <a:pt x="10417" y="3305"/>
                  </a:lnTo>
                  <a:lnTo>
                    <a:pt x="10438" y="3157"/>
                  </a:lnTo>
                  <a:lnTo>
                    <a:pt x="10438" y="2989"/>
                  </a:lnTo>
                  <a:lnTo>
                    <a:pt x="10438" y="2800"/>
                  </a:lnTo>
                  <a:lnTo>
                    <a:pt x="10375" y="2610"/>
                  </a:lnTo>
                  <a:lnTo>
                    <a:pt x="10269" y="2316"/>
                  </a:lnTo>
                  <a:lnTo>
                    <a:pt x="10122" y="2042"/>
                  </a:lnTo>
                  <a:lnTo>
                    <a:pt x="9954" y="1790"/>
                  </a:lnTo>
                  <a:lnTo>
                    <a:pt x="9743" y="1558"/>
                  </a:lnTo>
                  <a:lnTo>
                    <a:pt x="9512" y="1348"/>
                  </a:lnTo>
                  <a:lnTo>
                    <a:pt x="9238" y="1137"/>
                  </a:lnTo>
                  <a:lnTo>
                    <a:pt x="8965" y="969"/>
                  </a:lnTo>
                  <a:lnTo>
                    <a:pt x="8670" y="822"/>
                  </a:lnTo>
                  <a:lnTo>
                    <a:pt x="8355" y="674"/>
                  </a:lnTo>
                  <a:lnTo>
                    <a:pt x="8039" y="548"/>
                  </a:lnTo>
                  <a:lnTo>
                    <a:pt x="7723" y="443"/>
                  </a:lnTo>
                  <a:lnTo>
                    <a:pt x="7387" y="338"/>
                  </a:lnTo>
                  <a:lnTo>
                    <a:pt x="6755" y="211"/>
                  </a:lnTo>
                  <a:lnTo>
                    <a:pt x="6145" y="106"/>
                  </a:lnTo>
                  <a:lnTo>
                    <a:pt x="5472" y="43"/>
                  </a:lnTo>
                  <a:lnTo>
                    <a:pt x="47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49"/>
            <p:cNvSpPr/>
            <p:nvPr/>
          </p:nvSpPr>
          <p:spPr>
            <a:xfrm>
              <a:off x="4958763" y="-2142963"/>
              <a:ext cx="293042" cy="163498"/>
            </a:xfrm>
            <a:custGeom>
              <a:avLst/>
              <a:gdLst/>
              <a:ahLst/>
              <a:cxnLst/>
              <a:rect l="l" t="t" r="r" b="b"/>
              <a:pathLst>
                <a:path w="8523" h="4757" extrusionOk="0">
                  <a:moveTo>
                    <a:pt x="3620" y="1"/>
                  </a:moveTo>
                  <a:lnTo>
                    <a:pt x="3010" y="22"/>
                  </a:lnTo>
                  <a:lnTo>
                    <a:pt x="2652" y="43"/>
                  </a:lnTo>
                  <a:lnTo>
                    <a:pt x="2294" y="85"/>
                  </a:lnTo>
                  <a:lnTo>
                    <a:pt x="1600" y="190"/>
                  </a:lnTo>
                  <a:lnTo>
                    <a:pt x="1326" y="274"/>
                  </a:lnTo>
                  <a:lnTo>
                    <a:pt x="968" y="422"/>
                  </a:lnTo>
                  <a:lnTo>
                    <a:pt x="758" y="527"/>
                  </a:lnTo>
                  <a:lnTo>
                    <a:pt x="569" y="632"/>
                  </a:lnTo>
                  <a:lnTo>
                    <a:pt x="400" y="758"/>
                  </a:lnTo>
                  <a:lnTo>
                    <a:pt x="232" y="885"/>
                  </a:lnTo>
                  <a:lnTo>
                    <a:pt x="106" y="1032"/>
                  </a:lnTo>
                  <a:lnTo>
                    <a:pt x="21" y="1179"/>
                  </a:lnTo>
                  <a:lnTo>
                    <a:pt x="0" y="1263"/>
                  </a:lnTo>
                  <a:lnTo>
                    <a:pt x="0" y="1348"/>
                  </a:lnTo>
                  <a:lnTo>
                    <a:pt x="0" y="1432"/>
                  </a:lnTo>
                  <a:lnTo>
                    <a:pt x="21" y="1495"/>
                  </a:lnTo>
                  <a:lnTo>
                    <a:pt x="64" y="1579"/>
                  </a:lnTo>
                  <a:lnTo>
                    <a:pt x="127" y="1663"/>
                  </a:lnTo>
                  <a:lnTo>
                    <a:pt x="190" y="1747"/>
                  </a:lnTo>
                  <a:lnTo>
                    <a:pt x="295" y="1832"/>
                  </a:lnTo>
                  <a:lnTo>
                    <a:pt x="421" y="1916"/>
                  </a:lnTo>
                  <a:lnTo>
                    <a:pt x="548" y="2000"/>
                  </a:lnTo>
                  <a:lnTo>
                    <a:pt x="905" y="2168"/>
                  </a:lnTo>
                  <a:lnTo>
                    <a:pt x="863" y="1958"/>
                  </a:lnTo>
                  <a:lnTo>
                    <a:pt x="884" y="1768"/>
                  </a:lnTo>
                  <a:lnTo>
                    <a:pt x="905" y="1663"/>
                  </a:lnTo>
                  <a:lnTo>
                    <a:pt x="926" y="1579"/>
                  </a:lnTo>
                  <a:lnTo>
                    <a:pt x="989" y="1474"/>
                  </a:lnTo>
                  <a:lnTo>
                    <a:pt x="1053" y="1390"/>
                  </a:lnTo>
                  <a:lnTo>
                    <a:pt x="1116" y="1305"/>
                  </a:lnTo>
                  <a:lnTo>
                    <a:pt x="1200" y="1221"/>
                  </a:lnTo>
                  <a:lnTo>
                    <a:pt x="1305" y="1179"/>
                  </a:lnTo>
                  <a:lnTo>
                    <a:pt x="1410" y="1137"/>
                  </a:lnTo>
                  <a:lnTo>
                    <a:pt x="1515" y="1116"/>
                  </a:lnTo>
                  <a:lnTo>
                    <a:pt x="1621" y="1116"/>
                  </a:lnTo>
                  <a:lnTo>
                    <a:pt x="1726" y="1137"/>
                  </a:lnTo>
                  <a:lnTo>
                    <a:pt x="1831" y="1179"/>
                  </a:lnTo>
                  <a:lnTo>
                    <a:pt x="1978" y="1242"/>
                  </a:lnTo>
                  <a:lnTo>
                    <a:pt x="2105" y="1348"/>
                  </a:lnTo>
                  <a:lnTo>
                    <a:pt x="2210" y="1474"/>
                  </a:lnTo>
                  <a:lnTo>
                    <a:pt x="2294" y="1600"/>
                  </a:lnTo>
                  <a:lnTo>
                    <a:pt x="2378" y="1747"/>
                  </a:lnTo>
                  <a:lnTo>
                    <a:pt x="2441" y="1895"/>
                  </a:lnTo>
                  <a:lnTo>
                    <a:pt x="2547" y="2210"/>
                  </a:lnTo>
                  <a:lnTo>
                    <a:pt x="2673" y="2673"/>
                  </a:lnTo>
                  <a:lnTo>
                    <a:pt x="2778" y="3136"/>
                  </a:lnTo>
                  <a:lnTo>
                    <a:pt x="2841" y="3536"/>
                  </a:lnTo>
                  <a:lnTo>
                    <a:pt x="2862" y="3725"/>
                  </a:lnTo>
                  <a:lnTo>
                    <a:pt x="2841" y="3810"/>
                  </a:lnTo>
                  <a:lnTo>
                    <a:pt x="2841" y="3915"/>
                  </a:lnTo>
                  <a:lnTo>
                    <a:pt x="2820" y="3957"/>
                  </a:lnTo>
                  <a:lnTo>
                    <a:pt x="2778" y="3999"/>
                  </a:lnTo>
                  <a:lnTo>
                    <a:pt x="2820" y="4252"/>
                  </a:lnTo>
                  <a:lnTo>
                    <a:pt x="2862" y="4378"/>
                  </a:lnTo>
                  <a:lnTo>
                    <a:pt x="2946" y="4504"/>
                  </a:lnTo>
                  <a:lnTo>
                    <a:pt x="3031" y="4630"/>
                  </a:lnTo>
                  <a:lnTo>
                    <a:pt x="3136" y="4714"/>
                  </a:lnTo>
                  <a:lnTo>
                    <a:pt x="3262" y="4757"/>
                  </a:lnTo>
                  <a:lnTo>
                    <a:pt x="3367" y="4757"/>
                  </a:lnTo>
                  <a:lnTo>
                    <a:pt x="3409" y="4714"/>
                  </a:lnTo>
                  <a:lnTo>
                    <a:pt x="3451" y="4672"/>
                  </a:lnTo>
                  <a:lnTo>
                    <a:pt x="3494" y="4588"/>
                  </a:lnTo>
                  <a:lnTo>
                    <a:pt x="3515" y="4504"/>
                  </a:lnTo>
                  <a:lnTo>
                    <a:pt x="3557" y="4336"/>
                  </a:lnTo>
                  <a:lnTo>
                    <a:pt x="3515" y="4167"/>
                  </a:lnTo>
                  <a:lnTo>
                    <a:pt x="3494" y="3978"/>
                  </a:lnTo>
                  <a:lnTo>
                    <a:pt x="3494" y="3810"/>
                  </a:lnTo>
                  <a:lnTo>
                    <a:pt x="3515" y="3620"/>
                  </a:lnTo>
                  <a:lnTo>
                    <a:pt x="3557" y="3431"/>
                  </a:lnTo>
                  <a:lnTo>
                    <a:pt x="3620" y="3262"/>
                  </a:lnTo>
                  <a:lnTo>
                    <a:pt x="3683" y="3094"/>
                  </a:lnTo>
                  <a:lnTo>
                    <a:pt x="3767" y="2926"/>
                  </a:lnTo>
                  <a:lnTo>
                    <a:pt x="3872" y="2778"/>
                  </a:lnTo>
                  <a:lnTo>
                    <a:pt x="3978" y="2610"/>
                  </a:lnTo>
                  <a:lnTo>
                    <a:pt x="4104" y="2484"/>
                  </a:lnTo>
                  <a:lnTo>
                    <a:pt x="4251" y="2358"/>
                  </a:lnTo>
                  <a:lnTo>
                    <a:pt x="4398" y="2231"/>
                  </a:lnTo>
                  <a:lnTo>
                    <a:pt x="4546" y="2126"/>
                  </a:lnTo>
                  <a:lnTo>
                    <a:pt x="4714" y="2042"/>
                  </a:lnTo>
                  <a:lnTo>
                    <a:pt x="4882" y="1979"/>
                  </a:lnTo>
                  <a:lnTo>
                    <a:pt x="5072" y="1937"/>
                  </a:lnTo>
                  <a:lnTo>
                    <a:pt x="5240" y="1895"/>
                  </a:lnTo>
                  <a:lnTo>
                    <a:pt x="5430" y="1895"/>
                  </a:lnTo>
                  <a:lnTo>
                    <a:pt x="5598" y="1916"/>
                  </a:lnTo>
                  <a:lnTo>
                    <a:pt x="5766" y="1958"/>
                  </a:lnTo>
                  <a:lnTo>
                    <a:pt x="5935" y="2042"/>
                  </a:lnTo>
                  <a:lnTo>
                    <a:pt x="6082" y="2147"/>
                  </a:lnTo>
                  <a:lnTo>
                    <a:pt x="6208" y="2273"/>
                  </a:lnTo>
                  <a:lnTo>
                    <a:pt x="6292" y="2400"/>
                  </a:lnTo>
                  <a:lnTo>
                    <a:pt x="6355" y="2526"/>
                  </a:lnTo>
                  <a:lnTo>
                    <a:pt x="6398" y="2652"/>
                  </a:lnTo>
                  <a:lnTo>
                    <a:pt x="6398" y="2778"/>
                  </a:lnTo>
                  <a:lnTo>
                    <a:pt x="6398" y="2905"/>
                  </a:lnTo>
                  <a:lnTo>
                    <a:pt x="6355" y="3031"/>
                  </a:lnTo>
                  <a:lnTo>
                    <a:pt x="6313" y="3157"/>
                  </a:lnTo>
                  <a:lnTo>
                    <a:pt x="6250" y="3262"/>
                  </a:lnTo>
                  <a:lnTo>
                    <a:pt x="6818" y="3220"/>
                  </a:lnTo>
                  <a:lnTo>
                    <a:pt x="7408" y="3136"/>
                  </a:lnTo>
                  <a:lnTo>
                    <a:pt x="7597" y="3094"/>
                  </a:lnTo>
                  <a:lnTo>
                    <a:pt x="7786" y="3031"/>
                  </a:lnTo>
                  <a:lnTo>
                    <a:pt x="7955" y="2947"/>
                  </a:lnTo>
                  <a:lnTo>
                    <a:pt x="8102" y="2842"/>
                  </a:lnTo>
                  <a:lnTo>
                    <a:pt x="8228" y="2715"/>
                  </a:lnTo>
                  <a:lnTo>
                    <a:pt x="8334" y="2568"/>
                  </a:lnTo>
                  <a:lnTo>
                    <a:pt x="8418" y="2421"/>
                  </a:lnTo>
                  <a:lnTo>
                    <a:pt x="8481" y="2252"/>
                  </a:lnTo>
                  <a:lnTo>
                    <a:pt x="8523" y="2105"/>
                  </a:lnTo>
                  <a:lnTo>
                    <a:pt x="8523" y="1937"/>
                  </a:lnTo>
                  <a:lnTo>
                    <a:pt x="8523" y="1768"/>
                  </a:lnTo>
                  <a:lnTo>
                    <a:pt x="8481" y="1600"/>
                  </a:lnTo>
                  <a:lnTo>
                    <a:pt x="8418" y="1453"/>
                  </a:lnTo>
                  <a:lnTo>
                    <a:pt x="8312" y="1305"/>
                  </a:lnTo>
                  <a:lnTo>
                    <a:pt x="8186" y="1158"/>
                  </a:lnTo>
                  <a:lnTo>
                    <a:pt x="8018" y="1032"/>
                  </a:lnTo>
                  <a:lnTo>
                    <a:pt x="7744" y="864"/>
                  </a:lnTo>
                  <a:lnTo>
                    <a:pt x="7450" y="716"/>
                  </a:lnTo>
                  <a:lnTo>
                    <a:pt x="7134" y="590"/>
                  </a:lnTo>
                  <a:lnTo>
                    <a:pt x="6818" y="464"/>
                  </a:lnTo>
                  <a:lnTo>
                    <a:pt x="6503" y="359"/>
                  </a:lnTo>
                  <a:lnTo>
                    <a:pt x="6166" y="274"/>
                  </a:lnTo>
                  <a:lnTo>
                    <a:pt x="5514" y="127"/>
                  </a:lnTo>
                  <a:lnTo>
                    <a:pt x="5219" y="85"/>
                  </a:lnTo>
                  <a:lnTo>
                    <a:pt x="4903" y="43"/>
                  </a:lnTo>
                  <a:lnTo>
                    <a:pt x="4272" y="22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49"/>
            <p:cNvSpPr/>
            <p:nvPr/>
          </p:nvSpPr>
          <p:spPr>
            <a:xfrm>
              <a:off x="4962374" y="-2133546"/>
              <a:ext cx="72375" cy="52827"/>
            </a:xfrm>
            <a:custGeom>
              <a:avLst/>
              <a:gdLst/>
              <a:ahLst/>
              <a:cxnLst/>
              <a:rect l="l" t="t" r="r" b="b"/>
              <a:pathLst>
                <a:path w="2105" h="1537" extrusionOk="0">
                  <a:moveTo>
                    <a:pt x="2105" y="0"/>
                  </a:moveTo>
                  <a:lnTo>
                    <a:pt x="1726" y="21"/>
                  </a:lnTo>
                  <a:lnTo>
                    <a:pt x="1347" y="106"/>
                  </a:lnTo>
                  <a:lnTo>
                    <a:pt x="969" y="211"/>
                  </a:lnTo>
                  <a:lnTo>
                    <a:pt x="800" y="295"/>
                  </a:lnTo>
                  <a:lnTo>
                    <a:pt x="632" y="358"/>
                  </a:lnTo>
                  <a:lnTo>
                    <a:pt x="485" y="463"/>
                  </a:lnTo>
                  <a:lnTo>
                    <a:pt x="337" y="569"/>
                  </a:lnTo>
                  <a:lnTo>
                    <a:pt x="232" y="674"/>
                  </a:lnTo>
                  <a:lnTo>
                    <a:pt x="127" y="800"/>
                  </a:lnTo>
                  <a:lnTo>
                    <a:pt x="64" y="947"/>
                  </a:lnTo>
                  <a:lnTo>
                    <a:pt x="22" y="1074"/>
                  </a:lnTo>
                  <a:lnTo>
                    <a:pt x="1" y="1242"/>
                  </a:lnTo>
                  <a:lnTo>
                    <a:pt x="22" y="1410"/>
                  </a:lnTo>
                  <a:lnTo>
                    <a:pt x="64" y="1452"/>
                  </a:lnTo>
                  <a:lnTo>
                    <a:pt x="106" y="1494"/>
                  </a:lnTo>
                  <a:lnTo>
                    <a:pt x="190" y="1515"/>
                  </a:lnTo>
                  <a:lnTo>
                    <a:pt x="253" y="1537"/>
                  </a:lnTo>
                  <a:lnTo>
                    <a:pt x="337" y="1537"/>
                  </a:lnTo>
                  <a:lnTo>
                    <a:pt x="400" y="1494"/>
                  </a:lnTo>
                  <a:lnTo>
                    <a:pt x="464" y="1452"/>
                  </a:lnTo>
                  <a:lnTo>
                    <a:pt x="485" y="1410"/>
                  </a:lnTo>
                  <a:lnTo>
                    <a:pt x="527" y="1158"/>
                  </a:lnTo>
                  <a:lnTo>
                    <a:pt x="611" y="947"/>
                  </a:lnTo>
                  <a:lnTo>
                    <a:pt x="653" y="842"/>
                  </a:lnTo>
                  <a:lnTo>
                    <a:pt x="716" y="758"/>
                  </a:lnTo>
                  <a:lnTo>
                    <a:pt x="800" y="653"/>
                  </a:lnTo>
                  <a:lnTo>
                    <a:pt x="927" y="547"/>
                  </a:lnTo>
                  <a:lnTo>
                    <a:pt x="1179" y="379"/>
                  </a:lnTo>
                  <a:lnTo>
                    <a:pt x="1474" y="232"/>
                  </a:lnTo>
                  <a:lnTo>
                    <a:pt x="1768" y="127"/>
                  </a:lnTo>
                  <a:lnTo>
                    <a:pt x="2105" y="42"/>
                  </a:lnTo>
                  <a:lnTo>
                    <a:pt x="2105" y="21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49"/>
            <p:cNvSpPr/>
            <p:nvPr/>
          </p:nvSpPr>
          <p:spPr>
            <a:xfrm>
              <a:off x="4509425" y="-2189978"/>
              <a:ext cx="533273" cy="841206"/>
            </a:xfrm>
            <a:custGeom>
              <a:avLst/>
              <a:gdLst/>
              <a:ahLst/>
              <a:cxnLst/>
              <a:rect l="l" t="t" r="r" b="b"/>
              <a:pathLst>
                <a:path w="15510" h="24475" extrusionOk="0">
                  <a:moveTo>
                    <a:pt x="5030" y="1"/>
                  </a:moveTo>
                  <a:lnTo>
                    <a:pt x="4420" y="695"/>
                  </a:lnTo>
                  <a:lnTo>
                    <a:pt x="3830" y="1432"/>
                  </a:lnTo>
                  <a:lnTo>
                    <a:pt x="3283" y="2189"/>
                  </a:lnTo>
                  <a:lnTo>
                    <a:pt x="2757" y="2968"/>
                  </a:lnTo>
                  <a:lnTo>
                    <a:pt x="2252" y="3768"/>
                  </a:lnTo>
                  <a:lnTo>
                    <a:pt x="1810" y="4609"/>
                  </a:lnTo>
                  <a:lnTo>
                    <a:pt x="1368" y="5472"/>
                  </a:lnTo>
                  <a:lnTo>
                    <a:pt x="989" y="6377"/>
                  </a:lnTo>
                  <a:lnTo>
                    <a:pt x="800" y="6840"/>
                  </a:lnTo>
                  <a:lnTo>
                    <a:pt x="653" y="7324"/>
                  </a:lnTo>
                  <a:lnTo>
                    <a:pt x="506" y="7787"/>
                  </a:lnTo>
                  <a:lnTo>
                    <a:pt x="379" y="8250"/>
                  </a:lnTo>
                  <a:lnTo>
                    <a:pt x="274" y="8713"/>
                  </a:lnTo>
                  <a:lnTo>
                    <a:pt x="190" y="9155"/>
                  </a:lnTo>
                  <a:lnTo>
                    <a:pt x="106" y="9618"/>
                  </a:lnTo>
                  <a:lnTo>
                    <a:pt x="64" y="10060"/>
                  </a:lnTo>
                  <a:lnTo>
                    <a:pt x="22" y="10481"/>
                  </a:lnTo>
                  <a:lnTo>
                    <a:pt x="0" y="10922"/>
                  </a:lnTo>
                  <a:lnTo>
                    <a:pt x="0" y="11343"/>
                  </a:lnTo>
                  <a:lnTo>
                    <a:pt x="22" y="11764"/>
                  </a:lnTo>
                  <a:lnTo>
                    <a:pt x="43" y="12164"/>
                  </a:lnTo>
                  <a:lnTo>
                    <a:pt x="106" y="12585"/>
                  </a:lnTo>
                  <a:lnTo>
                    <a:pt x="169" y="12985"/>
                  </a:lnTo>
                  <a:lnTo>
                    <a:pt x="232" y="13385"/>
                  </a:lnTo>
                  <a:lnTo>
                    <a:pt x="337" y="13763"/>
                  </a:lnTo>
                  <a:lnTo>
                    <a:pt x="442" y="14142"/>
                  </a:lnTo>
                  <a:lnTo>
                    <a:pt x="569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1011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79" y="16667"/>
                  </a:lnTo>
                  <a:lnTo>
                    <a:pt x="1789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72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29" y="20960"/>
                  </a:lnTo>
                  <a:lnTo>
                    <a:pt x="6545" y="21423"/>
                  </a:lnTo>
                  <a:lnTo>
                    <a:pt x="7281" y="21844"/>
                  </a:lnTo>
                  <a:lnTo>
                    <a:pt x="8039" y="22244"/>
                  </a:lnTo>
                  <a:lnTo>
                    <a:pt x="8818" y="22623"/>
                  </a:lnTo>
                  <a:lnTo>
                    <a:pt x="9617" y="22959"/>
                  </a:lnTo>
                  <a:lnTo>
                    <a:pt x="10438" y="23275"/>
                  </a:lnTo>
                  <a:lnTo>
                    <a:pt x="11259" y="23548"/>
                  </a:lnTo>
                  <a:lnTo>
                    <a:pt x="12100" y="23801"/>
                  </a:lnTo>
                  <a:lnTo>
                    <a:pt x="12942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509" y="24474"/>
                  </a:lnTo>
                  <a:lnTo>
                    <a:pt x="15509" y="24474"/>
                  </a:lnTo>
                  <a:lnTo>
                    <a:pt x="14710" y="24243"/>
                  </a:lnTo>
                  <a:lnTo>
                    <a:pt x="13931" y="23969"/>
                  </a:lnTo>
                  <a:lnTo>
                    <a:pt x="13174" y="23654"/>
                  </a:lnTo>
                  <a:lnTo>
                    <a:pt x="12437" y="23296"/>
                  </a:lnTo>
                  <a:lnTo>
                    <a:pt x="11743" y="22917"/>
                  </a:lnTo>
                  <a:lnTo>
                    <a:pt x="11406" y="22707"/>
                  </a:lnTo>
                  <a:lnTo>
                    <a:pt x="11069" y="22496"/>
                  </a:lnTo>
                  <a:lnTo>
                    <a:pt x="10754" y="22265"/>
                  </a:lnTo>
                  <a:lnTo>
                    <a:pt x="10438" y="22012"/>
                  </a:lnTo>
                  <a:lnTo>
                    <a:pt x="10122" y="21760"/>
                  </a:lnTo>
                  <a:lnTo>
                    <a:pt x="9828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9007" y="20645"/>
                  </a:lnTo>
                  <a:lnTo>
                    <a:pt x="8733" y="20350"/>
                  </a:lnTo>
                  <a:lnTo>
                    <a:pt x="8502" y="20034"/>
                  </a:lnTo>
                  <a:lnTo>
                    <a:pt x="8270" y="19698"/>
                  </a:lnTo>
                  <a:lnTo>
                    <a:pt x="8039" y="19361"/>
                  </a:lnTo>
                  <a:lnTo>
                    <a:pt x="7850" y="19003"/>
                  </a:lnTo>
                  <a:lnTo>
                    <a:pt x="7639" y="18645"/>
                  </a:lnTo>
                  <a:lnTo>
                    <a:pt x="7471" y="18267"/>
                  </a:lnTo>
                  <a:lnTo>
                    <a:pt x="7303" y="17888"/>
                  </a:lnTo>
                  <a:lnTo>
                    <a:pt x="7134" y="17488"/>
                  </a:lnTo>
                  <a:lnTo>
                    <a:pt x="7008" y="17067"/>
                  </a:lnTo>
                  <a:lnTo>
                    <a:pt x="6882" y="16646"/>
                  </a:lnTo>
                  <a:lnTo>
                    <a:pt x="6755" y="16204"/>
                  </a:lnTo>
                  <a:lnTo>
                    <a:pt x="6671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61" y="13995"/>
                  </a:lnTo>
                  <a:lnTo>
                    <a:pt x="6440" y="13553"/>
                  </a:lnTo>
                  <a:lnTo>
                    <a:pt x="6440" y="13111"/>
                  </a:lnTo>
                  <a:lnTo>
                    <a:pt x="6440" y="12669"/>
                  </a:lnTo>
                  <a:lnTo>
                    <a:pt x="6461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29" y="8755"/>
                  </a:lnTo>
                  <a:lnTo>
                    <a:pt x="7281" y="7892"/>
                  </a:lnTo>
                  <a:lnTo>
                    <a:pt x="7555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65" y="4567"/>
                  </a:lnTo>
                  <a:lnTo>
                    <a:pt x="8944" y="3768"/>
                  </a:lnTo>
                  <a:lnTo>
                    <a:pt x="9344" y="2989"/>
                  </a:lnTo>
                  <a:lnTo>
                    <a:pt x="9765" y="2211"/>
                  </a:lnTo>
                  <a:lnTo>
                    <a:pt x="9365" y="2211"/>
                  </a:lnTo>
                  <a:lnTo>
                    <a:pt x="8965" y="2168"/>
                  </a:lnTo>
                  <a:lnTo>
                    <a:pt x="8418" y="2084"/>
                  </a:lnTo>
                  <a:lnTo>
                    <a:pt x="7829" y="1958"/>
                  </a:lnTo>
                  <a:lnTo>
                    <a:pt x="7555" y="1874"/>
                  </a:lnTo>
                  <a:lnTo>
                    <a:pt x="7260" y="1769"/>
                  </a:lnTo>
                  <a:lnTo>
                    <a:pt x="6987" y="1663"/>
                  </a:lnTo>
                  <a:lnTo>
                    <a:pt x="6713" y="1537"/>
                  </a:lnTo>
                  <a:lnTo>
                    <a:pt x="6440" y="1390"/>
                  </a:lnTo>
                  <a:lnTo>
                    <a:pt x="6187" y="1243"/>
                  </a:lnTo>
                  <a:lnTo>
                    <a:pt x="5956" y="1074"/>
                  </a:lnTo>
                  <a:lnTo>
                    <a:pt x="5724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77" y="232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rgbClr val="E5D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49"/>
            <p:cNvSpPr/>
            <p:nvPr/>
          </p:nvSpPr>
          <p:spPr>
            <a:xfrm>
              <a:off x="5073814" y="-2568197"/>
              <a:ext cx="115078" cy="93315"/>
            </a:xfrm>
            <a:custGeom>
              <a:avLst/>
              <a:gdLst/>
              <a:ahLst/>
              <a:cxnLst/>
              <a:rect l="l" t="t" r="r" b="b"/>
              <a:pathLst>
                <a:path w="3347" h="2715" extrusionOk="0">
                  <a:moveTo>
                    <a:pt x="3346" y="0"/>
                  </a:moveTo>
                  <a:lnTo>
                    <a:pt x="1684" y="1095"/>
                  </a:lnTo>
                  <a:lnTo>
                    <a:pt x="0" y="2168"/>
                  </a:lnTo>
                  <a:lnTo>
                    <a:pt x="295" y="2252"/>
                  </a:lnTo>
                  <a:lnTo>
                    <a:pt x="611" y="2357"/>
                  </a:lnTo>
                  <a:lnTo>
                    <a:pt x="884" y="2525"/>
                  </a:lnTo>
                  <a:lnTo>
                    <a:pt x="1137" y="2715"/>
                  </a:lnTo>
                  <a:lnTo>
                    <a:pt x="1621" y="2105"/>
                  </a:lnTo>
                  <a:lnTo>
                    <a:pt x="1810" y="1873"/>
                  </a:lnTo>
                  <a:lnTo>
                    <a:pt x="2041" y="1642"/>
                  </a:lnTo>
                  <a:lnTo>
                    <a:pt x="2547" y="1116"/>
                  </a:lnTo>
                  <a:lnTo>
                    <a:pt x="2799" y="842"/>
                  </a:lnTo>
                  <a:lnTo>
                    <a:pt x="3031" y="568"/>
                  </a:lnTo>
                  <a:lnTo>
                    <a:pt x="3199" y="274"/>
                  </a:lnTo>
                  <a:lnTo>
                    <a:pt x="3283" y="148"/>
                  </a:lnTo>
                  <a:lnTo>
                    <a:pt x="3346" y="0"/>
                  </a:lnTo>
                  <a:close/>
                </a:path>
              </a:pathLst>
            </a:custGeom>
            <a:solidFill>
              <a:srgbClr val="E5D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49"/>
            <p:cNvSpPr/>
            <p:nvPr/>
          </p:nvSpPr>
          <p:spPr>
            <a:xfrm>
              <a:off x="4841546" y="-2064122"/>
              <a:ext cx="508655" cy="659663"/>
            </a:xfrm>
            <a:custGeom>
              <a:avLst/>
              <a:gdLst/>
              <a:ahLst/>
              <a:cxnLst/>
              <a:rect l="l" t="t" r="r" b="b"/>
              <a:pathLst>
                <a:path w="14794" h="19193" extrusionOk="0">
                  <a:moveTo>
                    <a:pt x="484" y="2315"/>
                  </a:moveTo>
                  <a:lnTo>
                    <a:pt x="653" y="2652"/>
                  </a:lnTo>
                  <a:lnTo>
                    <a:pt x="863" y="2968"/>
                  </a:lnTo>
                  <a:lnTo>
                    <a:pt x="1095" y="3283"/>
                  </a:lnTo>
                  <a:lnTo>
                    <a:pt x="1368" y="3557"/>
                  </a:lnTo>
                  <a:lnTo>
                    <a:pt x="1642" y="3809"/>
                  </a:lnTo>
                  <a:lnTo>
                    <a:pt x="1957" y="4062"/>
                  </a:lnTo>
                  <a:lnTo>
                    <a:pt x="2273" y="4272"/>
                  </a:lnTo>
                  <a:lnTo>
                    <a:pt x="2631" y="4441"/>
                  </a:lnTo>
                  <a:lnTo>
                    <a:pt x="2883" y="4546"/>
                  </a:lnTo>
                  <a:lnTo>
                    <a:pt x="3136" y="4630"/>
                  </a:lnTo>
                  <a:lnTo>
                    <a:pt x="3409" y="4693"/>
                  </a:lnTo>
                  <a:lnTo>
                    <a:pt x="3704" y="4735"/>
                  </a:lnTo>
                  <a:lnTo>
                    <a:pt x="3999" y="4756"/>
                  </a:lnTo>
                  <a:lnTo>
                    <a:pt x="4567" y="4756"/>
                  </a:lnTo>
                  <a:lnTo>
                    <a:pt x="4819" y="4714"/>
                  </a:lnTo>
                  <a:lnTo>
                    <a:pt x="5135" y="4651"/>
                  </a:lnTo>
                  <a:lnTo>
                    <a:pt x="5408" y="4567"/>
                  </a:lnTo>
                  <a:lnTo>
                    <a:pt x="5682" y="4462"/>
                  </a:lnTo>
                  <a:lnTo>
                    <a:pt x="5977" y="4314"/>
                  </a:lnTo>
                  <a:lnTo>
                    <a:pt x="6313" y="4167"/>
                  </a:lnTo>
                  <a:lnTo>
                    <a:pt x="6440" y="4125"/>
                  </a:lnTo>
                  <a:lnTo>
                    <a:pt x="6587" y="4083"/>
                  </a:lnTo>
                  <a:lnTo>
                    <a:pt x="6713" y="4062"/>
                  </a:lnTo>
                  <a:lnTo>
                    <a:pt x="6839" y="4062"/>
                  </a:lnTo>
                  <a:lnTo>
                    <a:pt x="6987" y="4083"/>
                  </a:lnTo>
                  <a:lnTo>
                    <a:pt x="7176" y="4125"/>
                  </a:lnTo>
                  <a:lnTo>
                    <a:pt x="7344" y="4272"/>
                  </a:lnTo>
                  <a:lnTo>
                    <a:pt x="7513" y="4399"/>
                  </a:lnTo>
                  <a:lnTo>
                    <a:pt x="7681" y="4504"/>
                  </a:lnTo>
                  <a:lnTo>
                    <a:pt x="7871" y="4609"/>
                  </a:lnTo>
                  <a:lnTo>
                    <a:pt x="8060" y="4693"/>
                  </a:lnTo>
                  <a:lnTo>
                    <a:pt x="8249" y="4756"/>
                  </a:lnTo>
                  <a:lnTo>
                    <a:pt x="8460" y="4819"/>
                  </a:lnTo>
                  <a:lnTo>
                    <a:pt x="8670" y="4862"/>
                  </a:lnTo>
                  <a:lnTo>
                    <a:pt x="9112" y="4925"/>
                  </a:lnTo>
                  <a:lnTo>
                    <a:pt x="9554" y="4946"/>
                  </a:lnTo>
                  <a:lnTo>
                    <a:pt x="10017" y="4904"/>
                  </a:lnTo>
                  <a:lnTo>
                    <a:pt x="10480" y="4840"/>
                  </a:lnTo>
                  <a:lnTo>
                    <a:pt x="10943" y="4735"/>
                  </a:lnTo>
                  <a:lnTo>
                    <a:pt x="11406" y="4588"/>
                  </a:lnTo>
                  <a:lnTo>
                    <a:pt x="11848" y="4399"/>
                  </a:lnTo>
                  <a:lnTo>
                    <a:pt x="12290" y="4188"/>
                  </a:lnTo>
                  <a:lnTo>
                    <a:pt x="12689" y="3936"/>
                  </a:lnTo>
                  <a:lnTo>
                    <a:pt x="13089" y="3662"/>
                  </a:lnTo>
                  <a:lnTo>
                    <a:pt x="13426" y="3367"/>
                  </a:lnTo>
                  <a:lnTo>
                    <a:pt x="13742" y="3052"/>
                  </a:lnTo>
                  <a:lnTo>
                    <a:pt x="13321" y="4651"/>
                  </a:lnTo>
                  <a:lnTo>
                    <a:pt x="12774" y="6566"/>
                  </a:lnTo>
                  <a:lnTo>
                    <a:pt x="12458" y="7618"/>
                  </a:lnTo>
                  <a:lnTo>
                    <a:pt x="12121" y="8712"/>
                  </a:lnTo>
                  <a:lnTo>
                    <a:pt x="11764" y="9807"/>
                  </a:lnTo>
                  <a:lnTo>
                    <a:pt x="11364" y="10922"/>
                  </a:lnTo>
                  <a:lnTo>
                    <a:pt x="11238" y="10648"/>
                  </a:lnTo>
                  <a:lnTo>
                    <a:pt x="11069" y="10375"/>
                  </a:lnTo>
                  <a:lnTo>
                    <a:pt x="10880" y="10122"/>
                  </a:lnTo>
                  <a:lnTo>
                    <a:pt x="10648" y="9870"/>
                  </a:lnTo>
                  <a:lnTo>
                    <a:pt x="10396" y="9638"/>
                  </a:lnTo>
                  <a:lnTo>
                    <a:pt x="10143" y="9449"/>
                  </a:lnTo>
                  <a:lnTo>
                    <a:pt x="9659" y="9091"/>
                  </a:lnTo>
                  <a:lnTo>
                    <a:pt x="9449" y="8944"/>
                  </a:lnTo>
                  <a:lnTo>
                    <a:pt x="9238" y="8839"/>
                  </a:lnTo>
                  <a:lnTo>
                    <a:pt x="9007" y="8734"/>
                  </a:lnTo>
                  <a:lnTo>
                    <a:pt x="8775" y="8649"/>
                  </a:lnTo>
                  <a:lnTo>
                    <a:pt x="8544" y="8586"/>
                  </a:lnTo>
                  <a:lnTo>
                    <a:pt x="8312" y="8523"/>
                  </a:lnTo>
                  <a:lnTo>
                    <a:pt x="8081" y="8481"/>
                  </a:lnTo>
                  <a:lnTo>
                    <a:pt x="7850" y="8481"/>
                  </a:lnTo>
                  <a:lnTo>
                    <a:pt x="7597" y="8460"/>
                  </a:lnTo>
                  <a:lnTo>
                    <a:pt x="7366" y="8481"/>
                  </a:lnTo>
                  <a:lnTo>
                    <a:pt x="7134" y="8502"/>
                  </a:lnTo>
                  <a:lnTo>
                    <a:pt x="6903" y="8544"/>
                  </a:lnTo>
                  <a:lnTo>
                    <a:pt x="6671" y="8607"/>
                  </a:lnTo>
                  <a:lnTo>
                    <a:pt x="6440" y="8691"/>
                  </a:lnTo>
                  <a:lnTo>
                    <a:pt x="6208" y="8776"/>
                  </a:lnTo>
                  <a:lnTo>
                    <a:pt x="5977" y="8881"/>
                  </a:lnTo>
                  <a:lnTo>
                    <a:pt x="5640" y="9070"/>
                  </a:lnTo>
                  <a:lnTo>
                    <a:pt x="5345" y="9281"/>
                  </a:lnTo>
                  <a:lnTo>
                    <a:pt x="5072" y="9533"/>
                  </a:lnTo>
                  <a:lnTo>
                    <a:pt x="4819" y="9828"/>
                  </a:lnTo>
                  <a:lnTo>
                    <a:pt x="4609" y="10122"/>
                  </a:lnTo>
                  <a:lnTo>
                    <a:pt x="4398" y="10459"/>
                  </a:lnTo>
                  <a:lnTo>
                    <a:pt x="4230" y="10796"/>
                  </a:lnTo>
                  <a:lnTo>
                    <a:pt x="4083" y="11153"/>
                  </a:lnTo>
                  <a:lnTo>
                    <a:pt x="3957" y="11532"/>
                  </a:lnTo>
                  <a:lnTo>
                    <a:pt x="3851" y="11911"/>
                  </a:lnTo>
                  <a:lnTo>
                    <a:pt x="3767" y="12311"/>
                  </a:lnTo>
                  <a:lnTo>
                    <a:pt x="3704" y="12690"/>
                  </a:lnTo>
                  <a:lnTo>
                    <a:pt x="3641" y="13089"/>
                  </a:lnTo>
                  <a:lnTo>
                    <a:pt x="3620" y="13489"/>
                  </a:lnTo>
                  <a:lnTo>
                    <a:pt x="3620" y="13889"/>
                  </a:lnTo>
                  <a:lnTo>
                    <a:pt x="3620" y="14268"/>
                  </a:lnTo>
                  <a:lnTo>
                    <a:pt x="3283" y="13047"/>
                  </a:lnTo>
                  <a:lnTo>
                    <a:pt x="2967" y="11806"/>
                  </a:lnTo>
                  <a:lnTo>
                    <a:pt x="2652" y="10585"/>
                  </a:lnTo>
                  <a:lnTo>
                    <a:pt x="2336" y="9344"/>
                  </a:lnTo>
                  <a:lnTo>
                    <a:pt x="2063" y="8355"/>
                  </a:lnTo>
                  <a:lnTo>
                    <a:pt x="1810" y="7345"/>
                  </a:lnTo>
                  <a:lnTo>
                    <a:pt x="1326" y="5346"/>
                  </a:lnTo>
                  <a:lnTo>
                    <a:pt x="1137" y="4609"/>
                  </a:lnTo>
                  <a:lnTo>
                    <a:pt x="905" y="3851"/>
                  </a:lnTo>
                  <a:lnTo>
                    <a:pt x="695" y="3073"/>
                  </a:lnTo>
                  <a:lnTo>
                    <a:pt x="484" y="2315"/>
                  </a:lnTo>
                  <a:close/>
                  <a:moveTo>
                    <a:pt x="7597" y="8902"/>
                  </a:moveTo>
                  <a:lnTo>
                    <a:pt x="7807" y="8923"/>
                  </a:lnTo>
                  <a:lnTo>
                    <a:pt x="8060" y="8965"/>
                  </a:lnTo>
                  <a:lnTo>
                    <a:pt x="8355" y="9028"/>
                  </a:lnTo>
                  <a:lnTo>
                    <a:pt x="8628" y="9112"/>
                  </a:lnTo>
                  <a:lnTo>
                    <a:pt x="8944" y="9217"/>
                  </a:lnTo>
                  <a:lnTo>
                    <a:pt x="9238" y="9365"/>
                  </a:lnTo>
                  <a:lnTo>
                    <a:pt x="9554" y="9512"/>
                  </a:lnTo>
                  <a:lnTo>
                    <a:pt x="9849" y="9701"/>
                  </a:lnTo>
                  <a:lnTo>
                    <a:pt x="10122" y="9891"/>
                  </a:lnTo>
                  <a:lnTo>
                    <a:pt x="10375" y="10101"/>
                  </a:lnTo>
                  <a:lnTo>
                    <a:pt x="10585" y="10333"/>
                  </a:lnTo>
                  <a:lnTo>
                    <a:pt x="10775" y="10564"/>
                  </a:lnTo>
                  <a:lnTo>
                    <a:pt x="10922" y="10817"/>
                  </a:lnTo>
                  <a:lnTo>
                    <a:pt x="10964" y="10943"/>
                  </a:lnTo>
                  <a:lnTo>
                    <a:pt x="11006" y="11069"/>
                  </a:lnTo>
                  <a:lnTo>
                    <a:pt x="11027" y="11196"/>
                  </a:lnTo>
                  <a:lnTo>
                    <a:pt x="11048" y="11343"/>
                  </a:lnTo>
                  <a:lnTo>
                    <a:pt x="11027" y="11469"/>
                  </a:lnTo>
                  <a:lnTo>
                    <a:pt x="11006" y="11616"/>
                  </a:lnTo>
                  <a:lnTo>
                    <a:pt x="11006" y="11701"/>
                  </a:lnTo>
                  <a:lnTo>
                    <a:pt x="11048" y="11785"/>
                  </a:lnTo>
                  <a:lnTo>
                    <a:pt x="10732" y="12584"/>
                  </a:lnTo>
                  <a:lnTo>
                    <a:pt x="10417" y="13363"/>
                  </a:lnTo>
                  <a:lnTo>
                    <a:pt x="10080" y="14100"/>
                  </a:lnTo>
                  <a:lnTo>
                    <a:pt x="9743" y="14815"/>
                  </a:lnTo>
                  <a:lnTo>
                    <a:pt x="9407" y="15488"/>
                  </a:lnTo>
                  <a:lnTo>
                    <a:pt x="9049" y="16120"/>
                  </a:lnTo>
                  <a:lnTo>
                    <a:pt x="8691" y="16688"/>
                  </a:lnTo>
                  <a:lnTo>
                    <a:pt x="8312" y="17172"/>
                  </a:lnTo>
                  <a:lnTo>
                    <a:pt x="8123" y="17403"/>
                  </a:lnTo>
                  <a:lnTo>
                    <a:pt x="7955" y="17614"/>
                  </a:lnTo>
                  <a:lnTo>
                    <a:pt x="7765" y="17803"/>
                  </a:lnTo>
                  <a:lnTo>
                    <a:pt x="7576" y="17972"/>
                  </a:lnTo>
                  <a:lnTo>
                    <a:pt x="7387" y="18098"/>
                  </a:lnTo>
                  <a:lnTo>
                    <a:pt x="7197" y="18224"/>
                  </a:lnTo>
                  <a:lnTo>
                    <a:pt x="7008" y="18329"/>
                  </a:lnTo>
                  <a:lnTo>
                    <a:pt x="6818" y="18413"/>
                  </a:lnTo>
                  <a:lnTo>
                    <a:pt x="6629" y="18456"/>
                  </a:lnTo>
                  <a:lnTo>
                    <a:pt x="6440" y="18498"/>
                  </a:lnTo>
                  <a:lnTo>
                    <a:pt x="6250" y="18498"/>
                  </a:lnTo>
                  <a:lnTo>
                    <a:pt x="6061" y="18477"/>
                  </a:lnTo>
                  <a:lnTo>
                    <a:pt x="5871" y="18413"/>
                  </a:lnTo>
                  <a:lnTo>
                    <a:pt x="5682" y="18329"/>
                  </a:lnTo>
                  <a:lnTo>
                    <a:pt x="5493" y="18224"/>
                  </a:lnTo>
                  <a:lnTo>
                    <a:pt x="5303" y="18077"/>
                  </a:lnTo>
                  <a:lnTo>
                    <a:pt x="5156" y="17929"/>
                  </a:lnTo>
                  <a:lnTo>
                    <a:pt x="5009" y="17782"/>
                  </a:lnTo>
                  <a:lnTo>
                    <a:pt x="4882" y="17614"/>
                  </a:lnTo>
                  <a:lnTo>
                    <a:pt x="4756" y="17424"/>
                  </a:lnTo>
                  <a:lnTo>
                    <a:pt x="4525" y="17046"/>
                  </a:lnTo>
                  <a:lnTo>
                    <a:pt x="4335" y="16625"/>
                  </a:lnTo>
                  <a:lnTo>
                    <a:pt x="4188" y="16162"/>
                  </a:lnTo>
                  <a:lnTo>
                    <a:pt x="4041" y="15720"/>
                  </a:lnTo>
                  <a:lnTo>
                    <a:pt x="3788" y="14836"/>
                  </a:lnTo>
                  <a:lnTo>
                    <a:pt x="3788" y="14268"/>
                  </a:lnTo>
                  <a:lnTo>
                    <a:pt x="3851" y="13679"/>
                  </a:lnTo>
                  <a:lnTo>
                    <a:pt x="3935" y="13111"/>
                  </a:lnTo>
                  <a:lnTo>
                    <a:pt x="4062" y="12542"/>
                  </a:lnTo>
                  <a:lnTo>
                    <a:pt x="4230" y="11995"/>
                  </a:lnTo>
                  <a:lnTo>
                    <a:pt x="4441" y="11469"/>
                  </a:lnTo>
                  <a:lnTo>
                    <a:pt x="4672" y="10943"/>
                  </a:lnTo>
                  <a:lnTo>
                    <a:pt x="4967" y="10438"/>
                  </a:lnTo>
                  <a:lnTo>
                    <a:pt x="5198" y="10101"/>
                  </a:lnTo>
                  <a:lnTo>
                    <a:pt x="5472" y="9807"/>
                  </a:lnTo>
                  <a:lnTo>
                    <a:pt x="5766" y="9554"/>
                  </a:lnTo>
                  <a:lnTo>
                    <a:pt x="6082" y="9344"/>
                  </a:lnTo>
                  <a:lnTo>
                    <a:pt x="6440" y="9175"/>
                  </a:lnTo>
                  <a:lnTo>
                    <a:pt x="6797" y="9028"/>
                  </a:lnTo>
                  <a:lnTo>
                    <a:pt x="7176" y="8944"/>
                  </a:lnTo>
                  <a:lnTo>
                    <a:pt x="7597" y="8902"/>
                  </a:lnTo>
                  <a:close/>
                  <a:moveTo>
                    <a:pt x="63" y="0"/>
                  </a:moveTo>
                  <a:lnTo>
                    <a:pt x="21" y="22"/>
                  </a:lnTo>
                  <a:lnTo>
                    <a:pt x="0" y="64"/>
                  </a:lnTo>
                  <a:lnTo>
                    <a:pt x="0" y="400"/>
                  </a:lnTo>
                  <a:lnTo>
                    <a:pt x="21" y="737"/>
                  </a:lnTo>
                  <a:lnTo>
                    <a:pt x="21" y="968"/>
                  </a:lnTo>
                  <a:lnTo>
                    <a:pt x="21" y="1221"/>
                  </a:lnTo>
                  <a:lnTo>
                    <a:pt x="63" y="1747"/>
                  </a:lnTo>
                  <a:lnTo>
                    <a:pt x="169" y="2273"/>
                  </a:lnTo>
                  <a:lnTo>
                    <a:pt x="274" y="2778"/>
                  </a:lnTo>
                  <a:lnTo>
                    <a:pt x="526" y="3809"/>
                  </a:lnTo>
                  <a:lnTo>
                    <a:pt x="653" y="4314"/>
                  </a:lnTo>
                  <a:lnTo>
                    <a:pt x="758" y="4777"/>
                  </a:lnTo>
                  <a:lnTo>
                    <a:pt x="1074" y="6335"/>
                  </a:lnTo>
                  <a:lnTo>
                    <a:pt x="1410" y="7871"/>
                  </a:lnTo>
                  <a:lnTo>
                    <a:pt x="1747" y="9407"/>
                  </a:lnTo>
                  <a:lnTo>
                    <a:pt x="2105" y="10922"/>
                  </a:lnTo>
                  <a:lnTo>
                    <a:pt x="2483" y="12395"/>
                  </a:lnTo>
                  <a:lnTo>
                    <a:pt x="2862" y="13868"/>
                  </a:lnTo>
                  <a:lnTo>
                    <a:pt x="3052" y="14605"/>
                  </a:lnTo>
                  <a:lnTo>
                    <a:pt x="3283" y="15320"/>
                  </a:lnTo>
                  <a:lnTo>
                    <a:pt x="3515" y="16036"/>
                  </a:lnTo>
                  <a:lnTo>
                    <a:pt x="3767" y="16751"/>
                  </a:lnTo>
                  <a:lnTo>
                    <a:pt x="3914" y="17088"/>
                  </a:lnTo>
                  <a:lnTo>
                    <a:pt x="4083" y="17445"/>
                  </a:lnTo>
                  <a:lnTo>
                    <a:pt x="4272" y="17824"/>
                  </a:lnTo>
                  <a:lnTo>
                    <a:pt x="4504" y="18182"/>
                  </a:lnTo>
                  <a:lnTo>
                    <a:pt x="4777" y="18498"/>
                  </a:lnTo>
                  <a:lnTo>
                    <a:pt x="4924" y="18645"/>
                  </a:lnTo>
                  <a:lnTo>
                    <a:pt x="5072" y="18771"/>
                  </a:lnTo>
                  <a:lnTo>
                    <a:pt x="5219" y="18897"/>
                  </a:lnTo>
                  <a:lnTo>
                    <a:pt x="5387" y="19003"/>
                  </a:lnTo>
                  <a:lnTo>
                    <a:pt x="5577" y="19066"/>
                  </a:lnTo>
                  <a:lnTo>
                    <a:pt x="5745" y="19129"/>
                  </a:lnTo>
                  <a:lnTo>
                    <a:pt x="5998" y="19171"/>
                  </a:lnTo>
                  <a:lnTo>
                    <a:pt x="6229" y="19192"/>
                  </a:lnTo>
                  <a:lnTo>
                    <a:pt x="6482" y="19192"/>
                  </a:lnTo>
                  <a:lnTo>
                    <a:pt x="6692" y="19171"/>
                  </a:lnTo>
                  <a:lnTo>
                    <a:pt x="6924" y="19129"/>
                  </a:lnTo>
                  <a:lnTo>
                    <a:pt x="7134" y="19045"/>
                  </a:lnTo>
                  <a:lnTo>
                    <a:pt x="7344" y="18961"/>
                  </a:lnTo>
                  <a:lnTo>
                    <a:pt x="7555" y="18855"/>
                  </a:lnTo>
                  <a:lnTo>
                    <a:pt x="7765" y="18729"/>
                  </a:lnTo>
                  <a:lnTo>
                    <a:pt x="7955" y="18603"/>
                  </a:lnTo>
                  <a:lnTo>
                    <a:pt x="8144" y="18435"/>
                  </a:lnTo>
                  <a:lnTo>
                    <a:pt x="8312" y="18287"/>
                  </a:lnTo>
                  <a:lnTo>
                    <a:pt x="8670" y="17908"/>
                  </a:lnTo>
                  <a:lnTo>
                    <a:pt x="9007" y="17509"/>
                  </a:lnTo>
                  <a:lnTo>
                    <a:pt x="9323" y="17067"/>
                  </a:lnTo>
                  <a:lnTo>
                    <a:pt x="9596" y="16604"/>
                  </a:lnTo>
                  <a:lnTo>
                    <a:pt x="9870" y="16141"/>
                  </a:lnTo>
                  <a:lnTo>
                    <a:pt x="10122" y="15678"/>
                  </a:lnTo>
                  <a:lnTo>
                    <a:pt x="10585" y="14773"/>
                  </a:lnTo>
                  <a:lnTo>
                    <a:pt x="10964" y="13994"/>
                  </a:lnTo>
                  <a:lnTo>
                    <a:pt x="11322" y="13300"/>
                  </a:lnTo>
                  <a:lnTo>
                    <a:pt x="11637" y="12605"/>
                  </a:lnTo>
                  <a:lnTo>
                    <a:pt x="11953" y="11869"/>
                  </a:lnTo>
                  <a:lnTo>
                    <a:pt x="12227" y="11153"/>
                  </a:lnTo>
                  <a:lnTo>
                    <a:pt x="12500" y="10417"/>
                  </a:lnTo>
                  <a:lnTo>
                    <a:pt x="12753" y="9680"/>
                  </a:lnTo>
                  <a:lnTo>
                    <a:pt x="13005" y="8923"/>
                  </a:lnTo>
                  <a:lnTo>
                    <a:pt x="13237" y="8165"/>
                  </a:lnTo>
                  <a:lnTo>
                    <a:pt x="13447" y="7408"/>
                  </a:lnTo>
                  <a:lnTo>
                    <a:pt x="13636" y="6650"/>
                  </a:lnTo>
                  <a:lnTo>
                    <a:pt x="13994" y="5114"/>
                  </a:lnTo>
                  <a:lnTo>
                    <a:pt x="14310" y="3578"/>
                  </a:lnTo>
                  <a:lnTo>
                    <a:pt x="14583" y="2063"/>
                  </a:lnTo>
                  <a:lnTo>
                    <a:pt x="14689" y="1894"/>
                  </a:lnTo>
                  <a:lnTo>
                    <a:pt x="14752" y="1747"/>
                  </a:lnTo>
                  <a:lnTo>
                    <a:pt x="14794" y="1600"/>
                  </a:lnTo>
                  <a:lnTo>
                    <a:pt x="14794" y="1410"/>
                  </a:lnTo>
                  <a:lnTo>
                    <a:pt x="14773" y="1221"/>
                  </a:lnTo>
                  <a:lnTo>
                    <a:pt x="14752" y="1158"/>
                  </a:lnTo>
                  <a:lnTo>
                    <a:pt x="14731" y="1095"/>
                  </a:lnTo>
                  <a:lnTo>
                    <a:pt x="14689" y="1053"/>
                  </a:lnTo>
                  <a:lnTo>
                    <a:pt x="14625" y="1032"/>
                  </a:lnTo>
                  <a:lnTo>
                    <a:pt x="14562" y="1011"/>
                  </a:lnTo>
                  <a:lnTo>
                    <a:pt x="14499" y="1032"/>
                  </a:lnTo>
                  <a:lnTo>
                    <a:pt x="14436" y="1053"/>
                  </a:lnTo>
                  <a:lnTo>
                    <a:pt x="14394" y="1074"/>
                  </a:lnTo>
                  <a:lnTo>
                    <a:pt x="14373" y="1095"/>
                  </a:lnTo>
                  <a:lnTo>
                    <a:pt x="14184" y="1452"/>
                  </a:lnTo>
                  <a:lnTo>
                    <a:pt x="14141" y="1495"/>
                  </a:lnTo>
                  <a:lnTo>
                    <a:pt x="14120" y="1558"/>
                  </a:lnTo>
                  <a:lnTo>
                    <a:pt x="13805" y="2042"/>
                  </a:lnTo>
                  <a:lnTo>
                    <a:pt x="13447" y="2463"/>
                  </a:lnTo>
                  <a:lnTo>
                    <a:pt x="13068" y="2862"/>
                  </a:lnTo>
                  <a:lnTo>
                    <a:pt x="12668" y="3199"/>
                  </a:lnTo>
                  <a:lnTo>
                    <a:pt x="12248" y="3515"/>
                  </a:lnTo>
                  <a:lnTo>
                    <a:pt x="12016" y="3641"/>
                  </a:lnTo>
                  <a:lnTo>
                    <a:pt x="11785" y="3767"/>
                  </a:lnTo>
                  <a:lnTo>
                    <a:pt x="11553" y="3872"/>
                  </a:lnTo>
                  <a:lnTo>
                    <a:pt x="11322" y="3978"/>
                  </a:lnTo>
                  <a:lnTo>
                    <a:pt x="11090" y="4062"/>
                  </a:lnTo>
                  <a:lnTo>
                    <a:pt x="10838" y="4125"/>
                  </a:lnTo>
                  <a:lnTo>
                    <a:pt x="10585" y="4188"/>
                  </a:lnTo>
                  <a:lnTo>
                    <a:pt x="10333" y="4230"/>
                  </a:lnTo>
                  <a:lnTo>
                    <a:pt x="10080" y="4272"/>
                  </a:lnTo>
                  <a:lnTo>
                    <a:pt x="9828" y="4293"/>
                  </a:lnTo>
                  <a:lnTo>
                    <a:pt x="9323" y="4293"/>
                  </a:lnTo>
                  <a:lnTo>
                    <a:pt x="9070" y="4251"/>
                  </a:lnTo>
                  <a:lnTo>
                    <a:pt x="8796" y="4230"/>
                  </a:lnTo>
                  <a:lnTo>
                    <a:pt x="8544" y="4167"/>
                  </a:lnTo>
                  <a:lnTo>
                    <a:pt x="8291" y="4104"/>
                  </a:lnTo>
                  <a:lnTo>
                    <a:pt x="8039" y="4020"/>
                  </a:lnTo>
                  <a:lnTo>
                    <a:pt x="7786" y="3915"/>
                  </a:lnTo>
                  <a:lnTo>
                    <a:pt x="7513" y="3809"/>
                  </a:lnTo>
                  <a:lnTo>
                    <a:pt x="7260" y="3662"/>
                  </a:lnTo>
                  <a:lnTo>
                    <a:pt x="7008" y="3515"/>
                  </a:lnTo>
                  <a:lnTo>
                    <a:pt x="6776" y="3346"/>
                  </a:lnTo>
                  <a:lnTo>
                    <a:pt x="6713" y="3346"/>
                  </a:lnTo>
                  <a:lnTo>
                    <a:pt x="6671" y="3367"/>
                  </a:lnTo>
                  <a:lnTo>
                    <a:pt x="6650" y="3410"/>
                  </a:lnTo>
                  <a:lnTo>
                    <a:pt x="6671" y="3452"/>
                  </a:lnTo>
                  <a:lnTo>
                    <a:pt x="6503" y="3452"/>
                  </a:lnTo>
                  <a:lnTo>
                    <a:pt x="6334" y="3494"/>
                  </a:lnTo>
                  <a:lnTo>
                    <a:pt x="6166" y="3557"/>
                  </a:lnTo>
                  <a:lnTo>
                    <a:pt x="5998" y="3641"/>
                  </a:lnTo>
                  <a:lnTo>
                    <a:pt x="5577" y="3851"/>
                  </a:lnTo>
                  <a:lnTo>
                    <a:pt x="5324" y="3957"/>
                  </a:lnTo>
                  <a:lnTo>
                    <a:pt x="5030" y="4062"/>
                  </a:lnTo>
                  <a:lnTo>
                    <a:pt x="4777" y="4125"/>
                  </a:lnTo>
                  <a:lnTo>
                    <a:pt x="4546" y="4167"/>
                  </a:lnTo>
                  <a:lnTo>
                    <a:pt x="4314" y="4209"/>
                  </a:lnTo>
                  <a:lnTo>
                    <a:pt x="3851" y="4209"/>
                  </a:lnTo>
                  <a:lnTo>
                    <a:pt x="3641" y="4188"/>
                  </a:lnTo>
                  <a:lnTo>
                    <a:pt x="3430" y="4146"/>
                  </a:lnTo>
                  <a:lnTo>
                    <a:pt x="3220" y="4083"/>
                  </a:lnTo>
                  <a:lnTo>
                    <a:pt x="3010" y="4020"/>
                  </a:lnTo>
                  <a:lnTo>
                    <a:pt x="2799" y="3936"/>
                  </a:lnTo>
                  <a:lnTo>
                    <a:pt x="2610" y="3851"/>
                  </a:lnTo>
                  <a:lnTo>
                    <a:pt x="2420" y="3746"/>
                  </a:lnTo>
                  <a:lnTo>
                    <a:pt x="2042" y="3494"/>
                  </a:lnTo>
                  <a:lnTo>
                    <a:pt x="1705" y="3199"/>
                  </a:lnTo>
                  <a:lnTo>
                    <a:pt x="1389" y="2883"/>
                  </a:lnTo>
                  <a:lnTo>
                    <a:pt x="1116" y="2526"/>
                  </a:lnTo>
                  <a:lnTo>
                    <a:pt x="863" y="2147"/>
                  </a:lnTo>
                  <a:lnTo>
                    <a:pt x="632" y="1747"/>
                  </a:lnTo>
                  <a:lnTo>
                    <a:pt x="442" y="1347"/>
                  </a:lnTo>
                  <a:lnTo>
                    <a:pt x="295" y="926"/>
                  </a:lnTo>
                  <a:lnTo>
                    <a:pt x="190" y="484"/>
                  </a:lnTo>
                  <a:lnTo>
                    <a:pt x="127" y="64"/>
                  </a:lnTo>
                  <a:lnTo>
                    <a:pt x="106" y="22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49"/>
            <p:cNvSpPr/>
            <p:nvPr/>
          </p:nvSpPr>
          <p:spPr>
            <a:xfrm>
              <a:off x="5321280" y="-2391030"/>
              <a:ext cx="307517" cy="195325"/>
            </a:xfrm>
            <a:custGeom>
              <a:avLst/>
              <a:gdLst/>
              <a:ahLst/>
              <a:cxnLst/>
              <a:rect l="l" t="t" r="r" b="b"/>
              <a:pathLst>
                <a:path w="8944" h="5683" extrusionOk="0">
                  <a:moveTo>
                    <a:pt x="3809" y="1"/>
                  </a:moveTo>
                  <a:lnTo>
                    <a:pt x="3556" y="22"/>
                  </a:lnTo>
                  <a:lnTo>
                    <a:pt x="3304" y="43"/>
                  </a:lnTo>
                  <a:lnTo>
                    <a:pt x="3072" y="106"/>
                  </a:lnTo>
                  <a:lnTo>
                    <a:pt x="2841" y="169"/>
                  </a:lnTo>
                  <a:lnTo>
                    <a:pt x="2609" y="232"/>
                  </a:lnTo>
                  <a:lnTo>
                    <a:pt x="2399" y="317"/>
                  </a:lnTo>
                  <a:lnTo>
                    <a:pt x="2189" y="422"/>
                  </a:lnTo>
                  <a:lnTo>
                    <a:pt x="1978" y="527"/>
                  </a:lnTo>
                  <a:lnTo>
                    <a:pt x="1789" y="653"/>
                  </a:lnTo>
                  <a:lnTo>
                    <a:pt x="1599" y="801"/>
                  </a:lnTo>
                  <a:lnTo>
                    <a:pt x="1431" y="948"/>
                  </a:lnTo>
                  <a:lnTo>
                    <a:pt x="1263" y="1095"/>
                  </a:lnTo>
                  <a:lnTo>
                    <a:pt x="1094" y="1263"/>
                  </a:lnTo>
                  <a:lnTo>
                    <a:pt x="947" y="1432"/>
                  </a:lnTo>
                  <a:lnTo>
                    <a:pt x="821" y="1621"/>
                  </a:lnTo>
                  <a:lnTo>
                    <a:pt x="695" y="1811"/>
                  </a:lnTo>
                  <a:lnTo>
                    <a:pt x="463" y="2210"/>
                  </a:lnTo>
                  <a:lnTo>
                    <a:pt x="274" y="2631"/>
                  </a:lnTo>
                  <a:lnTo>
                    <a:pt x="126" y="3094"/>
                  </a:lnTo>
                  <a:lnTo>
                    <a:pt x="42" y="3557"/>
                  </a:lnTo>
                  <a:lnTo>
                    <a:pt x="0" y="4062"/>
                  </a:lnTo>
                  <a:lnTo>
                    <a:pt x="0" y="4546"/>
                  </a:lnTo>
                  <a:lnTo>
                    <a:pt x="0" y="4799"/>
                  </a:lnTo>
                  <a:lnTo>
                    <a:pt x="42" y="5051"/>
                  </a:lnTo>
                  <a:lnTo>
                    <a:pt x="63" y="5093"/>
                  </a:lnTo>
                  <a:lnTo>
                    <a:pt x="63" y="5114"/>
                  </a:lnTo>
                  <a:lnTo>
                    <a:pt x="126" y="5135"/>
                  </a:lnTo>
                  <a:lnTo>
                    <a:pt x="189" y="5114"/>
                  </a:lnTo>
                  <a:lnTo>
                    <a:pt x="211" y="5051"/>
                  </a:lnTo>
                  <a:lnTo>
                    <a:pt x="316" y="4736"/>
                  </a:lnTo>
                  <a:lnTo>
                    <a:pt x="442" y="4420"/>
                  </a:lnTo>
                  <a:lnTo>
                    <a:pt x="568" y="4125"/>
                  </a:lnTo>
                  <a:lnTo>
                    <a:pt x="716" y="3831"/>
                  </a:lnTo>
                  <a:lnTo>
                    <a:pt x="905" y="3536"/>
                  </a:lnTo>
                  <a:lnTo>
                    <a:pt x="1094" y="3263"/>
                  </a:lnTo>
                  <a:lnTo>
                    <a:pt x="1284" y="3010"/>
                  </a:lnTo>
                  <a:lnTo>
                    <a:pt x="1515" y="2758"/>
                  </a:lnTo>
                  <a:lnTo>
                    <a:pt x="1747" y="2547"/>
                  </a:lnTo>
                  <a:lnTo>
                    <a:pt x="1999" y="2337"/>
                  </a:lnTo>
                  <a:lnTo>
                    <a:pt x="2273" y="2168"/>
                  </a:lnTo>
                  <a:lnTo>
                    <a:pt x="2567" y="2000"/>
                  </a:lnTo>
                  <a:lnTo>
                    <a:pt x="2862" y="1874"/>
                  </a:lnTo>
                  <a:lnTo>
                    <a:pt x="3199" y="1769"/>
                  </a:lnTo>
                  <a:lnTo>
                    <a:pt x="3514" y="1705"/>
                  </a:lnTo>
                  <a:lnTo>
                    <a:pt x="3872" y="1663"/>
                  </a:lnTo>
                  <a:lnTo>
                    <a:pt x="4061" y="1663"/>
                  </a:lnTo>
                  <a:lnTo>
                    <a:pt x="4251" y="1684"/>
                  </a:lnTo>
                  <a:lnTo>
                    <a:pt x="4630" y="1726"/>
                  </a:lnTo>
                  <a:lnTo>
                    <a:pt x="4987" y="1832"/>
                  </a:lnTo>
                  <a:lnTo>
                    <a:pt x="5345" y="1979"/>
                  </a:lnTo>
                  <a:lnTo>
                    <a:pt x="5661" y="2147"/>
                  </a:lnTo>
                  <a:lnTo>
                    <a:pt x="5976" y="2358"/>
                  </a:lnTo>
                  <a:lnTo>
                    <a:pt x="6271" y="2610"/>
                  </a:lnTo>
                  <a:lnTo>
                    <a:pt x="6566" y="2863"/>
                  </a:lnTo>
                  <a:lnTo>
                    <a:pt x="6818" y="3157"/>
                  </a:lnTo>
                  <a:lnTo>
                    <a:pt x="7071" y="3473"/>
                  </a:lnTo>
                  <a:lnTo>
                    <a:pt x="7302" y="3789"/>
                  </a:lnTo>
                  <a:lnTo>
                    <a:pt x="7513" y="4104"/>
                  </a:lnTo>
                  <a:lnTo>
                    <a:pt x="7702" y="4441"/>
                  </a:lnTo>
                  <a:lnTo>
                    <a:pt x="7891" y="4778"/>
                  </a:lnTo>
                  <a:lnTo>
                    <a:pt x="8039" y="5114"/>
                  </a:lnTo>
                  <a:lnTo>
                    <a:pt x="8165" y="5430"/>
                  </a:lnTo>
                  <a:lnTo>
                    <a:pt x="8228" y="5535"/>
                  </a:lnTo>
                  <a:lnTo>
                    <a:pt x="8312" y="5619"/>
                  </a:lnTo>
                  <a:lnTo>
                    <a:pt x="8417" y="5662"/>
                  </a:lnTo>
                  <a:lnTo>
                    <a:pt x="8544" y="5683"/>
                  </a:lnTo>
                  <a:lnTo>
                    <a:pt x="8649" y="5683"/>
                  </a:lnTo>
                  <a:lnTo>
                    <a:pt x="8754" y="5641"/>
                  </a:lnTo>
                  <a:lnTo>
                    <a:pt x="8817" y="5556"/>
                  </a:lnTo>
                  <a:lnTo>
                    <a:pt x="8859" y="5430"/>
                  </a:lnTo>
                  <a:lnTo>
                    <a:pt x="8901" y="5178"/>
                  </a:lnTo>
                  <a:lnTo>
                    <a:pt x="8922" y="4946"/>
                  </a:lnTo>
                  <a:lnTo>
                    <a:pt x="8944" y="4694"/>
                  </a:lnTo>
                  <a:lnTo>
                    <a:pt x="8922" y="4462"/>
                  </a:lnTo>
                  <a:lnTo>
                    <a:pt x="8901" y="4231"/>
                  </a:lnTo>
                  <a:lnTo>
                    <a:pt x="8859" y="3978"/>
                  </a:lnTo>
                  <a:lnTo>
                    <a:pt x="8817" y="3747"/>
                  </a:lnTo>
                  <a:lnTo>
                    <a:pt x="8733" y="3515"/>
                  </a:lnTo>
                  <a:lnTo>
                    <a:pt x="8649" y="3284"/>
                  </a:lnTo>
                  <a:lnTo>
                    <a:pt x="8565" y="3073"/>
                  </a:lnTo>
                  <a:lnTo>
                    <a:pt x="8460" y="2842"/>
                  </a:lnTo>
                  <a:lnTo>
                    <a:pt x="8333" y="2631"/>
                  </a:lnTo>
                  <a:lnTo>
                    <a:pt x="8060" y="2210"/>
                  </a:lnTo>
                  <a:lnTo>
                    <a:pt x="7744" y="1832"/>
                  </a:lnTo>
                  <a:lnTo>
                    <a:pt x="7407" y="1453"/>
                  </a:lnTo>
                  <a:lnTo>
                    <a:pt x="7029" y="1116"/>
                  </a:lnTo>
                  <a:lnTo>
                    <a:pt x="6608" y="822"/>
                  </a:lnTo>
                  <a:lnTo>
                    <a:pt x="6187" y="569"/>
                  </a:lnTo>
                  <a:lnTo>
                    <a:pt x="5745" y="359"/>
                  </a:lnTo>
                  <a:lnTo>
                    <a:pt x="5282" y="190"/>
                  </a:lnTo>
                  <a:lnTo>
                    <a:pt x="5050" y="127"/>
                  </a:lnTo>
                  <a:lnTo>
                    <a:pt x="4819" y="64"/>
                  </a:lnTo>
                  <a:lnTo>
                    <a:pt x="4566" y="22"/>
                  </a:lnTo>
                  <a:lnTo>
                    <a:pt x="433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49"/>
            <p:cNvSpPr/>
            <p:nvPr/>
          </p:nvSpPr>
          <p:spPr>
            <a:xfrm>
              <a:off x="4832847" y="-2406943"/>
              <a:ext cx="230844" cy="211238"/>
            </a:xfrm>
            <a:custGeom>
              <a:avLst/>
              <a:gdLst/>
              <a:ahLst/>
              <a:cxnLst/>
              <a:rect l="l" t="t" r="r" b="b"/>
              <a:pathLst>
                <a:path w="6714" h="6146" extrusionOk="0">
                  <a:moveTo>
                    <a:pt x="5093" y="1"/>
                  </a:moveTo>
                  <a:lnTo>
                    <a:pt x="4904" y="22"/>
                  </a:lnTo>
                  <a:lnTo>
                    <a:pt x="4504" y="64"/>
                  </a:lnTo>
                  <a:lnTo>
                    <a:pt x="4146" y="148"/>
                  </a:lnTo>
                  <a:lnTo>
                    <a:pt x="3810" y="232"/>
                  </a:lnTo>
                  <a:lnTo>
                    <a:pt x="3515" y="338"/>
                  </a:lnTo>
                  <a:lnTo>
                    <a:pt x="3242" y="464"/>
                  </a:lnTo>
                  <a:lnTo>
                    <a:pt x="2989" y="590"/>
                  </a:lnTo>
                  <a:lnTo>
                    <a:pt x="2715" y="737"/>
                  </a:lnTo>
                  <a:lnTo>
                    <a:pt x="2463" y="885"/>
                  </a:lnTo>
                  <a:lnTo>
                    <a:pt x="2231" y="1053"/>
                  </a:lnTo>
                  <a:lnTo>
                    <a:pt x="1768" y="1411"/>
                  </a:lnTo>
                  <a:lnTo>
                    <a:pt x="1306" y="1790"/>
                  </a:lnTo>
                  <a:lnTo>
                    <a:pt x="864" y="2189"/>
                  </a:lnTo>
                  <a:lnTo>
                    <a:pt x="22" y="3031"/>
                  </a:lnTo>
                  <a:lnTo>
                    <a:pt x="1" y="3052"/>
                  </a:lnTo>
                  <a:lnTo>
                    <a:pt x="1" y="3073"/>
                  </a:lnTo>
                  <a:lnTo>
                    <a:pt x="1" y="3136"/>
                  </a:lnTo>
                  <a:lnTo>
                    <a:pt x="64" y="3157"/>
                  </a:lnTo>
                  <a:lnTo>
                    <a:pt x="106" y="3157"/>
                  </a:lnTo>
                  <a:lnTo>
                    <a:pt x="548" y="2863"/>
                  </a:lnTo>
                  <a:lnTo>
                    <a:pt x="1221" y="2421"/>
                  </a:lnTo>
                  <a:lnTo>
                    <a:pt x="2063" y="1916"/>
                  </a:lnTo>
                  <a:lnTo>
                    <a:pt x="2505" y="1663"/>
                  </a:lnTo>
                  <a:lnTo>
                    <a:pt x="2947" y="1411"/>
                  </a:lnTo>
                  <a:lnTo>
                    <a:pt x="3410" y="1200"/>
                  </a:lnTo>
                  <a:lnTo>
                    <a:pt x="3852" y="1032"/>
                  </a:lnTo>
                  <a:lnTo>
                    <a:pt x="4273" y="906"/>
                  </a:lnTo>
                  <a:lnTo>
                    <a:pt x="4483" y="864"/>
                  </a:lnTo>
                  <a:lnTo>
                    <a:pt x="4672" y="843"/>
                  </a:lnTo>
                  <a:lnTo>
                    <a:pt x="4841" y="822"/>
                  </a:lnTo>
                  <a:lnTo>
                    <a:pt x="5030" y="843"/>
                  </a:lnTo>
                  <a:lnTo>
                    <a:pt x="5177" y="864"/>
                  </a:lnTo>
                  <a:lnTo>
                    <a:pt x="5325" y="927"/>
                  </a:lnTo>
                  <a:lnTo>
                    <a:pt x="5451" y="990"/>
                  </a:lnTo>
                  <a:lnTo>
                    <a:pt x="5577" y="1095"/>
                  </a:lnTo>
                  <a:lnTo>
                    <a:pt x="5661" y="1221"/>
                  </a:lnTo>
                  <a:lnTo>
                    <a:pt x="5746" y="1369"/>
                  </a:lnTo>
                  <a:lnTo>
                    <a:pt x="5788" y="1537"/>
                  </a:lnTo>
                  <a:lnTo>
                    <a:pt x="5830" y="1684"/>
                  </a:lnTo>
                  <a:lnTo>
                    <a:pt x="5851" y="1853"/>
                  </a:lnTo>
                  <a:lnTo>
                    <a:pt x="5851" y="2000"/>
                  </a:lnTo>
                  <a:lnTo>
                    <a:pt x="5851" y="2147"/>
                  </a:lnTo>
                  <a:lnTo>
                    <a:pt x="5830" y="2316"/>
                  </a:lnTo>
                  <a:lnTo>
                    <a:pt x="5746" y="2631"/>
                  </a:lnTo>
                  <a:lnTo>
                    <a:pt x="5598" y="2947"/>
                  </a:lnTo>
                  <a:lnTo>
                    <a:pt x="5451" y="3263"/>
                  </a:lnTo>
                  <a:lnTo>
                    <a:pt x="5241" y="3578"/>
                  </a:lnTo>
                  <a:lnTo>
                    <a:pt x="5030" y="3873"/>
                  </a:lnTo>
                  <a:lnTo>
                    <a:pt x="4778" y="4189"/>
                  </a:lnTo>
                  <a:lnTo>
                    <a:pt x="4525" y="4483"/>
                  </a:lnTo>
                  <a:lnTo>
                    <a:pt x="4020" y="5030"/>
                  </a:lnTo>
                  <a:lnTo>
                    <a:pt x="3536" y="5535"/>
                  </a:lnTo>
                  <a:lnTo>
                    <a:pt x="3157" y="5977"/>
                  </a:lnTo>
                  <a:lnTo>
                    <a:pt x="3136" y="5998"/>
                  </a:lnTo>
                  <a:lnTo>
                    <a:pt x="3136" y="6040"/>
                  </a:lnTo>
                  <a:lnTo>
                    <a:pt x="3157" y="6104"/>
                  </a:lnTo>
                  <a:lnTo>
                    <a:pt x="3199" y="6146"/>
                  </a:lnTo>
                  <a:lnTo>
                    <a:pt x="3242" y="6146"/>
                  </a:lnTo>
                  <a:lnTo>
                    <a:pt x="3284" y="6125"/>
                  </a:lnTo>
                  <a:lnTo>
                    <a:pt x="3641" y="5956"/>
                  </a:lnTo>
                  <a:lnTo>
                    <a:pt x="3999" y="5725"/>
                  </a:lnTo>
                  <a:lnTo>
                    <a:pt x="4357" y="5493"/>
                  </a:lnTo>
                  <a:lnTo>
                    <a:pt x="4694" y="5220"/>
                  </a:lnTo>
                  <a:lnTo>
                    <a:pt x="5051" y="4925"/>
                  </a:lnTo>
                  <a:lnTo>
                    <a:pt x="5367" y="4630"/>
                  </a:lnTo>
                  <a:lnTo>
                    <a:pt x="5661" y="4294"/>
                  </a:lnTo>
                  <a:lnTo>
                    <a:pt x="5935" y="3936"/>
                  </a:lnTo>
                  <a:lnTo>
                    <a:pt x="6188" y="3578"/>
                  </a:lnTo>
                  <a:lnTo>
                    <a:pt x="6377" y="3200"/>
                  </a:lnTo>
                  <a:lnTo>
                    <a:pt x="6545" y="2821"/>
                  </a:lnTo>
                  <a:lnTo>
                    <a:pt x="6608" y="2610"/>
                  </a:lnTo>
                  <a:lnTo>
                    <a:pt x="6651" y="2421"/>
                  </a:lnTo>
                  <a:lnTo>
                    <a:pt x="6693" y="2210"/>
                  </a:lnTo>
                  <a:lnTo>
                    <a:pt x="6714" y="2021"/>
                  </a:lnTo>
                  <a:lnTo>
                    <a:pt x="6714" y="1811"/>
                  </a:lnTo>
                  <a:lnTo>
                    <a:pt x="6693" y="1600"/>
                  </a:lnTo>
                  <a:lnTo>
                    <a:pt x="6672" y="1390"/>
                  </a:lnTo>
                  <a:lnTo>
                    <a:pt x="6629" y="1179"/>
                  </a:lnTo>
                  <a:lnTo>
                    <a:pt x="6566" y="969"/>
                  </a:lnTo>
                  <a:lnTo>
                    <a:pt x="6482" y="758"/>
                  </a:lnTo>
                  <a:lnTo>
                    <a:pt x="6398" y="590"/>
                  </a:lnTo>
                  <a:lnTo>
                    <a:pt x="6272" y="443"/>
                  </a:lnTo>
                  <a:lnTo>
                    <a:pt x="6145" y="317"/>
                  </a:lnTo>
                  <a:lnTo>
                    <a:pt x="5998" y="211"/>
                  </a:lnTo>
                  <a:lnTo>
                    <a:pt x="5830" y="127"/>
                  </a:lnTo>
                  <a:lnTo>
                    <a:pt x="5661" y="85"/>
                  </a:lnTo>
                  <a:lnTo>
                    <a:pt x="5472" y="43"/>
                  </a:lnTo>
                  <a:lnTo>
                    <a:pt x="5283" y="22"/>
                  </a:lnTo>
                  <a:lnTo>
                    <a:pt x="509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49"/>
            <p:cNvSpPr/>
            <p:nvPr/>
          </p:nvSpPr>
          <p:spPr>
            <a:xfrm>
              <a:off x="5329945" y="-2330990"/>
              <a:ext cx="270625" cy="153359"/>
            </a:xfrm>
            <a:custGeom>
              <a:avLst/>
              <a:gdLst/>
              <a:ahLst/>
              <a:cxnLst/>
              <a:rect l="l" t="t" r="r" b="b"/>
              <a:pathLst>
                <a:path w="7871" h="4462" extrusionOk="0">
                  <a:moveTo>
                    <a:pt x="3578" y="0"/>
                  </a:moveTo>
                  <a:lnTo>
                    <a:pt x="3199" y="64"/>
                  </a:lnTo>
                  <a:lnTo>
                    <a:pt x="2820" y="169"/>
                  </a:lnTo>
                  <a:lnTo>
                    <a:pt x="2442" y="295"/>
                  </a:lnTo>
                  <a:lnTo>
                    <a:pt x="2084" y="463"/>
                  </a:lnTo>
                  <a:lnTo>
                    <a:pt x="1747" y="674"/>
                  </a:lnTo>
                  <a:lnTo>
                    <a:pt x="1411" y="905"/>
                  </a:lnTo>
                  <a:lnTo>
                    <a:pt x="1116" y="1179"/>
                  </a:lnTo>
                  <a:lnTo>
                    <a:pt x="842" y="1452"/>
                  </a:lnTo>
                  <a:lnTo>
                    <a:pt x="611" y="1768"/>
                  </a:lnTo>
                  <a:lnTo>
                    <a:pt x="400" y="2105"/>
                  </a:lnTo>
                  <a:lnTo>
                    <a:pt x="232" y="2463"/>
                  </a:lnTo>
                  <a:lnTo>
                    <a:pt x="127" y="2820"/>
                  </a:lnTo>
                  <a:lnTo>
                    <a:pt x="43" y="3220"/>
                  </a:lnTo>
                  <a:lnTo>
                    <a:pt x="22" y="3410"/>
                  </a:lnTo>
                  <a:lnTo>
                    <a:pt x="1" y="3620"/>
                  </a:lnTo>
                  <a:lnTo>
                    <a:pt x="22" y="3830"/>
                  </a:lnTo>
                  <a:lnTo>
                    <a:pt x="22" y="4041"/>
                  </a:lnTo>
                  <a:lnTo>
                    <a:pt x="43" y="4062"/>
                  </a:lnTo>
                  <a:lnTo>
                    <a:pt x="64" y="4083"/>
                  </a:lnTo>
                  <a:lnTo>
                    <a:pt x="106" y="4062"/>
                  </a:lnTo>
                  <a:lnTo>
                    <a:pt x="127" y="4041"/>
                  </a:lnTo>
                  <a:lnTo>
                    <a:pt x="400" y="3325"/>
                  </a:lnTo>
                  <a:lnTo>
                    <a:pt x="569" y="2968"/>
                  </a:lnTo>
                  <a:lnTo>
                    <a:pt x="737" y="2631"/>
                  </a:lnTo>
                  <a:lnTo>
                    <a:pt x="905" y="2315"/>
                  </a:lnTo>
                  <a:lnTo>
                    <a:pt x="1116" y="2000"/>
                  </a:lnTo>
                  <a:lnTo>
                    <a:pt x="1326" y="1705"/>
                  </a:lnTo>
                  <a:lnTo>
                    <a:pt x="1579" y="1452"/>
                  </a:lnTo>
                  <a:lnTo>
                    <a:pt x="1831" y="1200"/>
                  </a:lnTo>
                  <a:lnTo>
                    <a:pt x="2105" y="990"/>
                  </a:lnTo>
                  <a:lnTo>
                    <a:pt x="2400" y="821"/>
                  </a:lnTo>
                  <a:lnTo>
                    <a:pt x="2736" y="674"/>
                  </a:lnTo>
                  <a:lnTo>
                    <a:pt x="3094" y="569"/>
                  </a:lnTo>
                  <a:lnTo>
                    <a:pt x="3473" y="506"/>
                  </a:lnTo>
                  <a:lnTo>
                    <a:pt x="3873" y="506"/>
                  </a:lnTo>
                  <a:lnTo>
                    <a:pt x="4314" y="548"/>
                  </a:lnTo>
                  <a:lnTo>
                    <a:pt x="4630" y="611"/>
                  </a:lnTo>
                  <a:lnTo>
                    <a:pt x="4946" y="716"/>
                  </a:lnTo>
                  <a:lnTo>
                    <a:pt x="5240" y="863"/>
                  </a:lnTo>
                  <a:lnTo>
                    <a:pt x="5514" y="1053"/>
                  </a:lnTo>
                  <a:lnTo>
                    <a:pt x="5766" y="1263"/>
                  </a:lnTo>
                  <a:lnTo>
                    <a:pt x="5998" y="1495"/>
                  </a:lnTo>
                  <a:lnTo>
                    <a:pt x="6229" y="1747"/>
                  </a:lnTo>
                  <a:lnTo>
                    <a:pt x="6440" y="2042"/>
                  </a:lnTo>
                  <a:lnTo>
                    <a:pt x="6629" y="2315"/>
                  </a:lnTo>
                  <a:lnTo>
                    <a:pt x="6819" y="2631"/>
                  </a:lnTo>
                  <a:lnTo>
                    <a:pt x="7134" y="3241"/>
                  </a:lnTo>
                  <a:lnTo>
                    <a:pt x="7429" y="3851"/>
                  </a:lnTo>
                  <a:lnTo>
                    <a:pt x="7702" y="4420"/>
                  </a:lnTo>
                  <a:lnTo>
                    <a:pt x="7724" y="4441"/>
                  </a:lnTo>
                  <a:lnTo>
                    <a:pt x="7745" y="4462"/>
                  </a:lnTo>
                  <a:lnTo>
                    <a:pt x="7808" y="4462"/>
                  </a:lnTo>
                  <a:lnTo>
                    <a:pt x="7850" y="4420"/>
                  </a:lnTo>
                  <a:lnTo>
                    <a:pt x="7871" y="4356"/>
                  </a:lnTo>
                  <a:lnTo>
                    <a:pt x="7787" y="3999"/>
                  </a:lnTo>
                  <a:lnTo>
                    <a:pt x="7702" y="3641"/>
                  </a:lnTo>
                  <a:lnTo>
                    <a:pt x="7576" y="3262"/>
                  </a:lnTo>
                  <a:lnTo>
                    <a:pt x="7429" y="2883"/>
                  </a:lnTo>
                  <a:lnTo>
                    <a:pt x="7261" y="2526"/>
                  </a:lnTo>
                  <a:lnTo>
                    <a:pt x="7071" y="2168"/>
                  </a:lnTo>
                  <a:lnTo>
                    <a:pt x="6861" y="1810"/>
                  </a:lnTo>
                  <a:lnTo>
                    <a:pt x="6629" y="1474"/>
                  </a:lnTo>
                  <a:lnTo>
                    <a:pt x="6356" y="1179"/>
                  </a:lnTo>
                  <a:lnTo>
                    <a:pt x="6082" y="884"/>
                  </a:lnTo>
                  <a:lnTo>
                    <a:pt x="5766" y="632"/>
                  </a:lnTo>
                  <a:lnTo>
                    <a:pt x="5451" y="421"/>
                  </a:lnTo>
                  <a:lnTo>
                    <a:pt x="5114" y="232"/>
                  </a:lnTo>
                  <a:lnTo>
                    <a:pt x="4925" y="169"/>
                  </a:lnTo>
                  <a:lnTo>
                    <a:pt x="4756" y="106"/>
                  </a:lnTo>
                  <a:lnTo>
                    <a:pt x="4567" y="64"/>
                  </a:lnTo>
                  <a:lnTo>
                    <a:pt x="4378" y="22"/>
                  </a:lnTo>
                  <a:lnTo>
                    <a:pt x="4167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49"/>
            <p:cNvSpPr/>
            <p:nvPr/>
          </p:nvSpPr>
          <p:spPr>
            <a:xfrm>
              <a:off x="4814039" y="-2383057"/>
              <a:ext cx="220701" cy="183742"/>
            </a:xfrm>
            <a:custGeom>
              <a:avLst/>
              <a:gdLst/>
              <a:ahLst/>
              <a:cxnLst/>
              <a:rect l="l" t="t" r="r" b="b"/>
              <a:pathLst>
                <a:path w="6419" h="5346" extrusionOk="0">
                  <a:moveTo>
                    <a:pt x="5030" y="0"/>
                  </a:moveTo>
                  <a:lnTo>
                    <a:pt x="4841" y="21"/>
                  </a:lnTo>
                  <a:lnTo>
                    <a:pt x="4651" y="63"/>
                  </a:lnTo>
                  <a:lnTo>
                    <a:pt x="4294" y="169"/>
                  </a:lnTo>
                  <a:lnTo>
                    <a:pt x="3936" y="316"/>
                  </a:lnTo>
                  <a:lnTo>
                    <a:pt x="3620" y="463"/>
                  </a:lnTo>
                  <a:lnTo>
                    <a:pt x="3347" y="611"/>
                  </a:lnTo>
                  <a:lnTo>
                    <a:pt x="2905" y="863"/>
                  </a:lnTo>
                  <a:lnTo>
                    <a:pt x="2421" y="1158"/>
                  </a:lnTo>
                  <a:lnTo>
                    <a:pt x="1958" y="1452"/>
                  </a:lnTo>
                  <a:lnTo>
                    <a:pt x="1495" y="1789"/>
                  </a:lnTo>
                  <a:lnTo>
                    <a:pt x="1053" y="2147"/>
                  </a:lnTo>
                  <a:lnTo>
                    <a:pt x="842" y="2336"/>
                  </a:lnTo>
                  <a:lnTo>
                    <a:pt x="632" y="2526"/>
                  </a:lnTo>
                  <a:lnTo>
                    <a:pt x="464" y="2736"/>
                  </a:lnTo>
                  <a:lnTo>
                    <a:pt x="295" y="2946"/>
                  </a:lnTo>
                  <a:lnTo>
                    <a:pt x="127" y="3157"/>
                  </a:lnTo>
                  <a:lnTo>
                    <a:pt x="1" y="3388"/>
                  </a:lnTo>
                  <a:lnTo>
                    <a:pt x="1" y="3409"/>
                  </a:lnTo>
                  <a:lnTo>
                    <a:pt x="1" y="3451"/>
                  </a:lnTo>
                  <a:lnTo>
                    <a:pt x="22" y="3494"/>
                  </a:lnTo>
                  <a:lnTo>
                    <a:pt x="85" y="3515"/>
                  </a:lnTo>
                  <a:lnTo>
                    <a:pt x="106" y="3494"/>
                  </a:lnTo>
                  <a:lnTo>
                    <a:pt x="148" y="3494"/>
                  </a:lnTo>
                  <a:lnTo>
                    <a:pt x="1200" y="2505"/>
                  </a:lnTo>
                  <a:lnTo>
                    <a:pt x="1789" y="2021"/>
                  </a:lnTo>
                  <a:lnTo>
                    <a:pt x="2400" y="1537"/>
                  </a:lnTo>
                  <a:lnTo>
                    <a:pt x="2715" y="1305"/>
                  </a:lnTo>
                  <a:lnTo>
                    <a:pt x="3031" y="1095"/>
                  </a:lnTo>
                  <a:lnTo>
                    <a:pt x="3368" y="905"/>
                  </a:lnTo>
                  <a:lnTo>
                    <a:pt x="3704" y="737"/>
                  </a:lnTo>
                  <a:lnTo>
                    <a:pt x="4041" y="611"/>
                  </a:lnTo>
                  <a:lnTo>
                    <a:pt x="4378" y="484"/>
                  </a:lnTo>
                  <a:lnTo>
                    <a:pt x="4735" y="400"/>
                  </a:lnTo>
                  <a:lnTo>
                    <a:pt x="5072" y="358"/>
                  </a:lnTo>
                  <a:lnTo>
                    <a:pt x="5283" y="337"/>
                  </a:lnTo>
                  <a:lnTo>
                    <a:pt x="5472" y="358"/>
                  </a:lnTo>
                  <a:lnTo>
                    <a:pt x="5619" y="400"/>
                  </a:lnTo>
                  <a:lnTo>
                    <a:pt x="5746" y="463"/>
                  </a:lnTo>
                  <a:lnTo>
                    <a:pt x="5830" y="547"/>
                  </a:lnTo>
                  <a:lnTo>
                    <a:pt x="5914" y="653"/>
                  </a:lnTo>
                  <a:lnTo>
                    <a:pt x="5977" y="758"/>
                  </a:lnTo>
                  <a:lnTo>
                    <a:pt x="5998" y="863"/>
                  </a:lnTo>
                  <a:lnTo>
                    <a:pt x="6019" y="1010"/>
                  </a:lnTo>
                  <a:lnTo>
                    <a:pt x="6040" y="1137"/>
                  </a:lnTo>
                  <a:lnTo>
                    <a:pt x="6019" y="1410"/>
                  </a:lnTo>
                  <a:lnTo>
                    <a:pt x="5977" y="1663"/>
                  </a:lnTo>
                  <a:lnTo>
                    <a:pt x="5914" y="1873"/>
                  </a:lnTo>
                  <a:lnTo>
                    <a:pt x="5872" y="2042"/>
                  </a:lnTo>
                  <a:lnTo>
                    <a:pt x="5809" y="2210"/>
                  </a:lnTo>
                  <a:lnTo>
                    <a:pt x="5640" y="2547"/>
                  </a:lnTo>
                  <a:lnTo>
                    <a:pt x="5472" y="2862"/>
                  </a:lnTo>
                  <a:lnTo>
                    <a:pt x="5283" y="3157"/>
                  </a:lnTo>
                  <a:lnTo>
                    <a:pt x="5072" y="3473"/>
                  </a:lnTo>
                  <a:lnTo>
                    <a:pt x="4841" y="3746"/>
                  </a:lnTo>
                  <a:lnTo>
                    <a:pt x="4588" y="3999"/>
                  </a:lnTo>
                  <a:lnTo>
                    <a:pt x="4315" y="4230"/>
                  </a:lnTo>
                  <a:lnTo>
                    <a:pt x="3767" y="4735"/>
                  </a:lnTo>
                  <a:lnTo>
                    <a:pt x="3515" y="4988"/>
                  </a:lnTo>
                  <a:lnTo>
                    <a:pt x="3283" y="5261"/>
                  </a:lnTo>
                  <a:lnTo>
                    <a:pt x="3283" y="5303"/>
                  </a:lnTo>
                  <a:lnTo>
                    <a:pt x="3305" y="5345"/>
                  </a:lnTo>
                  <a:lnTo>
                    <a:pt x="3368" y="5345"/>
                  </a:lnTo>
                  <a:lnTo>
                    <a:pt x="3852" y="4925"/>
                  </a:lnTo>
                  <a:lnTo>
                    <a:pt x="4462" y="4398"/>
                  </a:lnTo>
                  <a:lnTo>
                    <a:pt x="4778" y="4104"/>
                  </a:lnTo>
                  <a:lnTo>
                    <a:pt x="5093" y="3788"/>
                  </a:lnTo>
                  <a:lnTo>
                    <a:pt x="5388" y="3473"/>
                  </a:lnTo>
                  <a:lnTo>
                    <a:pt x="5682" y="3115"/>
                  </a:lnTo>
                  <a:lnTo>
                    <a:pt x="5935" y="2778"/>
                  </a:lnTo>
                  <a:lnTo>
                    <a:pt x="6145" y="2399"/>
                  </a:lnTo>
                  <a:lnTo>
                    <a:pt x="6230" y="2231"/>
                  </a:lnTo>
                  <a:lnTo>
                    <a:pt x="6293" y="2042"/>
                  </a:lnTo>
                  <a:lnTo>
                    <a:pt x="6356" y="1873"/>
                  </a:lnTo>
                  <a:lnTo>
                    <a:pt x="6398" y="1684"/>
                  </a:lnTo>
                  <a:lnTo>
                    <a:pt x="6419" y="1494"/>
                  </a:lnTo>
                  <a:lnTo>
                    <a:pt x="6419" y="1326"/>
                  </a:lnTo>
                  <a:lnTo>
                    <a:pt x="6419" y="1158"/>
                  </a:lnTo>
                  <a:lnTo>
                    <a:pt x="6377" y="968"/>
                  </a:lnTo>
                  <a:lnTo>
                    <a:pt x="6314" y="800"/>
                  </a:lnTo>
                  <a:lnTo>
                    <a:pt x="6230" y="632"/>
                  </a:lnTo>
                  <a:lnTo>
                    <a:pt x="6124" y="463"/>
                  </a:lnTo>
                  <a:lnTo>
                    <a:pt x="5977" y="295"/>
                  </a:lnTo>
                  <a:lnTo>
                    <a:pt x="5851" y="190"/>
                  </a:lnTo>
                  <a:lnTo>
                    <a:pt x="5703" y="106"/>
                  </a:lnTo>
                  <a:lnTo>
                    <a:pt x="5556" y="42"/>
                  </a:lnTo>
                  <a:lnTo>
                    <a:pt x="5388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49"/>
            <p:cNvSpPr/>
            <p:nvPr/>
          </p:nvSpPr>
          <p:spPr>
            <a:xfrm>
              <a:off x="4971795" y="-1758213"/>
              <a:ext cx="249651" cy="329849"/>
            </a:xfrm>
            <a:custGeom>
              <a:avLst/>
              <a:gdLst/>
              <a:ahLst/>
              <a:cxnLst/>
              <a:rect l="l" t="t" r="r" b="b"/>
              <a:pathLst>
                <a:path w="7261" h="9597" extrusionOk="0">
                  <a:moveTo>
                    <a:pt x="3809" y="1"/>
                  </a:moveTo>
                  <a:lnTo>
                    <a:pt x="3388" y="43"/>
                  </a:lnTo>
                  <a:lnTo>
                    <a:pt x="3009" y="127"/>
                  </a:lnTo>
                  <a:lnTo>
                    <a:pt x="2652" y="274"/>
                  </a:lnTo>
                  <a:lnTo>
                    <a:pt x="2294" y="443"/>
                  </a:lnTo>
                  <a:lnTo>
                    <a:pt x="1978" y="653"/>
                  </a:lnTo>
                  <a:lnTo>
                    <a:pt x="1684" y="906"/>
                  </a:lnTo>
                  <a:lnTo>
                    <a:pt x="1410" y="1200"/>
                  </a:lnTo>
                  <a:lnTo>
                    <a:pt x="1179" y="1537"/>
                  </a:lnTo>
                  <a:lnTo>
                    <a:pt x="884" y="2042"/>
                  </a:lnTo>
                  <a:lnTo>
                    <a:pt x="653" y="2568"/>
                  </a:lnTo>
                  <a:lnTo>
                    <a:pt x="442" y="3094"/>
                  </a:lnTo>
                  <a:lnTo>
                    <a:pt x="274" y="3641"/>
                  </a:lnTo>
                  <a:lnTo>
                    <a:pt x="147" y="4210"/>
                  </a:lnTo>
                  <a:lnTo>
                    <a:pt x="63" y="4778"/>
                  </a:lnTo>
                  <a:lnTo>
                    <a:pt x="0" y="5367"/>
                  </a:lnTo>
                  <a:lnTo>
                    <a:pt x="0" y="5935"/>
                  </a:lnTo>
                  <a:lnTo>
                    <a:pt x="253" y="6819"/>
                  </a:lnTo>
                  <a:lnTo>
                    <a:pt x="400" y="7261"/>
                  </a:lnTo>
                  <a:lnTo>
                    <a:pt x="547" y="7724"/>
                  </a:lnTo>
                  <a:lnTo>
                    <a:pt x="737" y="8145"/>
                  </a:lnTo>
                  <a:lnTo>
                    <a:pt x="968" y="8523"/>
                  </a:lnTo>
                  <a:lnTo>
                    <a:pt x="1094" y="8713"/>
                  </a:lnTo>
                  <a:lnTo>
                    <a:pt x="1221" y="8881"/>
                  </a:lnTo>
                  <a:lnTo>
                    <a:pt x="1368" y="9028"/>
                  </a:lnTo>
                  <a:lnTo>
                    <a:pt x="1515" y="9176"/>
                  </a:lnTo>
                  <a:lnTo>
                    <a:pt x="1705" y="9323"/>
                  </a:lnTo>
                  <a:lnTo>
                    <a:pt x="1894" y="9428"/>
                  </a:lnTo>
                  <a:lnTo>
                    <a:pt x="2083" y="9512"/>
                  </a:lnTo>
                  <a:lnTo>
                    <a:pt x="2273" y="9576"/>
                  </a:lnTo>
                  <a:lnTo>
                    <a:pt x="2462" y="9597"/>
                  </a:lnTo>
                  <a:lnTo>
                    <a:pt x="2652" y="9597"/>
                  </a:lnTo>
                  <a:lnTo>
                    <a:pt x="2841" y="9555"/>
                  </a:lnTo>
                  <a:lnTo>
                    <a:pt x="3030" y="9512"/>
                  </a:lnTo>
                  <a:lnTo>
                    <a:pt x="3220" y="9428"/>
                  </a:lnTo>
                  <a:lnTo>
                    <a:pt x="3409" y="9323"/>
                  </a:lnTo>
                  <a:lnTo>
                    <a:pt x="3599" y="9197"/>
                  </a:lnTo>
                  <a:lnTo>
                    <a:pt x="3788" y="9071"/>
                  </a:lnTo>
                  <a:lnTo>
                    <a:pt x="3977" y="8902"/>
                  </a:lnTo>
                  <a:lnTo>
                    <a:pt x="4167" y="8713"/>
                  </a:lnTo>
                  <a:lnTo>
                    <a:pt x="4335" y="8502"/>
                  </a:lnTo>
                  <a:lnTo>
                    <a:pt x="4524" y="8271"/>
                  </a:lnTo>
                  <a:lnTo>
                    <a:pt x="4903" y="7787"/>
                  </a:lnTo>
                  <a:lnTo>
                    <a:pt x="5261" y="7219"/>
                  </a:lnTo>
                  <a:lnTo>
                    <a:pt x="5619" y="6587"/>
                  </a:lnTo>
                  <a:lnTo>
                    <a:pt x="5955" y="5914"/>
                  </a:lnTo>
                  <a:lnTo>
                    <a:pt x="6292" y="5199"/>
                  </a:lnTo>
                  <a:lnTo>
                    <a:pt x="6629" y="4462"/>
                  </a:lnTo>
                  <a:lnTo>
                    <a:pt x="6944" y="3683"/>
                  </a:lnTo>
                  <a:lnTo>
                    <a:pt x="7260" y="2884"/>
                  </a:lnTo>
                  <a:lnTo>
                    <a:pt x="7218" y="2800"/>
                  </a:lnTo>
                  <a:lnTo>
                    <a:pt x="7218" y="2715"/>
                  </a:lnTo>
                  <a:lnTo>
                    <a:pt x="7239" y="2568"/>
                  </a:lnTo>
                  <a:lnTo>
                    <a:pt x="7260" y="2442"/>
                  </a:lnTo>
                  <a:lnTo>
                    <a:pt x="7239" y="2295"/>
                  </a:lnTo>
                  <a:lnTo>
                    <a:pt x="7218" y="2168"/>
                  </a:lnTo>
                  <a:lnTo>
                    <a:pt x="7176" y="2042"/>
                  </a:lnTo>
                  <a:lnTo>
                    <a:pt x="7134" y="1916"/>
                  </a:lnTo>
                  <a:lnTo>
                    <a:pt x="6987" y="1663"/>
                  </a:lnTo>
                  <a:lnTo>
                    <a:pt x="6797" y="1432"/>
                  </a:lnTo>
                  <a:lnTo>
                    <a:pt x="6587" y="1200"/>
                  </a:lnTo>
                  <a:lnTo>
                    <a:pt x="6334" y="990"/>
                  </a:lnTo>
                  <a:lnTo>
                    <a:pt x="6061" y="800"/>
                  </a:lnTo>
                  <a:lnTo>
                    <a:pt x="5766" y="611"/>
                  </a:lnTo>
                  <a:lnTo>
                    <a:pt x="5450" y="464"/>
                  </a:lnTo>
                  <a:lnTo>
                    <a:pt x="5156" y="316"/>
                  </a:lnTo>
                  <a:lnTo>
                    <a:pt x="4840" y="211"/>
                  </a:lnTo>
                  <a:lnTo>
                    <a:pt x="4567" y="127"/>
                  </a:lnTo>
                  <a:lnTo>
                    <a:pt x="4272" y="64"/>
                  </a:lnTo>
                  <a:lnTo>
                    <a:pt x="4019" y="22"/>
                  </a:lnTo>
                  <a:lnTo>
                    <a:pt x="38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49"/>
            <p:cNvSpPr/>
            <p:nvPr/>
          </p:nvSpPr>
          <p:spPr>
            <a:xfrm>
              <a:off x="4858188" y="-1984561"/>
              <a:ext cx="455843" cy="410825"/>
            </a:xfrm>
            <a:custGeom>
              <a:avLst/>
              <a:gdLst/>
              <a:ahLst/>
              <a:cxnLst/>
              <a:rect l="l" t="t" r="r" b="b"/>
              <a:pathLst>
                <a:path w="13258" h="11953" extrusionOk="0">
                  <a:moveTo>
                    <a:pt x="0" y="0"/>
                  </a:moveTo>
                  <a:lnTo>
                    <a:pt x="211" y="758"/>
                  </a:lnTo>
                  <a:lnTo>
                    <a:pt x="421" y="1536"/>
                  </a:lnTo>
                  <a:lnTo>
                    <a:pt x="653" y="2294"/>
                  </a:lnTo>
                  <a:lnTo>
                    <a:pt x="842" y="3031"/>
                  </a:lnTo>
                  <a:lnTo>
                    <a:pt x="1326" y="5030"/>
                  </a:lnTo>
                  <a:lnTo>
                    <a:pt x="1579" y="6040"/>
                  </a:lnTo>
                  <a:lnTo>
                    <a:pt x="1852" y="7029"/>
                  </a:lnTo>
                  <a:lnTo>
                    <a:pt x="2168" y="8270"/>
                  </a:lnTo>
                  <a:lnTo>
                    <a:pt x="2483" y="9491"/>
                  </a:lnTo>
                  <a:lnTo>
                    <a:pt x="2799" y="10732"/>
                  </a:lnTo>
                  <a:lnTo>
                    <a:pt x="3136" y="11953"/>
                  </a:lnTo>
                  <a:lnTo>
                    <a:pt x="3136" y="11574"/>
                  </a:lnTo>
                  <a:lnTo>
                    <a:pt x="3136" y="11174"/>
                  </a:lnTo>
                  <a:lnTo>
                    <a:pt x="3157" y="10774"/>
                  </a:lnTo>
                  <a:lnTo>
                    <a:pt x="3220" y="10375"/>
                  </a:lnTo>
                  <a:lnTo>
                    <a:pt x="3283" y="9996"/>
                  </a:lnTo>
                  <a:lnTo>
                    <a:pt x="3367" y="9596"/>
                  </a:lnTo>
                  <a:lnTo>
                    <a:pt x="3473" y="9217"/>
                  </a:lnTo>
                  <a:lnTo>
                    <a:pt x="3599" y="8838"/>
                  </a:lnTo>
                  <a:lnTo>
                    <a:pt x="3746" y="8481"/>
                  </a:lnTo>
                  <a:lnTo>
                    <a:pt x="3914" y="8144"/>
                  </a:lnTo>
                  <a:lnTo>
                    <a:pt x="4125" y="7807"/>
                  </a:lnTo>
                  <a:lnTo>
                    <a:pt x="4335" y="7513"/>
                  </a:lnTo>
                  <a:lnTo>
                    <a:pt x="4588" y="7218"/>
                  </a:lnTo>
                  <a:lnTo>
                    <a:pt x="4861" y="6966"/>
                  </a:lnTo>
                  <a:lnTo>
                    <a:pt x="5156" y="6755"/>
                  </a:lnTo>
                  <a:lnTo>
                    <a:pt x="5493" y="6566"/>
                  </a:lnTo>
                  <a:lnTo>
                    <a:pt x="5724" y="6461"/>
                  </a:lnTo>
                  <a:lnTo>
                    <a:pt x="5956" y="6376"/>
                  </a:lnTo>
                  <a:lnTo>
                    <a:pt x="6187" y="6292"/>
                  </a:lnTo>
                  <a:lnTo>
                    <a:pt x="6419" y="6229"/>
                  </a:lnTo>
                  <a:lnTo>
                    <a:pt x="6650" y="6187"/>
                  </a:lnTo>
                  <a:lnTo>
                    <a:pt x="6882" y="6166"/>
                  </a:lnTo>
                  <a:lnTo>
                    <a:pt x="7113" y="6145"/>
                  </a:lnTo>
                  <a:lnTo>
                    <a:pt x="7366" y="6166"/>
                  </a:lnTo>
                  <a:lnTo>
                    <a:pt x="7597" y="6166"/>
                  </a:lnTo>
                  <a:lnTo>
                    <a:pt x="7828" y="6208"/>
                  </a:lnTo>
                  <a:lnTo>
                    <a:pt x="8060" y="6271"/>
                  </a:lnTo>
                  <a:lnTo>
                    <a:pt x="8291" y="6334"/>
                  </a:lnTo>
                  <a:lnTo>
                    <a:pt x="8523" y="6419"/>
                  </a:lnTo>
                  <a:lnTo>
                    <a:pt x="8754" y="6524"/>
                  </a:lnTo>
                  <a:lnTo>
                    <a:pt x="8965" y="6629"/>
                  </a:lnTo>
                  <a:lnTo>
                    <a:pt x="9175" y="6776"/>
                  </a:lnTo>
                  <a:lnTo>
                    <a:pt x="9659" y="7134"/>
                  </a:lnTo>
                  <a:lnTo>
                    <a:pt x="9912" y="7323"/>
                  </a:lnTo>
                  <a:lnTo>
                    <a:pt x="10164" y="7555"/>
                  </a:lnTo>
                  <a:lnTo>
                    <a:pt x="10396" y="7807"/>
                  </a:lnTo>
                  <a:lnTo>
                    <a:pt x="10585" y="8060"/>
                  </a:lnTo>
                  <a:lnTo>
                    <a:pt x="10754" y="8333"/>
                  </a:lnTo>
                  <a:lnTo>
                    <a:pt x="10880" y="8607"/>
                  </a:lnTo>
                  <a:lnTo>
                    <a:pt x="11280" y="7492"/>
                  </a:lnTo>
                  <a:lnTo>
                    <a:pt x="11637" y="6397"/>
                  </a:lnTo>
                  <a:lnTo>
                    <a:pt x="11974" y="5303"/>
                  </a:lnTo>
                  <a:lnTo>
                    <a:pt x="12290" y="4251"/>
                  </a:lnTo>
                  <a:lnTo>
                    <a:pt x="12837" y="2336"/>
                  </a:lnTo>
                  <a:lnTo>
                    <a:pt x="13258" y="737"/>
                  </a:lnTo>
                  <a:lnTo>
                    <a:pt x="12942" y="1052"/>
                  </a:lnTo>
                  <a:lnTo>
                    <a:pt x="12605" y="1347"/>
                  </a:lnTo>
                  <a:lnTo>
                    <a:pt x="12205" y="1621"/>
                  </a:lnTo>
                  <a:lnTo>
                    <a:pt x="11806" y="1873"/>
                  </a:lnTo>
                  <a:lnTo>
                    <a:pt x="11364" y="2084"/>
                  </a:lnTo>
                  <a:lnTo>
                    <a:pt x="10922" y="2273"/>
                  </a:lnTo>
                  <a:lnTo>
                    <a:pt x="10459" y="2420"/>
                  </a:lnTo>
                  <a:lnTo>
                    <a:pt x="9996" y="2525"/>
                  </a:lnTo>
                  <a:lnTo>
                    <a:pt x="9533" y="2589"/>
                  </a:lnTo>
                  <a:lnTo>
                    <a:pt x="9070" y="2631"/>
                  </a:lnTo>
                  <a:lnTo>
                    <a:pt x="8628" y="2610"/>
                  </a:lnTo>
                  <a:lnTo>
                    <a:pt x="8186" y="2547"/>
                  </a:lnTo>
                  <a:lnTo>
                    <a:pt x="7976" y="2504"/>
                  </a:lnTo>
                  <a:lnTo>
                    <a:pt x="7765" y="2441"/>
                  </a:lnTo>
                  <a:lnTo>
                    <a:pt x="7576" y="2378"/>
                  </a:lnTo>
                  <a:lnTo>
                    <a:pt x="7387" y="2294"/>
                  </a:lnTo>
                  <a:lnTo>
                    <a:pt x="7197" y="2189"/>
                  </a:lnTo>
                  <a:lnTo>
                    <a:pt x="7029" y="2084"/>
                  </a:lnTo>
                  <a:lnTo>
                    <a:pt x="6860" y="1957"/>
                  </a:lnTo>
                  <a:lnTo>
                    <a:pt x="6692" y="1810"/>
                  </a:lnTo>
                  <a:lnTo>
                    <a:pt x="6503" y="1768"/>
                  </a:lnTo>
                  <a:lnTo>
                    <a:pt x="6355" y="1747"/>
                  </a:lnTo>
                  <a:lnTo>
                    <a:pt x="6229" y="1747"/>
                  </a:lnTo>
                  <a:lnTo>
                    <a:pt x="6103" y="1768"/>
                  </a:lnTo>
                  <a:lnTo>
                    <a:pt x="5956" y="1810"/>
                  </a:lnTo>
                  <a:lnTo>
                    <a:pt x="5829" y="1852"/>
                  </a:lnTo>
                  <a:lnTo>
                    <a:pt x="5493" y="1999"/>
                  </a:lnTo>
                  <a:lnTo>
                    <a:pt x="5198" y="2147"/>
                  </a:lnTo>
                  <a:lnTo>
                    <a:pt x="4924" y="2252"/>
                  </a:lnTo>
                  <a:lnTo>
                    <a:pt x="4651" y="2336"/>
                  </a:lnTo>
                  <a:lnTo>
                    <a:pt x="4335" y="2399"/>
                  </a:lnTo>
                  <a:lnTo>
                    <a:pt x="4083" y="2441"/>
                  </a:lnTo>
                  <a:lnTo>
                    <a:pt x="3515" y="2441"/>
                  </a:lnTo>
                  <a:lnTo>
                    <a:pt x="3220" y="2420"/>
                  </a:lnTo>
                  <a:lnTo>
                    <a:pt x="2925" y="2378"/>
                  </a:lnTo>
                  <a:lnTo>
                    <a:pt x="2652" y="2315"/>
                  </a:lnTo>
                  <a:lnTo>
                    <a:pt x="2399" y="2231"/>
                  </a:lnTo>
                  <a:lnTo>
                    <a:pt x="2147" y="2126"/>
                  </a:lnTo>
                  <a:lnTo>
                    <a:pt x="1789" y="1957"/>
                  </a:lnTo>
                  <a:lnTo>
                    <a:pt x="1473" y="1747"/>
                  </a:lnTo>
                  <a:lnTo>
                    <a:pt x="1158" y="1494"/>
                  </a:lnTo>
                  <a:lnTo>
                    <a:pt x="884" y="1242"/>
                  </a:lnTo>
                  <a:lnTo>
                    <a:pt x="611" y="968"/>
                  </a:lnTo>
                  <a:lnTo>
                    <a:pt x="379" y="653"/>
                  </a:lnTo>
                  <a:lnTo>
                    <a:pt x="169" y="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49"/>
            <p:cNvSpPr/>
            <p:nvPr/>
          </p:nvSpPr>
          <p:spPr>
            <a:xfrm>
              <a:off x="4590470" y="-2716461"/>
              <a:ext cx="169334" cy="473034"/>
            </a:xfrm>
            <a:custGeom>
              <a:avLst/>
              <a:gdLst/>
              <a:ahLst/>
              <a:cxnLst/>
              <a:rect l="l" t="t" r="r" b="b"/>
              <a:pathLst>
                <a:path w="4925" h="13763" extrusionOk="0">
                  <a:moveTo>
                    <a:pt x="1915" y="9196"/>
                  </a:moveTo>
                  <a:lnTo>
                    <a:pt x="2063" y="9238"/>
                  </a:lnTo>
                  <a:lnTo>
                    <a:pt x="2189" y="9323"/>
                  </a:lnTo>
                  <a:lnTo>
                    <a:pt x="2315" y="9428"/>
                  </a:lnTo>
                  <a:lnTo>
                    <a:pt x="2399" y="9533"/>
                  </a:lnTo>
                  <a:lnTo>
                    <a:pt x="2483" y="9638"/>
                  </a:lnTo>
                  <a:lnTo>
                    <a:pt x="2526" y="9786"/>
                  </a:lnTo>
                  <a:lnTo>
                    <a:pt x="2568" y="9912"/>
                  </a:lnTo>
                  <a:lnTo>
                    <a:pt x="2631" y="10185"/>
                  </a:lnTo>
                  <a:lnTo>
                    <a:pt x="2631" y="10459"/>
                  </a:lnTo>
                  <a:lnTo>
                    <a:pt x="2631" y="10585"/>
                  </a:lnTo>
                  <a:lnTo>
                    <a:pt x="2589" y="10711"/>
                  </a:lnTo>
                  <a:lnTo>
                    <a:pt x="2547" y="10838"/>
                  </a:lnTo>
                  <a:lnTo>
                    <a:pt x="2504" y="10964"/>
                  </a:lnTo>
                  <a:lnTo>
                    <a:pt x="2441" y="11090"/>
                  </a:lnTo>
                  <a:lnTo>
                    <a:pt x="2357" y="11195"/>
                  </a:lnTo>
                  <a:lnTo>
                    <a:pt x="2273" y="11301"/>
                  </a:lnTo>
                  <a:lnTo>
                    <a:pt x="2168" y="11385"/>
                  </a:lnTo>
                  <a:lnTo>
                    <a:pt x="2063" y="11469"/>
                  </a:lnTo>
                  <a:lnTo>
                    <a:pt x="1957" y="11532"/>
                  </a:lnTo>
                  <a:lnTo>
                    <a:pt x="1852" y="11553"/>
                  </a:lnTo>
                  <a:lnTo>
                    <a:pt x="1747" y="11574"/>
                  </a:lnTo>
                  <a:lnTo>
                    <a:pt x="1642" y="11553"/>
                  </a:lnTo>
                  <a:lnTo>
                    <a:pt x="1515" y="11511"/>
                  </a:lnTo>
                  <a:lnTo>
                    <a:pt x="1410" y="11427"/>
                  </a:lnTo>
                  <a:lnTo>
                    <a:pt x="1305" y="11301"/>
                  </a:lnTo>
                  <a:lnTo>
                    <a:pt x="1200" y="11132"/>
                  </a:lnTo>
                  <a:lnTo>
                    <a:pt x="1116" y="10943"/>
                  </a:lnTo>
                  <a:lnTo>
                    <a:pt x="1095" y="10585"/>
                  </a:lnTo>
                  <a:lnTo>
                    <a:pt x="1095" y="10417"/>
                  </a:lnTo>
                  <a:lnTo>
                    <a:pt x="1095" y="10248"/>
                  </a:lnTo>
                  <a:lnTo>
                    <a:pt x="1137" y="10059"/>
                  </a:lnTo>
                  <a:lnTo>
                    <a:pt x="1179" y="9891"/>
                  </a:lnTo>
                  <a:lnTo>
                    <a:pt x="1242" y="9722"/>
                  </a:lnTo>
                  <a:lnTo>
                    <a:pt x="1326" y="9554"/>
                  </a:lnTo>
                  <a:lnTo>
                    <a:pt x="1431" y="9428"/>
                  </a:lnTo>
                  <a:lnTo>
                    <a:pt x="1536" y="9323"/>
                  </a:lnTo>
                  <a:lnTo>
                    <a:pt x="1663" y="9238"/>
                  </a:lnTo>
                  <a:lnTo>
                    <a:pt x="1789" y="9196"/>
                  </a:lnTo>
                  <a:close/>
                  <a:moveTo>
                    <a:pt x="2420" y="2147"/>
                  </a:moveTo>
                  <a:lnTo>
                    <a:pt x="2568" y="2778"/>
                  </a:lnTo>
                  <a:lnTo>
                    <a:pt x="2757" y="3388"/>
                  </a:lnTo>
                  <a:lnTo>
                    <a:pt x="3115" y="4630"/>
                  </a:lnTo>
                  <a:lnTo>
                    <a:pt x="3494" y="5893"/>
                  </a:lnTo>
                  <a:lnTo>
                    <a:pt x="3662" y="6503"/>
                  </a:lnTo>
                  <a:lnTo>
                    <a:pt x="3788" y="7134"/>
                  </a:lnTo>
                  <a:lnTo>
                    <a:pt x="3914" y="7765"/>
                  </a:lnTo>
                  <a:lnTo>
                    <a:pt x="3978" y="8376"/>
                  </a:lnTo>
                  <a:lnTo>
                    <a:pt x="4020" y="8986"/>
                  </a:lnTo>
                  <a:lnTo>
                    <a:pt x="4020" y="9302"/>
                  </a:lnTo>
                  <a:lnTo>
                    <a:pt x="4020" y="9617"/>
                  </a:lnTo>
                  <a:lnTo>
                    <a:pt x="3999" y="9912"/>
                  </a:lnTo>
                  <a:lnTo>
                    <a:pt x="3956" y="10227"/>
                  </a:lnTo>
                  <a:lnTo>
                    <a:pt x="3893" y="10522"/>
                  </a:lnTo>
                  <a:lnTo>
                    <a:pt x="3830" y="10838"/>
                  </a:lnTo>
                  <a:lnTo>
                    <a:pt x="3746" y="11132"/>
                  </a:lnTo>
                  <a:lnTo>
                    <a:pt x="3641" y="11448"/>
                  </a:lnTo>
                  <a:lnTo>
                    <a:pt x="3515" y="11743"/>
                  </a:lnTo>
                  <a:lnTo>
                    <a:pt x="3367" y="12037"/>
                  </a:lnTo>
                  <a:lnTo>
                    <a:pt x="3241" y="12248"/>
                  </a:lnTo>
                  <a:lnTo>
                    <a:pt x="3115" y="12437"/>
                  </a:lnTo>
                  <a:lnTo>
                    <a:pt x="2988" y="12584"/>
                  </a:lnTo>
                  <a:lnTo>
                    <a:pt x="2862" y="12690"/>
                  </a:lnTo>
                  <a:lnTo>
                    <a:pt x="2736" y="12753"/>
                  </a:lnTo>
                  <a:lnTo>
                    <a:pt x="2610" y="12816"/>
                  </a:lnTo>
                  <a:lnTo>
                    <a:pt x="2357" y="12816"/>
                  </a:lnTo>
                  <a:lnTo>
                    <a:pt x="2231" y="12795"/>
                  </a:lnTo>
                  <a:lnTo>
                    <a:pt x="2105" y="12732"/>
                  </a:lnTo>
                  <a:lnTo>
                    <a:pt x="1999" y="12647"/>
                  </a:lnTo>
                  <a:lnTo>
                    <a:pt x="1873" y="12563"/>
                  </a:lnTo>
                  <a:lnTo>
                    <a:pt x="1768" y="12458"/>
                  </a:lnTo>
                  <a:lnTo>
                    <a:pt x="1642" y="12332"/>
                  </a:lnTo>
                  <a:lnTo>
                    <a:pt x="1452" y="12058"/>
                  </a:lnTo>
                  <a:lnTo>
                    <a:pt x="1431" y="11995"/>
                  </a:lnTo>
                  <a:lnTo>
                    <a:pt x="1600" y="12037"/>
                  </a:lnTo>
                  <a:lnTo>
                    <a:pt x="1936" y="12037"/>
                  </a:lnTo>
                  <a:lnTo>
                    <a:pt x="2084" y="11974"/>
                  </a:lnTo>
                  <a:lnTo>
                    <a:pt x="2231" y="11911"/>
                  </a:lnTo>
                  <a:lnTo>
                    <a:pt x="2378" y="11827"/>
                  </a:lnTo>
                  <a:lnTo>
                    <a:pt x="2504" y="11722"/>
                  </a:lnTo>
                  <a:lnTo>
                    <a:pt x="2610" y="11595"/>
                  </a:lnTo>
                  <a:lnTo>
                    <a:pt x="2715" y="11469"/>
                  </a:lnTo>
                  <a:lnTo>
                    <a:pt x="2799" y="11322"/>
                  </a:lnTo>
                  <a:lnTo>
                    <a:pt x="2883" y="11153"/>
                  </a:lnTo>
                  <a:lnTo>
                    <a:pt x="2946" y="11006"/>
                  </a:lnTo>
                  <a:lnTo>
                    <a:pt x="2988" y="10838"/>
                  </a:lnTo>
                  <a:lnTo>
                    <a:pt x="3031" y="10669"/>
                  </a:lnTo>
                  <a:lnTo>
                    <a:pt x="3052" y="10501"/>
                  </a:lnTo>
                  <a:lnTo>
                    <a:pt x="3052" y="10333"/>
                  </a:lnTo>
                  <a:lnTo>
                    <a:pt x="3031" y="10185"/>
                  </a:lnTo>
                  <a:lnTo>
                    <a:pt x="3010" y="10038"/>
                  </a:lnTo>
                  <a:lnTo>
                    <a:pt x="2967" y="9870"/>
                  </a:lnTo>
                  <a:lnTo>
                    <a:pt x="2925" y="9722"/>
                  </a:lnTo>
                  <a:lnTo>
                    <a:pt x="2862" y="9575"/>
                  </a:lnTo>
                  <a:lnTo>
                    <a:pt x="2778" y="9428"/>
                  </a:lnTo>
                  <a:lnTo>
                    <a:pt x="2673" y="9280"/>
                  </a:lnTo>
                  <a:lnTo>
                    <a:pt x="2589" y="9154"/>
                  </a:lnTo>
                  <a:lnTo>
                    <a:pt x="2462" y="9049"/>
                  </a:lnTo>
                  <a:lnTo>
                    <a:pt x="2336" y="8965"/>
                  </a:lnTo>
                  <a:lnTo>
                    <a:pt x="2210" y="8902"/>
                  </a:lnTo>
                  <a:lnTo>
                    <a:pt x="2063" y="8860"/>
                  </a:lnTo>
                  <a:lnTo>
                    <a:pt x="1915" y="8839"/>
                  </a:lnTo>
                  <a:lnTo>
                    <a:pt x="1768" y="8839"/>
                  </a:lnTo>
                  <a:lnTo>
                    <a:pt x="1621" y="8881"/>
                  </a:lnTo>
                  <a:lnTo>
                    <a:pt x="1452" y="8965"/>
                  </a:lnTo>
                  <a:lnTo>
                    <a:pt x="1347" y="9028"/>
                  </a:lnTo>
                  <a:lnTo>
                    <a:pt x="1242" y="9112"/>
                  </a:lnTo>
                  <a:lnTo>
                    <a:pt x="1158" y="9217"/>
                  </a:lnTo>
                  <a:lnTo>
                    <a:pt x="1095" y="9323"/>
                  </a:lnTo>
                  <a:lnTo>
                    <a:pt x="989" y="9554"/>
                  </a:lnTo>
                  <a:lnTo>
                    <a:pt x="905" y="9807"/>
                  </a:lnTo>
                  <a:lnTo>
                    <a:pt x="905" y="9764"/>
                  </a:lnTo>
                  <a:lnTo>
                    <a:pt x="884" y="9701"/>
                  </a:lnTo>
                  <a:lnTo>
                    <a:pt x="842" y="9638"/>
                  </a:lnTo>
                  <a:lnTo>
                    <a:pt x="884" y="9302"/>
                  </a:lnTo>
                  <a:lnTo>
                    <a:pt x="926" y="8965"/>
                  </a:lnTo>
                  <a:lnTo>
                    <a:pt x="1052" y="8313"/>
                  </a:lnTo>
                  <a:lnTo>
                    <a:pt x="1200" y="7660"/>
                  </a:lnTo>
                  <a:lnTo>
                    <a:pt x="1368" y="7029"/>
                  </a:lnTo>
                  <a:lnTo>
                    <a:pt x="1915" y="4609"/>
                  </a:lnTo>
                  <a:lnTo>
                    <a:pt x="2189" y="3388"/>
                  </a:lnTo>
                  <a:lnTo>
                    <a:pt x="2420" y="2147"/>
                  </a:lnTo>
                  <a:close/>
                  <a:moveTo>
                    <a:pt x="2441" y="0"/>
                  </a:moveTo>
                  <a:lnTo>
                    <a:pt x="2357" y="21"/>
                  </a:lnTo>
                  <a:lnTo>
                    <a:pt x="2294" y="85"/>
                  </a:lnTo>
                  <a:lnTo>
                    <a:pt x="2252" y="169"/>
                  </a:lnTo>
                  <a:lnTo>
                    <a:pt x="2231" y="316"/>
                  </a:lnTo>
                  <a:lnTo>
                    <a:pt x="2168" y="316"/>
                  </a:lnTo>
                  <a:lnTo>
                    <a:pt x="2126" y="337"/>
                  </a:lnTo>
                  <a:lnTo>
                    <a:pt x="2126" y="358"/>
                  </a:lnTo>
                  <a:lnTo>
                    <a:pt x="2147" y="632"/>
                  </a:lnTo>
                  <a:lnTo>
                    <a:pt x="1873" y="1705"/>
                  </a:lnTo>
                  <a:lnTo>
                    <a:pt x="1579" y="2799"/>
                  </a:lnTo>
                  <a:lnTo>
                    <a:pt x="968" y="5009"/>
                  </a:lnTo>
                  <a:lnTo>
                    <a:pt x="674" y="6103"/>
                  </a:lnTo>
                  <a:lnTo>
                    <a:pt x="421" y="7218"/>
                  </a:lnTo>
                  <a:lnTo>
                    <a:pt x="211" y="8313"/>
                  </a:lnTo>
                  <a:lnTo>
                    <a:pt x="127" y="8860"/>
                  </a:lnTo>
                  <a:lnTo>
                    <a:pt x="63" y="9407"/>
                  </a:lnTo>
                  <a:lnTo>
                    <a:pt x="21" y="9743"/>
                  </a:lnTo>
                  <a:lnTo>
                    <a:pt x="0" y="10101"/>
                  </a:lnTo>
                  <a:lnTo>
                    <a:pt x="0" y="10459"/>
                  </a:lnTo>
                  <a:lnTo>
                    <a:pt x="21" y="10838"/>
                  </a:lnTo>
                  <a:lnTo>
                    <a:pt x="63" y="11216"/>
                  </a:lnTo>
                  <a:lnTo>
                    <a:pt x="127" y="11595"/>
                  </a:lnTo>
                  <a:lnTo>
                    <a:pt x="232" y="11953"/>
                  </a:lnTo>
                  <a:lnTo>
                    <a:pt x="337" y="12290"/>
                  </a:lnTo>
                  <a:lnTo>
                    <a:pt x="484" y="12626"/>
                  </a:lnTo>
                  <a:lnTo>
                    <a:pt x="674" y="12921"/>
                  </a:lnTo>
                  <a:lnTo>
                    <a:pt x="779" y="13047"/>
                  </a:lnTo>
                  <a:lnTo>
                    <a:pt x="884" y="13174"/>
                  </a:lnTo>
                  <a:lnTo>
                    <a:pt x="1010" y="13300"/>
                  </a:lnTo>
                  <a:lnTo>
                    <a:pt x="1137" y="13405"/>
                  </a:lnTo>
                  <a:lnTo>
                    <a:pt x="1284" y="13489"/>
                  </a:lnTo>
                  <a:lnTo>
                    <a:pt x="1431" y="13573"/>
                  </a:lnTo>
                  <a:lnTo>
                    <a:pt x="1600" y="13636"/>
                  </a:lnTo>
                  <a:lnTo>
                    <a:pt x="1768" y="13700"/>
                  </a:lnTo>
                  <a:lnTo>
                    <a:pt x="1957" y="13742"/>
                  </a:lnTo>
                  <a:lnTo>
                    <a:pt x="2147" y="13763"/>
                  </a:lnTo>
                  <a:lnTo>
                    <a:pt x="2568" y="13763"/>
                  </a:lnTo>
                  <a:lnTo>
                    <a:pt x="2694" y="13742"/>
                  </a:lnTo>
                  <a:lnTo>
                    <a:pt x="2841" y="13721"/>
                  </a:lnTo>
                  <a:lnTo>
                    <a:pt x="3094" y="13615"/>
                  </a:lnTo>
                  <a:lnTo>
                    <a:pt x="3325" y="13468"/>
                  </a:lnTo>
                  <a:lnTo>
                    <a:pt x="3557" y="13300"/>
                  </a:lnTo>
                  <a:lnTo>
                    <a:pt x="3746" y="13089"/>
                  </a:lnTo>
                  <a:lnTo>
                    <a:pt x="3935" y="12858"/>
                  </a:lnTo>
                  <a:lnTo>
                    <a:pt x="4104" y="12584"/>
                  </a:lnTo>
                  <a:lnTo>
                    <a:pt x="4251" y="12311"/>
                  </a:lnTo>
                  <a:lnTo>
                    <a:pt x="4377" y="12016"/>
                  </a:lnTo>
                  <a:lnTo>
                    <a:pt x="4504" y="11722"/>
                  </a:lnTo>
                  <a:lnTo>
                    <a:pt x="4609" y="11427"/>
                  </a:lnTo>
                  <a:lnTo>
                    <a:pt x="4693" y="11132"/>
                  </a:lnTo>
                  <a:lnTo>
                    <a:pt x="4819" y="10564"/>
                  </a:lnTo>
                  <a:lnTo>
                    <a:pt x="4882" y="10059"/>
                  </a:lnTo>
                  <a:lnTo>
                    <a:pt x="4903" y="9701"/>
                  </a:lnTo>
                  <a:lnTo>
                    <a:pt x="4924" y="9344"/>
                  </a:lnTo>
                  <a:lnTo>
                    <a:pt x="4903" y="8965"/>
                  </a:lnTo>
                  <a:lnTo>
                    <a:pt x="4882" y="8607"/>
                  </a:lnTo>
                  <a:lnTo>
                    <a:pt x="4840" y="8270"/>
                  </a:lnTo>
                  <a:lnTo>
                    <a:pt x="4777" y="7913"/>
                  </a:lnTo>
                  <a:lnTo>
                    <a:pt x="4630" y="7197"/>
                  </a:lnTo>
                  <a:lnTo>
                    <a:pt x="4440" y="6503"/>
                  </a:lnTo>
                  <a:lnTo>
                    <a:pt x="4209" y="5808"/>
                  </a:lnTo>
                  <a:lnTo>
                    <a:pt x="3956" y="5135"/>
                  </a:lnTo>
                  <a:lnTo>
                    <a:pt x="3683" y="4441"/>
                  </a:lnTo>
                  <a:lnTo>
                    <a:pt x="3367" y="3388"/>
                  </a:lnTo>
                  <a:lnTo>
                    <a:pt x="3220" y="2862"/>
                  </a:lnTo>
                  <a:lnTo>
                    <a:pt x="3073" y="2336"/>
                  </a:lnTo>
                  <a:lnTo>
                    <a:pt x="2946" y="1810"/>
                  </a:lnTo>
                  <a:lnTo>
                    <a:pt x="2862" y="1284"/>
                  </a:lnTo>
                  <a:lnTo>
                    <a:pt x="2778" y="758"/>
                  </a:lnTo>
                  <a:lnTo>
                    <a:pt x="2736" y="232"/>
                  </a:lnTo>
                  <a:lnTo>
                    <a:pt x="2715" y="148"/>
                  </a:lnTo>
                  <a:lnTo>
                    <a:pt x="2673" y="85"/>
                  </a:lnTo>
                  <a:lnTo>
                    <a:pt x="2589" y="21"/>
                  </a:lnTo>
                  <a:lnTo>
                    <a:pt x="252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49"/>
            <p:cNvSpPr/>
            <p:nvPr/>
          </p:nvSpPr>
          <p:spPr>
            <a:xfrm>
              <a:off x="4619422" y="-2642707"/>
              <a:ext cx="109268" cy="366728"/>
            </a:xfrm>
            <a:custGeom>
              <a:avLst/>
              <a:gdLst/>
              <a:ahLst/>
              <a:cxnLst/>
              <a:rect l="l" t="t" r="r" b="b"/>
              <a:pathLst>
                <a:path w="3178" h="10670" extrusionOk="0">
                  <a:moveTo>
                    <a:pt x="1578" y="1"/>
                  </a:moveTo>
                  <a:lnTo>
                    <a:pt x="1347" y="1242"/>
                  </a:lnTo>
                  <a:lnTo>
                    <a:pt x="1073" y="2463"/>
                  </a:lnTo>
                  <a:lnTo>
                    <a:pt x="526" y="4883"/>
                  </a:lnTo>
                  <a:lnTo>
                    <a:pt x="358" y="5514"/>
                  </a:lnTo>
                  <a:lnTo>
                    <a:pt x="210" y="6167"/>
                  </a:lnTo>
                  <a:lnTo>
                    <a:pt x="84" y="6819"/>
                  </a:lnTo>
                  <a:lnTo>
                    <a:pt x="42" y="7156"/>
                  </a:lnTo>
                  <a:lnTo>
                    <a:pt x="0" y="7492"/>
                  </a:lnTo>
                  <a:lnTo>
                    <a:pt x="42" y="7555"/>
                  </a:lnTo>
                  <a:lnTo>
                    <a:pt x="63" y="7618"/>
                  </a:lnTo>
                  <a:lnTo>
                    <a:pt x="63" y="7661"/>
                  </a:lnTo>
                  <a:lnTo>
                    <a:pt x="147" y="7408"/>
                  </a:lnTo>
                  <a:lnTo>
                    <a:pt x="253" y="7177"/>
                  </a:lnTo>
                  <a:lnTo>
                    <a:pt x="316" y="7071"/>
                  </a:lnTo>
                  <a:lnTo>
                    <a:pt x="400" y="6966"/>
                  </a:lnTo>
                  <a:lnTo>
                    <a:pt x="505" y="6882"/>
                  </a:lnTo>
                  <a:lnTo>
                    <a:pt x="610" y="6819"/>
                  </a:lnTo>
                  <a:lnTo>
                    <a:pt x="779" y="6735"/>
                  </a:lnTo>
                  <a:lnTo>
                    <a:pt x="926" y="6693"/>
                  </a:lnTo>
                  <a:lnTo>
                    <a:pt x="1073" y="6693"/>
                  </a:lnTo>
                  <a:lnTo>
                    <a:pt x="1221" y="6714"/>
                  </a:lnTo>
                  <a:lnTo>
                    <a:pt x="1368" y="6756"/>
                  </a:lnTo>
                  <a:lnTo>
                    <a:pt x="1494" y="6819"/>
                  </a:lnTo>
                  <a:lnTo>
                    <a:pt x="1620" y="6903"/>
                  </a:lnTo>
                  <a:lnTo>
                    <a:pt x="1747" y="7008"/>
                  </a:lnTo>
                  <a:lnTo>
                    <a:pt x="1831" y="7134"/>
                  </a:lnTo>
                  <a:lnTo>
                    <a:pt x="1936" y="7282"/>
                  </a:lnTo>
                  <a:lnTo>
                    <a:pt x="2020" y="7429"/>
                  </a:lnTo>
                  <a:lnTo>
                    <a:pt x="2083" y="7576"/>
                  </a:lnTo>
                  <a:lnTo>
                    <a:pt x="2125" y="7724"/>
                  </a:lnTo>
                  <a:lnTo>
                    <a:pt x="2168" y="7892"/>
                  </a:lnTo>
                  <a:lnTo>
                    <a:pt x="2189" y="8039"/>
                  </a:lnTo>
                  <a:lnTo>
                    <a:pt x="2210" y="8187"/>
                  </a:lnTo>
                  <a:lnTo>
                    <a:pt x="2210" y="8355"/>
                  </a:lnTo>
                  <a:lnTo>
                    <a:pt x="2189" y="8523"/>
                  </a:lnTo>
                  <a:lnTo>
                    <a:pt x="2146" y="8692"/>
                  </a:lnTo>
                  <a:lnTo>
                    <a:pt x="2104" y="8860"/>
                  </a:lnTo>
                  <a:lnTo>
                    <a:pt x="2041" y="9007"/>
                  </a:lnTo>
                  <a:lnTo>
                    <a:pt x="1957" y="9176"/>
                  </a:lnTo>
                  <a:lnTo>
                    <a:pt x="1873" y="9323"/>
                  </a:lnTo>
                  <a:lnTo>
                    <a:pt x="1768" y="9449"/>
                  </a:lnTo>
                  <a:lnTo>
                    <a:pt x="1662" y="9576"/>
                  </a:lnTo>
                  <a:lnTo>
                    <a:pt x="1536" y="9681"/>
                  </a:lnTo>
                  <a:lnTo>
                    <a:pt x="1389" y="9765"/>
                  </a:lnTo>
                  <a:lnTo>
                    <a:pt x="1242" y="9828"/>
                  </a:lnTo>
                  <a:lnTo>
                    <a:pt x="1094" y="9891"/>
                  </a:lnTo>
                  <a:lnTo>
                    <a:pt x="758" y="9891"/>
                  </a:lnTo>
                  <a:lnTo>
                    <a:pt x="589" y="9849"/>
                  </a:lnTo>
                  <a:lnTo>
                    <a:pt x="610" y="9912"/>
                  </a:lnTo>
                  <a:lnTo>
                    <a:pt x="800" y="10186"/>
                  </a:lnTo>
                  <a:lnTo>
                    <a:pt x="926" y="10312"/>
                  </a:lnTo>
                  <a:lnTo>
                    <a:pt x="1031" y="10417"/>
                  </a:lnTo>
                  <a:lnTo>
                    <a:pt x="1157" y="10501"/>
                  </a:lnTo>
                  <a:lnTo>
                    <a:pt x="1263" y="10586"/>
                  </a:lnTo>
                  <a:lnTo>
                    <a:pt x="1389" y="10649"/>
                  </a:lnTo>
                  <a:lnTo>
                    <a:pt x="1515" y="10670"/>
                  </a:lnTo>
                  <a:lnTo>
                    <a:pt x="1768" y="10670"/>
                  </a:lnTo>
                  <a:lnTo>
                    <a:pt x="1894" y="10607"/>
                  </a:lnTo>
                  <a:lnTo>
                    <a:pt x="2020" y="10544"/>
                  </a:lnTo>
                  <a:lnTo>
                    <a:pt x="2146" y="10438"/>
                  </a:lnTo>
                  <a:lnTo>
                    <a:pt x="2273" y="10291"/>
                  </a:lnTo>
                  <a:lnTo>
                    <a:pt x="2399" y="10102"/>
                  </a:lnTo>
                  <a:lnTo>
                    <a:pt x="2525" y="9891"/>
                  </a:lnTo>
                  <a:lnTo>
                    <a:pt x="2673" y="9597"/>
                  </a:lnTo>
                  <a:lnTo>
                    <a:pt x="2799" y="9302"/>
                  </a:lnTo>
                  <a:lnTo>
                    <a:pt x="2904" y="8986"/>
                  </a:lnTo>
                  <a:lnTo>
                    <a:pt x="2988" y="8692"/>
                  </a:lnTo>
                  <a:lnTo>
                    <a:pt x="3051" y="8376"/>
                  </a:lnTo>
                  <a:lnTo>
                    <a:pt x="3114" y="8081"/>
                  </a:lnTo>
                  <a:lnTo>
                    <a:pt x="3157" y="7766"/>
                  </a:lnTo>
                  <a:lnTo>
                    <a:pt x="3178" y="7471"/>
                  </a:lnTo>
                  <a:lnTo>
                    <a:pt x="3178" y="7156"/>
                  </a:lnTo>
                  <a:lnTo>
                    <a:pt x="3178" y="6840"/>
                  </a:lnTo>
                  <a:lnTo>
                    <a:pt x="3136" y="6230"/>
                  </a:lnTo>
                  <a:lnTo>
                    <a:pt x="3072" y="5619"/>
                  </a:lnTo>
                  <a:lnTo>
                    <a:pt x="2946" y="4988"/>
                  </a:lnTo>
                  <a:lnTo>
                    <a:pt x="2820" y="4357"/>
                  </a:lnTo>
                  <a:lnTo>
                    <a:pt x="2652" y="3747"/>
                  </a:lnTo>
                  <a:lnTo>
                    <a:pt x="2273" y="2484"/>
                  </a:lnTo>
                  <a:lnTo>
                    <a:pt x="1915" y="1242"/>
                  </a:lnTo>
                  <a:lnTo>
                    <a:pt x="1726" y="632"/>
                  </a:lnTo>
                  <a:lnTo>
                    <a:pt x="157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49"/>
            <p:cNvSpPr/>
            <p:nvPr/>
          </p:nvSpPr>
          <p:spPr>
            <a:xfrm>
              <a:off x="4628087" y="-2400413"/>
              <a:ext cx="52846" cy="81766"/>
            </a:xfrm>
            <a:custGeom>
              <a:avLst/>
              <a:gdLst/>
              <a:ahLst/>
              <a:cxnLst/>
              <a:rect l="l" t="t" r="r" b="b"/>
              <a:pathLst>
                <a:path w="1537" h="2379" extrusionOk="0">
                  <a:moveTo>
                    <a:pt x="695" y="0"/>
                  </a:moveTo>
                  <a:lnTo>
                    <a:pt x="569" y="42"/>
                  </a:lnTo>
                  <a:lnTo>
                    <a:pt x="442" y="127"/>
                  </a:lnTo>
                  <a:lnTo>
                    <a:pt x="337" y="232"/>
                  </a:lnTo>
                  <a:lnTo>
                    <a:pt x="232" y="358"/>
                  </a:lnTo>
                  <a:lnTo>
                    <a:pt x="148" y="526"/>
                  </a:lnTo>
                  <a:lnTo>
                    <a:pt x="85" y="695"/>
                  </a:lnTo>
                  <a:lnTo>
                    <a:pt x="43" y="863"/>
                  </a:lnTo>
                  <a:lnTo>
                    <a:pt x="1" y="1052"/>
                  </a:lnTo>
                  <a:lnTo>
                    <a:pt x="1" y="1221"/>
                  </a:lnTo>
                  <a:lnTo>
                    <a:pt x="1" y="1389"/>
                  </a:lnTo>
                  <a:lnTo>
                    <a:pt x="22" y="1747"/>
                  </a:lnTo>
                  <a:lnTo>
                    <a:pt x="106" y="1936"/>
                  </a:lnTo>
                  <a:lnTo>
                    <a:pt x="211" y="2105"/>
                  </a:lnTo>
                  <a:lnTo>
                    <a:pt x="316" y="2231"/>
                  </a:lnTo>
                  <a:lnTo>
                    <a:pt x="421" y="2315"/>
                  </a:lnTo>
                  <a:lnTo>
                    <a:pt x="548" y="2357"/>
                  </a:lnTo>
                  <a:lnTo>
                    <a:pt x="653" y="2378"/>
                  </a:lnTo>
                  <a:lnTo>
                    <a:pt x="758" y="2357"/>
                  </a:lnTo>
                  <a:lnTo>
                    <a:pt x="863" y="2336"/>
                  </a:lnTo>
                  <a:lnTo>
                    <a:pt x="969" y="2273"/>
                  </a:lnTo>
                  <a:lnTo>
                    <a:pt x="1074" y="2189"/>
                  </a:lnTo>
                  <a:lnTo>
                    <a:pt x="1179" y="2105"/>
                  </a:lnTo>
                  <a:lnTo>
                    <a:pt x="1263" y="1999"/>
                  </a:lnTo>
                  <a:lnTo>
                    <a:pt x="1347" y="1894"/>
                  </a:lnTo>
                  <a:lnTo>
                    <a:pt x="1410" y="1768"/>
                  </a:lnTo>
                  <a:lnTo>
                    <a:pt x="1453" y="1642"/>
                  </a:lnTo>
                  <a:lnTo>
                    <a:pt x="1495" y="1515"/>
                  </a:lnTo>
                  <a:lnTo>
                    <a:pt x="1537" y="1389"/>
                  </a:lnTo>
                  <a:lnTo>
                    <a:pt x="1537" y="1263"/>
                  </a:lnTo>
                  <a:lnTo>
                    <a:pt x="1537" y="989"/>
                  </a:lnTo>
                  <a:lnTo>
                    <a:pt x="1474" y="716"/>
                  </a:lnTo>
                  <a:lnTo>
                    <a:pt x="1432" y="590"/>
                  </a:lnTo>
                  <a:lnTo>
                    <a:pt x="1389" y="442"/>
                  </a:lnTo>
                  <a:lnTo>
                    <a:pt x="1305" y="337"/>
                  </a:lnTo>
                  <a:lnTo>
                    <a:pt x="1221" y="232"/>
                  </a:lnTo>
                  <a:lnTo>
                    <a:pt x="1095" y="127"/>
                  </a:lnTo>
                  <a:lnTo>
                    <a:pt x="969" y="42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xmlns="" id="{35700926-CA7D-1DC5-F1F0-90B683F615C7}"/>
              </a:ext>
            </a:extLst>
          </p:cNvPr>
          <p:cNvSpPr txBox="1"/>
          <p:nvPr/>
        </p:nvSpPr>
        <p:spPr>
          <a:xfrm>
            <a:off x="913951" y="2073078"/>
            <a:ext cx="4356435" cy="12788116"/>
          </a:xfrm>
          <a:prstGeom prst="rect">
            <a:avLst/>
          </a:prstGeom>
          <a:noFill/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>
              <a:buClr>
                <a:schemeClr val="dk1"/>
              </a:buClr>
              <a:buSzPts val="3000"/>
              <a:buFont typeface="Chango"/>
              <a:buNone/>
              <a:defRPr sz="7500">
                <a:solidFill>
                  <a:schemeClr val="dk1"/>
                </a:solidFill>
                <a:latin typeface="Chango"/>
                <a:ea typeface="Chango"/>
                <a:cs typeface="Chango"/>
                <a:sym typeface="Chango"/>
              </a:defRPr>
            </a:lvl1pPr>
            <a:lvl2pPr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2pPr>
            <a:lvl3pPr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3pPr>
            <a:lvl4pPr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4pPr>
            <a:lvl5pPr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5pPr>
            <a:lvl6pPr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6pPr>
            <a:lvl7pPr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7pPr>
            <a:lvl8pPr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8pPr>
            <a:lvl9pPr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>
            <a:r>
              <a:rPr lang="en-GB" sz="1600" dirty="0"/>
              <a:t>Class Teacher – Ms. Michel</a:t>
            </a:r>
          </a:p>
          <a:p>
            <a:r>
              <a:rPr lang="en-GB" sz="1600" dirty="0"/>
              <a:t>Assistant Teacher – Ms. Kelly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Panda Minitheme by Slidesgo">
  <a:themeElements>
    <a:clrScheme name="Simple Light">
      <a:dk1>
        <a:srgbClr val="774132"/>
      </a:dk1>
      <a:lt1>
        <a:srgbClr val="000000"/>
      </a:lt1>
      <a:dk2>
        <a:srgbClr val="D6E9B4"/>
      </a:dk2>
      <a:lt2>
        <a:srgbClr val="B88654"/>
      </a:lt2>
      <a:accent1>
        <a:srgbClr val="95AC40"/>
      </a:accent1>
      <a:accent2>
        <a:srgbClr val="8EEDFD"/>
      </a:accent2>
      <a:accent3>
        <a:srgbClr val="FCF5DF"/>
      </a:accent3>
      <a:accent4>
        <a:srgbClr val="353535"/>
      </a:accent4>
      <a:accent5>
        <a:srgbClr val="FFFFFF"/>
      </a:accent5>
      <a:accent6>
        <a:srgbClr val="F5ADAD"/>
      </a:accent6>
      <a:hlink>
        <a:srgbClr val="000000"/>
      </a:hlink>
      <a:folHlink>
        <a:srgbClr val="0097A7"/>
      </a:folHlink>
    </a:clrScheme>
    <a:fontScheme name="Custom 2">
      <a:majorFont>
        <a:latin typeface="Chango"/>
        <a:ea typeface=""/>
        <a:cs typeface=""/>
      </a:majorFont>
      <a:minorFont>
        <a:latin typeface="Chang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519</TotalTime>
  <Words>49</Words>
  <Application>Microsoft Office PowerPoint</Application>
  <PresentationFormat>On-screen Show (16:9)</PresentationFormat>
  <Paragraphs>11</Paragraphs>
  <Slides>8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</vt:i4>
      </vt:variant>
    </vt:vector>
  </HeadingPairs>
  <TitlesOfParts>
    <vt:vector size="14" baseType="lpstr">
      <vt:lpstr>Chango</vt:lpstr>
      <vt:lpstr>Anton</vt:lpstr>
      <vt:lpstr>Arial</vt:lpstr>
      <vt:lpstr>Loved by the King</vt:lpstr>
      <vt:lpstr>Albert Sans</vt:lpstr>
      <vt:lpstr>Panda Minitheme by Slidesgo</vt:lpstr>
      <vt:lpstr>Panda (R1) – Monthly Review</vt:lpstr>
      <vt:lpstr>PowerPoint Presentation</vt:lpstr>
      <vt:lpstr>We made beautiful cards for Diwali</vt:lpstr>
      <vt:lpstr>PowerPoint Presentation</vt:lpstr>
      <vt:lpstr>PowerPoint Presentation</vt:lpstr>
      <vt:lpstr>PowerPoint Presentation</vt:lpstr>
      <vt:lpstr>PowerPoint Presentation</vt:lpstr>
      <vt:lpstr>Merry Christmas  &amp; a Happy new year 2024.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Panda (R1) – Monthly Review</dc:title>
  <dc:creator>Udit</dc:creator>
  <cp:lastModifiedBy>Admin</cp:lastModifiedBy>
  <cp:revision>36</cp:revision>
  <dcterms:modified xsi:type="dcterms:W3CDTF">2023-12-15T06:12:01Z</dcterms:modified>
</cp:coreProperties>
</file>