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8"/>
  </p:notesMasterIdLst>
  <p:sldIdLst>
    <p:sldId id="256" r:id="rId2"/>
    <p:sldId id="258" r:id="rId3"/>
    <p:sldId id="259" r:id="rId4"/>
    <p:sldId id="304" r:id="rId5"/>
    <p:sldId id="307" r:id="rId6"/>
    <p:sldId id="309" r:id="rId7"/>
    <p:sldId id="305" r:id="rId8"/>
    <p:sldId id="306" r:id="rId9"/>
    <p:sldId id="269" r:id="rId10"/>
    <p:sldId id="310" r:id="rId11"/>
    <p:sldId id="311" r:id="rId12"/>
    <p:sldId id="278" r:id="rId13"/>
    <p:sldId id="312" r:id="rId14"/>
    <p:sldId id="313" r:id="rId15"/>
    <p:sldId id="264" r:id="rId16"/>
    <p:sldId id="285" r:id="rId17"/>
  </p:sldIdLst>
  <p:sldSz cx="9144000" cy="5143500" type="screen16x9"/>
  <p:notesSz cx="6858000" cy="9144000"/>
  <p:embeddedFontLst>
    <p:embeddedFont>
      <p:font typeface="ADLaM Display" panose="02010000000000000000" pitchFamily="2" charset="0"/>
      <p:regular r:id="rId19"/>
    </p:embeddedFont>
    <p:embeddedFont>
      <p:font typeface="Anton" pitchFamily="2" charset="0"/>
      <p:regular r:id="rId20"/>
    </p:embeddedFont>
    <p:embeddedFont>
      <p:font typeface="Barriecito" panose="020B0604020202020204" charset="0"/>
      <p:regular r:id="rId21"/>
    </p:embeddedFont>
    <p:embeddedFont>
      <p:font typeface="Bebas Neue" panose="020B0606020202050201" pitchFamily="34" charset="0"/>
      <p:regular r:id="rId22"/>
    </p:embeddedFont>
    <p:embeddedFont>
      <p:font typeface="Cabin" panose="020B0604020202020204" charset="0"/>
      <p:regular r:id="rId23"/>
      <p:bold r:id="rId24"/>
      <p:italic r:id="rId25"/>
      <p:boldItalic r:id="rId26"/>
    </p:embeddedFont>
    <p:embeddedFont>
      <p:font typeface="Consolas" panose="020B0609020204030204" pitchFamily="49" charset="0"/>
      <p:regular r:id="rId27"/>
      <p:bold r:id="rId28"/>
      <p:italic r:id="rId29"/>
      <p:boldItalic r:id="rId30"/>
    </p:embeddedFont>
    <p:embeddedFont>
      <p:font typeface="Lato" panose="020F0502020204030203" pitchFamily="34" charset="0"/>
      <p:regular r:id="rId31"/>
      <p:bold r:id="rId32"/>
      <p:italic r:id="rId33"/>
      <p:boldItalic r:id="rId34"/>
    </p:embeddedFont>
    <p:embeddedFont>
      <p:font typeface="Londrina Solid" panose="020B0604020202020204" charset="0"/>
      <p:regular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CAB656-664F-451B-ABC1-F5950CE536ED}">
  <a:tblStyle styleId="{40CAB656-664F-451B-ABC1-F5950CE536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9928" autoAdjust="0"/>
  </p:normalViewPr>
  <p:slideViewPr>
    <p:cSldViewPr snapToGrid="0">
      <p:cViewPr varScale="1">
        <p:scale>
          <a:sx n="132" d="100"/>
          <a:sy n="132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08122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7" name="Google Shape;28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8" name="Google Shape;28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06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g8b385fd27f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0" name="Google Shape;3060;g8b385fd27f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489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g8b385fd27f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7" name="Google Shape;3217;g8b385fd27f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9802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g8b385fd27f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7" name="Google Shape;3217;g8b385fd27f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985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5" name="Google Shape;4615;ga1242414e1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6" name="Google Shape;4616;ga1242414e1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5915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" name="Google Shape;6000;ga1242414e1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1" name="Google Shape;6001;ga1242414e1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9911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293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6" name="Google Shape;7056;g8b385fd27f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7" name="Google Shape;7057;g8b385fd27f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8655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1580851"/>
            <a:ext cx="3235784" cy="3521541"/>
          </a:xfrm>
          <a:custGeom>
            <a:avLst/>
            <a:gdLst/>
            <a:ahLst/>
            <a:cxnLst/>
            <a:rect l="l" t="t" r="r" b="b"/>
            <a:pathLst>
              <a:path w="18514" h="20149" extrusionOk="0">
                <a:moveTo>
                  <a:pt x="739" y="0"/>
                </a:moveTo>
                <a:cubicBezTo>
                  <a:pt x="492" y="0"/>
                  <a:pt x="245" y="18"/>
                  <a:pt x="0" y="53"/>
                </a:cubicBezTo>
                <a:lnTo>
                  <a:pt x="0" y="20148"/>
                </a:lnTo>
                <a:cubicBezTo>
                  <a:pt x="196" y="20148"/>
                  <a:pt x="393" y="20132"/>
                  <a:pt x="589" y="20117"/>
                </a:cubicBezTo>
                <a:cubicBezTo>
                  <a:pt x="6249" y="19559"/>
                  <a:pt x="11924" y="19202"/>
                  <a:pt x="17615" y="19037"/>
                </a:cubicBezTo>
                <a:cubicBezTo>
                  <a:pt x="18070" y="17597"/>
                  <a:pt x="18514" y="16062"/>
                  <a:pt x="17972" y="14653"/>
                </a:cubicBezTo>
                <a:cubicBezTo>
                  <a:pt x="17827" y="14296"/>
                  <a:pt x="17631" y="13966"/>
                  <a:pt x="17301" y="13739"/>
                </a:cubicBezTo>
                <a:cubicBezTo>
                  <a:pt x="17091" y="13585"/>
                  <a:pt x="16815" y="13483"/>
                  <a:pt x="16542" y="13483"/>
                </a:cubicBezTo>
                <a:cubicBezTo>
                  <a:pt x="16411" y="13483"/>
                  <a:pt x="16281" y="13506"/>
                  <a:pt x="16159" y="13558"/>
                </a:cubicBezTo>
                <a:cubicBezTo>
                  <a:pt x="16387" y="12479"/>
                  <a:pt x="15994" y="11301"/>
                  <a:pt x="15142" y="10516"/>
                </a:cubicBezTo>
                <a:cubicBezTo>
                  <a:pt x="14435" y="9861"/>
                  <a:pt x="13419" y="9491"/>
                  <a:pt x="12406" y="9491"/>
                </a:cubicBezTo>
                <a:cubicBezTo>
                  <a:pt x="12205" y="9491"/>
                  <a:pt x="12005" y="9505"/>
                  <a:pt x="11806" y="9535"/>
                </a:cubicBezTo>
                <a:cubicBezTo>
                  <a:pt x="11728" y="8915"/>
                  <a:pt x="11775" y="8326"/>
                  <a:pt x="11367" y="7804"/>
                </a:cubicBezTo>
                <a:cubicBezTo>
                  <a:pt x="11139" y="7510"/>
                  <a:pt x="10809" y="7247"/>
                  <a:pt x="10417" y="7117"/>
                </a:cubicBezTo>
                <a:cubicBezTo>
                  <a:pt x="10297" y="7082"/>
                  <a:pt x="10145" y="7063"/>
                  <a:pt x="9984" y="7063"/>
                </a:cubicBezTo>
                <a:cubicBezTo>
                  <a:pt x="9616" y="7063"/>
                  <a:pt x="9204" y="7161"/>
                  <a:pt x="9043" y="7376"/>
                </a:cubicBezTo>
                <a:cubicBezTo>
                  <a:pt x="9255" y="6529"/>
                  <a:pt x="9043" y="5512"/>
                  <a:pt x="8553" y="4778"/>
                </a:cubicBezTo>
                <a:cubicBezTo>
                  <a:pt x="8227" y="4287"/>
                  <a:pt x="7607" y="3977"/>
                  <a:pt x="7034" y="3762"/>
                </a:cubicBezTo>
                <a:cubicBezTo>
                  <a:pt x="6826" y="3687"/>
                  <a:pt x="6599" y="3649"/>
                  <a:pt x="6373" y="3649"/>
                </a:cubicBezTo>
                <a:cubicBezTo>
                  <a:pt x="5961" y="3649"/>
                  <a:pt x="5552" y="3776"/>
                  <a:pt x="5267" y="4040"/>
                </a:cubicBezTo>
                <a:cubicBezTo>
                  <a:pt x="5267" y="2733"/>
                  <a:pt x="4514" y="1458"/>
                  <a:pt x="3336" y="720"/>
                </a:cubicBezTo>
                <a:cubicBezTo>
                  <a:pt x="2574" y="243"/>
                  <a:pt x="1661" y="0"/>
                  <a:pt x="739" y="0"/>
                </a:cubicBezTo>
                <a:close/>
              </a:path>
            </a:pathLst>
          </a:custGeom>
          <a:solidFill>
            <a:srgbClr val="FFFFFF">
              <a:alpha val="199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45033" y="2627013"/>
            <a:ext cx="1565417" cy="1256496"/>
            <a:chOff x="1288025" y="3045050"/>
            <a:chExt cx="329125" cy="264175"/>
          </a:xfrm>
        </p:grpSpPr>
        <p:sp>
          <p:nvSpPr>
            <p:cNvPr id="11" name="Google Shape;11;p2"/>
            <p:cNvSpPr/>
            <p:nvPr/>
          </p:nvSpPr>
          <p:spPr>
            <a:xfrm>
              <a:off x="1380850" y="3141850"/>
              <a:ext cx="98550" cy="117425"/>
            </a:xfrm>
            <a:custGeom>
              <a:avLst/>
              <a:gdLst/>
              <a:ahLst/>
              <a:cxnLst/>
              <a:rect l="l" t="t" r="r" b="b"/>
              <a:pathLst>
                <a:path w="3942" h="4697" extrusionOk="0">
                  <a:moveTo>
                    <a:pt x="1282" y="1"/>
                  </a:moveTo>
                  <a:cubicBezTo>
                    <a:pt x="1263" y="1"/>
                    <a:pt x="1244" y="3"/>
                    <a:pt x="1225" y="6"/>
                  </a:cubicBezTo>
                  <a:cubicBezTo>
                    <a:pt x="1029" y="38"/>
                    <a:pt x="868" y="265"/>
                    <a:pt x="735" y="497"/>
                  </a:cubicBezTo>
                  <a:cubicBezTo>
                    <a:pt x="377" y="1164"/>
                    <a:pt x="181" y="1969"/>
                    <a:pt x="1" y="2769"/>
                  </a:cubicBezTo>
                  <a:lnTo>
                    <a:pt x="574" y="4422"/>
                  </a:lnTo>
                  <a:cubicBezTo>
                    <a:pt x="781" y="4408"/>
                    <a:pt x="990" y="4401"/>
                    <a:pt x="1200" y="4401"/>
                  </a:cubicBezTo>
                  <a:cubicBezTo>
                    <a:pt x="2014" y="4401"/>
                    <a:pt x="2842" y="4503"/>
                    <a:pt x="3647" y="4697"/>
                  </a:cubicBezTo>
                  <a:cubicBezTo>
                    <a:pt x="3714" y="4324"/>
                    <a:pt x="3827" y="3994"/>
                    <a:pt x="3875" y="3637"/>
                  </a:cubicBezTo>
                  <a:cubicBezTo>
                    <a:pt x="3941" y="3260"/>
                    <a:pt x="3926" y="2832"/>
                    <a:pt x="3745" y="2573"/>
                  </a:cubicBezTo>
                  <a:cubicBezTo>
                    <a:pt x="3665" y="2450"/>
                    <a:pt x="3550" y="2387"/>
                    <a:pt x="3442" y="2387"/>
                  </a:cubicBezTo>
                  <a:cubicBezTo>
                    <a:pt x="3305" y="2387"/>
                    <a:pt x="3178" y="2486"/>
                    <a:pt x="3141" y="2687"/>
                  </a:cubicBezTo>
                  <a:cubicBezTo>
                    <a:pt x="3223" y="2181"/>
                    <a:pt x="3090" y="1576"/>
                    <a:pt x="2779" y="1313"/>
                  </a:cubicBezTo>
                  <a:cubicBezTo>
                    <a:pt x="2694" y="1245"/>
                    <a:pt x="2599" y="1213"/>
                    <a:pt x="2504" y="1213"/>
                  </a:cubicBezTo>
                  <a:cubicBezTo>
                    <a:pt x="2254" y="1213"/>
                    <a:pt x="2007" y="1433"/>
                    <a:pt x="1947" y="1788"/>
                  </a:cubicBezTo>
                  <a:cubicBezTo>
                    <a:pt x="1947" y="1396"/>
                    <a:pt x="1932" y="988"/>
                    <a:pt x="1834" y="626"/>
                  </a:cubicBezTo>
                  <a:cubicBezTo>
                    <a:pt x="1724" y="292"/>
                    <a:pt x="1521" y="1"/>
                    <a:pt x="128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521850" y="3196750"/>
              <a:ext cx="95300" cy="76075"/>
            </a:xfrm>
            <a:custGeom>
              <a:avLst/>
              <a:gdLst/>
              <a:ahLst/>
              <a:cxnLst/>
              <a:rect l="l" t="t" r="r" b="b"/>
              <a:pathLst>
                <a:path w="3812" h="3043" extrusionOk="0">
                  <a:moveTo>
                    <a:pt x="1508" y="0"/>
                  </a:moveTo>
                  <a:cubicBezTo>
                    <a:pt x="1343" y="0"/>
                    <a:pt x="1178" y="83"/>
                    <a:pt x="1049" y="165"/>
                  </a:cubicBezTo>
                  <a:cubicBezTo>
                    <a:pt x="609" y="424"/>
                    <a:pt x="295" y="801"/>
                    <a:pt x="1" y="1178"/>
                  </a:cubicBezTo>
                  <a:lnTo>
                    <a:pt x="330" y="2175"/>
                  </a:lnTo>
                  <a:cubicBezTo>
                    <a:pt x="1327" y="2387"/>
                    <a:pt x="2324" y="2681"/>
                    <a:pt x="3274" y="3042"/>
                  </a:cubicBezTo>
                  <a:cubicBezTo>
                    <a:pt x="3388" y="2877"/>
                    <a:pt x="3553" y="2716"/>
                    <a:pt x="3667" y="2552"/>
                  </a:cubicBezTo>
                  <a:cubicBezTo>
                    <a:pt x="3765" y="2371"/>
                    <a:pt x="3812" y="2143"/>
                    <a:pt x="3682" y="1947"/>
                  </a:cubicBezTo>
                  <a:cubicBezTo>
                    <a:pt x="3600" y="1849"/>
                    <a:pt x="3435" y="1767"/>
                    <a:pt x="3306" y="1767"/>
                  </a:cubicBezTo>
                  <a:cubicBezTo>
                    <a:pt x="3207" y="1767"/>
                    <a:pt x="3125" y="1798"/>
                    <a:pt x="3078" y="1865"/>
                  </a:cubicBezTo>
                  <a:cubicBezTo>
                    <a:pt x="3223" y="1637"/>
                    <a:pt x="3176" y="1276"/>
                    <a:pt x="2913" y="1064"/>
                  </a:cubicBezTo>
                  <a:cubicBezTo>
                    <a:pt x="2799" y="982"/>
                    <a:pt x="2634" y="931"/>
                    <a:pt x="2473" y="931"/>
                  </a:cubicBezTo>
                  <a:cubicBezTo>
                    <a:pt x="2293" y="931"/>
                    <a:pt x="2128" y="997"/>
                    <a:pt x="2030" y="1127"/>
                  </a:cubicBezTo>
                  <a:cubicBezTo>
                    <a:pt x="2081" y="915"/>
                    <a:pt x="2144" y="703"/>
                    <a:pt x="2097" y="491"/>
                  </a:cubicBezTo>
                  <a:cubicBezTo>
                    <a:pt x="2030" y="263"/>
                    <a:pt x="1849" y="48"/>
                    <a:pt x="1590" y="16"/>
                  </a:cubicBezTo>
                  <a:cubicBezTo>
                    <a:pt x="1555" y="16"/>
                    <a:pt x="1539" y="0"/>
                    <a:pt x="15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444625" y="3099850"/>
              <a:ext cx="135750" cy="209375"/>
            </a:xfrm>
            <a:custGeom>
              <a:avLst/>
              <a:gdLst/>
              <a:ahLst/>
              <a:cxnLst/>
              <a:rect l="l" t="t" r="r" b="b"/>
              <a:pathLst>
                <a:path w="5430" h="8375" extrusionOk="0">
                  <a:moveTo>
                    <a:pt x="4327" y="0"/>
                  </a:moveTo>
                  <a:cubicBezTo>
                    <a:pt x="4008" y="0"/>
                    <a:pt x="3721" y="286"/>
                    <a:pt x="3549" y="572"/>
                  </a:cubicBezTo>
                  <a:cubicBezTo>
                    <a:pt x="3208" y="1113"/>
                    <a:pt x="3011" y="1749"/>
                    <a:pt x="2976" y="2405"/>
                  </a:cubicBezTo>
                  <a:cubicBezTo>
                    <a:pt x="2976" y="2110"/>
                    <a:pt x="2976" y="1816"/>
                    <a:pt x="2831" y="1569"/>
                  </a:cubicBezTo>
                  <a:cubicBezTo>
                    <a:pt x="2723" y="1392"/>
                    <a:pt x="2514" y="1266"/>
                    <a:pt x="2313" y="1266"/>
                  </a:cubicBezTo>
                  <a:cubicBezTo>
                    <a:pt x="2237" y="1266"/>
                    <a:pt x="2161" y="1284"/>
                    <a:pt x="2093" y="1325"/>
                  </a:cubicBezTo>
                  <a:cubicBezTo>
                    <a:pt x="1979" y="1408"/>
                    <a:pt x="1912" y="1553"/>
                    <a:pt x="1849" y="1686"/>
                  </a:cubicBezTo>
                  <a:cubicBezTo>
                    <a:pt x="1547" y="2418"/>
                    <a:pt x="1446" y="3218"/>
                    <a:pt x="1562" y="4000"/>
                  </a:cubicBezTo>
                  <a:lnTo>
                    <a:pt x="1562" y="4000"/>
                  </a:lnTo>
                  <a:cubicBezTo>
                    <a:pt x="1509" y="3673"/>
                    <a:pt x="1413" y="3337"/>
                    <a:pt x="1261" y="3040"/>
                  </a:cubicBezTo>
                  <a:cubicBezTo>
                    <a:pt x="1210" y="2911"/>
                    <a:pt x="1127" y="2781"/>
                    <a:pt x="998" y="2746"/>
                  </a:cubicBezTo>
                  <a:cubicBezTo>
                    <a:pt x="976" y="2740"/>
                    <a:pt x="955" y="2738"/>
                    <a:pt x="934" y="2738"/>
                  </a:cubicBezTo>
                  <a:cubicBezTo>
                    <a:pt x="776" y="2738"/>
                    <a:pt x="625" y="2883"/>
                    <a:pt x="539" y="3025"/>
                  </a:cubicBezTo>
                  <a:cubicBezTo>
                    <a:pt x="1" y="3876"/>
                    <a:pt x="228" y="4987"/>
                    <a:pt x="460" y="5968"/>
                  </a:cubicBezTo>
                  <a:cubicBezTo>
                    <a:pt x="558" y="6396"/>
                    <a:pt x="672" y="6820"/>
                    <a:pt x="770" y="7244"/>
                  </a:cubicBezTo>
                  <a:lnTo>
                    <a:pt x="1473" y="8374"/>
                  </a:lnTo>
                  <a:cubicBezTo>
                    <a:pt x="1932" y="7652"/>
                    <a:pt x="2501" y="7295"/>
                    <a:pt x="3286" y="6934"/>
                  </a:cubicBezTo>
                  <a:cubicBezTo>
                    <a:pt x="3777" y="6722"/>
                    <a:pt x="4514" y="6263"/>
                    <a:pt x="4597" y="5725"/>
                  </a:cubicBezTo>
                  <a:cubicBezTo>
                    <a:pt x="4674" y="5302"/>
                    <a:pt x="4110" y="4950"/>
                    <a:pt x="3641" y="4950"/>
                  </a:cubicBezTo>
                  <a:cubicBezTo>
                    <a:pt x="3510" y="4950"/>
                    <a:pt x="3386" y="4977"/>
                    <a:pt x="3286" y="5038"/>
                  </a:cubicBezTo>
                  <a:cubicBezTo>
                    <a:pt x="3828" y="4693"/>
                    <a:pt x="4562" y="4218"/>
                    <a:pt x="4989" y="3747"/>
                  </a:cubicBezTo>
                  <a:cubicBezTo>
                    <a:pt x="5150" y="3551"/>
                    <a:pt x="5315" y="3335"/>
                    <a:pt x="5366" y="3091"/>
                  </a:cubicBezTo>
                  <a:cubicBezTo>
                    <a:pt x="5429" y="2844"/>
                    <a:pt x="5366" y="2550"/>
                    <a:pt x="5150" y="2420"/>
                  </a:cubicBezTo>
                  <a:cubicBezTo>
                    <a:pt x="5056" y="2359"/>
                    <a:pt x="4954" y="2333"/>
                    <a:pt x="4850" y="2333"/>
                  </a:cubicBezTo>
                  <a:cubicBezTo>
                    <a:pt x="4596" y="2333"/>
                    <a:pt x="4326" y="2486"/>
                    <a:pt x="4106" y="2648"/>
                  </a:cubicBezTo>
                  <a:cubicBezTo>
                    <a:pt x="4499" y="2240"/>
                    <a:pt x="4777" y="1718"/>
                    <a:pt x="4907" y="1145"/>
                  </a:cubicBezTo>
                  <a:cubicBezTo>
                    <a:pt x="4989" y="705"/>
                    <a:pt x="4891" y="116"/>
                    <a:pt x="4463" y="18"/>
                  </a:cubicBezTo>
                  <a:cubicBezTo>
                    <a:pt x="4417" y="6"/>
                    <a:pt x="4372" y="0"/>
                    <a:pt x="432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473450" y="3117500"/>
              <a:ext cx="82150" cy="189975"/>
            </a:xfrm>
            <a:custGeom>
              <a:avLst/>
              <a:gdLst/>
              <a:ahLst/>
              <a:cxnLst/>
              <a:rect l="l" t="t" r="r" b="b"/>
              <a:pathLst>
                <a:path w="3286" h="7599" extrusionOk="0">
                  <a:moveTo>
                    <a:pt x="3238" y="0"/>
                  </a:moveTo>
                  <a:cubicBezTo>
                    <a:pt x="3228" y="0"/>
                    <a:pt x="3218" y="4"/>
                    <a:pt x="3212" y="15"/>
                  </a:cubicBezTo>
                  <a:cubicBezTo>
                    <a:pt x="1807" y="2370"/>
                    <a:pt x="728" y="4905"/>
                    <a:pt x="10" y="7555"/>
                  </a:cubicBezTo>
                  <a:cubicBezTo>
                    <a:pt x="0" y="7582"/>
                    <a:pt x="18" y="7599"/>
                    <a:pt x="34" y="7599"/>
                  </a:cubicBezTo>
                  <a:cubicBezTo>
                    <a:pt x="46" y="7599"/>
                    <a:pt x="57" y="7590"/>
                    <a:pt x="57" y="7570"/>
                  </a:cubicBezTo>
                  <a:cubicBezTo>
                    <a:pt x="795" y="4937"/>
                    <a:pt x="1874" y="2401"/>
                    <a:pt x="3263" y="46"/>
                  </a:cubicBezTo>
                  <a:cubicBezTo>
                    <a:pt x="3285" y="24"/>
                    <a:pt x="3261" y="0"/>
                    <a:pt x="323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499375" y="3156150"/>
              <a:ext cx="8075" cy="55650"/>
            </a:xfrm>
            <a:custGeom>
              <a:avLst/>
              <a:gdLst/>
              <a:ahLst/>
              <a:cxnLst/>
              <a:rect l="l" t="t" r="r" b="b"/>
              <a:pathLst>
                <a:path w="323" h="2226" extrusionOk="0">
                  <a:moveTo>
                    <a:pt x="113" y="0"/>
                  </a:moveTo>
                  <a:cubicBezTo>
                    <a:pt x="96" y="0"/>
                    <a:pt x="76" y="13"/>
                    <a:pt x="68" y="39"/>
                  </a:cubicBezTo>
                  <a:cubicBezTo>
                    <a:pt x="36" y="741"/>
                    <a:pt x="1" y="1526"/>
                    <a:pt x="264" y="2197"/>
                  </a:cubicBezTo>
                  <a:cubicBezTo>
                    <a:pt x="270" y="2217"/>
                    <a:pt x="283" y="2226"/>
                    <a:pt x="294" y="2226"/>
                  </a:cubicBezTo>
                  <a:cubicBezTo>
                    <a:pt x="310" y="2226"/>
                    <a:pt x="322" y="2209"/>
                    <a:pt x="311" y="2182"/>
                  </a:cubicBezTo>
                  <a:cubicBezTo>
                    <a:pt x="68" y="1511"/>
                    <a:pt x="99" y="741"/>
                    <a:pt x="134" y="39"/>
                  </a:cubicBezTo>
                  <a:cubicBezTo>
                    <a:pt x="142" y="13"/>
                    <a:pt x="129" y="0"/>
                    <a:pt x="11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512925" y="3180550"/>
              <a:ext cx="44025" cy="17400"/>
            </a:xfrm>
            <a:custGeom>
              <a:avLst/>
              <a:gdLst/>
              <a:ahLst/>
              <a:cxnLst/>
              <a:rect l="l" t="t" r="r" b="b"/>
              <a:pathLst>
                <a:path w="1761" h="696" extrusionOk="0">
                  <a:moveTo>
                    <a:pt x="1718" y="0"/>
                  </a:moveTo>
                  <a:cubicBezTo>
                    <a:pt x="1712" y="0"/>
                    <a:pt x="1706" y="3"/>
                    <a:pt x="1700" y="9"/>
                  </a:cubicBezTo>
                  <a:cubicBezTo>
                    <a:pt x="1178" y="303"/>
                    <a:pt x="636" y="535"/>
                    <a:pt x="48" y="633"/>
                  </a:cubicBezTo>
                  <a:cubicBezTo>
                    <a:pt x="1" y="633"/>
                    <a:pt x="16" y="696"/>
                    <a:pt x="63" y="696"/>
                  </a:cubicBezTo>
                  <a:cubicBezTo>
                    <a:pt x="652" y="597"/>
                    <a:pt x="1209" y="354"/>
                    <a:pt x="1731" y="60"/>
                  </a:cubicBezTo>
                  <a:cubicBezTo>
                    <a:pt x="1760" y="47"/>
                    <a:pt x="1742" y="0"/>
                    <a:pt x="171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471625" y="3206925"/>
              <a:ext cx="19925" cy="47425"/>
            </a:xfrm>
            <a:custGeom>
              <a:avLst/>
              <a:gdLst/>
              <a:ahLst/>
              <a:cxnLst/>
              <a:rect l="l" t="t" r="r" b="b"/>
              <a:pathLst>
                <a:path w="797" h="1897" extrusionOk="0">
                  <a:moveTo>
                    <a:pt x="37" y="0"/>
                  </a:moveTo>
                  <a:cubicBezTo>
                    <a:pt x="18" y="0"/>
                    <a:pt x="0" y="14"/>
                    <a:pt x="0" y="33"/>
                  </a:cubicBezTo>
                  <a:cubicBezTo>
                    <a:pt x="212" y="673"/>
                    <a:pt x="440" y="1277"/>
                    <a:pt x="718" y="1882"/>
                  </a:cubicBezTo>
                  <a:cubicBezTo>
                    <a:pt x="723" y="1892"/>
                    <a:pt x="732" y="1896"/>
                    <a:pt x="742" y="1896"/>
                  </a:cubicBezTo>
                  <a:cubicBezTo>
                    <a:pt x="766" y="1896"/>
                    <a:pt x="796" y="1872"/>
                    <a:pt x="785" y="1850"/>
                  </a:cubicBezTo>
                  <a:cubicBezTo>
                    <a:pt x="507" y="1262"/>
                    <a:pt x="263" y="641"/>
                    <a:pt x="67" y="17"/>
                  </a:cubicBezTo>
                  <a:cubicBezTo>
                    <a:pt x="59" y="5"/>
                    <a:pt x="48" y="0"/>
                    <a:pt x="3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89975" y="3244525"/>
              <a:ext cx="49075" cy="9500"/>
            </a:xfrm>
            <a:custGeom>
              <a:avLst/>
              <a:gdLst/>
              <a:ahLst/>
              <a:cxnLst/>
              <a:rect l="l" t="t" r="r" b="b"/>
              <a:pathLst>
                <a:path w="1963" h="380" extrusionOk="0">
                  <a:moveTo>
                    <a:pt x="1916" y="1"/>
                  </a:moveTo>
                  <a:cubicBezTo>
                    <a:pt x="1353" y="217"/>
                    <a:pt x="772" y="316"/>
                    <a:pt x="182" y="316"/>
                  </a:cubicBezTo>
                  <a:cubicBezTo>
                    <a:pt x="138" y="316"/>
                    <a:pt x="95" y="316"/>
                    <a:pt x="51" y="315"/>
                  </a:cubicBezTo>
                  <a:cubicBezTo>
                    <a:pt x="0" y="315"/>
                    <a:pt x="0" y="378"/>
                    <a:pt x="51" y="378"/>
                  </a:cubicBezTo>
                  <a:cubicBezTo>
                    <a:pt x="95" y="379"/>
                    <a:pt x="138" y="379"/>
                    <a:pt x="182" y="379"/>
                  </a:cubicBezTo>
                  <a:cubicBezTo>
                    <a:pt x="775" y="379"/>
                    <a:pt x="1368" y="280"/>
                    <a:pt x="1931" y="68"/>
                  </a:cubicBezTo>
                  <a:cubicBezTo>
                    <a:pt x="1963" y="52"/>
                    <a:pt x="1947" y="1"/>
                    <a:pt x="191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288025" y="3045050"/>
              <a:ext cx="144375" cy="223250"/>
            </a:xfrm>
            <a:custGeom>
              <a:avLst/>
              <a:gdLst/>
              <a:ahLst/>
              <a:cxnLst/>
              <a:rect l="l" t="t" r="r" b="b"/>
              <a:pathLst>
                <a:path w="5775" h="8930" extrusionOk="0">
                  <a:moveTo>
                    <a:pt x="3311" y="1"/>
                  </a:moveTo>
                  <a:cubicBezTo>
                    <a:pt x="3260" y="1"/>
                    <a:pt x="3208" y="11"/>
                    <a:pt x="3156" y="32"/>
                  </a:cubicBezTo>
                  <a:cubicBezTo>
                    <a:pt x="2897" y="150"/>
                    <a:pt x="2717" y="507"/>
                    <a:pt x="2603" y="852"/>
                  </a:cubicBezTo>
                  <a:cubicBezTo>
                    <a:pt x="2061" y="2324"/>
                    <a:pt x="1798" y="3957"/>
                    <a:pt x="1881" y="5511"/>
                  </a:cubicBezTo>
                  <a:cubicBezTo>
                    <a:pt x="1700" y="4385"/>
                    <a:pt x="1425" y="3140"/>
                    <a:pt x="719" y="2583"/>
                  </a:cubicBezTo>
                  <a:cubicBezTo>
                    <a:pt x="684" y="2555"/>
                    <a:pt x="639" y="2541"/>
                    <a:pt x="594" y="2541"/>
                  </a:cubicBezTo>
                  <a:cubicBezTo>
                    <a:pt x="511" y="2541"/>
                    <a:pt x="426" y="2588"/>
                    <a:pt x="393" y="2681"/>
                  </a:cubicBezTo>
                  <a:cubicBezTo>
                    <a:pt x="52" y="3631"/>
                    <a:pt x="1" y="4710"/>
                    <a:pt x="150" y="5692"/>
                  </a:cubicBezTo>
                  <a:cubicBezTo>
                    <a:pt x="295" y="6755"/>
                    <a:pt x="640" y="7737"/>
                    <a:pt x="982" y="8686"/>
                  </a:cubicBezTo>
                  <a:lnTo>
                    <a:pt x="3859" y="8930"/>
                  </a:lnTo>
                  <a:cubicBezTo>
                    <a:pt x="4401" y="8310"/>
                    <a:pt x="4923" y="7638"/>
                    <a:pt x="5413" y="6936"/>
                  </a:cubicBezTo>
                  <a:cubicBezTo>
                    <a:pt x="5594" y="6689"/>
                    <a:pt x="5774" y="6394"/>
                    <a:pt x="5759" y="6068"/>
                  </a:cubicBezTo>
                  <a:cubicBezTo>
                    <a:pt x="5729" y="5762"/>
                    <a:pt x="5490" y="5575"/>
                    <a:pt x="5248" y="5575"/>
                  </a:cubicBezTo>
                  <a:cubicBezTo>
                    <a:pt x="5205" y="5575"/>
                    <a:pt x="5161" y="5581"/>
                    <a:pt x="5119" y="5593"/>
                  </a:cubicBezTo>
                  <a:cubicBezTo>
                    <a:pt x="4840" y="5676"/>
                    <a:pt x="4597" y="5939"/>
                    <a:pt x="4369" y="6198"/>
                  </a:cubicBezTo>
                  <a:cubicBezTo>
                    <a:pt x="4726" y="5413"/>
                    <a:pt x="5072" y="4612"/>
                    <a:pt x="5350" y="3761"/>
                  </a:cubicBezTo>
                  <a:cubicBezTo>
                    <a:pt x="5429" y="3502"/>
                    <a:pt x="5511" y="3223"/>
                    <a:pt x="5511" y="2944"/>
                  </a:cubicBezTo>
                  <a:cubicBezTo>
                    <a:pt x="5496" y="2666"/>
                    <a:pt x="5366" y="2387"/>
                    <a:pt x="5154" y="2371"/>
                  </a:cubicBezTo>
                  <a:cubicBezTo>
                    <a:pt x="5145" y="2370"/>
                    <a:pt x="5136" y="2370"/>
                    <a:pt x="5127" y="2370"/>
                  </a:cubicBezTo>
                  <a:cubicBezTo>
                    <a:pt x="4971" y="2370"/>
                    <a:pt x="4817" y="2493"/>
                    <a:pt x="4695" y="2634"/>
                  </a:cubicBezTo>
                  <a:cubicBezTo>
                    <a:pt x="4090" y="3305"/>
                    <a:pt x="3682" y="4235"/>
                    <a:pt x="3305" y="5134"/>
                  </a:cubicBezTo>
                  <a:cubicBezTo>
                    <a:pt x="3714" y="3992"/>
                    <a:pt x="3941" y="2748"/>
                    <a:pt x="3977" y="1523"/>
                  </a:cubicBezTo>
                  <a:cubicBezTo>
                    <a:pt x="3992" y="1147"/>
                    <a:pt x="3977" y="754"/>
                    <a:pt x="3843" y="444"/>
                  </a:cubicBezTo>
                  <a:cubicBezTo>
                    <a:pt x="3738" y="189"/>
                    <a:pt x="3534" y="1"/>
                    <a:pt x="331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/>
          <p:nvPr/>
        </p:nvSpPr>
        <p:spPr>
          <a:xfrm>
            <a:off x="3272124" y="1863225"/>
            <a:ext cx="5871919" cy="3994352"/>
          </a:xfrm>
          <a:custGeom>
            <a:avLst/>
            <a:gdLst/>
            <a:ahLst/>
            <a:cxnLst/>
            <a:rect l="l" t="t" r="r" b="b"/>
            <a:pathLst>
              <a:path w="36111" h="24564" extrusionOk="0">
                <a:moveTo>
                  <a:pt x="19308" y="1"/>
                </a:moveTo>
                <a:cubicBezTo>
                  <a:pt x="18967" y="1"/>
                  <a:pt x="18626" y="23"/>
                  <a:pt x="18287" y="68"/>
                </a:cubicBezTo>
                <a:cubicBezTo>
                  <a:pt x="15163" y="492"/>
                  <a:pt x="12364" y="2913"/>
                  <a:pt x="11697" y="5987"/>
                </a:cubicBezTo>
                <a:cubicBezTo>
                  <a:pt x="11128" y="5733"/>
                  <a:pt x="10507" y="5609"/>
                  <a:pt x="9884" y="5609"/>
                </a:cubicBezTo>
                <a:cubicBezTo>
                  <a:pt x="9023" y="5609"/>
                  <a:pt x="8159" y="5847"/>
                  <a:pt x="7427" y="6312"/>
                </a:cubicBezTo>
                <a:cubicBezTo>
                  <a:pt x="6167" y="7117"/>
                  <a:pt x="5366" y="8569"/>
                  <a:pt x="5351" y="10061"/>
                </a:cubicBezTo>
                <a:cubicBezTo>
                  <a:pt x="4948" y="9986"/>
                  <a:pt x="4536" y="9949"/>
                  <a:pt x="4124" y="9949"/>
                </a:cubicBezTo>
                <a:cubicBezTo>
                  <a:pt x="2630" y="9949"/>
                  <a:pt x="1130" y="10436"/>
                  <a:pt x="1" y="11383"/>
                </a:cubicBezTo>
                <a:cubicBezTo>
                  <a:pt x="150" y="11481"/>
                  <a:pt x="280" y="11580"/>
                  <a:pt x="393" y="11693"/>
                </a:cubicBezTo>
                <a:cubicBezTo>
                  <a:pt x="1245" y="12478"/>
                  <a:pt x="1638" y="13656"/>
                  <a:pt x="1410" y="14735"/>
                </a:cubicBezTo>
                <a:cubicBezTo>
                  <a:pt x="1532" y="14683"/>
                  <a:pt x="1662" y="14660"/>
                  <a:pt x="1793" y="14660"/>
                </a:cubicBezTo>
                <a:cubicBezTo>
                  <a:pt x="2066" y="14660"/>
                  <a:pt x="2342" y="14762"/>
                  <a:pt x="2552" y="14916"/>
                </a:cubicBezTo>
                <a:cubicBezTo>
                  <a:pt x="2882" y="15143"/>
                  <a:pt x="3078" y="15473"/>
                  <a:pt x="3223" y="15830"/>
                </a:cubicBezTo>
                <a:cubicBezTo>
                  <a:pt x="3765" y="17239"/>
                  <a:pt x="3321" y="18774"/>
                  <a:pt x="2866" y="20214"/>
                </a:cubicBezTo>
                <a:lnTo>
                  <a:pt x="2831" y="20214"/>
                </a:lnTo>
                <a:lnTo>
                  <a:pt x="9244" y="24563"/>
                </a:lnTo>
                <a:cubicBezTo>
                  <a:pt x="18009" y="21753"/>
                  <a:pt x="26659" y="18562"/>
                  <a:pt x="35164" y="15045"/>
                </a:cubicBezTo>
                <a:cubicBezTo>
                  <a:pt x="35490" y="14900"/>
                  <a:pt x="35851" y="14751"/>
                  <a:pt x="36110" y="14508"/>
                </a:cubicBezTo>
                <a:lnTo>
                  <a:pt x="36110" y="6477"/>
                </a:lnTo>
                <a:cubicBezTo>
                  <a:pt x="35480" y="5894"/>
                  <a:pt x="34689" y="5528"/>
                  <a:pt x="33887" y="5528"/>
                </a:cubicBezTo>
                <a:cubicBezTo>
                  <a:pt x="33631" y="5528"/>
                  <a:pt x="33373" y="5565"/>
                  <a:pt x="33119" y="5645"/>
                </a:cubicBezTo>
                <a:cubicBezTo>
                  <a:pt x="32892" y="4236"/>
                  <a:pt x="31777" y="2996"/>
                  <a:pt x="30403" y="2584"/>
                </a:cubicBezTo>
                <a:cubicBezTo>
                  <a:pt x="30077" y="2492"/>
                  <a:pt x="29741" y="2447"/>
                  <a:pt x="29404" y="2447"/>
                </a:cubicBezTo>
                <a:cubicBezTo>
                  <a:pt x="28305" y="2447"/>
                  <a:pt x="27206" y="2919"/>
                  <a:pt x="26479" y="3745"/>
                </a:cubicBezTo>
                <a:cubicBezTo>
                  <a:pt x="24849" y="1459"/>
                  <a:pt x="22086" y="1"/>
                  <a:pt x="19308" y="1"/>
                </a:cubicBezTo>
                <a:close/>
              </a:path>
            </a:pathLst>
          </a:custGeom>
          <a:solidFill>
            <a:srgbClr val="FFFFFF">
              <a:alpha val="199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5208174" y="2218275"/>
            <a:ext cx="3935848" cy="2517628"/>
          </a:xfrm>
          <a:custGeom>
            <a:avLst/>
            <a:gdLst/>
            <a:ahLst/>
            <a:cxnLst/>
            <a:rect l="l" t="t" r="r" b="b"/>
            <a:pathLst>
              <a:path w="30812" h="19709" extrusionOk="0">
                <a:moveTo>
                  <a:pt x="17331" y="0"/>
                </a:moveTo>
                <a:cubicBezTo>
                  <a:pt x="17061" y="0"/>
                  <a:pt x="16790" y="17"/>
                  <a:pt x="16521" y="52"/>
                </a:cubicBezTo>
                <a:cubicBezTo>
                  <a:pt x="14017" y="394"/>
                  <a:pt x="11775" y="2341"/>
                  <a:pt x="11238" y="4809"/>
                </a:cubicBezTo>
                <a:cubicBezTo>
                  <a:pt x="10774" y="4602"/>
                  <a:pt x="10268" y="4499"/>
                  <a:pt x="9762" y="4499"/>
                </a:cubicBezTo>
                <a:cubicBezTo>
                  <a:pt x="9075" y="4499"/>
                  <a:pt x="8387" y="4688"/>
                  <a:pt x="7803" y="5057"/>
                </a:cubicBezTo>
                <a:cubicBezTo>
                  <a:pt x="6806" y="5712"/>
                  <a:pt x="6151" y="6870"/>
                  <a:pt x="6135" y="8067"/>
                </a:cubicBezTo>
                <a:cubicBezTo>
                  <a:pt x="5813" y="8008"/>
                  <a:pt x="5484" y="7979"/>
                  <a:pt x="5155" y="7979"/>
                </a:cubicBezTo>
                <a:cubicBezTo>
                  <a:pt x="3845" y="7979"/>
                  <a:pt x="2531" y="8446"/>
                  <a:pt x="1606" y="9374"/>
                </a:cubicBezTo>
                <a:cubicBezTo>
                  <a:pt x="444" y="10520"/>
                  <a:pt x="1" y="12400"/>
                  <a:pt x="688" y="13888"/>
                </a:cubicBezTo>
                <a:lnTo>
                  <a:pt x="9260" y="19708"/>
                </a:lnTo>
                <a:cubicBezTo>
                  <a:pt x="16289" y="17452"/>
                  <a:pt x="23240" y="14900"/>
                  <a:pt x="30062" y="12071"/>
                </a:cubicBezTo>
                <a:cubicBezTo>
                  <a:pt x="30321" y="11957"/>
                  <a:pt x="30599" y="11843"/>
                  <a:pt x="30811" y="11631"/>
                </a:cubicBezTo>
                <a:lnTo>
                  <a:pt x="30811" y="5202"/>
                </a:lnTo>
                <a:cubicBezTo>
                  <a:pt x="30320" y="4734"/>
                  <a:pt x="29686" y="4434"/>
                  <a:pt x="29047" y="4434"/>
                </a:cubicBezTo>
                <a:cubicBezTo>
                  <a:pt x="28839" y="4434"/>
                  <a:pt x="28630" y="4466"/>
                  <a:pt x="28425" y="4535"/>
                </a:cubicBezTo>
                <a:cubicBezTo>
                  <a:pt x="28229" y="3389"/>
                  <a:pt x="27346" y="2392"/>
                  <a:pt x="26235" y="2082"/>
                </a:cubicBezTo>
                <a:cubicBezTo>
                  <a:pt x="25969" y="2002"/>
                  <a:pt x="25691" y="1963"/>
                  <a:pt x="25413" y="1963"/>
                </a:cubicBezTo>
                <a:cubicBezTo>
                  <a:pt x="24542" y="1963"/>
                  <a:pt x="23663" y="2339"/>
                  <a:pt x="23095" y="2996"/>
                </a:cubicBezTo>
                <a:cubicBezTo>
                  <a:pt x="21782" y="1172"/>
                  <a:pt x="19569" y="0"/>
                  <a:pt x="17331" y="0"/>
                </a:cubicBezTo>
                <a:close/>
              </a:path>
            </a:pathLst>
          </a:custGeom>
          <a:solidFill>
            <a:srgbClr val="FFFFFF">
              <a:alpha val="486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7251434" y="2627028"/>
            <a:ext cx="1831889" cy="1192523"/>
            <a:chOff x="2199800" y="3026625"/>
            <a:chExt cx="385150" cy="250725"/>
          </a:xfrm>
        </p:grpSpPr>
        <p:sp>
          <p:nvSpPr>
            <p:cNvPr id="23" name="Google Shape;23;p2"/>
            <p:cNvSpPr/>
            <p:nvPr/>
          </p:nvSpPr>
          <p:spPr>
            <a:xfrm>
              <a:off x="2199800" y="3181625"/>
              <a:ext cx="89100" cy="69900"/>
            </a:xfrm>
            <a:custGeom>
              <a:avLst/>
              <a:gdLst/>
              <a:ahLst/>
              <a:cxnLst/>
              <a:rect l="l" t="t" r="r" b="b"/>
              <a:pathLst>
                <a:path w="3564" h="2796" extrusionOk="0">
                  <a:moveTo>
                    <a:pt x="2779" y="1"/>
                  </a:moveTo>
                  <a:cubicBezTo>
                    <a:pt x="2516" y="17"/>
                    <a:pt x="2288" y="197"/>
                    <a:pt x="2206" y="409"/>
                  </a:cubicBezTo>
                  <a:cubicBezTo>
                    <a:pt x="2123" y="621"/>
                    <a:pt x="2143" y="833"/>
                    <a:pt x="2174" y="1045"/>
                  </a:cubicBezTo>
                  <a:cubicBezTo>
                    <a:pt x="2092" y="884"/>
                    <a:pt x="1864" y="802"/>
                    <a:pt x="1633" y="802"/>
                  </a:cubicBezTo>
                  <a:cubicBezTo>
                    <a:pt x="1503" y="802"/>
                    <a:pt x="1374" y="833"/>
                    <a:pt x="1276" y="884"/>
                  </a:cubicBezTo>
                  <a:cubicBezTo>
                    <a:pt x="973" y="1060"/>
                    <a:pt x="872" y="1390"/>
                    <a:pt x="988" y="1650"/>
                  </a:cubicBezTo>
                  <a:lnTo>
                    <a:pt x="988" y="1650"/>
                  </a:lnTo>
                  <a:cubicBezTo>
                    <a:pt x="950" y="1582"/>
                    <a:pt x="858" y="1555"/>
                    <a:pt x="750" y="1555"/>
                  </a:cubicBezTo>
                  <a:cubicBezTo>
                    <a:pt x="589" y="1555"/>
                    <a:pt x="393" y="1634"/>
                    <a:pt x="294" y="1732"/>
                  </a:cubicBezTo>
                  <a:cubicBezTo>
                    <a:pt x="130" y="1897"/>
                    <a:pt x="0" y="2321"/>
                    <a:pt x="98" y="2517"/>
                  </a:cubicBezTo>
                  <a:cubicBezTo>
                    <a:pt x="181" y="2713"/>
                    <a:pt x="538" y="2615"/>
                    <a:pt x="620" y="2796"/>
                  </a:cubicBezTo>
                  <a:cubicBezTo>
                    <a:pt x="1456" y="2599"/>
                    <a:pt x="2288" y="2470"/>
                    <a:pt x="3140" y="2372"/>
                  </a:cubicBezTo>
                  <a:cubicBezTo>
                    <a:pt x="2991" y="2175"/>
                    <a:pt x="2846" y="1963"/>
                    <a:pt x="2696" y="1767"/>
                  </a:cubicBezTo>
                  <a:cubicBezTo>
                    <a:pt x="2583" y="1587"/>
                    <a:pt x="2453" y="1375"/>
                    <a:pt x="2500" y="1163"/>
                  </a:cubicBezTo>
                  <a:cubicBezTo>
                    <a:pt x="2536" y="967"/>
                    <a:pt x="2712" y="849"/>
                    <a:pt x="2893" y="849"/>
                  </a:cubicBezTo>
                  <a:cubicBezTo>
                    <a:pt x="2944" y="849"/>
                    <a:pt x="2975" y="849"/>
                    <a:pt x="3026" y="868"/>
                  </a:cubicBezTo>
                  <a:cubicBezTo>
                    <a:pt x="3238" y="931"/>
                    <a:pt x="3399" y="1112"/>
                    <a:pt x="3564" y="1292"/>
                  </a:cubicBezTo>
                  <a:cubicBezTo>
                    <a:pt x="3383" y="900"/>
                    <a:pt x="3238" y="492"/>
                    <a:pt x="3105" y="83"/>
                  </a:cubicBezTo>
                  <a:cubicBezTo>
                    <a:pt x="3007" y="32"/>
                    <a:pt x="2908" y="1"/>
                    <a:pt x="27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261125" y="3110675"/>
              <a:ext cx="149250" cy="149875"/>
            </a:xfrm>
            <a:custGeom>
              <a:avLst/>
              <a:gdLst/>
              <a:ahLst/>
              <a:cxnLst/>
              <a:rect l="l" t="t" r="r" b="b"/>
              <a:pathLst>
                <a:path w="5970" h="5995" extrusionOk="0">
                  <a:moveTo>
                    <a:pt x="2321" y="0"/>
                  </a:moveTo>
                  <a:cubicBezTo>
                    <a:pt x="2151" y="0"/>
                    <a:pt x="1986" y="116"/>
                    <a:pt x="1896" y="272"/>
                  </a:cubicBezTo>
                  <a:cubicBezTo>
                    <a:pt x="1766" y="484"/>
                    <a:pt x="1731" y="743"/>
                    <a:pt x="1715" y="1006"/>
                  </a:cubicBezTo>
                  <a:cubicBezTo>
                    <a:pt x="1668" y="1822"/>
                    <a:pt x="1766" y="2674"/>
                    <a:pt x="1994" y="3459"/>
                  </a:cubicBezTo>
                  <a:cubicBezTo>
                    <a:pt x="1766" y="2839"/>
                    <a:pt x="1519" y="2199"/>
                    <a:pt x="1095" y="1724"/>
                  </a:cubicBezTo>
                  <a:cubicBezTo>
                    <a:pt x="997" y="1626"/>
                    <a:pt x="883" y="1528"/>
                    <a:pt x="750" y="1528"/>
                  </a:cubicBezTo>
                  <a:cubicBezTo>
                    <a:pt x="589" y="1528"/>
                    <a:pt x="475" y="1709"/>
                    <a:pt x="440" y="1905"/>
                  </a:cubicBezTo>
                  <a:cubicBezTo>
                    <a:pt x="408" y="2085"/>
                    <a:pt x="455" y="2282"/>
                    <a:pt x="522" y="2462"/>
                  </a:cubicBezTo>
                  <a:cubicBezTo>
                    <a:pt x="671" y="3035"/>
                    <a:pt x="883" y="3589"/>
                    <a:pt x="1111" y="4130"/>
                  </a:cubicBezTo>
                  <a:cubicBezTo>
                    <a:pt x="946" y="3950"/>
                    <a:pt x="785" y="3769"/>
                    <a:pt x="573" y="3706"/>
                  </a:cubicBezTo>
                  <a:cubicBezTo>
                    <a:pt x="532" y="3694"/>
                    <a:pt x="490" y="3688"/>
                    <a:pt x="448" y="3688"/>
                  </a:cubicBezTo>
                  <a:cubicBezTo>
                    <a:pt x="267" y="3688"/>
                    <a:pt x="89" y="3800"/>
                    <a:pt x="47" y="4001"/>
                  </a:cubicBezTo>
                  <a:cubicBezTo>
                    <a:pt x="0" y="4213"/>
                    <a:pt x="130" y="4425"/>
                    <a:pt x="243" y="4605"/>
                  </a:cubicBezTo>
                  <a:cubicBezTo>
                    <a:pt x="589" y="5080"/>
                    <a:pt x="946" y="5551"/>
                    <a:pt x="1323" y="5995"/>
                  </a:cubicBezTo>
                  <a:lnTo>
                    <a:pt x="5460" y="5912"/>
                  </a:lnTo>
                  <a:cubicBezTo>
                    <a:pt x="5774" y="5276"/>
                    <a:pt x="5625" y="4915"/>
                    <a:pt x="5805" y="4197"/>
                  </a:cubicBezTo>
                  <a:cubicBezTo>
                    <a:pt x="5970" y="3542"/>
                    <a:pt x="4612" y="2560"/>
                    <a:pt x="4400" y="1905"/>
                  </a:cubicBezTo>
                  <a:cubicBezTo>
                    <a:pt x="4387" y="1850"/>
                    <a:pt x="4324" y="1810"/>
                    <a:pt x="4255" y="1810"/>
                  </a:cubicBezTo>
                  <a:cubicBezTo>
                    <a:pt x="4221" y="1810"/>
                    <a:pt x="4185" y="1820"/>
                    <a:pt x="4153" y="1842"/>
                  </a:cubicBezTo>
                  <a:cubicBezTo>
                    <a:pt x="3580" y="2184"/>
                    <a:pt x="3285" y="3020"/>
                    <a:pt x="3073" y="3769"/>
                  </a:cubicBezTo>
                  <a:cubicBezTo>
                    <a:pt x="3238" y="2725"/>
                    <a:pt x="3140" y="1610"/>
                    <a:pt x="2830" y="598"/>
                  </a:cubicBezTo>
                  <a:cubicBezTo>
                    <a:pt x="2748" y="370"/>
                    <a:pt x="2649" y="123"/>
                    <a:pt x="2453" y="25"/>
                  </a:cubicBezTo>
                  <a:cubicBezTo>
                    <a:pt x="2410" y="8"/>
                    <a:pt x="2365" y="0"/>
                    <a:pt x="232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404575" y="3070600"/>
              <a:ext cx="180375" cy="176400"/>
            </a:xfrm>
            <a:custGeom>
              <a:avLst/>
              <a:gdLst/>
              <a:ahLst/>
              <a:cxnLst/>
              <a:rect l="l" t="t" r="r" b="b"/>
              <a:pathLst>
                <a:path w="7215" h="7056" extrusionOk="0">
                  <a:moveTo>
                    <a:pt x="4588" y="1"/>
                  </a:moveTo>
                  <a:cubicBezTo>
                    <a:pt x="4404" y="1"/>
                    <a:pt x="4217" y="66"/>
                    <a:pt x="4074" y="172"/>
                  </a:cubicBezTo>
                  <a:cubicBezTo>
                    <a:pt x="3827" y="368"/>
                    <a:pt x="3682" y="647"/>
                    <a:pt x="3584" y="925"/>
                  </a:cubicBezTo>
                  <a:cubicBezTo>
                    <a:pt x="3223" y="1808"/>
                    <a:pt x="3058" y="2790"/>
                    <a:pt x="3140" y="3739"/>
                  </a:cubicBezTo>
                  <a:cubicBezTo>
                    <a:pt x="3011" y="2970"/>
                    <a:pt x="2881" y="2169"/>
                    <a:pt x="2422" y="1498"/>
                  </a:cubicBezTo>
                  <a:cubicBezTo>
                    <a:pt x="2324" y="1349"/>
                    <a:pt x="2194" y="1188"/>
                    <a:pt x="2014" y="1153"/>
                  </a:cubicBezTo>
                  <a:cubicBezTo>
                    <a:pt x="1982" y="1147"/>
                    <a:pt x="1951" y="1144"/>
                    <a:pt x="1920" y="1144"/>
                  </a:cubicBezTo>
                  <a:cubicBezTo>
                    <a:pt x="1710" y="1144"/>
                    <a:pt x="1526" y="1276"/>
                    <a:pt x="1441" y="1447"/>
                  </a:cubicBezTo>
                  <a:cubicBezTo>
                    <a:pt x="1327" y="1644"/>
                    <a:pt x="1327" y="1875"/>
                    <a:pt x="1343" y="2103"/>
                  </a:cubicBezTo>
                  <a:cubicBezTo>
                    <a:pt x="1374" y="2790"/>
                    <a:pt x="1472" y="3492"/>
                    <a:pt x="1637" y="4163"/>
                  </a:cubicBezTo>
                  <a:cubicBezTo>
                    <a:pt x="1456" y="3916"/>
                    <a:pt x="1276" y="3641"/>
                    <a:pt x="997" y="3492"/>
                  </a:cubicBezTo>
                  <a:cubicBezTo>
                    <a:pt x="881" y="3435"/>
                    <a:pt x="747" y="3405"/>
                    <a:pt x="617" y="3405"/>
                  </a:cubicBezTo>
                  <a:cubicBezTo>
                    <a:pt x="419" y="3405"/>
                    <a:pt x="231" y="3475"/>
                    <a:pt x="134" y="3622"/>
                  </a:cubicBezTo>
                  <a:cubicBezTo>
                    <a:pt x="0" y="3853"/>
                    <a:pt x="114" y="4132"/>
                    <a:pt x="232" y="4360"/>
                  </a:cubicBezTo>
                  <a:cubicBezTo>
                    <a:pt x="542" y="5031"/>
                    <a:pt x="899" y="5682"/>
                    <a:pt x="1292" y="6306"/>
                  </a:cubicBezTo>
                  <a:lnTo>
                    <a:pt x="4549" y="7056"/>
                  </a:lnTo>
                  <a:cubicBezTo>
                    <a:pt x="5236" y="6467"/>
                    <a:pt x="5923" y="5878"/>
                    <a:pt x="6429" y="5160"/>
                  </a:cubicBezTo>
                  <a:cubicBezTo>
                    <a:pt x="6904" y="4489"/>
                    <a:pt x="7214" y="3704"/>
                    <a:pt x="7132" y="2903"/>
                  </a:cubicBezTo>
                  <a:cubicBezTo>
                    <a:pt x="7132" y="2799"/>
                    <a:pt x="6980" y="2721"/>
                    <a:pt x="6843" y="2721"/>
                  </a:cubicBezTo>
                  <a:cubicBezTo>
                    <a:pt x="6830" y="2721"/>
                    <a:pt x="6818" y="2722"/>
                    <a:pt x="6806" y="2723"/>
                  </a:cubicBezTo>
                  <a:cubicBezTo>
                    <a:pt x="5856" y="2903"/>
                    <a:pt x="5154" y="3720"/>
                    <a:pt x="4581" y="4473"/>
                  </a:cubicBezTo>
                  <a:cubicBezTo>
                    <a:pt x="5169" y="3378"/>
                    <a:pt x="5432" y="2118"/>
                    <a:pt x="5299" y="874"/>
                  </a:cubicBezTo>
                  <a:cubicBezTo>
                    <a:pt x="5283" y="599"/>
                    <a:pt x="5217" y="270"/>
                    <a:pt x="4958" y="109"/>
                  </a:cubicBezTo>
                  <a:cubicBezTo>
                    <a:pt x="4848" y="34"/>
                    <a:pt x="4719" y="1"/>
                    <a:pt x="4588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356775" y="3026625"/>
              <a:ext cx="118575" cy="244925"/>
            </a:xfrm>
            <a:custGeom>
              <a:avLst/>
              <a:gdLst/>
              <a:ahLst/>
              <a:cxnLst/>
              <a:rect l="l" t="t" r="r" b="b"/>
              <a:pathLst>
                <a:path w="4743" h="9797" extrusionOk="0">
                  <a:moveTo>
                    <a:pt x="2096" y="0"/>
                  </a:moveTo>
                  <a:cubicBezTo>
                    <a:pt x="1979" y="0"/>
                    <a:pt x="1867" y="59"/>
                    <a:pt x="1767" y="117"/>
                  </a:cubicBezTo>
                  <a:cubicBezTo>
                    <a:pt x="1261" y="459"/>
                    <a:pt x="1065" y="1130"/>
                    <a:pt x="1127" y="1719"/>
                  </a:cubicBezTo>
                  <a:cubicBezTo>
                    <a:pt x="1170" y="2103"/>
                    <a:pt x="1298" y="2469"/>
                    <a:pt x="1458" y="2823"/>
                  </a:cubicBezTo>
                  <a:lnTo>
                    <a:pt x="1458" y="2823"/>
                  </a:lnTo>
                  <a:cubicBezTo>
                    <a:pt x="1359" y="2693"/>
                    <a:pt x="1242" y="2575"/>
                    <a:pt x="1112" y="2472"/>
                  </a:cubicBezTo>
                  <a:cubicBezTo>
                    <a:pt x="998" y="2390"/>
                    <a:pt x="868" y="2323"/>
                    <a:pt x="735" y="2307"/>
                  </a:cubicBezTo>
                  <a:cubicBezTo>
                    <a:pt x="507" y="2307"/>
                    <a:pt x="311" y="2504"/>
                    <a:pt x="229" y="2700"/>
                  </a:cubicBezTo>
                  <a:cubicBezTo>
                    <a:pt x="162" y="2912"/>
                    <a:pt x="197" y="3143"/>
                    <a:pt x="260" y="3355"/>
                  </a:cubicBezTo>
                  <a:cubicBezTo>
                    <a:pt x="402" y="3981"/>
                    <a:pt x="664" y="4581"/>
                    <a:pt x="1026" y="5124"/>
                  </a:cubicBezTo>
                  <a:lnTo>
                    <a:pt x="1026" y="5124"/>
                  </a:lnTo>
                  <a:cubicBezTo>
                    <a:pt x="1001" y="5105"/>
                    <a:pt x="974" y="5087"/>
                    <a:pt x="947" y="5071"/>
                  </a:cubicBezTo>
                  <a:cubicBezTo>
                    <a:pt x="829" y="4997"/>
                    <a:pt x="689" y="4957"/>
                    <a:pt x="555" y="4957"/>
                  </a:cubicBezTo>
                  <a:cubicBezTo>
                    <a:pt x="396" y="4957"/>
                    <a:pt x="244" y="5014"/>
                    <a:pt x="146" y="5137"/>
                  </a:cubicBezTo>
                  <a:cubicBezTo>
                    <a:pt x="1" y="5334"/>
                    <a:pt x="32" y="5597"/>
                    <a:pt x="99" y="5824"/>
                  </a:cubicBezTo>
                  <a:cubicBezTo>
                    <a:pt x="409" y="6888"/>
                    <a:pt x="1112" y="7853"/>
                    <a:pt x="2061" y="8505"/>
                  </a:cubicBezTo>
                  <a:lnTo>
                    <a:pt x="3353" y="9796"/>
                  </a:lnTo>
                  <a:cubicBezTo>
                    <a:pt x="3027" y="9207"/>
                    <a:pt x="3204" y="9243"/>
                    <a:pt x="3384" y="8587"/>
                  </a:cubicBezTo>
                  <a:cubicBezTo>
                    <a:pt x="3580" y="7932"/>
                    <a:pt x="4138" y="6935"/>
                    <a:pt x="4479" y="6264"/>
                  </a:cubicBezTo>
                  <a:cubicBezTo>
                    <a:pt x="4675" y="5871"/>
                    <a:pt x="4742" y="5220"/>
                    <a:pt x="4448" y="4890"/>
                  </a:cubicBezTo>
                  <a:cubicBezTo>
                    <a:pt x="4334" y="4778"/>
                    <a:pt x="4174" y="4729"/>
                    <a:pt x="4010" y="4729"/>
                  </a:cubicBezTo>
                  <a:cubicBezTo>
                    <a:pt x="3915" y="4729"/>
                    <a:pt x="3819" y="4746"/>
                    <a:pt x="3730" y="4776"/>
                  </a:cubicBezTo>
                  <a:cubicBezTo>
                    <a:pt x="3498" y="4874"/>
                    <a:pt x="3302" y="5055"/>
                    <a:pt x="3125" y="5235"/>
                  </a:cubicBezTo>
                  <a:cubicBezTo>
                    <a:pt x="3663" y="4517"/>
                    <a:pt x="4205" y="3764"/>
                    <a:pt x="4283" y="2896"/>
                  </a:cubicBezTo>
                  <a:cubicBezTo>
                    <a:pt x="4283" y="2751"/>
                    <a:pt x="4283" y="2602"/>
                    <a:pt x="4220" y="2488"/>
                  </a:cubicBezTo>
                  <a:cubicBezTo>
                    <a:pt x="4132" y="2331"/>
                    <a:pt x="3953" y="2258"/>
                    <a:pt x="3764" y="2258"/>
                  </a:cubicBezTo>
                  <a:cubicBezTo>
                    <a:pt x="3598" y="2258"/>
                    <a:pt x="3425" y="2315"/>
                    <a:pt x="3302" y="2421"/>
                  </a:cubicBezTo>
                  <a:cubicBezTo>
                    <a:pt x="3043" y="2653"/>
                    <a:pt x="2945" y="2994"/>
                    <a:pt x="2846" y="3320"/>
                  </a:cubicBezTo>
                  <a:cubicBezTo>
                    <a:pt x="3007" y="2323"/>
                    <a:pt x="3157" y="1212"/>
                    <a:pt x="2599" y="345"/>
                  </a:cubicBezTo>
                  <a:cubicBezTo>
                    <a:pt x="2485" y="180"/>
                    <a:pt x="2340" y="19"/>
                    <a:pt x="2144" y="4"/>
                  </a:cubicBezTo>
                  <a:cubicBezTo>
                    <a:pt x="2128" y="1"/>
                    <a:pt x="2112" y="0"/>
                    <a:pt x="209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403400" y="3041150"/>
              <a:ext cx="35150" cy="236200"/>
            </a:xfrm>
            <a:custGeom>
              <a:avLst/>
              <a:gdLst/>
              <a:ahLst/>
              <a:cxnLst/>
              <a:rect l="l" t="t" r="r" b="b"/>
              <a:pathLst>
                <a:path w="1406" h="9448" extrusionOk="0">
                  <a:moveTo>
                    <a:pt x="32" y="0"/>
                  </a:moveTo>
                  <a:cubicBezTo>
                    <a:pt x="16" y="0"/>
                    <a:pt x="0" y="9"/>
                    <a:pt x="0" y="27"/>
                  </a:cubicBezTo>
                  <a:cubicBezTo>
                    <a:pt x="47" y="3214"/>
                    <a:pt x="491" y="6370"/>
                    <a:pt x="1339" y="9431"/>
                  </a:cubicBezTo>
                  <a:cubicBezTo>
                    <a:pt x="1346" y="9443"/>
                    <a:pt x="1357" y="9448"/>
                    <a:pt x="1368" y="9448"/>
                  </a:cubicBezTo>
                  <a:cubicBezTo>
                    <a:pt x="1387" y="9448"/>
                    <a:pt x="1405" y="9434"/>
                    <a:pt x="1405" y="9411"/>
                  </a:cubicBezTo>
                  <a:cubicBezTo>
                    <a:pt x="554" y="6354"/>
                    <a:pt x="114" y="3198"/>
                    <a:pt x="63" y="27"/>
                  </a:cubicBezTo>
                  <a:cubicBezTo>
                    <a:pt x="63" y="9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385050" y="3108500"/>
              <a:ext cx="27100" cy="35775"/>
            </a:xfrm>
            <a:custGeom>
              <a:avLst/>
              <a:gdLst/>
              <a:ahLst/>
              <a:cxnLst/>
              <a:rect l="l" t="t" r="r" b="b"/>
              <a:pathLst>
                <a:path w="1084" h="1431" extrusionOk="0">
                  <a:moveTo>
                    <a:pt x="55" y="1"/>
                  </a:moveTo>
                  <a:cubicBezTo>
                    <a:pt x="31" y="1"/>
                    <a:pt x="1" y="23"/>
                    <a:pt x="12" y="45"/>
                  </a:cubicBezTo>
                  <a:cubicBezTo>
                    <a:pt x="259" y="571"/>
                    <a:pt x="585" y="1026"/>
                    <a:pt x="1013" y="1419"/>
                  </a:cubicBezTo>
                  <a:cubicBezTo>
                    <a:pt x="1020" y="1427"/>
                    <a:pt x="1029" y="1431"/>
                    <a:pt x="1037" y="1431"/>
                  </a:cubicBezTo>
                  <a:cubicBezTo>
                    <a:pt x="1062" y="1431"/>
                    <a:pt x="1084" y="1396"/>
                    <a:pt x="1060" y="1372"/>
                  </a:cubicBezTo>
                  <a:cubicBezTo>
                    <a:pt x="652" y="995"/>
                    <a:pt x="306" y="536"/>
                    <a:pt x="79" y="14"/>
                  </a:cubicBezTo>
                  <a:cubicBezTo>
                    <a:pt x="74" y="4"/>
                    <a:pt x="65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412925" y="3108500"/>
              <a:ext cx="31075" cy="48550"/>
            </a:xfrm>
            <a:custGeom>
              <a:avLst/>
              <a:gdLst/>
              <a:ahLst/>
              <a:cxnLst/>
              <a:rect l="l" t="t" r="r" b="b"/>
              <a:pathLst>
                <a:path w="1243" h="1942" extrusionOk="0">
                  <a:moveTo>
                    <a:pt x="1196" y="1"/>
                  </a:moveTo>
                  <a:cubicBezTo>
                    <a:pt x="1187" y="1"/>
                    <a:pt x="1178" y="4"/>
                    <a:pt x="1174" y="14"/>
                  </a:cubicBezTo>
                  <a:cubicBezTo>
                    <a:pt x="828" y="669"/>
                    <a:pt x="451" y="1305"/>
                    <a:pt x="12" y="1894"/>
                  </a:cubicBezTo>
                  <a:cubicBezTo>
                    <a:pt x="1" y="1919"/>
                    <a:pt x="21" y="1942"/>
                    <a:pt x="45" y="1942"/>
                  </a:cubicBezTo>
                  <a:cubicBezTo>
                    <a:pt x="55" y="1942"/>
                    <a:pt x="65" y="1938"/>
                    <a:pt x="75" y="1929"/>
                  </a:cubicBezTo>
                  <a:cubicBezTo>
                    <a:pt x="502" y="1340"/>
                    <a:pt x="895" y="701"/>
                    <a:pt x="1221" y="45"/>
                  </a:cubicBezTo>
                  <a:cubicBezTo>
                    <a:pt x="1243" y="23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83875" y="3174350"/>
              <a:ext cx="38600" cy="39275"/>
            </a:xfrm>
            <a:custGeom>
              <a:avLst/>
              <a:gdLst/>
              <a:ahLst/>
              <a:cxnLst/>
              <a:rect l="l" t="t" r="r" b="b"/>
              <a:pathLst>
                <a:path w="1544" h="1571" extrusionOk="0">
                  <a:moveTo>
                    <a:pt x="46" y="0"/>
                  </a:moveTo>
                  <a:cubicBezTo>
                    <a:pt x="21" y="0"/>
                    <a:pt x="1" y="23"/>
                    <a:pt x="12" y="45"/>
                  </a:cubicBezTo>
                  <a:cubicBezTo>
                    <a:pt x="353" y="684"/>
                    <a:pt x="844" y="1206"/>
                    <a:pt x="1468" y="1568"/>
                  </a:cubicBezTo>
                  <a:cubicBezTo>
                    <a:pt x="1474" y="1570"/>
                    <a:pt x="1480" y="1571"/>
                    <a:pt x="1486" y="1571"/>
                  </a:cubicBezTo>
                  <a:cubicBezTo>
                    <a:pt x="1523" y="1571"/>
                    <a:pt x="1544" y="1528"/>
                    <a:pt x="1500" y="1501"/>
                  </a:cubicBezTo>
                  <a:cubicBezTo>
                    <a:pt x="895" y="1159"/>
                    <a:pt x="404" y="633"/>
                    <a:pt x="79" y="13"/>
                  </a:cubicBezTo>
                  <a:cubicBezTo>
                    <a:pt x="68" y="4"/>
                    <a:pt x="57" y="0"/>
                    <a:pt x="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419800" y="3164675"/>
              <a:ext cx="31650" cy="35025"/>
            </a:xfrm>
            <a:custGeom>
              <a:avLst/>
              <a:gdLst/>
              <a:ahLst/>
              <a:cxnLst/>
              <a:rect l="l" t="t" r="r" b="b"/>
              <a:pathLst>
                <a:path w="1266" h="1401" extrusionOk="0">
                  <a:moveTo>
                    <a:pt x="1228" y="0"/>
                  </a:moveTo>
                  <a:cubicBezTo>
                    <a:pt x="1217" y="0"/>
                    <a:pt x="1204" y="7"/>
                    <a:pt x="1193" y="24"/>
                  </a:cubicBezTo>
                  <a:cubicBezTo>
                    <a:pt x="914" y="530"/>
                    <a:pt x="486" y="973"/>
                    <a:pt x="31" y="1350"/>
                  </a:cubicBezTo>
                  <a:cubicBezTo>
                    <a:pt x="1" y="1364"/>
                    <a:pt x="23" y="1400"/>
                    <a:pt x="49" y="1400"/>
                  </a:cubicBezTo>
                  <a:cubicBezTo>
                    <a:pt x="54" y="1400"/>
                    <a:pt x="58" y="1399"/>
                    <a:pt x="63" y="1397"/>
                  </a:cubicBezTo>
                  <a:cubicBezTo>
                    <a:pt x="537" y="1020"/>
                    <a:pt x="961" y="581"/>
                    <a:pt x="1256" y="55"/>
                  </a:cubicBezTo>
                  <a:cubicBezTo>
                    <a:pt x="1266" y="24"/>
                    <a:pt x="1249" y="0"/>
                    <a:pt x="122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443425" y="3230300"/>
              <a:ext cx="75300" cy="25350"/>
            </a:xfrm>
            <a:custGeom>
              <a:avLst/>
              <a:gdLst/>
              <a:ahLst/>
              <a:cxnLst/>
              <a:rect l="l" t="t" r="r" b="b"/>
              <a:pathLst>
                <a:path w="3012" h="1014" extrusionOk="0">
                  <a:moveTo>
                    <a:pt x="83" y="1"/>
                  </a:moveTo>
                  <a:cubicBezTo>
                    <a:pt x="52" y="64"/>
                    <a:pt x="32" y="130"/>
                    <a:pt x="1" y="197"/>
                  </a:cubicBezTo>
                  <a:lnTo>
                    <a:pt x="311" y="817"/>
                  </a:lnTo>
                  <a:lnTo>
                    <a:pt x="656" y="817"/>
                  </a:lnTo>
                  <a:cubicBezTo>
                    <a:pt x="1406" y="817"/>
                    <a:pt x="2144" y="884"/>
                    <a:pt x="2862" y="1013"/>
                  </a:cubicBezTo>
                  <a:cubicBezTo>
                    <a:pt x="2897" y="884"/>
                    <a:pt x="2960" y="766"/>
                    <a:pt x="3011" y="652"/>
                  </a:cubicBezTo>
                  <a:cubicBezTo>
                    <a:pt x="2995" y="652"/>
                    <a:pt x="2995" y="668"/>
                    <a:pt x="2995" y="668"/>
                  </a:cubicBezTo>
                  <a:lnTo>
                    <a:pt x="83" y="1"/>
                  </a:lnTo>
                  <a:close/>
                </a:path>
              </a:pathLst>
            </a:custGeom>
            <a:solidFill>
              <a:srgbClr val="92C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445500" y="3191050"/>
              <a:ext cx="76450" cy="55950"/>
            </a:xfrm>
            <a:custGeom>
              <a:avLst/>
              <a:gdLst/>
              <a:ahLst/>
              <a:cxnLst/>
              <a:rect l="l" t="t" r="r" b="b"/>
              <a:pathLst>
                <a:path w="3058" h="2238" extrusionOk="0">
                  <a:moveTo>
                    <a:pt x="852" y="1"/>
                  </a:moveTo>
                  <a:cubicBezTo>
                    <a:pt x="816" y="1"/>
                    <a:pt x="785" y="1"/>
                    <a:pt x="754" y="16"/>
                  </a:cubicBezTo>
                  <a:cubicBezTo>
                    <a:pt x="506" y="507"/>
                    <a:pt x="196" y="1080"/>
                    <a:pt x="0" y="1571"/>
                  </a:cubicBezTo>
                  <a:lnTo>
                    <a:pt x="2912" y="2238"/>
                  </a:lnTo>
                  <a:cubicBezTo>
                    <a:pt x="2912" y="2238"/>
                    <a:pt x="2912" y="2222"/>
                    <a:pt x="2928" y="2222"/>
                  </a:cubicBezTo>
                  <a:cubicBezTo>
                    <a:pt x="2944" y="2159"/>
                    <a:pt x="2975" y="2077"/>
                    <a:pt x="3010" y="1995"/>
                  </a:cubicBezTo>
                  <a:cubicBezTo>
                    <a:pt x="3058" y="1798"/>
                    <a:pt x="3042" y="1571"/>
                    <a:pt x="2912" y="1422"/>
                  </a:cubicBezTo>
                  <a:cubicBezTo>
                    <a:pt x="2846" y="1355"/>
                    <a:pt x="2747" y="1323"/>
                    <a:pt x="2665" y="1323"/>
                  </a:cubicBezTo>
                  <a:cubicBezTo>
                    <a:pt x="2551" y="1323"/>
                    <a:pt x="2437" y="1374"/>
                    <a:pt x="2402" y="1473"/>
                  </a:cubicBezTo>
                  <a:cubicBezTo>
                    <a:pt x="2485" y="1210"/>
                    <a:pt x="2371" y="864"/>
                    <a:pt x="2127" y="735"/>
                  </a:cubicBezTo>
                  <a:cubicBezTo>
                    <a:pt x="2061" y="688"/>
                    <a:pt x="1978" y="668"/>
                    <a:pt x="1896" y="668"/>
                  </a:cubicBezTo>
                  <a:cubicBezTo>
                    <a:pt x="1684" y="668"/>
                    <a:pt x="1488" y="786"/>
                    <a:pt x="1421" y="982"/>
                  </a:cubicBezTo>
                  <a:cubicBezTo>
                    <a:pt x="1421" y="766"/>
                    <a:pt x="1421" y="538"/>
                    <a:pt x="1342" y="342"/>
                  </a:cubicBezTo>
                  <a:cubicBezTo>
                    <a:pt x="1276" y="162"/>
                    <a:pt x="1095" y="1"/>
                    <a:pt x="883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440200" y="3191450"/>
              <a:ext cx="24150" cy="43775"/>
            </a:xfrm>
            <a:custGeom>
              <a:avLst/>
              <a:gdLst/>
              <a:ahLst/>
              <a:cxnLst/>
              <a:rect l="l" t="t" r="r" b="b"/>
              <a:pathLst>
                <a:path w="966" h="1751" extrusionOk="0">
                  <a:moveTo>
                    <a:pt x="966" y="0"/>
                  </a:moveTo>
                  <a:cubicBezTo>
                    <a:pt x="848" y="48"/>
                    <a:pt x="734" y="146"/>
                    <a:pt x="652" y="244"/>
                  </a:cubicBezTo>
                  <a:cubicBezTo>
                    <a:pt x="342" y="605"/>
                    <a:pt x="161" y="1029"/>
                    <a:pt x="0" y="1472"/>
                  </a:cubicBezTo>
                  <a:lnTo>
                    <a:pt x="130" y="1751"/>
                  </a:lnTo>
                  <a:cubicBezTo>
                    <a:pt x="161" y="1684"/>
                    <a:pt x="181" y="1618"/>
                    <a:pt x="212" y="1555"/>
                  </a:cubicBezTo>
                  <a:cubicBezTo>
                    <a:pt x="408" y="1064"/>
                    <a:pt x="718" y="491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01550" y="3192625"/>
              <a:ext cx="100975" cy="64200"/>
            </a:xfrm>
            <a:custGeom>
              <a:avLst/>
              <a:gdLst/>
              <a:ahLst/>
              <a:cxnLst/>
              <a:rect l="l" t="t" r="r" b="b"/>
              <a:pathLst>
                <a:path w="4039" h="2568" extrusionOk="0">
                  <a:moveTo>
                    <a:pt x="2634" y="1"/>
                  </a:moveTo>
                  <a:cubicBezTo>
                    <a:pt x="2438" y="52"/>
                    <a:pt x="2273" y="181"/>
                    <a:pt x="2194" y="330"/>
                  </a:cubicBezTo>
                  <a:cubicBezTo>
                    <a:pt x="2076" y="527"/>
                    <a:pt x="2096" y="754"/>
                    <a:pt x="2096" y="966"/>
                  </a:cubicBezTo>
                  <a:cubicBezTo>
                    <a:pt x="2014" y="770"/>
                    <a:pt x="1751" y="656"/>
                    <a:pt x="1488" y="656"/>
                  </a:cubicBezTo>
                  <a:cubicBezTo>
                    <a:pt x="1390" y="656"/>
                    <a:pt x="1276" y="672"/>
                    <a:pt x="1193" y="723"/>
                  </a:cubicBezTo>
                  <a:cubicBezTo>
                    <a:pt x="868" y="852"/>
                    <a:pt x="738" y="1194"/>
                    <a:pt x="852" y="1457"/>
                  </a:cubicBezTo>
                  <a:cubicBezTo>
                    <a:pt x="785" y="1359"/>
                    <a:pt x="656" y="1311"/>
                    <a:pt x="506" y="1311"/>
                  </a:cubicBezTo>
                  <a:cubicBezTo>
                    <a:pt x="393" y="1311"/>
                    <a:pt x="263" y="1343"/>
                    <a:pt x="181" y="1410"/>
                  </a:cubicBezTo>
                  <a:cubicBezTo>
                    <a:pt x="0" y="1555"/>
                    <a:pt x="0" y="1782"/>
                    <a:pt x="67" y="1979"/>
                  </a:cubicBezTo>
                  <a:cubicBezTo>
                    <a:pt x="134" y="2195"/>
                    <a:pt x="279" y="2371"/>
                    <a:pt x="346" y="2567"/>
                  </a:cubicBezTo>
                  <a:cubicBezTo>
                    <a:pt x="1276" y="2438"/>
                    <a:pt x="2226" y="2371"/>
                    <a:pt x="3175" y="2371"/>
                  </a:cubicBezTo>
                  <a:lnTo>
                    <a:pt x="3615" y="2371"/>
                  </a:lnTo>
                  <a:lnTo>
                    <a:pt x="4039" y="1704"/>
                  </a:lnTo>
                  <a:cubicBezTo>
                    <a:pt x="3450" y="1245"/>
                    <a:pt x="2960" y="656"/>
                    <a:pt x="2634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367375" y="3192225"/>
              <a:ext cx="38900" cy="43000"/>
            </a:xfrm>
            <a:custGeom>
              <a:avLst/>
              <a:gdLst/>
              <a:ahLst/>
              <a:cxnLst/>
              <a:rect l="l" t="t" r="r" b="b"/>
              <a:pathLst>
                <a:path w="1556" h="1720" extrusionOk="0">
                  <a:moveTo>
                    <a:pt x="150" y="1"/>
                  </a:moveTo>
                  <a:cubicBezTo>
                    <a:pt x="99" y="1"/>
                    <a:pt x="52" y="1"/>
                    <a:pt x="1" y="17"/>
                  </a:cubicBezTo>
                  <a:cubicBezTo>
                    <a:pt x="327" y="672"/>
                    <a:pt x="817" y="1261"/>
                    <a:pt x="1406" y="1720"/>
                  </a:cubicBezTo>
                  <a:lnTo>
                    <a:pt x="1555" y="1488"/>
                  </a:lnTo>
                  <a:cubicBezTo>
                    <a:pt x="1343" y="1065"/>
                    <a:pt x="1112" y="621"/>
                    <a:pt x="719" y="264"/>
                  </a:cubicBezTo>
                  <a:cubicBezTo>
                    <a:pt x="574" y="130"/>
                    <a:pt x="409" y="17"/>
                    <a:pt x="18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>
            <a:off x="3163636" y="3439948"/>
            <a:ext cx="1964236" cy="683649"/>
            <a:chOff x="1678450" y="3183350"/>
            <a:chExt cx="435500" cy="151575"/>
          </a:xfrm>
        </p:grpSpPr>
        <p:sp>
          <p:nvSpPr>
            <p:cNvPr id="38" name="Google Shape;38;p2"/>
            <p:cNvSpPr/>
            <p:nvPr/>
          </p:nvSpPr>
          <p:spPr>
            <a:xfrm>
              <a:off x="1678450" y="3208200"/>
              <a:ext cx="169700" cy="110450"/>
            </a:xfrm>
            <a:custGeom>
              <a:avLst/>
              <a:gdLst/>
              <a:ahLst/>
              <a:cxnLst/>
              <a:rect l="l" t="t" r="r" b="b"/>
              <a:pathLst>
                <a:path w="6788" h="4418" extrusionOk="0">
                  <a:moveTo>
                    <a:pt x="2922" y="1"/>
                  </a:moveTo>
                  <a:cubicBezTo>
                    <a:pt x="2909" y="1"/>
                    <a:pt x="2895" y="1"/>
                    <a:pt x="2882" y="2"/>
                  </a:cubicBezTo>
                  <a:cubicBezTo>
                    <a:pt x="2470" y="33"/>
                    <a:pt x="2113" y="312"/>
                    <a:pt x="1901" y="653"/>
                  </a:cubicBezTo>
                  <a:cubicBezTo>
                    <a:pt x="1685" y="1014"/>
                    <a:pt x="1587" y="1422"/>
                    <a:pt x="1539" y="1831"/>
                  </a:cubicBezTo>
                  <a:cubicBezTo>
                    <a:pt x="1405" y="1581"/>
                    <a:pt x="1118" y="1438"/>
                    <a:pt x="835" y="1438"/>
                  </a:cubicBezTo>
                  <a:cubicBezTo>
                    <a:pt x="672" y="1438"/>
                    <a:pt x="510" y="1486"/>
                    <a:pt x="378" y="1587"/>
                  </a:cubicBezTo>
                  <a:cubicBezTo>
                    <a:pt x="36" y="1866"/>
                    <a:pt x="1" y="2470"/>
                    <a:pt x="346" y="2765"/>
                  </a:cubicBezTo>
                  <a:lnTo>
                    <a:pt x="6658" y="4417"/>
                  </a:lnTo>
                  <a:cubicBezTo>
                    <a:pt x="6740" y="3942"/>
                    <a:pt x="6787" y="3436"/>
                    <a:pt x="6591" y="2992"/>
                  </a:cubicBezTo>
                  <a:cubicBezTo>
                    <a:pt x="6439" y="2653"/>
                    <a:pt x="6075" y="2400"/>
                    <a:pt x="5720" y="2400"/>
                  </a:cubicBezTo>
                  <a:cubicBezTo>
                    <a:pt x="5615" y="2400"/>
                    <a:pt x="5511" y="2422"/>
                    <a:pt x="5413" y="2470"/>
                  </a:cubicBezTo>
                  <a:cubicBezTo>
                    <a:pt x="5413" y="1964"/>
                    <a:pt x="5382" y="1407"/>
                    <a:pt x="5103" y="983"/>
                  </a:cubicBezTo>
                  <a:cubicBezTo>
                    <a:pt x="4911" y="703"/>
                    <a:pt x="4566" y="516"/>
                    <a:pt x="4245" y="516"/>
                  </a:cubicBezTo>
                  <a:cubicBezTo>
                    <a:pt x="4075" y="516"/>
                    <a:pt x="3911" y="569"/>
                    <a:pt x="3781" y="688"/>
                  </a:cubicBezTo>
                  <a:cubicBezTo>
                    <a:pt x="3731" y="289"/>
                    <a:pt x="3332" y="1"/>
                    <a:pt x="292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851450" y="3183350"/>
              <a:ext cx="262500" cy="121350"/>
            </a:xfrm>
            <a:custGeom>
              <a:avLst/>
              <a:gdLst/>
              <a:ahLst/>
              <a:cxnLst/>
              <a:rect l="l" t="t" r="r" b="b"/>
              <a:pathLst>
                <a:path w="10500" h="4854" extrusionOk="0">
                  <a:moveTo>
                    <a:pt x="5617" y="1"/>
                  </a:moveTo>
                  <a:cubicBezTo>
                    <a:pt x="5246" y="1"/>
                    <a:pt x="4868" y="208"/>
                    <a:pt x="4612" y="505"/>
                  </a:cubicBezTo>
                  <a:cubicBezTo>
                    <a:pt x="4318" y="862"/>
                    <a:pt x="4204" y="1337"/>
                    <a:pt x="4204" y="1796"/>
                  </a:cubicBezTo>
                  <a:cubicBezTo>
                    <a:pt x="4095" y="1471"/>
                    <a:pt x="3742" y="1289"/>
                    <a:pt x="3388" y="1289"/>
                  </a:cubicBezTo>
                  <a:cubicBezTo>
                    <a:pt x="3208" y="1289"/>
                    <a:pt x="3027" y="1336"/>
                    <a:pt x="2878" y="1435"/>
                  </a:cubicBezTo>
                  <a:cubicBezTo>
                    <a:pt x="2438" y="1745"/>
                    <a:pt x="2289" y="2334"/>
                    <a:pt x="2371" y="2860"/>
                  </a:cubicBezTo>
                  <a:cubicBezTo>
                    <a:pt x="2145" y="2617"/>
                    <a:pt x="1820" y="2501"/>
                    <a:pt x="1488" y="2501"/>
                  </a:cubicBezTo>
                  <a:cubicBezTo>
                    <a:pt x="1122" y="2501"/>
                    <a:pt x="748" y="2642"/>
                    <a:pt x="491" y="2907"/>
                  </a:cubicBezTo>
                  <a:cubicBezTo>
                    <a:pt x="16" y="3413"/>
                    <a:pt x="1" y="4281"/>
                    <a:pt x="393" y="4854"/>
                  </a:cubicBezTo>
                  <a:lnTo>
                    <a:pt x="10319" y="3547"/>
                  </a:lnTo>
                  <a:cubicBezTo>
                    <a:pt x="10500" y="3170"/>
                    <a:pt x="10366" y="2695"/>
                    <a:pt x="10041" y="2432"/>
                  </a:cubicBezTo>
                  <a:cubicBezTo>
                    <a:pt x="9885" y="2310"/>
                    <a:pt x="9681" y="2250"/>
                    <a:pt x="9475" y="2250"/>
                  </a:cubicBezTo>
                  <a:cubicBezTo>
                    <a:pt x="9268" y="2250"/>
                    <a:pt x="9059" y="2310"/>
                    <a:pt x="8894" y="2432"/>
                  </a:cubicBezTo>
                  <a:cubicBezTo>
                    <a:pt x="8847" y="2024"/>
                    <a:pt x="8486" y="1682"/>
                    <a:pt x="8078" y="1616"/>
                  </a:cubicBezTo>
                  <a:cubicBezTo>
                    <a:pt x="8040" y="1611"/>
                    <a:pt x="8003" y="1609"/>
                    <a:pt x="7965" y="1609"/>
                  </a:cubicBezTo>
                  <a:cubicBezTo>
                    <a:pt x="7594" y="1609"/>
                    <a:pt x="7229" y="1831"/>
                    <a:pt x="7065" y="2173"/>
                  </a:cubicBezTo>
                  <a:cubicBezTo>
                    <a:pt x="7030" y="1730"/>
                    <a:pt x="6983" y="1290"/>
                    <a:pt x="6802" y="878"/>
                  </a:cubicBezTo>
                  <a:cubicBezTo>
                    <a:pt x="6622" y="485"/>
                    <a:pt x="6296" y="128"/>
                    <a:pt x="5853" y="30"/>
                  </a:cubicBezTo>
                  <a:cubicBezTo>
                    <a:pt x="5775" y="10"/>
                    <a:pt x="5696" y="1"/>
                    <a:pt x="561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745575" y="3196575"/>
              <a:ext cx="229350" cy="138350"/>
            </a:xfrm>
            <a:custGeom>
              <a:avLst/>
              <a:gdLst/>
              <a:ahLst/>
              <a:cxnLst/>
              <a:rect l="l" t="t" r="r" b="b"/>
              <a:pathLst>
                <a:path w="9174" h="5534" extrusionOk="0">
                  <a:moveTo>
                    <a:pt x="5785" y="0"/>
                  </a:moveTo>
                  <a:cubicBezTo>
                    <a:pt x="5403" y="0"/>
                    <a:pt x="4999" y="192"/>
                    <a:pt x="4742" y="482"/>
                  </a:cubicBezTo>
                  <a:cubicBezTo>
                    <a:pt x="4365" y="922"/>
                    <a:pt x="4220" y="1511"/>
                    <a:pt x="4102" y="2084"/>
                  </a:cubicBezTo>
                  <a:cubicBezTo>
                    <a:pt x="4055" y="1707"/>
                    <a:pt x="3925" y="1350"/>
                    <a:pt x="3729" y="1020"/>
                  </a:cubicBezTo>
                  <a:cubicBezTo>
                    <a:pt x="3647" y="906"/>
                    <a:pt x="3564" y="777"/>
                    <a:pt x="3435" y="726"/>
                  </a:cubicBezTo>
                  <a:cubicBezTo>
                    <a:pt x="3359" y="686"/>
                    <a:pt x="3281" y="669"/>
                    <a:pt x="3202" y="669"/>
                  </a:cubicBezTo>
                  <a:cubicBezTo>
                    <a:pt x="2919" y="669"/>
                    <a:pt x="2631" y="892"/>
                    <a:pt x="2454" y="1134"/>
                  </a:cubicBezTo>
                  <a:cubicBezTo>
                    <a:pt x="2140" y="1562"/>
                    <a:pt x="1994" y="2084"/>
                    <a:pt x="2042" y="2606"/>
                  </a:cubicBezTo>
                  <a:cubicBezTo>
                    <a:pt x="1883" y="2122"/>
                    <a:pt x="1515" y="1593"/>
                    <a:pt x="985" y="1593"/>
                  </a:cubicBezTo>
                  <a:cubicBezTo>
                    <a:pt x="978" y="1593"/>
                    <a:pt x="970" y="1593"/>
                    <a:pt x="962" y="1593"/>
                  </a:cubicBezTo>
                  <a:cubicBezTo>
                    <a:pt x="523" y="1609"/>
                    <a:pt x="177" y="2001"/>
                    <a:pt x="99" y="2409"/>
                  </a:cubicBezTo>
                  <a:cubicBezTo>
                    <a:pt x="1" y="2822"/>
                    <a:pt x="99" y="3245"/>
                    <a:pt x="177" y="3654"/>
                  </a:cubicBezTo>
                  <a:lnTo>
                    <a:pt x="8894" y="5534"/>
                  </a:lnTo>
                  <a:cubicBezTo>
                    <a:pt x="9142" y="5255"/>
                    <a:pt x="9173" y="4831"/>
                    <a:pt x="8977" y="4537"/>
                  </a:cubicBezTo>
                  <a:cubicBezTo>
                    <a:pt x="8817" y="4314"/>
                    <a:pt x="8535" y="4186"/>
                    <a:pt x="8258" y="4186"/>
                  </a:cubicBezTo>
                  <a:cubicBezTo>
                    <a:pt x="8168" y="4186"/>
                    <a:pt x="8080" y="4199"/>
                    <a:pt x="7996" y="4227"/>
                  </a:cubicBezTo>
                  <a:cubicBezTo>
                    <a:pt x="8290" y="3866"/>
                    <a:pt x="8321" y="3293"/>
                    <a:pt x="8011" y="2935"/>
                  </a:cubicBezTo>
                  <a:cubicBezTo>
                    <a:pt x="7845" y="2750"/>
                    <a:pt x="7586" y="2651"/>
                    <a:pt x="7330" y="2651"/>
                  </a:cubicBezTo>
                  <a:cubicBezTo>
                    <a:pt x="7108" y="2651"/>
                    <a:pt x="6889" y="2726"/>
                    <a:pt x="6736" y="2884"/>
                  </a:cubicBezTo>
                  <a:cubicBezTo>
                    <a:pt x="6850" y="2347"/>
                    <a:pt x="6885" y="1805"/>
                    <a:pt x="6834" y="1252"/>
                  </a:cubicBezTo>
                  <a:cubicBezTo>
                    <a:pt x="6802" y="859"/>
                    <a:pt x="6689" y="416"/>
                    <a:pt x="6343" y="172"/>
                  </a:cubicBezTo>
                  <a:cubicBezTo>
                    <a:pt x="6180" y="53"/>
                    <a:pt x="5985" y="0"/>
                    <a:pt x="578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820925" y="3234925"/>
              <a:ext cx="14800" cy="69250"/>
            </a:xfrm>
            <a:custGeom>
              <a:avLst/>
              <a:gdLst/>
              <a:ahLst/>
              <a:cxnLst/>
              <a:rect l="l" t="t" r="r" b="b"/>
              <a:pathLst>
                <a:path w="592" h="2770" extrusionOk="0">
                  <a:moveTo>
                    <a:pt x="55" y="1"/>
                  </a:moveTo>
                  <a:cubicBezTo>
                    <a:pt x="27" y="1"/>
                    <a:pt x="0" y="22"/>
                    <a:pt x="9" y="59"/>
                  </a:cubicBezTo>
                  <a:cubicBezTo>
                    <a:pt x="174" y="958"/>
                    <a:pt x="338" y="1841"/>
                    <a:pt x="499" y="2740"/>
                  </a:cubicBezTo>
                  <a:cubicBezTo>
                    <a:pt x="499" y="2760"/>
                    <a:pt x="515" y="2770"/>
                    <a:pt x="533" y="2770"/>
                  </a:cubicBezTo>
                  <a:cubicBezTo>
                    <a:pt x="560" y="2770"/>
                    <a:pt x="591" y="2748"/>
                    <a:pt x="582" y="2708"/>
                  </a:cubicBezTo>
                  <a:cubicBezTo>
                    <a:pt x="437" y="1810"/>
                    <a:pt x="272" y="926"/>
                    <a:pt x="107" y="43"/>
                  </a:cubicBezTo>
                  <a:cubicBezTo>
                    <a:pt x="100" y="14"/>
                    <a:pt x="77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867550" y="3224875"/>
              <a:ext cx="15225" cy="87575"/>
            </a:xfrm>
            <a:custGeom>
              <a:avLst/>
              <a:gdLst/>
              <a:ahLst/>
              <a:cxnLst/>
              <a:rect l="l" t="t" r="r" b="b"/>
              <a:pathLst>
                <a:path w="609" h="3503" extrusionOk="0">
                  <a:moveTo>
                    <a:pt x="546" y="0"/>
                  </a:moveTo>
                  <a:cubicBezTo>
                    <a:pt x="526" y="0"/>
                    <a:pt x="506" y="11"/>
                    <a:pt x="499" y="37"/>
                  </a:cubicBezTo>
                  <a:cubicBezTo>
                    <a:pt x="322" y="1179"/>
                    <a:pt x="157" y="2310"/>
                    <a:pt x="8" y="3456"/>
                  </a:cubicBezTo>
                  <a:cubicBezTo>
                    <a:pt x="0" y="3487"/>
                    <a:pt x="25" y="3503"/>
                    <a:pt x="51" y="3503"/>
                  </a:cubicBezTo>
                  <a:cubicBezTo>
                    <a:pt x="78" y="3503"/>
                    <a:pt x="106" y="3487"/>
                    <a:pt x="106" y="3456"/>
                  </a:cubicBezTo>
                  <a:cubicBezTo>
                    <a:pt x="255" y="2325"/>
                    <a:pt x="420" y="1199"/>
                    <a:pt x="597" y="69"/>
                  </a:cubicBezTo>
                  <a:cubicBezTo>
                    <a:pt x="609" y="28"/>
                    <a:pt x="577" y="0"/>
                    <a:pt x="5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909350" y="3277400"/>
              <a:ext cx="15725" cy="23575"/>
            </a:xfrm>
            <a:custGeom>
              <a:avLst/>
              <a:gdLst/>
              <a:ahLst/>
              <a:cxnLst/>
              <a:rect l="l" t="t" r="r" b="b"/>
              <a:pathLst>
                <a:path w="629" h="943" extrusionOk="0">
                  <a:moveTo>
                    <a:pt x="555" y="0"/>
                  </a:moveTo>
                  <a:cubicBezTo>
                    <a:pt x="539" y="0"/>
                    <a:pt x="524" y="8"/>
                    <a:pt x="514" y="28"/>
                  </a:cubicBezTo>
                  <a:cubicBezTo>
                    <a:pt x="334" y="291"/>
                    <a:pt x="169" y="570"/>
                    <a:pt x="24" y="864"/>
                  </a:cubicBezTo>
                  <a:cubicBezTo>
                    <a:pt x="0" y="906"/>
                    <a:pt x="36" y="943"/>
                    <a:pt x="73" y="943"/>
                  </a:cubicBezTo>
                  <a:cubicBezTo>
                    <a:pt x="91" y="943"/>
                    <a:pt x="110" y="934"/>
                    <a:pt x="122" y="911"/>
                  </a:cubicBezTo>
                  <a:cubicBezTo>
                    <a:pt x="267" y="633"/>
                    <a:pt x="416" y="338"/>
                    <a:pt x="593" y="79"/>
                  </a:cubicBezTo>
                  <a:cubicBezTo>
                    <a:pt x="629" y="44"/>
                    <a:pt x="591" y="0"/>
                    <a:pt x="555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774875" y="3259200"/>
              <a:ext cx="15825" cy="33325"/>
            </a:xfrm>
            <a:custGeom>
              <a:avLst/>
              <a:gdLst/>
              <a:ahLst/>
              <a:cxnLst/>
              <a:rect l="l" t="t" r="r" b="b"/>
              <a:pathLst>
                <a:path w="633" h="1333" extrusionOk="0">
                  <a:moveTo>
                    <a:pt x="58" y="1"/>
                  </a:moveTo>
                  <a:cubicBezTo>
                    <a:pt x="28" y="1"/>
                    <a:pt x="0" y="28"/>
                    <a:pt x="22" y="69"/>
                  </a:cubicBezTo>
                  <a:cubicBezTo>
                    <a:pt x="151" y="493"/>
                    <a:pt x="316" y="905"/>
                    <a:pt x="528" y="1314"/>
                  </a:cubicBezTo>
                  <a:cubicBezTo>
                    <a:pt x="537" y="1327"/>
                    <a:pt x="551" y="1333"/>
                    <a:pt x="564" y="1333"/>
                  </a:cubicBezTo>
                  <a:cubicBezTo>
                    <a:pt x="598" y="1333"/>
                    <a:pt x="633" y="1299"/>
                    <a:pt x="610" y="1262"/>
                  </a:cubicBezTo>
                  <a:cubicBezTo>
                    <a:pt x="414" y="870"/>
                    <a:pt x="249" y="462"/>
                    <a:pt x="104" y="38"/>
                  </a:cubicBezTo>
                  <a:cubicBezTo>
                    <a:pt x="97" y="12"/>
                    <a:pt x="77" y="1"/>
                    <a:pt x="5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88825" y="3206550"/>
              <a:ext cx="5725" cy="74975"/>
            </a:xfrm>
            <a:custGeom>
              <a:avLst/>
              <a:gdLst/>
              <a:ahLst/>
              <a:cxnLst/>
              <a:rect l="l" t="t" r="r" b="b"/>
              <a:pathLst>
                <a:path w="229" h="2999" extrusionOk="0">
                  <a:moveTo>
                    <a:pt x="95" y="1"/>
                  </a:moveTo>
                  <a:cubicBezTo>
                    <a:pt x="72" y="1"/>
                    <a:pt x="48" y="17"/>
                    <a:pt x="48" y="48"/>
                  </a:cubicBezTo>
                  <a:cubicBezTo>
                    <a:pt x="0" y="1014"/>
                    <a:pt x="32" y="1995"/>
                    <a:pt x="130" y="2960"/>
                  </a:cubicBezTo>
                  <a:cubicBezTo>
                    <a:pt x="130" y="2986"/>
                    <a:pt x="155" y="2999"/>
                    <a:pt x="179" y="2999"/>
                  </a:cubicBezTo>
                  <a:cubicBezTo>
                    <a:pt x="204" y="2999"/>
                    <a:pt x="228" y="2986"/>
                    <a:pt x="228" y="2960"/>
                  </a:cubicBezTo>
                  <a:cubicBezTo>
                    <a:pt x="114" y="1995"/>
                    <a:pt x="99" y="1014"/>
                    <a:pt x="130" y="48"/>
                  </a:cubicBezTo>
                  <a:cubicBezTo>
                    <a:pt x="138" y="17"/>
                    <a:pt x="117" y="1"/>
                    <a:pt x="95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038425" y="3239175"/>
              <a:ext cx="10700" cy="32300"/>
            </a:xfrm>
            <a:custGeom>
              <a:avLst/>
              <a:gdLst/>
              <a:ahLst/>
              <a:cxnLst/>
              <a:rect l="l" t="t" r="r" b="b"/>
              <a:pathLst>
                <a:path w="428" h="1292" extrusionOk="0">
                  <a:moveTo>
                    <a:pt x="379" y="0"/>
                  </a:moveTo>
                  <a:cubicBezTo>
                    <a:pt x="362" y="0"/>
                    <a:pt x="344" y="11"/>
                    <a:pt x="336" y="38"/>
                  </a:cubicBezTo>
                  <a:cubicBezTo>
                    <a:pt x="222" y="431"/>
                    <a:pt x="108" y="839"/>
                    <a:pt x="10" y="1231"/>
                  </a:cubicBezTo>
                  <a:cubicBezTo>
                    <a:pt x="1" y="1270"/>
                    <a:pt x="28" y="1292"/>
                    <a:pt x="54" y="1292"/>
                  </a:cubicBezTo>
                  <a:cubicBezTo>
                    <a:pt x="70" y="1292"/>
                    <a:pt x="87" y="1283"/>
                    <a:pt x="93" y="1263"/>
                  </a:cubicBezTo>
                  <a:cubicBezTo>
                    <a:pt x="207" y="855"/>
                    <a:pt x="305" y="462"/>
                    <a:pt x="419" y="54"/>
                  </a:cubicBezTo>
                  <a:cubicBezTo>
                    <a:pt x="428" y="24"/>
                    <a:pt x="404" y="0"/>
                    <a:pt x="379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940775" y="3242050"/>
              <a:ext cx="21725" cy="45975"/>
            </a:xfrm>
            <a:custGeom>
              <a:avLst/>
              <a:gdLst/>
              <a:ahLst/>
              <a:cxnLst/>
              <a:rect l="l" t="t" r="r" b="b"/>
              <a:pathLst>
                <a:path w="869" h="1839" extrusionOk="0">
                  <a:moveTo>
                    <a:pt x="68" y="0"/>
                  </a:moveTo>
                  <a:cubicBezTo>
                    <a:pt x="35" y="0"/>
                    <a:pt x="1" y="35"/>
                    <a:pt x="23" y="68"/>
                  </a:cubicBezTo>
                  <a:cubicBezTo>
                    <a:pt x="337" y="626"/>
                    <a:pt x="580" y="1199"/>
                    <a:pt x="761" y="1803"/>
                  </a:cubicBezTo>
                  <a:cubicBezTo>
                    <a:pt x="773" y="1828"/>
                    <a:pt x="794" y="1838"/>
                    <a:pt x="813" y="1838"/>
                  </a:cubicBezTo>
                  <a:cubicBezTo>
                    <a:pt x="842" y="1838"/>
                    <a:pt x="868" y="1816"/>
                    <a:pt x="859" y="1788"/>
                  </a:cubicBezTo>
                  <a:cubicBezTo>
                    <a:pt x="663" y="1164"/>
                    <a:pt x="415" y="575"/>
                    <a:pt x="105" y="21"/>
                  </a:cubicBezTo>
                  <a:cubicBezTo>
                    <a:pt x="96" y="6"/>
                    <a:pt x="82" y="0"/>
                    <a:pt x="68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2"/>
          <p:cNvSpPr/>
          <p:nvPr/>
        </p:nvSpPr>
        <p:spPr>
          <a:xfrm>
            <a:off x="7251414" y="422450"/>
            <a:ext cx="1514776" cy="450682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2"/>
          <p:cNvGrpSpPr/>
          <p:nvPr/>
        </p:nvGrpSpPr>
        <p:grpSpPr>
          <a:xfrm>
            <a:off x="0" y="3591659"/>
            <a:ext cx="9144053" cy="1551632"/>
            <a:chOff x="0" y="4756675"/>
            <a:chExt cx="1226550" cy="386825"/>
          </a:xfrm>
        </p:grpSpPr>
        <p:sp>
          <p:nvSpPr>
            <p:cNvPr id="50" name="Google Shape;50;p2"/>
            <p:cNvSpPr/>
            <p:nvPr/>
          </p:nvSpPr>
          <p:spPr>
            <a:xfrm>
              <a:off x="0" y="4756675"/>
              <a:ext cx="1226550" cy="386825"/>
            </a:xfrm>
            <a:custGeom>
              <a:avLst/>
              <a:gdLst/>
              <a:ahLst/>
              <a:cxnLst/>
              <a:rect l="l" t="t" r="r" b="b"/>
              <a:pathLst>
                <a:path w="49062" h="15473" extrusionOk="0">
                  <a:moveTo>
                    <a:pt x="43906" y="1"/>
                  </a:moveTo>
                  <a:cubicBezTo>
                    <a:pt x="30874" y="1"/>
                    <a:pt x="21515" y="4376"/>
                    <a:pt x="9762" y="5609"/>
                  </a:cubicBezTo>
                  <a:cubicBezTo>
                    <a:pt x="6523" y="5939"/>
                    <a:pt x="3270" y="6068"/>
                    <a:pt x="0" y="6135"/>
                  </a:cubicBezTo>
                  <a:lnTo>
                    <a:pt x="0" y="15472"/>
                  </a:lnTo>
                  <a:lnTo>
                    <a:pt x="49062" y="15472"/>
                  </a:lnTo>
                  <a:lnTo>
                    <a:pt x="49062" y="228"/>
                  </a:lnTo>
                  <a:cubicBezTo>
                    <a:pt x="47276" y="71"/>
                    <a:pt x="45561" y="1"/>
                    <a:pt x="4390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989375" y="4758750"/>
              <a:ext cx="27550" cy="2075"/>
            </a:xfrm>
            <a:custGeom>
              <a:avLst/>
              <a:gdLst/>
              <a:ahLst/>
              <a:cxnLst/>
              <a:rect l="l" t="t" r="r" b="b"/>
              <a:pathLst>
                <a:path w="1102" h="83" extrusionOk="0">
                  <a:moveTo>
                    <a:pt x="1102" y="1"/>
                  </a:moveTo>
                  <a:cubicBezTo>
                    <a:pt x="732" y="31"/>
                    <a:pt x="374" y="47"/>
                    <a:pt x="0" y="82"/>
                  </a:cubicBezTo>
                  <a:lnTo>
                    <a:pt x="16" y="82"/>
                  </a:lnTo>
                  <a:cubicBezTo>
                    <a:pt x="374" y="47"/>
                    <a:pt x="732" y="31"/>
                    <a:pt x="1102" y="1"/>
                  </a:cubicBezTo>
                  <a:close/>
                </a:path>
              </a:pathLst>
            </a:custGeom>
            <a:solidFill>
              <a:srgbClr val="E1E8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878600" y="4756675"/>
              <a:ext cx="347950" cy="177425"/>
            </a:xfrm>
            <a:custGeom>
              <a:avLst/>
              <a:gdLst/>
              <a:ahLst/>
              <a:cxnLst/>
              <a:rect l="l" t="t" r="r" b="b"/>
              <a:pathLst>
                <a:path w="13918" h="7097" extrusionOk="0">
                  <a:moveTo>
                    <a:pt x="8717" y="0"/>
                  </a:moveTo>
                  <a:cubicBezTo>
                    <a:pt x="7638" y="0"/>
                    <a:pt x="6574" y="32"/>
                    <a:pt x="5542" y="83"/>
                  </a:cubicBezTo>
                  <a:cubicBezTo>
                    <a:pt x="5169" y="114"/>
                    <a:pt x="4808" y="130"/>
                    <a:pt x="4431" y="165"/>
                  </a:cubicBezTo>
                  <a:cubicBezTo>
                    <a:pt x="4416" y="181"/>
                    <a:pt x="4384" y="212"/>
                    <a:pt x="4365" y="248"/>
                  </a:cubicBezTo>
                  <a:cubicBezTo>
                    <a:pt x="2649" y="2175"/>
                    <a:pt x="950" y="4220"/>
                    <a:pt x="0" y="6606"/>
                  </a:cubicBezTo>
                  <a:cubicBezTo>
                    <a:pt x="981" y="6787"/>
                    <a:pt x="1962" y="6951"/>
                    <a:pt x="2944" y="7097"/>
                  </a:cubicBezTo>
                  <a:cubicBezTo>
                    <a:pt x="6347" y="5856"/>
                    <a:pt x="10009" y="5283"/>
                    <a:pt x="13557" y="4400"/>
                  </a:cubicBezTo>
                  <a:cubicBezTo>
                    <a:pt x="13671" y="4384"/>
                    <a:pt x="13804" y="4349"/>
                    <a:pt x="13918" y="4318"/>
                  </a:cubicBezTo>
                  <a:lnTo>
                    <a:pt x="13918" y="4204"/>
                  </a:lnTo>
                  <a:lnTo>
                    <a:pt x="13918" y="228"/>
                  </a:lnTo>
                  <a:cubicBezTo>
                    <a:pt x="12116" y="67"/>
                    <a:pt x="10385" y="0"/>
                    <a:pt x="8717" y="0"/>
                  </a:cubicBezTo>
                  <a:close/>
                </a:path>
              </a:pathLst>
            </a:custGeom>
            <a:solidFill>
              <a:srgbClr val="2D5B14">
                <a:alpha val="3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0" y="4762225"/>
              <a:ext cx="1226550" cy="324450"/>
            </a:xfrm>
            <a:custGeom>
              <a:avLst/>
              <a:gdLst/>
              <a:ahLst/>
              <a:cxnLst/>
              <a:rect l="l" t="t" r="r" b="b"/>
              <a:pathLst>
                <a:path w="49062" h="12978" extrusionOk="0">
                  <a:moveTo>
                    <a:pt x="2519" y="1"/>
                  </a:moveTo>
                  <a:cubicBezTo>
                    <a:pt x="1679" y="1"/>
                    <a:pt x="840" y="19"/>
                    <a:pt x="0" y="57"/>
                  </a:cubicBezTo>
                  <a:lnTo>
                    <a:pt x="0" y="12978"/>
                  </a:lnTo>
                  <a:lnTo>
                    <a:pt x="49062" y="12978"/>
                  </a:lnTo>
                  <a:lnTo>
                    <a:pt x="49062" y="7090"/>
                  </a:lnTo>
                  <a:cubicBezTo>
                    <a:pt x="47584" y="7284"/>
                    <a:pt x="46096" y="7371"/>
                    <a:pt x="44606" y="7371"/>
                  </a:cubicBezTo>
                  <a:cubicBezTo>
                    <a:pt x="40045" y="7371"/>
                    <a:pt x="35452" y="6555"/>
                    <a:pt x="30991" y="5469"/>
                  </a:cubicBezTo>
                  <a:cubicBezTo>
                    <a:pt x="24335" y="3868"/>
                    <a:pt x="17792" y="1658"/>
                    <a:pt x="11006" y="646"/>
                  </a:cubicBezTo>
                  <a:cubicBezTo>
                    <a:pt x="8192" y="216"/>
                    <a:pt x="5357" y="1"/>
                    <a:pt x="25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15025" y="4884225"/>
              <a:ext cx="1675" cy="425"/>
            </a:xfrm>
            <a:custGeom>
              <a:avLst/>
              <a:gdLst/>
              <a:ahLst/>
              <a:cxnLst/>
              <a:rect l="l" t="t" r="r" b="b"/>
              <a:pathLst>
                <a:path w="67" h="17" extrusionOk="0">
                  <a:moveTo>
                    <a:pt x="0" y="1"/>
                  </a:moveTo>
                  <a:cubicBezTo>
                    <a:pt x="16" y="1"/>
                    <a:pt x="51" y="1"/>
                    <a:pt x="67" y="16"/>
                  </a:cubicBezTo>
                  <a:cubicBezTo>
                    <a:pt x="51" y="1"/>
                    <a:pt x="35" y="1"/>
                    <a:pt x="0" y="1"/>
                  </a:cubicBezTo>
                  <a:close/>
                </a:path>
              </a:pathLst>
            </a:custGeom>
            <a:solidFill>
              <a:srgbClr val="5FB8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8600" y="4921800"/>
              <a:ext cx="73600" cy="12300"/>
            </a:xfrm>
            <a:custGeom>
              <a:avLst/>
              <a:gdLst/>
              <a:ahLst/>
              <a:cxnLst/>
              <a:rect l="l" t="t" r="r" b="b"/>
              <a:pathLst>
                <a:path w="2944" h="492" extrusionOk="0">
                  <a:moveTo>
                    <a:pt x="0" y="1"/>
                  </a:moveTo>
                  <a:lnTo>
                    <a:pt x="0" y="1"/>
                  </a:lnTo>
                  <a:cubicBezTo>
                    <a:pt x="981" y="182"/>
                    <a:pt x="1962" y="346"/>
                    <a:pt x="2944" y="492"/>
                  </a:cubicBezTo>
                  <a:lnTo>
                    <a:pt x="2944" y="492"/>
                  </a:lnTo>
                  <a:cubicBezTo>
                    <a:pt x="1962" y="346"/>
                    <a:pt x="981" y="182"/>
                    <a:pt x="0" y="1"/>
                  </a:cubicBezTo>
                  <a:close/>
                </a:path>
              </a:pathLst>
            </a:custGeom>
            <a:solidFill>
              <a:srgbClr val="5BB0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37625" y="4788950"/>
              <a:ext cx="709475" cy="252300"/>
            </a:xfrm>
            <a:custGeom>
              <a:avLst/>
              <a:gdLst/>
              <a:ahLst/>
              <a:cxnLst/>
              <a:rect l="l" t="t" r="r" b="b"/>
              <a:pathLst>
                <a:path w="28379" h="10092" extrusionOk="0">
                  <a:moveTo>
                    <a:pt x="1" y="1"/>
                  </a:moveTo>
                  <a:cubicBezTo>
                    <a:pt x="3160" y="2308"/>
                    <a:pt x="5661" y="5496"/>
                    <a:pt x="7117" y="9110"/>
                  </a:cubicBezTo>
                  <a:cubicBezTo>
                    <a:pt x="7231" y="9405"/>
                    <a:pt x="7360" y="9731"/>
                    <a:pt x="7655" y="9880"/>
                  </a:cubicBezTo>
                  <a:cubicBezTo>
                    <a:pt x="7819" y="9962"/>
                    <a:pt x="8016" y="9978"/>
                    <a:pt x="8196" y="9978"/>
                  </a:cubicBezTo>
                  <a:cubicBezTo>
                    <a:pt x="9880" y="10060"/>
                    <a:pt x="11548" y="10092"/>
                    <a:pt x="13232" y="10092"/>
                  </a:cubicBezTo>
                  <a:cubicBezTo>
                    <a:pt x="17157" y="10092"/>
                    <a:pt x="21082" y="9895"/>
                    <a:pt x="24975" y="9503"/>
                  </a:cubicBezTo>
                  <a:cubicBezTo>
                    <a:pt x="26023" y="9389"/>
                    <a:pt x="27067" y="9275"/>
                    <a:pt x="28084" y="8997"/>
                  </a:cubicBezTo>
                  <a:cubicBezTo>
                    <a:pt x="28182" y="8965"/>
                    <a:pt x="28280" y="8930"/>
                    <a:pt x="28327" y="8832"/>
                  </a:cubicBezTo>
                  <a:cubicBezTo>
                    <a:pt x="28378" y="8749"/>
                    <a:pt x="28358" y="8635"/>
                    <a:pt x="28327" y="8537"/>
                  </a:cubicBezTo>
                  <a:cubicBezTo>
                    <a:pt x="28048" y="7670"/>
                    <a:pt x="27640" y="6854"/>
                    <a:pt x="27118" y="6100"/>
                  </a:cubicBezTo>
                  <a:cubicBezTo>
                    <a:pt x="26266" y="6021"/>
                    <a:pt x="25415" y="5923"/>
                    <a:pt x="24583" y="5806"/>
                  </a:cubicBezTo>
                  <a:cubicBezTo>
                    <a:pt x="23601" y="5660"/>
                    <a:pt x="22620" y="5496"/>
                    <a:pt x="21639" y="5315"/>
                  </a:cubicBezTo>
                  <a:cubicBezTo>
                    <a:pt x="20363" y="5072"/>
                    <a:pt x="19088" y="4793"/>
                    <a:pt x="17828" y="4483"/>
                  </a:cubicBezTo>
                  <a:lnTo>
                    <a:pt x="17781" y="4483"/>
                  </a:lnTo>
                  <a:cubicBezTo>
                    <a:pt x="17761" y="4467"/>
                    <a:pt x="17745" y="4467"/>
                    <a:pt x="17730" y="4467"/>
                  </a:cubicBezTo>
                  <a:lnTo>
                    <a:pt x="17714" y="4467"/>
                  </a:lnTo>
                  <a:cubicBezTo>
                    <a:pt x="17698" y="4467"/>
                    <a:pt x="17698" y="4451"/>
                    <a:pt x="17683" y="4451"/>
                  </a:cubicBezTo>
                  <a:lnTo>
                    <a:pt x="17632" y="4451"/>
                  </a:lnTo>
                  <a:cubicBezTo>
                    <a:pt x="17632" y="4432"/>
                    <a:pt x="17616" y="4432"/>
                    <a:pt x="17600" y="4432"/>
                  </a:cubicBezTo>
                  <a:lnTo>
                    <a:pt x="17585" y="4432"/>
                  </a:lnTo>
                  <a:cubicBezTo>
                    <a:pt x="17565" y="4432"/>
                    <a:pt x="17565" y="4432"/>
                    <a:pt x="17549" y="4416"/>
                  </a:cubicBezTo>
                  <a:lnTo>
                    <a:pt x="17534" y="4416"/>
                  </a:lnTo>
                  <a:cubicBezTo>
                    <a:pt x="17518" y="4416"/>
                    <a:pt x="17502" y="4416"/>
                    <a:pt x="17486" y="4400"/>
                  </a:cubicBezTo>
                  <a:cubicBezTo>
                    <a:pt x="17467" y="4400"/>
                    <a:pt x="17451" y="4400"/>
                    <a:pt x="17420" y="4385"/>
                  </a:cubicBezTo>
                  <a:cubicBezTo>
                    <a:pt x="17404" y="4385"/>
                    <a:pt x="17369" y="4385"/>
                    <a:pt x="17353" y="4369"/>
                  </a:cubicBezTo>
                  <a:cubicBezTo>
                    <a:pt x="17322" y="4369"/>
                    <a:pt x="17306" y="4369"/>
                    <a:pt x="17290" y="4353"/>
                  </a:cubicBezTo>
                  <a:cubicBezTo>
                    <a:pt x="17208" y="4334"/>
                    <a:pt x="17141" y="4318"/>
                    <a:pt x="17074" y="4302"/>
                  </a:cubicBezTo>
                  <a:cubicBezTo>
                    <a:pt x="16552" y="4173"/>
                    <a:pt x="16030" y="4039"/>
                    <a:pt x="15504" y="3910"/>
                  </a:cubicBezTo>
                  <a:cubicBezTo>
                    <a:pt x="15489" y="3910"/>
                    <a:pt x="15457" y="3894"/>
                    <a:pt x="15442" y="3894"/>
                  </a:cubicBezTo>
                  <a:cubicBezTo>
                    <a:pt x="15406" y="3894"/>
                    <a:pt x="15391" y="3878"/>
                    <a:pt x="15375" y="3878"/>
                  </a:cubicBezTo>
                  <a:lnTo>
                    <a:pt x="15359" y="3878"/>
                  </a:lnTo>
                  <a:cubicBezTo>
                    <a:pt x="15343" y="3878"/>
                    <a:pt x="15328" y="3863"/>
                    <a:pt x="15308" y="3863"/>
                  </a:cubicBezTo>
                  <a:lnTo>
                    <a:pt x="15292" y="3863"/>
                  </a:lnTo>
                  <a:cubicBezTo>
                    <a:pt x="15277" y="3843"/>
                    <a:pt x="15261" y="3843"/>
                    <a:pt x="15245" y="3843"/>
                  </a:cubicBezTo>
                  <a:lnTo>
                    <a:pt x="15230" y="3843"/>
                  </a:lnTo>
                  <a:cubicBezTo>
                    <a:pt x="15210" y="3827"/>
                    <a:pt x="15194" y="3827"/>
                    <a:pt x="15179" y="3827"/>
                  </a:cubicBezTo>
                  <a:lnTo>
                    <a:pt x="15163" y="3827"/>
                  </a:lnTo>
                  <a:cubicBezTo>
                    <a:pt x="15147" y="3812"/>
                    <a:pt x="15131" y="3812"/>
                    <a:pt x="15096" y="3812"/>
                  </a:cubicBezTo>
                  <a:lnTo>
                    <a:pt x="15096" y="3796"/>
                  </a:lnTo>
                  <a:lnTo>
                    <a:pt x="15033" y="3796"/>
                  </a:lnTo>
                  <a:cubicBezTo>
                    <a:pt x="15033" y="3796"/>
                    <a:pt x="15033" y="3780"/>
                    <a:pt x="15014" y="3780"/>
                  </a:cubicBezTo>
                  <a:lnTo>
                    <a:pt x="14967" y="3780"/>
                  </a:lnTo>
                  <a:cubicBezTo>
                    <a:pt x="14967" y="3780"/>
                    <a:pt x="14967" y="3765"/>
                    <a:pt x="14951" y="3765"/>
                  </a:cubicBezTo>
                  <a:lnTo>
                    <a:pt x="14900" y="3765"/>
                  </a:lnTo>
                  <a:cubicBezTo>
                    <a:pt x="14900" y="3745"/>
                    <a:pt x="14884" y="3745"/>
                    <a:pt x="14884" y="3745"/>
                  </a:cubicBezTo>
                  <a:cubicBezTo>
                    <a:pt x="14869" y="3745"/>
                    <a:pt x="14853" y="3745"/>
                    <a:pt x="14837" y="3729"/>
                  </a:cubicBezTo>
                  <a:lnTo>
                    <a:pt x="14786" y="3729"/>
                  </a:lnTo>
                  <a:cubicBezTo>
                    <a:pt x="14770" y="3714"/>
                    <a:pt x="14755" y="3714"/>
                    <a:pt x="14739" y="3714"/>
                  </a:cubicBezTo>
                  <a:cubicBezTo>
                    <a:pt x="14719" y="3714"/>
                    <a:pt x="14719" y="3714"/>
                    <a:pt x="14719" y="3698"/>
                  </a:cubicBezTo>
                  <a:cubicBezTo>
                    <a:pt x="14688" y="3698"/>
                    <a:pt x="14672" y="3698"/>
                    <a:pt x="14657" y="3682"/>
                  </a:cubicBezTo>
                  <a:lnTo>
                    <a:pt x="14641" y="3682"/>
                  </a:lnTo>
                  <a:cubicBezTo>
                    <a:pt x="9766" y="2407"/>
                    <a:pt x="4942" y="935"/>
                    <a:pt x="1" y="1"/>
                  </a:cubicBezTo>
                  <a:close/>
                </a:path>
              </a:pathLst>
            </a:custGeom>
            <a:solidFill>
              <a:srgbClr val="2D5B14">
                <a:alpha val="3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0" y="4832725"/>
              <a:ext cx="1226550" cy="310775"/>
            </a:xfrm>
            <a:custGeom>
              <a:avLst/>
              <a:gdLst/>
              <a:ahLst/>
              <a:cxnLst/>
              <a:rect l="l" t="t" r="r" b="b"/>
              <a:pathLst>
                <a:path w="49062" h="12431" extrusionOk="0">
                  <a:moveTo>
                    <a:pt x="49062" y="0"/>
                  </a:moveTo>
                  <a:cubicBezTo>
                    <a:pt x="47182" y="196"/>
                    <a:pt x="44791" y="738"/>
                    <a:pt x="42747" y="1291"/>
                  </a:cubicBezTo>
                  <a:cubicBezTo>
                    <a:pt x="37778" y="2649"/>
                    <a:pt x="32887" y="4498"/>
                    <a:pt x="27883" y="5742"/>
                  </a:cubicBezTo>
                  <a:cubicBezTo>
                    <a:pt x="22753" y="7016"/>
                    <a:pt x="17514" y="7652"/>
                    <a:pt x="12277" y="7652"/>
                  </a:cubicBezTo>
                  <a:cubicBezTo>
                    <a:pt x="8166" y="7652"/>
                    <a:pt x="4056" y="7260"/>
                    <a:pt x="0" y="6476"/>
                  </a:cubicBezTo>
                  <a:lnTo>
                    <a:pt x="0" y="12430"/>
                  </a:lnTo>
                  <a:lnTo>
                    <a:pt x="49062" y="12430"/>
                  </a:lnTo>
                  <a:lnTo>
                    <a:pt x="49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58;p2"/>
          <p:cNvSpPr txBox="1">
            <a:spLocks noGrp="1"/>
          </p:cNvSpPr>
          <p:nvPr>
            <p:ph type="ctrTitle"/>
          </p:nvPr>
        </p:nvSpPr>
        <p:spPr>
          <a:xfrm>
            <a:off x="713100" y="540000"/>
            <a:ext cx="5915100" cy="19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59" name="Google Shape;59;p2"/>
          <p:cNvSpPr txBox="1">
            <a:spLocks noGrp="1"/>
          </p:cNvSpPr>
          <p:nvPr>
            <p:ph type="subTitle" idx="1"/>
          </p:nvPr>
        </p:nvSpPr>
        <p:spPr>
          <a:xfrm>
            <a:off x="713100" y="2403050"/>
            <a:ext cx="4271100" cy="3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/>
          <p:nvPr/>
        </p:nvSpPr>
        <p:spPr>
          <a:xfrm rot="-361921">
            <a:off x="3500727" y="2396614"/>
            <a:ext cx="5871930" cy="3994359"/>
          </a:xfrm>
          <a:custGeom>
            <a:avLst/>
            <a:gdLst/>
            <a:ahLst/>
            <a:cxnLst/>
            <a:rect l="l" t="t" r="r" b="b"/>
            <a:pathLst>
              <a:path w="36111" h="24564" extrusionOk="0">
                <a:moveTo>
                  <a:pt x="19308" y="1"/>
                </a:moveTo>
                <a:cubicBezTo>
                  <a:pt x="18967" y="1"/>
                  <a:pt x="18626" y="23"/>
                  <a:pt x="18287" y="68"/>
                </a:cubicBezTo>
                <a:cubicBezTo>
                  <a:pt x="15163" y="492"/>
                  <a:pt x="12364" y="2913"/>
                  <a:pt x="11697" y="5987"/>
                </a:cubicBezTo>
                <a:cubicBezTo>
                  <a:pt x="11128" y="5733"/>
                  <a:pt x="10507" y="5609"/>
                  <a:pt x="9884" y="5609"/>
                </a:cubicBezTo>
                <a:cubicBezTo>
                  <a:pt x="9023" y="5609"/>
                  <a:pt x="8159" y="5847"/>
                  <a:pt x="7427" y="6312"/>
                </a:cubicBezTo>
                <a:cubicBezTo>
                  <a:pt x="6167" y="7117"/>
                  <a:pt x="5366" y="8569"/>
                  <a:pt x="5351" y="10061"/>
                </a:cubicBezTo>
                <a:cubicBezTo>
                  <a:pt x="4948" y="9986"/>
                  <a:pt x="4536" y="9949"/>
                  <a:pt x="4124" y="9949"/>
                </a:cubicBezTo>
                <a:cubicBezTo>
                  <a:pt x="2630" y="9949"/>
                  <a:pt x="1130" y="10436"/>
                  <a:pt x="1" y="11383"/>
                </a:cubicBezTo>
                <a:cubicBezTo>
                  <a:pt x="150" y="11481"/>
                  <a:pt x="280" y="11580"/>
                  <a:pt x="393" y="11693"/>
                </a:cubicBezTo>
                <a:cubicBezTo>
                  <a:pt x="1245" y="12478"/>
                  <a:pt x="1638" y="13656"/>
                  <a:pt x="1410" y="14735"/>
                </a:cubicBezTo>
                <a:cubicBezTo>
                  <a:pt x="1532" y="14683"/>
                  <a:pt x="1662" y="14660"/>
                  <a:pt x="1793" y="14660"/>
                </a:cubicBezTo>
                <a:cubicBezTo>
                  <a:pt x="2066" y="14660"/>
                  <a:pt x="2342" y="14762"/>
                  <a:pt x="2552" y="14916"/>
                </a:cubicBezTo>
                <a:cubicBezTo>
                  <a:pt x="2882" y="15143"/>
                  <a:pt x="3078" y="15473"/>
                  <a:pt x="3223" y="15830"/>
                </a:cubicBezTo>
                <a:cubicBezTo>
                  <a:pt x="3765" y="17239"/>
                  <a:pt x="3321" y="18774"/>
                  <a:pt x="2866" y="20214"/>
                </a:cubicBezTo>
                <a:lnTo>
                  <a:pt x="2831" y="20214"/>
                </a:lnTo>
                <a:lnTo>
                  <a:pt x="9244" y="24563"/>
                </a:lnTo>
                <a:cubicBezTo>
                  <a:pt x="18009" y="21753"/>
                  <a:pt x="26659" y="18562"/>
                  <a:pt x="35164" y="15045"/>
                </a:cubicBezTo>
                <a:cubicBezTo>
                  <a:pt x="35490" y="14900"/>
                  <a:pt x="35851" y="14751"/>
                  <a:pt x="36110" y="14508"/>
                </a:cubicBezTo>
                <a:lnTo>
                  <a:pt x="36110" y="6477"/>
                </a:lnTo>
                <a:cubicBezTo>
                  <a:pt x="35480" y="5894"/>
                  <a:pt x="34689" y="5528"/>
                  <a:pt x="33887" y="5528"/>
                </a:cubicBezTo>
                <a:cubicBezTo>
                  <a:pt x="33631" y="5528"/>
                  <a:pt x="33373" y="5565"/>
                  <a:pt x="33119" y="5645"/>
                </a:cubicBezTo>
                <a:cubicBezTo>
                  <a:pt x="32892" y="4236"/>
                  <a:pt x="31777" y="2996"/>
                  <a:pt x="30403" y="2584"/>
                </a:cubicBezTo>
                <a:cubicBezTo>
                  <a:pt x="30077" y="2492"/>
                  <a:pt x="29741" y="2447"/>
                  <a:pt x="29404" y="2447"/>
                </a:cubicBezTo>
                <a:cubicBezTo>
                  <a:pt x="28305" y="2447"/>
                  <a:pt x="27206" y="2919"/>
                  <a:pt x="26479" y="3745"/>
                </a:cubicBezTo>
                <a:cubicBezTo>
                  <a:pt x="24849" y="1459"/>
                  <a:pt x="22086" y="1"/>
                  <a:pt x="19308" y="1"/>
                </a:cubicBezTo>
                <a:close/>
              </a:path>
            </a:pathLst>
          </a:custGeom>
          <a:solidFill>
            <a:srgbClr val="FFFFFF">
              <a:alpha val="199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"/>
          <p:cNvSpPr/>
          <p:nvPr/>
        </p:nvSpPr>
        <p:spPr>
          <a:xfrm rot="-361903">
            <a:off x="5391131" y="2652081"/>
            <a:ext cx="3935838" cy="2517621"/>
          </a:xfrm>
          <a:custGeom>
            <a:avLst/>
            <a:gdLst/>
            <a:ahLst/>
            <a:cxnLst/>
            <a:rect l="l" t="t" r="r" b="b"/>
            <a:pathLst>
              <a:path w="30812" h="19709" extrusionOk="0">
                <a:moveTo>
                  <a:pt x="17331" y="0"/>
                </a:moveTo>
                <a:cubicBezTo>
                  <a:pt x="17061" y="0"/>
                  <a:pt x="16790" y="17"/>
                  <a:pt x="16521" y="52"/>
                </a:cubicBezTo>
                <a:cubicBezTo>
                  <a:pt x="14017" y="394"/>
                  <a:pt x="11775" y="2341"/>
                  <a:pt x="11238" y="4809"/>
                </a:cubicBezTo>
                <a:cubicBezTo>
                  <a:pt x="10774" y="4602"/>
                  <a:pt x="10268" y="4499"/>
                  <a:pt x="9762" y="4499"/>
                </a:cubicBezTo>
                <a:cubicBezTo>
                  <a:pt x="9075" y="4499"/>
                  <a:pt x="8387" y="4688"/>
                  <a:pt x="7803" y="5057"/>
                </a:cubicBezTo>
                <a:cubicBezTo>
                  <a:pt x="6806" y="5712"/>
                  <a:pt x="6151" y="6870"/>
                  <a:pt x="6135" y="8067"/>
                </a:cubicBezTo>
                <a:cubicBezTo>
                  <a:pt x="5813" y="8008"/>
                  <a:pt x="5484" y="7979"/>
                  <a:pt x="5155" y="7979"/>
                </a:cubicBezTo>
                <a:cubicBezTo>
                  <a:pt x="3845" y="7979"/>
                  <a:pt x="2531" y="8446"/>
                  <a:pt x="1606" y="9374"/>
                </a:cubicBezTo>
                <a:cubicBezTo>
                  <a:pt x="444" y="10520"/>
                  <a:pt x="1" y="12400"/>
                  <a:pt x="688" y="13888"/>
                </a:cubicBezTo>
                <a:lnTo>
                  <a:pt x="9260" y="19708"/>
                </a:lnTo>
                <a:cubicBezTo>
                  <a:pt x="16289" y="17452"/>
                  <a:pt x="23240" y="14900"/>
                  <a:pt x="30062" y="12071"/>
                </a:cubicBezTo>
                <a:cubicBezTo>
                  <a:pt x="30321" y="11957"/>
                  <a:pt x="30599" y="11843"/>
                  <a:pt x="30811" y="11631"/>
                </a:cubicBezTo>
                <a:lnTo>
                  <a:pt x="30811" y="5202"/>
                </a:lnTo>
                <a:cubicBezTo>
                  <a:pt x="30320" y="4734"/>
                  <a:pt x="29686" y="4434"/>
                  <a:pt x="29047" y="4434"/>
                </a:cubicBezTo>
                <a:cubicBezTo>
                  <a:pt x="28839" y="4434"/>
                  <a:pt x="28630" y="4466"/>
                  <a:pt x="28425" y="4535"/>
                </a:cubicBezTo>
                <a:cubicBezTo>
                  <a:pt x="28229" y="3389"/>
                  <a:pt x="27346" y="2392"/>
                  <a:pt x="26235" y="2082"/>
                </a:cubicBezTo>
                <a:cubicBezTo>
                  <a:pt x="25969" y="2002"/>
                  <a:pt x="25691" y="1963"/>
                  <a:pt x="25413" y="1963"/>
                </a:cubicBezTo>
                <a:cubicBezTo>
                  <a:pt x="24542" y="1963"/>
                  <a:pt x="23663" y="2339"/>
                  <a:pt x="23095" y="2996"/>
                </a:cubicBezTo>
                <a:cubicBezTo>
                  <a:pt x="21782" y="1172"/>
                  <a:pt x="19569" y="0"/>
                  <a:pt x="17331" y="0"/>
                </a:cubicBezTo>
                <a:close/>
              </a:path>
            </a:pathLst>
          </a:custGeom>
          <a:solidFill>
            <a:srgbClr val="FFFFFF">
              <a:alpha val="486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3"/>
          <p:cNvGrpSpPr/>
          <p:nvPr/>
        </p:nvGrpSpPr>
        <p:grpSpPr>
          <a:xfrm>
            <a:off x="5239034" y="2832728"/>
            <a:ext cx="1831889" cy="1192523"/>
            <a:chOff x="2199800" y="3026625"/>
            <a:chExt cx="385150" cy="250725"/>
          </a:xfrm>
        </p:grpSpPr>
        <p:sp>
          <p:nvSpPr>
            <p:cNvPr id="64" name="Google Shape;64;p3"/>
            <p:cNvSpPr/>
            <p:nvPr/>
          </p:nvSpPr>
          <p:spPr>
            <a:xfrm>
              <a:off x="2199800" y="3181625"/>
              <a:ext cx="89100" cy="69900"/>
            </a:xfrm>
            <a:custGeom>
              <a:avLst/>
              <a:gdLst/>
              <a:ahLst/>
              <a:cxnLst/>
              <a:rect l="l" t="t" r="r" b="b"/>
              <a:pathLst>
                <a:path w="3564" h="2796" extrusionOk="0">
                  <a:moveTo>
                    <a:pt x="2779" y="1"/>
                  </a:moveTo>
                  <a:cubicBezTo>
                    <a:pt x="2516" y="17"/>
                    <a:pt x="2288" y="197"/>
                    <a:pt x="2206" y="409"/>
                  </a:cubicBezTo>
                  <a:cubicBezTo>
                    <a:pt x="2123" y="621"/>
                    <a:pt x="2143" y="833"/>
                    <a:pt x="2174" y="1045"/>
                  </a:cubicBezTo>
                  <a:cubicBezTo>
                    <a:pt x="2092" y="884"/>
                    <a:pt x="1864" y="802"/>
                    <a:pt x="1633" y="802"/>
                  </a:cubicBezTo>
                  <a:cubicBezTo>
                    <a:pt x="1503" y="802"/>
                    <a:pt x="1374" y="833"/>
                    <a:pt x="1276" y="884"/>
                  </a:cubicBezTo>
                  <a:cubicBezTo>
                    <a:pt x="973" y="1060"/>
                    <a:pt x="872" y="1390"/>
                    <a:pt x="988" y="1650"/>
                  </a:cubicBezTo>
                  <a:lnTo>
                    <a:pt x="988" y="1650"/>
                  </a:lnTo>
                  <a:cubicBezTo>
                    <a:pt x="950" y="1582"/>
                    <a:pt x="858" y="1555"/>
                    <a:pt x="750" y="1555"/>
                  </a:cubicBezTo>
                  <a:cubicBezTo>
                    <a:pt x="589" y="1555"/>
                    <a:pt x="393" y="1634"/>
                    <a:pt x="294" y="1732"/>
                  </a:cubicBezTo>
                  <a:cubicBezTo>
                    <a:pt x="130" y="1897"/>
                    <a:pt x="0" y="2321"/>
                    <a:pt x="98" y="2517"/>
                  </a:cubicBezTo>
                  <a:cubicBezTo>
                    <a:pt x="181" y="2713"/>
                    <a:pt x="538" y="2615"/>
                    <a:pt x="620" y="2796"/>
                  </a:cubicBezTo>
                  <a:cubicBezTo>
                    <a:pt x="1456" y="2599"/>
                    <a:pt x="2288" y="2470"/>
                    <a:pt x="3140" y="2372"/>
                  </a:cubicBezTo>
                  <a:cubicBezTo>
                    <a:pt x="2991" y="2175"/>
                    <a:pt x="2846" y="1963"/>
                    <a:pt x="2696" y="1767"/>
                  </a:cubicBezTo>
                  <a:cubicBezTo>
                    <a:pt x="2583" y="1587"/>
                    <a:pt x="2453" y="1375"/>
                    <a:pt x="2500" y="1163"/>
                  </a:cubicBezTo>
                  <a:cubicBezTo>
                    <a:pt x="2536" y="967"/>
                    <a:pt x="2712" y="849"/>
                    <a:pt x="2893" y="849"/>
                  </a:cubicBezTo>
                  <a:cubicBezTo>
                    <a:pt x="2944" y="849"/>
                    <a:pt x="2975" y="849"/>
                    <a:pt x="3026" y="868"/>
                  </a:cubicBezTo>
                  <a:cubicBezTo>
                    <a:pt x="3238" y="931"/>
                    <a:pt x="3399" y="1112"/>
                    <a:pt x="3564" y="1292"/>
                  </a:cubicBezTo>
                  <a:cubicBezTo>
                    <a:pt x="3383" y="900"/>
                    <a:pt x="3238" y="492"/>
                    <a:pt x="3105" y="83"/>
                  </a:cubicBezTo>
                  <a:cubicBezTo>
                    <a:pt x="3007" y="32"/>
                    <a:pt x="2908" y="1"/>
                    <a:pt x="27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2261125" y="3110675"/>
              <a:ext cx="149250" cy="149875"/>
            </a:xfrm>
            <a:custGeom>
              <a:avLst/>
              <a:gdLst/>
              <a:ahLst/>
              <a:cxnLst/>
              <a:rect l="l" t="t" r="r" b="b"/>
              <a:pathLst>
                <a:path w="5970" h="5995" extrusionOk="0">
                  <a:moveTo>
                    <a:pt x="2321" y="0"/>
                  </a:moveTo>
                  <a:cubicBezTo>
                    <a:pt x="2151" y="0"/>
                    <a:pt x="1986" y="116"/>
                    <a:pt x="1896" y="272"/>
                  </a:cubicBezTo>
                  <a:cubicBezTo>
                    <a:pt x="1766" y="484"/>
                    <a:pt x="1731" y="743"/>
                    <a:pt x="1715" y="1006"/>
                  </a:cubicBezTo>
                  <a:cubicBezTo>
                    <a:pt x="1668" y="1822"/>
                    <a:pt x="1766" y="2674"/>
                    <a:pt x="1994" y="3459"/>
                  </a:cubicBezTo>
                  <a:cubicBezTo>
                    <a:pt x="1766" y="2839"/>
                    <a:pt x="1519" y="2199"/>
                    <a:pt x="1095" y="1724"/>
                  </a:cubicBezTo>
                  <a:cubicBezTo>
                    <a:pt x="997" y="1626"/>
                    <a:pt x="883" y="1528"/>
                    <a:pt x="750" y="1528"/>
                  </a:cubicBezTo>
                  <a:cubicBezTo>
                    <a:pt x="589" y="1528"/>
                    <a:pt x="475" y="1709"/>
                    <a:pt x="440" y="1905"/>
                  </a:cubicBezTo>
                  <a:cubicBezTo>
                    <a:pt x="408" y="2085"/>
                    <a:pt x="455" y="2282"/>
                    <a:pt x="522" y="2462"/>
                  </a:cubicBezTo>
                  <a:cubicBezTo>
                    <a:pt x="671" y="3035"/>
                    <a:pt x="883" y="3589"/>
                    <a:pt x="1111" y="4130"/>
                  </a:cubicBezTo>
                  <a:cubicBezTo>
                    <a:pt x="946" y="3950"/>
                    <a:pt x="785" y="3769"/>
                    <a:pt x="573" y="3706"/>
                  </a:cubicBezTo>
                  <a:cubicBezTo>
                    <a:pt x="532" y="3694"/>
                    <a:pt x="490" y="3688"/>
                    <a:pt x="448" y="3688"/>
                  </a:cubicBezTo>
                  <a:cubicBezTo>
                    <a:pt x="267" y="3688"/>
                    <a:pt x="89" y="3800"/>
                    <a:pt x="47" y="4001"/>
                  </a:cubicBezTo>
                  <a:cubicBezTo>
                    <a:pt x="0" y="4213"/>
                    <a:pt x="130" y="4425"/>
                    <a:pt x="243" y="4605"/>
                  </a:cubicBezTo>
                  <a:cubicBezTo>
                    <a:pt x="589" y="5080"/>
                    <a:pt x="946" y="5551"/>
                    <a:pt x="1323" y="5995"/>
                  </a:cubicBezTo>
                  <a:lnTo>
                    <a:pt x="5460" y="5912"/>
                  </a:lnTo>
                  <a:cubicBezTo>
                    <a:pt x="5774" y="5276"/>
                    <a:pt x="5625" y="4915"/>
                    <a:pt x="5805" y="4197"/>
                  </a:cubicBezTo>
                  <a:cubicBezTo>
                    <a:pt x="5970" y="3542"/>
                    <a:pt x="4612" y="2560"/>
                    <a:pt x="4400" y="1905"/>
                  </a:cubicBezTo>
                  <a:cubicBezTo>
                    <a:pt x="4387" y="1850"/>
                    <a:pt x="4324" y="1810"/>
                    <a:pt x="4255" y="1810"/>
                  </a:cubicBezTo>
                  <a:cubicBezTo>
                    <a:pt x="4221" y="1810"/>
                    <a:pt x="4185" y="1820"/>
                    <a:pt x="4153" y="1842"/>
                  </a:cubicBezTo>
                  <a:cubicBezTo>
                    <a:pt x="3580" y="2184"/>
                    <a:pt x="3285" y="3020"/>
                    <a:pt x="3073" y="3769"/>
                  </a:cubicBezTo>
                  <a:cubicBezTo>
                    <a:pt x="3238" y="2725"/>
                    <a:pt x="3140" y="1610"/>
                    <a:pt x="2830" y="598"/>
                  </a:cubicBezTo>
                  <a:cubicBezTo>
                    <a:pt x="2748" y="370"/>
                    <a:pt x="2649" y="123"/>
                    <a:pt x="2453" y="25"/>
                  </a:cubicBezTo>
                  <a:cubicBezTo>
                    <a:pt x="2410" y="8"/>
                    <a:pt x="2365" y="0"/>
                    <a:pt x="232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404575" y="3070600"/>
              <a:ext cx="180375" cy="176400"/>
            </a:xfrm>
            <a:custGeom>
              <a:avLst/>
              <a:gdLst/>
              <a:ahLst/>
              <a:cxnLst/>
              <a:rect l="l" t="t" r="r" b="b"/>
              <a:pathLst>
                <a:path w="7215" h="7056" extrusionOk="0">
                  <a:moveTo>
                    <a:pt x="4588" y="1"/>
                  </a:moveTo>
                  <a:cubicBezTo>
                    <a:pt x="4404" y="1"/>
                    <a:pt x="4217" y="66"/>
                    <a:pt x="4074" y="172"/>
                  </a:cubicBezTo>
                  <a:cubicBezTo>
                    <a:pt x="3827" y="368"/>
                    <a:pt x="3682" y="647"/>
                    <a:pt x="3584" y="925"/>
                  </a:cubicBezTo>
                  <a:cubicBezTo>
                    <a:pt x="3223" y="1808"/>
                    <a:pt x="3058" y="2790"/>
                    <a:pt x="3140" y="3739"/>
                  </a:cubicBezTo>
                  <a:cubicBezTo>
                    <a:pt x="3011" y="2970"/>
                    <a:pt x="2881" y="2169"/>
                    <a:pt x="2422" y="1498"/>
                  </a:cubicBezTo>
                  <a:cubicBezTo>
                    <a:pt x="2324" y="1349"/>
                    <a:pt x="2194" y="1188"/>
                    <a:pt x="2014" y="1153"/>
                  </a:cubicBezTo>
                  <a:cubicBezTo>
                    <a:pt x="1982" y="1147"/>
                    <a:pt x="1951" y="1144"/>
                    <a:pt x="1920" y="1144"/>
                  </a:cubicBezTo>
                  <a:cubicBezTo>
                    <a:pt x="1710" y="1144"/>
                    <a:pt x="1526" y="1276"/>
                    <a:pt x="1441" y="1447"/>
                  </a:cubicBezTo>
                  <a:cubicBezTo>
                    <a:pt x="1327" y="1644"/>
                    <a:pt x="1327" y="1875"/>
                    <a:pt x="1343" y="2103"/>
                  </a:cubicBezTo>
                  <a:cubicBezTo>
                    <a:pt x="1374" y="2790"/>
                    <a:pt x="1472" y="3492"/>
                    <a:pt x="1637" y="4163"/>
                  </a:cubicBezTo>
                  <a:cubicBezTo>
                    <a:pt x="1456" y="3916"/>
                    <a:pt x="1276" y="3641"/>
                    <a:pt x="997" y="3492"/>
                  </a:cubicBezTo>
                  <a:cubicBezTo>
                    <a:pt x="881" y="3435"/>
                    <a:pt x="747" y="3405"/>
                    <a:pt x="617" y="3405"/>
                  </a:cubicBezTo>
                  <a:cubicBezTo>
                    <a:pt x="419" y="3405"/>
                    <a:pt x="231" y="3475"/>
                    <a:pt x="134" y="3622"/>
                  </a:cubicBezTo>
                  <a:cubicBezTo>
                    <a:pt x="0" y="3853"/>
                    <a:pt x="114" y="4132"/>
                    <a:pt x="232" y="4360"/>
                  </a:cubicBezTo>
                  <a:cubicBezTo>
                    <a:pt x="542" y="5031"/>
                    <a:pt x="899" y="5682"/>
                    <a:pt x="1292" y="6306"/>
                  </a:cubicBezTo>
                  <a:lnTo>
                    <a:pt x="4549" y="7056"/>
                  </a:lnTo>
                  <a:cubicBezTo>
                    <a:pt x="5236" y="6467"/>
                    <a:pt x="5923" y="5878"/>
                    <a:pt x="6429" y="5160"/>
                  </a:cubicBezTo>
                  <a:cubicBezTo>
                    <a:pt x="6904" y="4489"/>
                    <a:pt x="7214" y="3704"/>
                    <a:pt x="7132" y="2903"/>
                  </a:cubicBezTo>
                  <a:cubicBezTo>
                    <a:pt x="7132" y="2799"/>
                    <a:pt x="6980" y="2721"/>
                    <a:pt x="6843" y="2721"/>
                  </a:cubicBezTo>
                  <a:cubicBezTo>
                    <a:pt x="6830" y="2721"/>
                    <a:pt x="6818" y="2722"/>
                    <a:pt x="6806" y="2723"/>
                  </a:cubicBezTo>
                  <a:cubicBezTo>
                    <a:pt x="5856" y="2903"/>
                    <a:pt x="5154" y="3720"/>
                    <a:pt x="4581" y="4473"/>
                  </a:cubicBezTo>
                  <a:cubicBezTo>
                    <a:pt x="5169" y="3378"/>
                    <a:pt x="5432" y="2118"/>
                    <a:pt x="5299" y="874"/>
                  </a:cubicBezTo>
                  <a:cubicBezTo>
                    <a:pt x="5283" y="599"/>
                    <a:pt x="5217" y="270"/>
                    <a:pt x="4958" y="109"/>
                  </a:cubicBezTo>
                  <a:cubicBezTo>
                    <a:pt x="4848" y="34"/>
                    <a:pt x="4719" y="1"/>
                    <a:pt x="4588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356775" y="3026625"/>
              <a:ext cx="118575" cy="244925"/>
            </a:xfrm>
            <a:custGeom>
              <a:avLst/>
              <a:gdLst/>
              <a:ahLst/>
              <a:cxnLst/>
              <a:rect l="l" t="t" r="r" b="b"/>
              <a:pathLst>
                <a:path w="4743" h="9797" extrusionOk="0">
                  <a:moveTo>
                    <a:pt x="2096" y="0"/>
                  </a:moveTo>
                  <a:cubicBezTo>
                    <a:pt x="1979" y="0"/>
                    <a:pt x="1867" y="59"/>
                    <a:pt x="1767" y="117"/>
                  </a:cubicBezTo>
                  <a:cubicBezTo>
                    <a:pt x="1261" y="459"/>
                    <a:pt x="1065" y="1130"/>
                    <a:pt x="1127" y="1719"/>
                  </a:cubicBezTo>
                  <a:cubicBezTo>
                    <a:pt x="1170" y="2103"/>
                    <a:pt x="1298" y="2469"/>
                    <a:pt x="1458" y="2823"/>
                  </a:cubicBezTo>
                  <a:lnTo>
                    <a:pt x="1458" y="2823"/>
                  </a:lnTo>
                  <a:cubicBezTo>
                    <a:pt x="1359" y="2693"/>
                    <a:pt x="1242" y="2575"/>
                    <a:pt x="1112" y="2472"/>
                  </a:cubicBezTo>
                  <a:cubicBezTo>
                    <a:pt x="998" y="2390"/>
                    <a:pt x="868" y="2323"/>
                    <a:pt x="735" y="2307"/>
                  </a:cubicBezTo>
                  <a:cubicBezTo>
                    <a:pt x="507" y="2307"/>
                    <a:pt x="311" y="2504"/>
                    <a:pt x="229" y="2700"/>
                  </a:cubicBezTo>
                  <a:cubicBezTo>
                    <a:pt x="162" y="2912"/>
                    <a:pt x="197" y="3143"/>
                    <a:pt x="260" y="3355"/>
                  </a:cubicBezTo>
                  <a:cubicBezTo>
                    <a:pt x="402" y="3981"/>
                    <a:pt x="664" y="4581"/>
                    <a:pt x="1026" y="5124"/>
                  </a:cubicBezTo>
                  <a:lnTo>
                    <a:pt x="1026" y="5124"/>
                  </a:lnTo>
                  <a:cubicBezTo>
                    <a:pt x="1001" y="5105"/>
                    <a:pt x="974" y="5087"/>
                    <a:pt x="947" y="5071"/>
                  </a:cubicBezTo>
                  <a:cubicBezTo>
                    <a:pt x="829" y="4997"/>
                    <a:pt x="689" y="4957"/>
                    <a:pt x="555" y="4957"/>
                  </a:cubicBezTo>
                  <a:cubicBezTo>
                    <a:pt x="396" y="4957"/>
                    <a:pt x="244" y="5014"/>
                    <a:pt x="146" y="5137"/>
                  </a:cubicBezTo>
                  <a:cubicBezTo>
                    <a:pt x="1" y="5334"/>
                    <a:pt x="32" y="5597"/>
                    <a:pt x="99" y="5824"/>
                  </a:cubicBezTo>
                  <a:cubicBezTo>
                    <a:pt x="409" y="6888"/>
                    <a:pt x="1112" y="7853"/>
                    <a:pt x="2061" y="8505"/>
                  </a:cubicBezTo>
                  <a:lnTo>
                    <a:pt x="3353" y="9796"/>
                  </a:lnTo>
                  <a:cubicBezTo>
                    <a:pt x="3027" y="9207"/>
                    <a:pt x="3204" y="9243"/>
                    <a:pt x="3384" y="8587"/>
                  </a:cubicBezTo>
                  <a:cubicBezTo>
                    <a:pt x="3580" y="7932"/>
                    <a:pt x="4138" y="6935"/>
                    <a:pt x="4479" y="6264"/>
                  </a:cubicBezTo>
                  <a:cubicBezTo>
                    <a:pt x="4675" y="5871"/>
                    <a:pt x="4742" y="5220"/>
                    <a:pt x="4448" y="4890"/>
                  </a:cubicBezTo>
                  <a:cubicBezTo>
                    <a:pt x="4334" y="4778"/>
                    <a:pt x="4174" y="4729"/>
                    <a:pt x="4010" y="4729"/>
                  </a:cubicBezTo>
                  <a:cubicBezTo>
                    <a:pt x="3915" y="4729"/>
                    <a:pt x="3819" y="4746"/>
                    <a:pt x="3730" y="4776"/>
                  </a:cubicBezTo>
                  <a:cubicBezTo>
                    <a:pt x="3498" y="4874"/>
                    <a:pt x="3302" y="5055"/>
                    <a:pt x="3125" y="5235"/>
                  </a:cubicBezTo>
                  <a:cubicBezTo>
                    <a:pt x="3663" y="4517"/>
                    <a:pt x="4205" y="3764"/>
                    <a:pt x="4283" y="2896"/>
                  </a:cubicBezTo>
                  <a:cubicBezTo>
                    <a:pt x="4283" y="2751"/>
                    <a:pt x="4283" y="2602"/>
                    <a:pt x="4220" y="2488"/>
                  </a:cubicBezTo>
                  <a:cubicBezTo>
                    <a:pt x="4132" y="2331"/>
                    <a:pt x="3953" y="2258"/>
                    <a:pt x="3764" y="2258"/>
                  </a:cubicBezTo>
                  <a:cubicBezTo>
                    <a:pt x="3598" y="2258"/>
                    <a:pt x="3425" y="2315"/>
                    <a:pt x="3302" y="2421"/>
                  </a:cubicBezTo>
                  <a:cubicBezTo>
                    <a:pt x="3043" y="2653"/>
                    <a:pt x="2945" y="2994"/>
                    <a:pt x="2846" y="3320"/>
                  </a:cubicBezTo>
                  <a:cubicBezTo>
                    <a:pt x="3007" y="2323"/>
                    <a:pt x="3157" y="1212"/>
                    <a:pt x="2599" y="345"/>
                  </a:cubicBezTo>
                  <a:cubicBezTo>
                    <a:pt x="2485" y="180"/>
                    <a:pt x="2340" y="19"/>
                    <a:pt x="2144" y="4"/>
                  </a:cubicBezTo>
                  <a:cubicBezTo>
                    <a:pt x="2128" y="1"/>
                    <a:pt x="2112" y="0"/>
                    <a:pt x="209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2403400" y="3041150"/>
              <a:ext cx="35150" cy="236200"/>
            </a:xfrm>
            <a:custGeom>
              <a:avLst/>
              <a:gdLst/>
              <a:ahLst/>
              <a:cxnLst/>
              <a:rect l="l" t="t" r="r" b="b"/>
              <a:pathLst>
                <a:path w="1406" h="9448" extrusionOk="0">
                  <a:moveTo>
                    <a:pt x="32" y="0"/>
                  </a:moveTo>
                  <a:cubicBezTo>
                    <a:pt x="16" y="0"/>
                    <a:pt x="0" y="9"/>
                    <a:pt x="0" y="27"/>
                  </a:cubicBezTo>
                  <a:cubicBezTo>
                    <a:pt x="47" y="3214"/>
                    <a:pt x="491" y="6370"/>
                    <a:pt x="1339" y="9431"/>
                  </a:cubicBezTo>
                  <a:cubicBezTo>
                    <a:pt x="1346" y="9443"/>
                    <a:pt x="1357" y="9448"/>
                    <a:pt x="1368" y="9448"/>
                  </a:cubicBezTo>
                  <a:cubicBezTo>
                    <a:pt x="1387" y="9448"/>
                    <a:pt x="1405" y="9434"/>
                    <a:pt x="1405" y="9411"/>
                  </a:cubicBezTo>
                  <a:cubicBezTo>
                    <a:pt x="554" y="6354"/>
                    <a:pt x="114" y="3198"/>
                    <a:pt x="63" y="27"/>
                  </a:cubicBezTo>
                  <a:cubicBezTo>
                    <a:pt x="63" y="9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2385050" y="3108500"/>
              <a:ext cx="27100" cy="35775"/>
            </a:xfrm>
            <a:custGeom>
              <a:avLst/>
              <a:gdLst/>
              <a:ahLst/>
              <a:cxnLst/>
              <a:rect l="l" t="t" r="r" b="b"/>
              <a:pathLst>
                <a:path w="1084" h="1431" extrusionOk="0">
                  <a:moveTo>
                    <a:pt x="55" y="1"/>
                  </a:moveTo>
                  <a:cubicBezTo>
                    <a:pt x="31" y="1"/>
                    <a:pt x="1" y="23"/>
                    <a:pt x="12" y="45"/>
                  </a:cubicBezTo>
                  <a:cubicBezTo>
                    <a:pt x="259" y="571"/>
                    <a:pt x="585" y="1026"/>
                    <a:pt x="1013" y="1419"/>
                  </a:cubicBezTo>
                  <a:cubicBezTo>
                    <a:pt x="1020" y="1427"/>
                    <a:pt x="1029" y="1431"/>
                    <a:pt x="1037" y="1431"/>
                  </a:cubicBezTo>
                  <a:cubicBezTo>
                    <a:pt x="1062" y="1431"/>
                    <a:pt x="1084" y="1396"/>
                    <a:pt x="1060" y="1372"/>
                  </a:cubicBezTo>
                  <a:cubicBezTo>
                    <a:pt x="652" y="995"/>
                    <a:pt x="306" y="536"/>
                    <a:pt x="79" y="14"/>
                  </a:cubicBezTo>
                  <a:cubicBezTo>
                    <a:pt x="74" y="4"/>
                    <a:pt x="65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2412925" y="3108500"/>
              <a:ext cx="31075" cy="48550"/>
            </a:xfrm>
            <a:custGeom>
              <a:avLst/>
              <a:gdLst/>
              <a:ahLst/>
              <a:cxnLst/>
              <a:rect l="l" t="t" r="r" b="b"/>
              <a:pathLst>
                <a:path w="1243" h="1942" extrusionOk="0">
                  <a:moveTo>
                    <a:pt x="1196" y="1"/>
                  </a:moveTo>
                  <a:cubicBezTo>
                    <a:pt x="1187" y="1"/>
                    <a:pt x="1178" y="4"/>
                    <a:pt x="1174" y="14"/>
                  </a:cubicBezTo>
                  <a:cubicBezTo>
                    <a:pt x="828" y="669"/>
                    <a:pt x="451" y="1305"/>
                    <a:pt x="12" y="1894"/>
                  </a:cubicBezTo>
                  <a:cubicBezTo>
                    <a:pt x="1" y="1919"/>
                    <a:pt x="21" y="1942"/>
                    <a:pt x="45" y="1942"/>
                  </a:cubicBezTo>
                  <a:cubicBezTo>
                    <a:pt x="55" y="1942"/>
                    <a:pt x="65" y="1938"/>
                    <a:pt x="75" y="1929"/>
                  </a:cubicBezTo>
                  <a:cubicBezTo>
                    <a:pt x="502" y="1340"/>
                    <a:pt x="895" y="701"/>
                    <a:pt x="1221" y="45"/>
                  </a:cubicBezTo>
                  <a:cubicBezTo>
                    <a:pt x="1243" y="23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2383875" y="3174350"/>
              <a:ext cx="38600" cy="39275"/>
            </a:xfrm>
            <a:custGeom>
              <a:avLst/>
              <a:gdLst/>
              <a:ahLst/>
              <a:cxnLst/>
              <a:rect l="l" t="t" r="r" b="b"/>
              <a:pathLst>
                <a:path w="1544" h="1571" extrusionOk="0">
                  <a:moveTo>
                    <a:pt x="46" y="0"/>
                  </a:moveTo>
                  <a:cubicBezTo>
                    <a:pt x="21" y="0"/>
                    <a:pt x="1" y="23"/>
                    <a:pt x="12" y="45"/>
                  </a:cubicBezTo>
                  <a:cubicBezTo>
                    <a:pt x="353" y="684"/>
                    <a:pt x="844" y="1206"/>
                    <a:pt x="1468" y="1568"/>
                  </a:cubicBezTo>
                  <a:cubicBezTo>
                    <a:pt x="1474" y="1570"/>
                    <a:pt x="1480" y="1571"/>
                    <a:pt x="1486" y="1571"/>
                  </a:cubicBezTo>
                  <a:cubicBezTo>
                    <a:pt x="1523" y="1571"/>
                    <a:pt x="1544" y="1528"/>
                    <a:pt x="1500" y="1501"/>
                  </a:cubicBezTo>
                  <a:cubicBezTo>
                    <a:pt x="895" y="1159"/>
                    <a:pt x="404" y="633"/>
                    <a:pt x="79" y="13"/>
                  </a:cubicBezTo>
                  <a:cubicBezTo>
                    <a:pt x="68" y="4"/>
                    <a:pt x="57" y="0"/>
                    <a:pt x="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2419800" y="3164675"/>
              <a:ext cx="31650" cy="35025"/>
            </a:xfrm>
            <a:custGeom>
              <a:avLst/>
              <a:gdLst/>
              <a:ahLst/>
              <a:cxnLst/>
              <a:rect l="l" t="t" r="r" b="b"/>
              <a:pathLst>
                <a:path w="1266" h="1401" extrusionOk="0">
                  <a:moveTo>
                    <a:pt x="1228" y="0"/>
                  </a:moveTo>
                  <a:cubicBezTo>
                    <a:pt x="1217" y="0"/>
                    <a:pt x="1204" y="7"/>
                    <a:pt x="1193" y="24"/>
                  </a:cubicBezTo>
                  <a:cubicBezTo>
                    <a:pt x="914" y="530"/>
                    <a:pt x="486" y="973"/>
                    <a:pt x="31" y="1350"/>
                  </a:cubicBezTo>
                  <a:cubicBezTo>
                    <a:pt x="1" y="1364"/>
                    <a:pt x="23" y="1400"/>
                    <a:pt x="49" y="1400"/>
                  </a:cubicBezTo>
                  <a:cubicBezTo>
                    <a:pt x="54" y="1400"/>
                    <a:pt x="58" y="1399"/>
                    <a:pt x="63" y="1397"/>
                  </a:cubicBezTo>
                  <a:cubicBezTo>
                    <a:pt x="537" y="1020"/>
                    <a:pt x="961" y="581"/>
                    <a:pt x="1256" y="55"/>
                  </a:cubicBezTo>
                  <a:cubicBezTo>
                    <a:pt x="1266" y="24"/>
                    <a:pt x="1249" y="0"/>
                    <a:pt x="122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443425" y="3230300"/>
              <a:ext cx="75300" cy="25350"/>
            </a:xfrm>
            <a:custGeom>
              <a:avLst/>
              <a:gdLst/>
              <a:ahLst/>
              <a:cxnLst/>
              <a:rect l="l" t="t" r="r" b="b"/>
              <a:pathLst>
                <a:path w="3012" h="1014" extrusionOk="0">
                  <a:moveTo>
                    <a:pt x="83" y="1"/>
                  </a:moveTo>
                  <a:cubicBezTo>
                    <a:pt x="52" y="64"/>
                    <a:pt x="32" y="130"/>
                    <a:pt x="1" y="197"/>
                  </a:cubicBezTo>
                  <a:lnTo>
                    <a:pt x="311" y="817"/>
                  </a:lnTo>
                  <a:lnTo>
                    <a:pt x="656" y="817"/>
                  </a:lnTo>
                  <a:cubicBezTo>
                    <a:pt x="1406" y="817"/>
                    <a:pt x="2144" y="884"/>
                    <a:pt x="2862" y="1013"/>
                  </a:cubicBezTo>
                  <a:cubicBezTo>
                    <a:pt x="2897" y="884"/>
                    <a:pt x="2960" y="766"/>
                    <a:pt x="3011" y="652"/>
                  </a:cubicBezTo>
                  <a:cubicBezTo>
                    <a:pt x="2995" y="652"/>
                    <a:pt x="2995" y="668"/>
                    <a:pt x="2995" y="668"/>
                  </a:cubicBezTo>
                  <a:lnTo>
                    <a:pt x="83" y="1"/>
                  </a:lnTo>
                  <a:close/>
                </a:path>
              </a:pathLst>
            </a:custGeom>
            <a:solidFill>
              <a:srgbClr val="92C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445500" y="3191050"/>
              <a:ext cx="76450" cy="55950"/>
            </a:xfrm>
            <a:custGeom>
              <a:avLst/>
              <a:gdLst/>
              <a:ahLst/>
              <a:cxnLst/>
              <a:rect l="l" t="t" r="r" b="b"/>
              <a:pathLst>
                <a:path w="3058" h="2238" extrusionOk="0">
                  <a:moveTo>
                    <a:pt x="852" y="1"/>
                  </a:moveTo>
                  <a:cubicBezTo>
                    <a:pt x="816" y="1"/>
                    <a:pt x="785" y="1"/>
                    <a:pt x="754" y="16"/>
                  </a:cubicBezTo>
                  <a:cubicBezTo>
                    <a:pt x="506" y="507"/>
                    <a:pt x="196" y="1080"/>
                    <a:pt x="0" y="1571"/>
                  </a:cubicBezTo>
                  <a:lnTo>
                    <a:pt x="2912" y="2238"/>
                  </a:lnTo>
                  <a:cubicBezTo>
                    <a:pt x="2912" y="2238"/>
                    <a:pt x="2912" y="2222"/>
                    <a:pt x="2928" y="2222"/>
                  </a:cubicBezTo>
                  <a:cubicBezTo>
                    <a:pt x="2944" y="2159"/>
                    <a:pt x="2975" y="2077"/>
                    <a:pt x="3010" y="1995"/>
                  </a:cubicBezTo>
                  <a:cubicBezTo>
                    <a:pt x="3058" y="1798"/>
                    <a:pt x="3042" y="1571"/>
                    <a:pt x="2912" y="1422"/>
                  </a:cubicBezTo>
                  <a:cubicBezTo>
                    <a:pt x="2846" y="1355"/>
                    <a:pt x="2747" y="1323"/>
                    <a:pt x="2665" y="1323"/>
                  </a:cubicBezTo>
                  <a:cubicBezTo>
                    <a:pt x="2551" y="1323"/>
                    <a:pt x="2437" y="1374"/>
                    <a:pt x="2402" y="1473"/>
                  </a:cubicBezTo>
                  <a:cubicBezTo>
                    <a:pt x="2485" y="1210"/>
                    <a:pt x="2371" y="864"/>
                    <a:pt x="2127" y="735"/>
                  </a:cubicBezTo>
                  <a:cubicBezTo>
                    <a:pt x="2061" y="688"/>
                    <a:pt x="1978" y="668"/>
                    <a:pt x="1896" y="668"/>
                  </a:cubicBezTo>
                  <a:cubicBezTo>
                    <a:pt x="1684" y="668"/>
                    <a:pt x="1488" y="786"/>
                    <a:pt x="1421" y="982"/>
                  </a:cubicBezTo>
                  <a:cubicBezTo>
                    <a:pt x="1421" y="766"/>
                    <a:pt x="1421" y="538"/>
                    <a:pt x="1342" y="342"/>
                  </a:cubicBezTo>
                  <a:cubicBezTo>
                    <a:pt x="1276" y="162"/>
                    <a:pt x="1095" y="1"/>
                    <a:pt x="883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2440200" y="3191450"/>
              <a:ext cx="24150" cy="43775"/>
            </a:xfrm>
            <a:custGeom>
              <a:avLst/>
              <a:gdLst/>
              <a:ahLst/>
              <a:cxnLst/>
              <a:rect l="l" t="t" r="r" b="b"/>
              <a:pathLst>
                <a:path w="966" h="1751" extrusionOk="0">
                  <a:moveTo>
                    <a:pt x="966" y="0"/>
                  </a:moveTo>
                  <a:cubicBezTo>
                    <a:pt x="848" y="48"/>
                    <a:pt x="734" y="146"/>
                    <a:pt x="652" y="244"/>
                  </a:cubicBezTo>
                  <a:cubicBezTo>
                    <a:pt x="342" y="605"/>
                    <a:pt x="161" y="1029"/>
                    <a:pt x="0" y="1472"/>
                  </a:cubicBezTo>
                  <a:lnTo>
                    <a:pt x="130" y="1751"/>
                  </a:lnTo>
                  <a:cubicBezTo>
                    <a:pt x="161" y="1684"/>
                    <a:pt x="181" y="1618"/>
                    <a:pt x="212" y="1555"/>
                  </a:cubicBezTo>
                  <a:cubicBezTo>
                    <a:pt x="408" y="1064"/>
                    <a:pt x="718" y="491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2301550" y="3192625"/>
              <a:ext cx="100975" cy="64200"/>
            </a:xfrm>
            <a:custGeom>
              <a:avLst/>
              <a:gdLst/>
              <a:ahLst/>
              <a:cxnLst/>
              <a:rect l="l" t="t" r="r" b="b"/>
              <a:pathLst>
                <a:path w="4039" h="2568" extrusionOk="0">
                  <a:moveTo>
                    <a:pt x="2634" y="1"/>
                  </a:moveTo>
                  <a:cubicBezTo>
                    <a:pt x="2438" y="52"/>
                    <a:pt x="2273" y="181"/>
                    <a:pt x="2194" y="330"/>
                  </a:cubicBezTo>
                  <a:cubicBezTo>
                    <a:pt x="2076" y="527"/>
                    <a:pt x="2096" y="754"/>
                    <a:pt x="2096" y="966"/>
                  </a:cubicBezTo>
                  <a:cubicBezTo>
                    <a:pt x="2014" y="770"/>
                    <a:pt x="1751" y="656"/>
                    <a:pt x="1488" y="656"/>
                  </a:cubicBezTo>
                  <a:cubicBezTo>
                    <a:pt x="1390" y="656"/>
                    <a:pt x="1276" y="672"/>
                    <a:pt x="1193" y="723"/>
                  </a:cubicBezTo>
                  <a:cubicBezTo>
                    <a:pt x="868" y="852"/>
                    <a:pt x="738" y="1194"/>
                    <a:pt x="852" y="1457"/>
                  </a:cubicBezTo>
                  <a:cubicBezTo>
                    <a:pt x="785" y="1359"/>
                    <a:pt x="656" y="1311"/>
                    <a:pt x="506" y="1311"/>
                  </a:cubicBezTo>
                  <a:cubicBezTo>
                    <a:pt x="393" y="1311"/>
                    <a:pt x="263" y="1343"/>
                    <a:pt x="181" y="1410"/>
                  </a:cubicBezTo>
                  <a:cubicBezTo>
                    <a:pt x="0" y="1555"/>
                    <a:pt x="0" y="1782"/>
                    <a:pt x="67" y="1979"/>
                  </a:cubicBezTo>
                  <a:cubicBezTo>
                    <a:pt x="134" y="2195"/>
                    <a:pt x="279" y="2371"/>
                    <a:pt x="346" y="2567"/>
                  </a:cubicBezTo>
                  <a:cubicBezTo>
                    <a:pt x="1276" y="2438"/>
                    <a:pt x="2226" y="2371"/>
                    <a:pt x="3175" y="2371"/>
                  </a:cubicBezTo>
                  <a:lnTo>
                    <a:pt x="3615" y="2371"/>
                  </a:lnTo>
                  <a:lnTo>
                    <a:pt x="4039" y="1704"/>
                  </a:lnTo>
                  <a:cubicBezTo>
                    <a:pt x="3450" y="1245"/>
                    <a:pt x="2960" y="656"/>
                    <a:pt x="2634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2367375" y="3192225"/>
              <a:ext cx="38900" cy="43000"/>
            </a:xfrm>
            <a:custGeom>
              <a:avLst/>
              <a:gdLst/>
              <a:ahLst/>
              <a:cxnLst/>
              <a:rect l="l" t="t" r="r" b="b"/>
              <a:pathLst>
                <a:path w="1556" h="1720" extrusionOk="0">
                  <a:moveTo>
                    <a:pt x="150" y="1"/>
                  </a:moveTo>
                  <a:cubicBezTo>
                    <a:pt x="99" y="1"/>
                    <a:pt x="52" y="1"/>
                    <a:pt x="1" y="17"/>
                  </a:cubicBezTo>
                  <a:cubicBezTo>
                    <a:pt x="327" y="672"/>
                    <a:pt x="817" y="1261"/>
                    <a:pt x="1406" y="1720"/>
                  </a:cubicBezTo>
                  <a:lnTo>
                    <a:pt x="1555" y="1488"/>
                  </a:lnTo>
                  <a:cubicBezTo>
                    <a:pt x="1343" y="1065"/>
                    <a:pt x="1112" y="621"/>
                    <a:pt x="719" y="264"/>
                  </a:cubicBezTo>
                  <a:cubicBezTo>
                    <a:pt x="574" y="130"/>
                    <a:pt x="409" y="17"/>
                    <a:pt x="18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3"/>
          <p:cNvSpPr/>
          <p:nvPr/>
        </p:nvSpPr>
        <p:spPr>
          <a:xfrm>
            <a:off x="0" y="3681897"/>
            <a:ext cx="9144053" cy="1435469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0" y="3939525"/>
            <a:ext cx="9144053" cy="1204002"/>
          </a:xfrm>
          <a:custGeom>
            <a:avLst/>
            <a:gdLst/>
            <a:ahLst/>
            <a:cxnLst/>
            <a:rect l="l" t="t" r="r" b="b"/>
            <a:pathLst>
              <a:path w="49062" h="12978" extrusionOk="0">
                <a:moveTo>
                  <a:pt x="2519" y="1"/>
                </a:moveTo>
                <a:cubicBezTo>
                  <a:pt x="1679" y="1"/>
                  <a:pt x="840" y="19"/>
                  <a:pt x="0" y="57"/>
                </a:cubicBezTo>
                <a:lnTo>
                  <a:pt x="0" y="12978"/>
                </a:lnTo>
                <a:lnTo>
                  <a:pt x="49062" y="12978"/>
                </a:lnTo>
                <a:lnTo>
                  <a:pt x="49062" y="7090"/>
                </a:lnTo>
                <a:cubicBezTo>
                  <a:pt x="47584" y="7284"/>
                  <a:pt x="46096" y="7371"/>
                  <a:pt x="44606" y="7371"/>
                </a:cubicBezTo>
                <a:cubicBezTo>
                  <a:pt x="40045" y="7371"/>
                  <a:pt x="35452" y="6555"/>
                  <a:pt x="30991" y="5469"/>
                </a:cubicBezTo>
                <a:cubicBezTo>
                  <a:pt x="24335" y="3868"/>
                  <a:pt x="17792" y="1658"/>
                  <a:pt x="11006" y="646"/>
                </a:cubicBezTo>
                <a:cubicBezTo>
                  <a:pt x="8192" y="216"/>
                  <a:pt x="5357" y="1"/>
                  <a:pt x="251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288900" y="140565"/>
            <a:ext cx="748916" cy="748950"/>
          </a:xfrm>
          <a:custGeom>
            <a:avLst/>
            <a:gdLst/>
            <a:ahLst/>
            <a:cxnLst/>
            <a:rect l="l" t="t" r="r" b="b"/>
            <a:pathLst>
              <a:path w="6885" h="6885" extrusionOk="0">
                <a:moveTo>
                  <a:pt x="3435" y="0"/>
                </a:moveTo>
                <a:cubicBezTo>
                  <a:pt x="1539" y="0"/>
                  <a:pt x="0" y="1535"/>
                  <a:pt x="0" y="3434"/>
                </a:cubicBezTo>
                <a:cubicBezTo>
                  <a:pt x="0" y="5330"/>
                  <a:pt x="1539" y="6884"/>
                  <a:pt x="3435" y="6884"/>
                </a:cubicBezTo>
                <a:cubicBezTo>
                  <a:pt x="5350" y="6884"/>
                  <a:pt x="6885" y="5330"/>
                  <a:pt x="6885" y="3434"/>
                </a:cubicBezTo>
                <a:cubicBezTo>
                  <a:pt x="6885" y="1535"/>
                  <a:pt x="5350" y="0"/>
                  <a:pt x="3435" y="0"/>
                </a:cubicBezTo>
                <a:close/>
              </a:path>
            </a:pathLst>
          </a:custGeom>
          <a:solidFill>
            <a:srgbClr val="FFD1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"/>
          <p:cNvSpPr/>
          <p:nvPr/>
        </p:nvSpPr>
        <p:spPr>
          <a:xfrm>
            <a:off x="7605234" y="540000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"/>
          <p:cNvSpPr/>
          <p:nvPr/>
        </p:nvSpPr>
        <p:spPr>
          <a:xfrm>
            <a:off x="648411" y="648995"/>
            <a:ext cx="1129737" cy="290443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" name="Google Shape;83;p3"/>
          <p:cNvGrpSpPr/>
          <p:nvPr/>
        </p:nvGrpSpPr>
        <p:grpSpPr>
          <a:xfrm>
            <a:off x="7317393" y="2493623"/>
            <a:ext cx="1477515" cy="1780739"/>
            <a:chOff x="1325225" y="4076675"/>
            <a:chExt cx="368375" cy="443975"/>
          </a:xfrm>
        </p:grpSpPr>
        <p:sp>
          <p:nvSpPr>
            <p:cNvPr id="84" name="Google Shape;84;p3"/>
            <p:cNvSpPr/>
            <p:nvPr/>
          </p:nvSpPr>
          <p:spPr>
            <a:xfrm>
              <a:off x="1587300" y="4324775"/>
              <a:ext cx="23775" cy="150050"/>
            </a:xfrm>
            <a:custGeom>
              <a:avLst/>
              <a:gdLst/>
              <a:ahLst/>
              <a:cxnLst/>
              <a:rect l="l" t="t" r="r" b="b"/>
              <a:pathLst>
                <a:path w="951" h="6002" extrusionOk="0">
                  <a:moveTo>
                    <a:pt x="1" y="0"/>
                  </a:moveTo>
                  <a:lnTo>
                    <a:pt x="1" y="0"/>
                  </a:lnTo>
                  <a:cubicBezTo>
                    <a:pt x="326" y="1849"/>
                    <a:pt x="460" y="3760"/>
                    <a:pt x="393" y="5558"/>
                  </a:cubicBezTo>
                  <a:lnTo>
                    <a:pt x="868" y="6001"/>
                  </a:lnTo>
                  <a:cubicBezTo>
                    <a:pt x="951" y="4023"/>
                    <a:pt x="640" y="184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1599950" y="4324775"/>
              <a:ext cx="28300" cy="144350"/>
            </a:xfrm>
            <a:custGeom>
              <a:avLst/>
              <a:gdLst/>
              <a:ahLst/>
              <a:cxnLst/>
              <a:rect l="l" t="t" r="r" b="b"/>
              <a:pathLst>
                <a:path w="1132" h="5774" extrusionOk="0">
                  <a:moveTo>
                    <a:pt x="1131" y="0"/>
                  </a:moveTo>
                  <a:cubicBezTo>
                    <a:pt x="362" y="1715"/>
                    <a:pt x="1" y="3745"/>
                    <a:pt x="68" y="5774"/>
                  </a:cubicBezTo>
                  <a:lnTo>
                    <a:pt x="802" y="5676"/>
                  </a:lnTo>
                  <a:cubicBezTo>
                    <a:pt x="641" y="3760"/>
                    <a:pt x="739" y="1829"/>
                    <a:pt x="113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555025" y="4368050"/>
              <a:ext cx="125125" cy="124350"/>
            </a:xfrm>
            <a:custGeom>
              <a:avLst/>
              <a:gdLst/>
              <a:ahLst/>
              <a:cxnLst/>
              <a:rect l="l" t="t" r="r" b="b"/>
              <a:pathLst>
                <a:path w="5005" h="4974" extrusionOk="0">
                  <a:moveTo>
                    <a:pt x="5005" y="0"/>
                  </a:moveTo>
                  <a:cubicBezTo>
                    <a:pt x="4726" y="361"/>
                    <a:pt x="4400" y="687"/>
                    <a:pt x="4071" y="1001"/>
                  </a:cubicBezTo>
                  <a:cubicBezTo>
                    <a:pt x="3517" y="1507"/>
                    <a:pt x="2960" y="1900"/>
                    <a:pt x="2402" y="2375"/>
                  </a:cubicBezTo>
                  <a:cubicBezTo>
                    <a:pt x="1602" y="3042"/>
                    <a:pt x="754" y="3925"/>
                    <a:pt x="130" y="4793"/>
                  </a:cubicBezTo>
                  <a:lnTo>
                    <a:pt x="0" y="4973"/>
                  </a:lnTo>
                  <a:cubicBezTo>
                    <a:pt x="460" y="4565"/>
                    <a:pt x="852" y="4435"/>
                    <a:pt x="1260" y="4239"/>
                  </a:cubicBezTo>
                  <a:cubicBezTo>
                    <a:pt x="1963" y="3894"/>
                    <a:pt x="2815" y="3223"/>
                    <a:pt x="3564" y="2406"/>
                  </a:cubicBezTo>
                  <a:cubicBezTo>
                    <a:pt x="4318" y="1590"/>
                    <a:pt x="4907" y="624"/>
                    <a:pt x="500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556075" y="4370625"/>
              <a:ext cx="123575" cy="119625"/>
            </a:xfrm>
            <a:custGeom>
              <a:avLst/>
              <a:gdLst/>
              <a:ahLst/>
              <a:cxnLst/>
              <a:rect l="l" t="t" r="r" b="b"/>
              <a:pathLst>
                <a:path w="4943" h="4785" extrusionOk="0">
                  <a:moveTo>
                    <a:pt x="4901" y="0"/>
                  </a:moveTo>
                  <a:cubicBezTo>
                    <a:pt x="4893" y="0"/>
                    <a:pt x="4885" y="4"/>
                    <a:pt x="4880" y="15"/>
                  </a:cubicBezTo>
                  <a:cubicBezTo>
                    <a:pt x="4260" y="977"/>
                    <a:pt x="3475" y="1828"/>
                    <a:pt x="2592" y="2582"/>
                  </a:cubicBezTo>
                  <a:cubicBezTo>
                    <a:pt x="2215" y="2908"/>
                    <a:pt x="1807" y="3186"/>
                    <a:pt x="1415" y="3481"/>
                  </a:cubicBezTo>
                  <a:cubicBezTo>
                    <a:pt x="908" y="3857"/>
                    <a:pt x="433" y="4266"/>
                    <a:pt x="25" y="4741"/>
                  </a:cubicBezTo>
                  <a:cubicBezTo>
                    <a:pt x="0" y="4763"/>
                    <a:pt x="18" y="4785"/>
                    <a:pt x="37" y="4785"/>
                  </a:cubicBezTo>
                  <a:cubicBezTo>
                    <a:pt x="44" y="4785"/>
                    <a:pt x="52" y="4781"/>
                    <a:pt x="56" y="4772"/>
                  </a:cubicBezTo>
                  <a:cubicBezTo>
                    <a:pt x="826" y="3940"/>
                    <a:pt x="1772" y="3351"/>
                    <a:pt x="2639" y="2613"/>
                  </a:cubicBezTo>
                  <a:cubicBezTo>
                    <a:pt x="3522" y="1879"/>
                    <a:pt x="4307" y="1012"/>
                    <a:pt x="4931" y="46"/>
                  </a:cubicBezTo>
                  <a:cubicBezTo>
                    <a:pt x="4942" y="24"/>
                    <a:pt x="4920" y="0"/>
                    <a:pt x="4901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1568075" y="4375400"/>
              <a:ext cx="110400" cy="107575"/>
            </a:xfrm>
            <a:custGeom>
              <a:avLst/>
              <a:gdLst/>
              <a:ahLst/>
              <a:cxnLst/>
              <a:rect l="l" t="t" r="r" b="b"/>
              <a:pathLst>
                <a:path w="4416" h="4303" extrusionOk="0">
                  <a:moveTo>
                    <a:pt x="4416" y="1"/>
                  </a:moveTo>
                  <a:cubicBezTo>
                    <a:pt x="4400" y="20"/>
                    <a:pt x="4385" y="52"/>
                    <a:pt x="4385" y="67"/>
                  </a:cubicBezTo>
                  <a:cubicBezTo>
                    <a:pt x="3863" y="1017"/>
                    <a:pt x="2944" y="2128"/>
                    <a:pt x="2014" y="2913"/>
                  </a:cubicBezTo>
                  <a:cubicBezTo>
                    <a:pt x="1327" y="3486"/>
                    <a:pt x="672" y="3863"/>
                    <a:pt x="0" y="4302"/>
                  </a:cubicBezTo>
                  <a:cubicBezTo>
                    <a:pt x="248" y="4157"/>
                    <a:pt x="491" y="4059"/>
                    <a:pt x="738" y="3945"/>
                  </a:cubicBezTo>
                  <a:cubicBezTo>
                    <a:pt x="1441" y="3600"/>
                    <a:pt x="2293" y="2929"/>
                    <a:pt x="3042" y="2112"/>
                  </a:cubicBezTo>
                  <a:cubicBezTo>
                    <a:pt x="3682" y="1410"/>
                    <a:pt x="4204" y="609"/>
                    <a:pt x="441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556200" y="4489125"/>
              <a:ext cx="2475" cy="1600"/>
            </a:xfrm>
            <a:custGeom>
              <a:avLst/>
              <a:gdLst/>
              <a:ahLst/>
              <a:cxnLst/>
              <a:rect l="l" t="t" r="r" b="b"/>
              <a:pathLst>
                <a:path w="99" h="64" extrusionOk="0">
                  <a:moveTo>
                    <a:pt x="99" y="1"/>
                  </a:moveTo>
                  <a:lnTo>
                    <a:pt x="99" y="1"/>
                  </a:lnTo>
                  <a:cubicBezTo>
                    <a:pt x="77" y="11"/>
                    <a:pt x="55" y="30"/>
                    <a:pt x="32" y="45"/>
                  </a:cubicBezTo>
                  <a:lnTo>
                    <a:pt x="32" y="45"/>
                  </a:lnTo>
                  <a:lnTo>
                    <a:pt x="83" y="16"/>
                  </a:lnTo>
                  <a:lnTo>
                    <a:pt x="99" y="1"/>
                  </a:lnTo>
                  <a:close/>
                  <a:moveTo>
                    <a:pt x="32" y="45"/>
                  </a:moveTo>
                  <a:lnTo>
                    <a:pt x="0" y="63"/>
                  </a:lnTo>
                  <a:cubicBezTo>
                    <a:pt x="11" y="58"/>
                    <a:pt x="22" y="52"/>
                    <a:pt x="32" y="45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634900" y="4335725"/>
              <a:ext cx="35825" cy="120175"/>
            </a:xfrm>
            <a:custGeom>
              <a:avLst/>
              <a:gdLst/>
              <a:ahLst/>
              <a:cxnLst/>
              <a:rect l="l" t="t" r="r" b="b"/>
              <a:pathLst>
                <a:path w="1433" h="4807" extrusionOk="0">
                  <a:moveTo>
                    <a:pt x="1387" y="1"/>
                  </a:moveTo>
                  <a:cubicBezTo>
                    <a:pt x="1375" y="1"/>
                    <a:pt x="1366" y="6"/>
                    <a:pt x="1366" y="18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5" y="4807"/>
                  </a:cubicBezTo>
                  <a:cubicBezTo>
                    <a:pt x="47" y="4807"/>
                    <a:pt x="59" y="4798"/>
                    <a:pt x="59" y="4779"/>
                  </a:cubicBezTo>
                  <a:cubicBezTo>
                    <a:pt x="699" y="3256"/>
                    <a:pt x="1138" y="1670"/>
                    <a:pt x="1433" y="37"/>
                  </a:cubicBezTo>
                  <a:cubicBezTo>
                    <a:pt x="1433" y="15"/>
                    <a:pt x="1407" y="1"/>
                    <a:pt x="138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651875" y="4315175"/>
              <a:ext cx="31900" cy="44150"/>
            </a:xfrm>
            <a:custGeom>
              <a:avLst/>
              <a:gdLst/>
              <a:ahLst/>
              <a:cxnLst/>
              <a:rect l="l" t="t" r="r" b="b"/>
              <a:pathLst>
                <a:path w="1276" h="1766" extrusionOk="0">
                  <a:moveTo>
                    <a:pt x="1216" y="1"/>
                  </a:moveTo>
                  <a:cubicBezTo>
                    <a:pt x="1193" y="1"/>
                    <a:pt x="1169" y="12"/>
                    <a:pt x="1146" y="23"/>
                  </a:cubicBezTo>
                  <a:cubicBezTo>
                    <a:pt x="903" y="204"/>
                    <a:pt x="687" y="447"/>
                    <a:pt x="573" y="726"/>
                  </a:cubicBezTo>
                  <a:lnTo>
                    <a:pt x="558" y="824"/>
                  </a:lnTo>
                  <a:cubicBezTo>
                    <a:pt x="459" y="957"/>
                    <a:pt x="361" y="1071"/>
                    <a:pt x="263" y="1185"/>
                  </a:cubicBezTo>
                  <a:cubicBezTo>
                    <a:pt x="149" y="1330"/>
                    <a:pt x="36" y="1479"/>
                    <a:pt x="0" y="1660"/>
                  </a:cubicBezTo>
                  <a:cubicBezTo>
                    <a:pt x="0" y="1691"/>
                    <a:pt x="0" y="1723"/>
                    <a:pt x="20" y="1742"/>
                  </a:cubicBezTo>
                  <a:cubicBezTo>
                    <a:pt x="31" y="1759"/>
                    <a:pt x="48" y="1765"/>
                    <a:pt x="67" y="1765"/>
                  </a:cubicBezTo>
                  <a:cubicBezTo>
                    <a:pt x="104" y="1765"/>
                    <a:pt x="150" y="1740"/>
                    <a:pt x="181" y="1707"/>
                  </a:cubicBezTo>
                  <a:cubicBezTo>
                    <a:pt x="346" y="1495"/>
                    <a:pt x="491" y="1283"/>
                    <a:pt x="589" y="1036"/>
                  </a:cubicBezTo>
                  <a:cubicBezTo>
                    <a:pt x="624" y="989"/>
                    <a:pt x="640" y="922"/>
                    <a:pt x="671" y="875"/>
                  </a:cubicBezTo>
                  <a:cubicBezTo>
                    <a:pt x="722" y="808"/>
                    <a:pt x="770" y="761"/>
                    <a:pt x="836" y="710"/>
                  </a:cubicBezTo>
                  <a:cubicBezTo>
                    <a:pt x="1001" y="545"/>
                    <a:pt x="1131" y="349"/>
                    <a:pt x="1244" y="137"/>
                  </a:cubicBezTo>
                  <a:cubicBezTo>
                    <a:pt x="1260" y="106"/>
                    <a:pt x="1276" y="39"/>
                    <a:pt x="1244" y="7"/>
                  </a:cubicBezTo>
                  <a:cubicBezTo>
                    <a:pt x="1235" y="3"/>
                    <a:pt x="1226" y="1"/>
                    <a:pt x="12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645775" y="4318975"/>
              <a:ext cx="43800" cy="33625"/>
            </a:xfrm>
            <a:custGeom>
              <a:avLst/>
              <a:gdLst/>
              <a:ahLst/>
              <a:cxnLst/>
              <a:rect l="l" t="t" r="r" b="b"/>
              <a:pathLst>
                <a:path w="1752" h="1345" extrusionOk="0">
                  <a:moveTo>
                    <a:pt x="130" y="1"/>
                  </a:moveTo>
                  <a:cubicBezTo>
                    <a:pt x="99" y="1"/>
                    <a:pt x="68" y="1"/>
                    <a:pt x="48" y="20"/>
                  </a:cubicBezTo>
                  <a:cubicBezTo>
                    <a:pt x="1" y="52"/>
                    <a:pt x="48" y="150"/>
                    <a:pt x="99" y="181"/>
                  </a:cubicBezTo>
                  <a:cubicBezTo>
                    <a:pt x="280" y="362"/>
                    <a:pt x="507" y="511"/>
                    <a:pt x="735" y="625"/>
                  </a:cubicBezTo>
                  <a:cubicBezTo>
                    <a:pt x="786" y="656"/>
                    <a:pt x="833" y="672"/>
                    <a:pt x="884" y="723"/>
                  </a:cubicBezTo>
                  <a:cubicBezTo>
                    <a:pt x="951" y="754"/>
                    <a:pt x="998" y="821"/>
                    <a:pt x="1065" y="884"/>
                  </a:cubicBezTo>
                  <a:cubicBezTo>
                    <a:pt x="1210" y="1049"/>
                    <a:pt x="1406" y="1198"/>
                    <a:pt x="1602" y="1312"/>
                  </a:cubicBezTo>
                  <a:cubicBezTo>
                    <a:pt x="1624" y="1331"/>
                    <a:pt x="1656" y="1344"/>
                    <a:pt x="1686" y="1344"/>
                  </a:cubicBezTo>
                  <a:cubicBezTo>
                    <a:pt x="1705" y="1344"/>
                    <a:pt x="1722" y="1339"/>
                    <a:pt x="1736" y="1327"/>
                  </a:cubicBezTo>
                  <a:cubicBezTo>
                    <a:pt x="1751" y="1296"/>
                    <a:pt x="1736" y="1245"/>
                    <a:pt x="1700" y="1214"/>
                  </a:cubicBezTo>
                  <a:cubicBezTo>
                    <a:pt x="1540" y="951"/>
                    <a:pt x="1308" y="739"/>
                    <a:pt x="1029" y="609"/>
                  </a:cubicBezTo>
                  <a:lnTo>
                    <a:pt x="931" y="589"/>
                  </a:lnTo>
                  <a:cubicBezTo>
                    <a:pt x="817" y="491"/>
                    <a:pt x="703" y="393"/>
                    <a:pt x="590" y="279"/>
                  </a:cubicBezTo>
                  <a:cubicBezTo>
                    <a:pt x="441" y="166"/>
                    <a:pt x="295" y="36"/>
                    <a:pt x="1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662175" y="4309125"/>
              <a:ext cx="12675" cy="53650"/>
            </a:xfrm>
            <a:custGeom>
              <a:avLst/>
              <a:gdLst/>
              <a:ahLst/>
              <a:cxnLst/>
              <a:rect l="l" t="t" r="r" b="b"/>
              <a:pathLst>
                <a:path w="507" h="2146" extrusionOk="0">
                  <a:moveTo>
                    <a:pt x="85" y="1"/>
                  </a:moveTo>
                  <a:cubicBezTo>
                    <a:pt x="27" y="1"/>
                    <a:pt x="0" y="89"/>
                    <a:pt x="0" y="151"/>
                  </a:cubicBezTo>
                  <a:cubicBezTo>
                    <a:pt x="16" y="414"/>
                    <a:pt x="63" y="673"/>
                    <a:pt x="161" y="936"/>
                  </a:cubicBezTo>
                  <a:cubicBezTo>
                    <a:pt x="177" y="983"/>
                    <a:pt x="197" y="1050"/>
                    <a:pt x="212" y="1101"/>
                  </a:cubicBezTo>
                  <a:cubicBezTo>
                    <a:pt x="228" y="1180"/>
                    <a:pt x="212" y="1262"/>
                    <a:pt x="212" y="1345"/>
                  </a:cubicBezTo>
                  <a:cubicBezTo>
                    <a:pt x="197" y="1572"/>
                    <a:pt x="244" y="1819"/>
                    <a:pt x="295" y="2047"/>
                  </a:cubicBezTo>
                  <a:cubicBezTo>
                    <a:pt x="310" y="2098"/>
                    <a:pt x="342" y="2145"/>
                    <a:pt x="393" y="2145"/>
                  </a:cubicBezTo>
                  <a:cubicBezTo>
                    <a:pt x="424" y="2130"/>
                    <a:pt x="440" y="2098"/>
                    <a:pt x="440" y="2063"/>
                  </a:cubicBezTo>
                  <a:cubicBezTo>
                    <a:pt x="507" y="1753"/>
                    <a:pt x="491" y="1427"/>
                    <a:pt x="373" y="1133"/>
                  </a:cubicBezTo>
                  <a:lnTo>
                    <a:pt x="326" y="1050"/>
                  </a:lnTo>
                  <a:cubicBezTo>
                    <a:pt x="310" y="905"/>
                    <a:pt x="295" y="740"/>
                    <a:pt x="295" y="575"/>
                  </a:cubicBezTo>
                  <a:cubicBezTo>
                    <a:pt x="275" y="395"/>
                    <a:pt x="259" y="198"/>
                    <a:pt x="146" y="53"/>
                  </a:cubicBezTo>
                  <a:cubicBezTo>
                    <a:pt x="130" y="38"/>
                    <a:pt x="114" y="2"/>
                    <a:pt x="99" y="2"/>
                  </a:cubicBezTo>
                  <a:cubicBezTo>
                    <a:pt x="94" y="1"/>
                    <a:pt x="89" y="1"/>
                    <a:pt x="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642050" y="4329275"/>
              <a:ext cx="51550" cy="13900"/>
            </a:xfrm>
            <a:custGeom>
              <a:avLst/>
              <a:gdLst/>
              <a:ahLst/>
              <a:cxnLst/>
              <a:rect l="l" t="t" r="r" b="b"/>
              <a:pathLst>
                <a:path w="2062" h="556" extrusionOk="0">
                  <a:moveTo>
                    <a:pt x="1900" y="1"/>
                  </a:moveTo>
                  <a:cubicBezTo>
                    <a:pt x="1653" y="32"/>
                    <a:pt x="1394" y="79"/>
                    <a:pt x="1163" y="197"/>
                  </a:cubicBezTo>
                  <a:cubicBezTo>
                    <a:pt x="1115" y="213"/>
                    <a:pt x="1049" y="228"/>
                    <a:pt x="1002" y="244"/>
                  </a:cubicBezTo>
                  <a:cubicBezTo>
                    <a:pt x="919" y="260"/>
                    <a:pt x="852" y="260"/>
                    <a:pt x="770" y="260"/>
                  </a:cubicBezTo>
                  <a:cubicBezTo>
                    <a:pt x="542" y="260"/>
                    <a:pt x="315" y="311"/>
                    <a:pt x="99" y="374"/>
                  </a:cubicBezTo>
                  <a:cubicBezTo>
                    <a:pt x="52" y="393"/>
                    <a:pt x="1" y="425"/>
                    <a:pt x="1" y="472"/>
                  </a:cubicBezTo>
                  <a:cubicBezTo>
                    <a:pt x="20" y="507"/>
                    <a:pt x="52" y="523"/>
                    <a:pt x="83" y="523"/>
                  </a:cubicBezTo>
                  <a:cubicBezTo>
                    <a:pt x="186" y="545"/>
                    <a:pt x="289" y="556"/>
                    <a:pt x="391" y="556"/>
                  </a:cubicBezTo>
                  <a:cubicBezTo>
                    <a:pt x="597" y="556"/>
                    <a:pt x="798" y="511"/>
                    <a:pt x="982" y="425"/>
                  </a:cubicBezTo>
                  <a:lnTo>
                    <a:pt x="1049" y="358"/>
                  </a:lnTo>
                  <a:cubicBezTo>
                    <a:pt x="1198" y="342"/>
                    <a:pt x="1359" y="327"/>
                    <a:pt x="1508" y="311"/>
                  </a:cubicBezTo>
                  <a:cubicBezTo>
                    <a:pt x="1689" y="295"/>
                    <a:pt x="1865" y="260"/>
                    <a:pt x="2014" y="146"/>
                  </a:cubicBezTo>
                  <a:cubicBezTo>
                    <a:pt x="2030" y="130"/>
                    <a:pt x="2046" y="115"/>
                    <a:pt x="2046" y="79"/>
                  </a:cubicBezTo>
                  <a:cubicBezTo>
                    <a:pt x="2061" y="17"/>
                    <a:pt x="1963" y="1"/>
                    <a:pt x="19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1645400" y="4322700"/>
              <a:ext cx="44575" cy="29775"/>
            </a:xfrm>
            <a:custGeom>
              <a:avLst/>
              <a:gdLst/>
              <a:ahLst/>
              <a:cxnLst/>
              <a:rect l="l" t="t" r="r" b="b"/>
              <a:pathLst>
                <a:path w="1783" h="1191" extrusionOk="0">
                  <a:moveTo>
                    <a:pt x="1653" y="1"/>
                  </a:moveTo>
                  <a:cubicBezTo>
                    <a:pt x="1358" y="68"/>
                    <a:pt x="1095" y="213"/>
                    <a:pt x="868" y="425"/>
                  </a:cubicBezTo>
                  <a:lnTo>
                    <a:pt x="832" y="507"/>
                  </a:lnTo>
                  <a:cubicBezTo>
                    <a:pt x="687" y="590"/>
                    <a:pt x="554" y="656"/>
                    <a:pt x="424" y="735"/>
                  </a:cubicBezTo>
                  <a:cubicBezTo>
                    <a:pt x="279" y="817"/>
                    <a:pt x="114" y="915"/>
                    <a:pt x="16" y="1065"/>
                  </a:cubicBezTo>
                  <a:cubicBezTo>
                    <a:pt x="16" y="1096"/>
                    <a:pt x="0" y="1112"/>
                    <a:pt x="0" y="1147"/>
                  </a:cubicBezTo>
                  <a:cubicBezTo>
                    <a:pt x="8" y="1178"/>
                    <a:pt x="37" y="1190"/>
                    <a:pt x="69" y="1190"/>
                  </a:cubicBezTo>
                  <a:cubicBezTo>
                    <a:pt x="101" y="1190"/>
                    <a:pt x="138" y="1178"/>
                    <a:pt x="161" y="1163"/>
                  </a:cubicBezTo>
                  <a:cubicBezTo>
                    <a:pt x="393" y="1049"/>
                    <a:pt x="605" y="900"/>
                    <a:pt x="785" y="719"/>
                  </a:cubicBezTo>
                  <a:cubicBezTo>
                    <a:pt x="832" y="672"/>
                    <a:pt x="868" y="637"/>
                    <a:pt x="915" y="605"/>
                  </a:cubicBezTo>
                  <a:cubicBezTo>
                    <a:pt x="981" y="558"/>
                    <a:pt x="1044" y="539"/>
                    <a:pt x="1127" y="507"/>
                  </a:cubicBezTo>
                  <a:cubicBezTo>
                    <a:pt x="1339" y="409"/>
                    <a:pt x="1519" y="295"/>
                    <a:pt x="1700" y="146"/>
                  </a:cubicBezTo>
                  <a:cubicBezTo>
                    <a:pt x="1731" y="115"/>
                    <a:pt x="1782" y="68"/>
                    <a:pt x="1751" y="17"/>
                  </a:cubicBezTo>
                  <a:cubicBezTo>
                    <a:pt x="1731" y="1"/>
                    <a:pt x="1684" y="1"/>
                    <a:pt x="16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1651075" y="4314575"/>
              <a:ext cx="33200" cy="43400"/>
            </a:xfrm>
            <a:custGeom>
              <a:avLst/>
              <a:gdLst/>
              <a:ahLst/>
              <a:cxnLst/>
              <a:rect l="l" t="t" r="r" b="b"/>
              <a:pathLst>
                <a:path w="1328" h="1736" extrusionOk="0">
                  <a:moveTo>
                    <a:pt x="68" y="0"/>
                  </a:moveTo>
                  <a:cubicBezTo>
                    <a:pt x="1" y="16"/>
                    <a:pt x="17" y="114"/>
                    <a:pt x="52" y="177"/>
                  </a:cubicBezTo>
                  <a:cubicBezTo>
                    <a:pt x="181" y="393"/>
                    <a:pt x="346" y="605"/>
                    <a:pt x="543" y="785"/>
                  </a:cubicBezTo>
                  <a:cubicBezTo>
                    <a:pt x="590" y="816"/>
                    <a:pt x="621" y="864"/>
                    <a:pt x="672" y="899"/>
                  </a:cubicBezTo>
                  <a:cubicBezTo>
                    <a:pt x="719" y="962"/>
                    <a:pt x="739" y="1044"/>
                    <a:pt x="786" y="1111"/>
                  </a:cubicBezTo>
                  <a:cubicBezTo>
                    <a:pt x="884" y="1323"/>
                    <a:pt x="1014" y="1519"/>
                    <a:pt x="1178" y="1684"/>
                  </a:cubicBezTo>
                  <a:cubicBezTo>
                    <a:pt x="1204" y="1710"/>
                    <a:pt x="1243" y="1735"/>
                    <a:pt x="1273" y="1735"/>
                  </a:cubicBezTo>
                  <a:cubicBezTo>
                    <a:pt x="1280" y="1735"/>
                    <a:pt x="1286" y="1734"/>
                    <a:pt x="1292" y="1731"/>
                  </a:cubicBezTo>
                  <a:cubicBezTo>
                    <a:pt x="1328" y="1700"/>
                    <a:pt x="1308" y="1668"/>
                    <a:pt x="1308" y="1617"/>
                  </a:cubicBezTo>
                  <a:cubicBezTo>
                    <a:pt x="1210" y="1323"/>
                    <a:pt x="1049" y="1060"/>
                    <a:pt x="837" y="848"/>
                  </a:cubicBezTo>
                  <a:lnTo>
                    <a:pt x="739" y="801"/>
                  </a:lnTo>
                  <a:cubicBezTo>
                    <a:pt x="656" y="667"/>
                    <a:pt x="574" y="538"/>
                    <a:pt x="491" y="408"/>
                  </a:cubicBezTo>
                  <a:cubicBezTo>
                    <a:pt x="393" y="259"/>
                    <a:pt x="295" y="98"/>
                    <a:pt x="130" y="16"/>
                  </a:cubicBezTo>
                  <a:cubicBezTo>
                    <a:pt x="115" y="0"/>
                    <a:pt x="83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1659725" y="4310625"/>
              <a:ext cx="17200" cy="51450"/>
            </a:xfrm>
            <a:custGeom>
              <a:avLst/>
              <a:gdLst/>
              <a:ahLst/>
              <a:cxnLst/>
              <a:rect l="l" t="t" r="r" b="b"/>
              <a:pathLst>
                <a:path w="688" h="2058" extrusionOk="0">
                  <a:moveTo>
                    <a:pt x="586" y="1"/>
                  </a:moveTo>
                  <a:cubicBezTo>
                    <a:pt x="537" y="1"/>
                    <a:pt x="500" y="53"/>
                    <a:pt x="471" y="107"/>
                  </a:cubicBezTo>
                  <a:cubicBezTo>
                    <a:pt x="393" y="354"/>
                    <a:pt x="326" y="613"/>
                    <a:pt x="310" y="876"/>
                  </a:cubicBezTo>
                  <a:cubicBezTo>
                    <a:pt x="310" y="923"/>
                    <a:pt x="310" y="990"/>
                    <a:pt x="295" y="1041"/>
                  </a:cubicBezTo>
                  <a:cubicBezTo>
                    <a:pt x="275" y="1120"/>
                    <a:pt x="228" y="1186"/>
                    <a:pt x="197" y="1269"/>
                  </a:cubicBezTo>
                  <a:cubicBezTo>
                    <a:pt x="98" y="1481"/>
                    <a:pt x="47" y="1708"/>
                    <a:pt x="16" y="1940"/>
                  </a:cubicBezTo>
                  <a:cubicBezTo>
                    <a:pt x="0" y="1987"/>
                    <a:pt x="0" y="2038"/>
                    <a:pt x="47" y="2054"/>
                  </a:cubicBezTo>
                  <a:cubicBezTo>
                    <a:pt x="53" y="2057"/>
                    <a:pt x="59" y="2058"/>
                    <a:pt x="65" y="2058"/>
                  </a:cubicBezTo>
                  <a:cubicBezTo>
                    <a:pt x="91" y="2058"/>
                    <a:pt x="117" y="2032"/>
                    <a:pt x="130" y="2003"/>
                  </a:cubicBezTo>
                  <a:cubicBezTo>
                    <a:pt x="310" y="1759"/>
                    <a:pt x="408" y="1465"/>
                    <a:pt x="440" y="1155"/>
                  </a:cubicBezTo>
                  <a:lnTo>
                    <a:pt x="424" y="1057"/>
                  </a:lnTo>
                  <a:lnTo>
                    <a:pt x="569" y="613"/>
                  </a:lnTo>
                  <a:cubicBezTo>
                    <a:pt x="620" y="433"/>
                    <a:pt x="687" y="256"/>
                    <a:pt x="652" y="76"/>
                  </a:cubicBezTo>
                  <a:cubicBezTo>
                    <a:pt x="652" y="60"/>
                    <a:pt x="636" y="25"/>
                    <a:pt x="620" y="9"/>
                  </a:cubicBezTo>
                  <a:cubicBezTo>
                    <a:pt x="608" y="3"/>
                    <a:pt x="597" y="1"/>
                    <a:pt x="5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641675" y="4327625"/>
              <a:ext cx="51125" cy="15200"/>
            </a:xfrm>
            <a:custGeom>
              <a:avLst/>
              <a:gdLst/>
              <a:ahLst/>
              <a:cxnLst/>
              <a:rect l="l" t="t" r="r" b="b"/>
              <a:pathLst>
                <a:path w="2045" h="608" extrusionOk="0">
                  <a:moveTo>
                    <a:pt x="134" y="0"/>
                  </a:moveTo>
                  <a:cubicBezTo>
                    <a:pt x="83" y="0"/>
                    <a:pt x="16" y="0"/>
                    <a:pt x="16" y="47"/>
                  </a:cubicBezTo>
                  <a:cubicBezTo>
                    <a:pt x="0" y="83"/>
                    <a:pt x="35" y="114"/>
                    <a:pt x="67" y="130"/>
                  </a:cubicBezTo>
                  <a:cubicBezTo>
                    <a:pt x="310" y="294"/>
                    <a:pt x="605" y="408"/>
                    <a:pt x="899" y="408"/>
                  </a:cubicBezTo>
                  <a:lnTo>
                    <a:pt x="997" y="393"/>
                  </a:lnTo>
                  <a:cubicBezTo>
                    <a:pt x="1146" y="440"/>
                    <a:pt x="1291" y="475"/>
                    <a:pt x="1425" y="522"/>
                  </a:cubicBezTo>
                  <a:cubicBezTo>
                    <a:pt x="1555" y="570"/>
                    <a:pt x="1682" y="608"/>
                    <a:pt x="1805" y="608"/>
                  </a:cubicBezTo>
                  <a:cubicBezTo>
                    <a:pt x="1853" y="608"/>
                    <a:pt x="1900" y="602"/>
                    <a:pt x="1947" y="589"/>
                  </a:cubicBezTo>
                  <a:cubicBezTo>
                    <a:pt x="1978" y="589"/>
                    <a:pt x="1998" y="573"/>
                    <a:pt x="2014" y="557"/>
                  </a:cubicBezTo>
                  <a:cubicBezTo>
                    <a:pt x="2045" y="506"/>
                    <a:pt x="1978" y="440"/>
                    <a:pt x="1915" y="424"/>
                  </a:cubicBezTo>
                  <a:cubicBezTo>
                    <a:pt x="1668" y="326"/>
                    <a:pt x="1425" y="279"/>
                    <a:pt x="1162" y="279"/>
                  </a:cubicBezTo>
                  <a:cubicBezTo>
                    <a:pt x="1115" y="279"/>
                    <a:pt x="1048" y="279"/>
                    <a:pt x="997" y="263"/>
                  </a:cubicBezTo>
                  <a:cubicBezTo>
                    <a:pt x="919" y="243"/>
                    <a:pt x="852" y="212"/>
                    <a:pt x="785" y="181"/>
                  </a:cubicBezTo>
                  <a:cubicBezTo>
                    <a:pt x="573" y="83"/>
                    <a:pt x="345" y="32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660900" y="4330075"/>
              <a:ext cx="12675" cy="11725"/>
            </a:xfrm>
            <a:custGeom>
              <a:avLst/>
              <a:gdLst/>
              <a:ahLst/>
              <a:cxnLst/>
              <a:rect l="l" t="t" r="r" b="b"/>
              <a:pathLst>
                <a:path w="507" h="469" extrusionOk="0">
                  <a:moveTo>
                    <a:pt x="247" y="0"/>
                  </a:moveTo>
                  <a:cubicBezTo>
                    <a:pt x="158" y="0"/>
                    <a:pt x="76" y="58"/>
                    <a:pt x="51" y="145"/>
                  </a:cubicBezTo>
                  <a:cubicBezTo>
                    <a:pt x="0" y="263"/>
                    <a:pt x="67" y="408"/>
                    <a:pt x="181" y="459"/>
                  </a:cubicBezTo>
                  <a:cubicBezTo>
                    <a:pt x="203" y="465"/>
                    <a:pt x="225" y="468"/>
                    <a:pt x="247" y="468"/>
                  </a:cubicBezTo>
                  <a:cubicBezTo>
                    <a:pt x="341" y="468"/>
                    <a:pt x="434" y="415"/>
                    <a:pt x="475" y="310"/>
                  </a:cubicBezTo>
                  <a:cubicBezTo>
                    <a:pt x="507" y="196"/>
                    <a:pt x="460" y="47"/>
                    <a:pt x="326" y="16"/>
                  </a:cubicBezTo>
                  <a:cubicBezTo>
                    <a:pt x="300" y="5"/>
                    <a:pt x="273" y="0"/>
                    <a:pt x="24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603700" y="4291400"/>
              <a:ext cx="10800" cy="157025"/>
            </a:xfrm>
            <a:custGeom>
              <a:avLst/>
              <a:gdLst/>
              <a:ahLst/>
              <a:cxnLst/>
              <a:rect l="l" t="t" r="r" b="b"/>
              <a:pathLst>
                <a:path w="432" h="6281" extrusionOk="0">
                  <a:moveTo>
                    <a:pt x="404" y="1"/>
                  </a:moveTo>
                  <a:cubicBezTo>
                    <a:pt x="388" y="1"/>
                    <a:pt x="367" y="9"/>
                    <a:pt x="357" y="24"/>
                  </a:cubicBezTo>
                  <a:cubicBezTo>
                    <a:pt x="114" y="2085"/>
                    <a:pt x="0" y="4181"/>
                    <a:pt x="47" y="6257"/>
                  </a:cubicBezTo>
                  <a:cubicBezTo>
                    <a:pt x="47" y="6273"/>
                    <a:pt x="64" y="6281"/>
                    <a:pt x="81" y="6281"/>
                  </a:cubicBezTo>
                  <a:cubicBezTo>
                    <a:pt x="97" y="6281"/>
                    <a:pt x="114" y="6273"/>
                    <a:pt x="114" y="6257"/>
                  </a:cubicBezTo>
                  <a:cubicBezTo>
                    <a:pt x="63" y="4181"/>
                    <a:pt x="181" y="2085"/>
                    <a:pt x="424" y="24"/>
                  </a:cubicBezTo>
                  <a:cubicBezTo>
                    <a:pt x="432" y="9"/>
                    <a:pt x="420" y="1"/>
                    <a:pt x="4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601625" y="4284250"/>
              <a:ext cx="24175" cy="22050"/>
            </a:xfrm>
            <a:custGeom>
              <a:avLst/>
              <a:gdLst/>
              <a:ahLst/>
              <a:cxnLst/>
              <a:rect l="l" t="t" r="r" b="b"/>
              <a:pathLst>
                <a:path w="967" h="882" extrusionOk="0">
                  <a:moveTo>
                    <a:pt x="884" y="0"/>
                  </a:moveTo>
                  <a:cubicBezTo>
                    <a:pt x="719" y="67"/>
                    <a:pt x="574" y="197"/>
                    <a:pt x="460" y="346"/>
                  </a:cubicBezTo>
                  <a:lnTo>
                    <a:pt x="440" y="393"/>
                  </a:lnTo>
                  <a:cubicBezTo>
                    <a:pt x="362" y="460"/>
                    <a:pt x="295" y="507"/>
                    <a:pt x="228" y="573"/>
                  </a:cubicBezTo>
                  <a:cubicBezTo>
                    <a:pt x="130" y="640"/>
                    <a:pt x="48" y="703"/>
                    <a:pt x="16" y="821"/>
                  </a:cubicBezTo>
                  <a:cubicBezTo>
                    <a:pt x="1" y="821"/>
                    <a:pt x="1" y="852"/>
                    <a:pt x="1" y="852"/>
                  </a:cubicBezTo>
                  <a:cubicBezTo>
                    <a:pt x="8" y="873"/>
                    <a:pt x="25" y="882"/>
                    <a:pt x="44" y="882"/>
                  </a:cubicBezTo>
                  <a:cubicBezTo>
                    <a:pt x="66" y="882"/>
                    <a:pt x="90" y="869"/>
                    <a:pt x="99" y="852"/>
                  </a:cubicBezTo>
                  <a:cubicBezTo>
                    <a:pt x="228" y="754"/>
                    <a:pt x="342" y="656"/>
                    <a:pt x="440" y="526"/>
                  </a:cubicBezTo>
                  <a:cubicBezTo>
                    <a:pt x="460" y="491"/>
                    <a:pt x="476" y="460"/>
                    <a:pt x="507" y="444"/>
                  </a:cubicBezTo>
                  <a:cubicBezTo>
                    <a:pt x="538" y="408"/>
                    <a:pt x="574" y="377"/>
                    <a:pt x="621" y="361"/>
                  </a:cubicBezTo>
                  <a:cubicBezTo>
                    <a:pt x="735" y="279"/>
                    <a:pt x="833" y="181"/>
                    <a:pt x="931" y="83"/>
                  </a:cubicBezTo>
                  <a:cubicBezTo>
                    <a:pt x="951" y="67"/>
                    <a:pt x="966" y="36"/>
                    <a:pt x="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602800" y="4282000"/>
              <a:ext cx="21725" cy="24725"/>
            </a:xfrm>
            <a:custGeom>
              <a:avLst/>
              <a:gdLst/>
              <a:ahLst/>
              <a:cxnLst/>
              <a:rect l="l" t="t" r="r" b="b"/>
              <a:pathLst>
                <a:path w="869" h="989" extrusionOk="0">
                  <a:moveTo>
                    <a:pt x="52" y="1"/>
                  </a:moveTo>
                  <a:cubicBezTo>
                    <a:pt x="47" y="1"/>
                    <a:pt x="41" y="3"/>
                    <a:pt x="36" y="8"/>
                  </a:cubicBezTo>
                  <a:cubicBezTo>
                    <a:pt x="1" y="27"/>
                    <a:pt x="20" y="75"/>
                    <a:pt x="36" y="106"/>
                  </a:cubicBezTo>
                  <a:cubicBezTo>
                    <a:pt x="134" y="239"/>
                    <a:pt x="232" y="353"/>
                    <a:pt x="362" y="451"/>
                  </a:cubicBezTo>
                  <a:cubicBezTo>
                    <a:pt x="378" y="467"/>
                    <a:pt x="413" y="498"/>
                    <a:pt x="444" y="518"/>
                  </a:cubicBezTo>
                  <a:cubicBezTo>
                    <a:pt x="476" y="550"/>
                    <a:pt x="491" y="597"/>
                    <a:pt x="511" y="632"/>
                  </a:cubicBezTo>
                  <a:cubicBezTo>
                    <a:pt x="590" y="761"/>
                    <a:pt x="672" y="860"/>
                    <a:pt x="770" y="958"/>
                  </a:cubicBezTo>
                  <a:cubicBezTo>
                    <a:pt x="794" y="968"/>
                    <a:pt x="809" y="989"/>
                    <a:pt x="827" y="989"/>
                  </a:cubicBezTo>
                  <a:cubicBezTo>
                    <a:pt x="834" y="989"/>
                    <a:pt x="843" y="984"/>
                    <a:pt x="853" y="973"/>
                  </a:cubicBezTo>
                  <a:cubicBezTo>
                    <a:pt x="868" y="958"/>
                    <a:pt x="853" y="942"/>
                    <a:pt x="853" y="926"/>
                  </a:cubicBezTo>
                  <a:cubicBezTo>
                    <a:pt x="786" y="746"/>
                    <a:pt x="672" y="581"/>
                    <a:pt x="542" y="467"/>
                  </a:cubicBezTo>
                  <a:lnTo>
                    <a:pt x="476" y="451"/>
                  </a:lnTo>
                  <a:cubicBezTo>
                    <a:pt x="429" y="385"/>
                    <a:pt x="378" y="302"/>
                    <a:pt x="315" y="239"/>
                  </a:cubicBezTo>
                  <a:cubicBezTo>
                    <a:pt x="248" y="141"/>
                    <a:pt x="181" y="59"/>
                    <a:pt x="83" y="8"/>
                  </a:cubicBezTo>
                  <a:cubicBezTo>
                    <a:pt x="73" y="8"/>
                    <a:pt x="62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611450" y="4278475"/>
              <a:ext cx="5325" cy="32000"/>
            </a:xfrm>
            <a:custGeom>
              <a:avLst/>
              <a:gdLst/>
              <a:ahLst/>
              <a:cxnLst/>
              <a:rect l="l" t="t" r="r" b="b"/>
              <a:pathLst>
                <a:path w="213" h="1280" extrusionOk="0">
                  <a:moveTo>
                    <a:pt x="133" y="1"/>
                  </a:moveTo>
                  <a:cubicBezTo>
                    <a:pt x="106" y="1"/>
                    <a:pt x="83" y="40"/>
                    <a:pt x="83" y="70"/>
                  </a:cubicBezTo>
                  <a:cubicBezTo>
                    <a:pt x="47" y="231"/>
                    <a:pt x="47" y="396"/>
                    <a:pt x="67" y="541"/>
                  </a:cubicBezTo>
                  <a:cubicBezTo>
                    <a:pt x="67" y="577"/>
                    <a:pt x="83" y="624"/>
                    <a:pt x="83" y="659"/>
                  </a:cubicBezTo>
                  <a:cubicBezTo>
                    <a:pt x="83" y="706"/>
                    <a:pt x="67" y="757"/>
                    <a:pt x="47" y="789"/>
                  </a:cubicBezTo>
                  <a:cubicBezTo>
                    <a:pt x="16" y="934"/>
                    <a:pt x="0" y="1083"/>
                    <a:pt x="16" y="1213"/>
                  </a:cubicBezTo>
                  <a:cubicBezTo>
                    <a:pt x="16" y="1248"/>
                    <a:pt x="16" y="1279"/>
                    <a:pt x="47" y="1279"/>
                  </a:cubicBezTo>
                  <a:cubicBezTo>
                    <a:pt x="67" y="1279"/>
                    <a:pt x="83" y="1264"/>
                    <a:pt x="83" y="1248"/>
                  </a:cubicBezTo>
                  <a:cubicBezTo>
                    <a:pt x="165" y="1067"/>
                    <a:pt x="196" y="887"/>
                    <a:pt x="181" y="691"/>
                  </a:cubicBezTo>
                  <a:lnTo>
                    <a:pt x="145" y="639"/>
                  </a:lnTo>
                  <a:cubicBezTo>
                    <a:pt x="165" y="541"/>
                    <a:pt x="181" y="463"/>
                    <a:pt x="196" y="365"/>
                  </a:cubicBezTo>
                  <a:cubicBezTo>
                    <a:pt x="212" y="247"/>
                    <a:pt x="212" y="133"/>
                    <a:pt x="181" y="35"/>
                  </a:cubicBezTo>
                  <a:cubicBezTo>
                    <a:pt x="181" y="19"/>
                    <a:pt x="165" y="4"/>
                    <a:pt x="145" y="4"/>
                  </a:cubicBezTo>
                  <a:cubicBezTo>
                    <a:pt x="141" y="2"/>
                    <a:pt x="137" y="1"/>
                    <a:pt x="1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1598400" y="4293025"/>
              <a:ext cx="31025" cy="3950"/>
            </a:xfrm>
            <a:custGeom>
              <a:avLst/>
              <a:gdLst/>
              <a:ahLst/>
              <a:cxnLst/>
              <a:rect l="l" t="t" r="r" b="b"/>
              <a:pathLst>
                <a:path w="1241" h="158" extrusionOk="0">
                  <a:moveTo>
                    <a:pt x="224" y="0"/>
                  </a:moveTo>
                  <a:cubicBezTo>
                    <a:pt x="167" y="0"/>
                    <a:pt x="109" y="4"/>
                    <a:pt x="47" y="10"/>
                  </a:cubicBezTo>
                  <a:cubicBezTo>
                    <a:pt x="32" y="10"/>
                    <a:pt x="0" y="10"/>
                    <a:pt x="0" y="42"/>
                  </a:cubicBezTo>
                  <a:cubicBezTo>
                    <a:pt x="0" y="57"/>
                    <a:pt x="16" y="77"/>
                    <a:pt x="32" y="93"/>
                  </a:cubicBezTo>
                  <a:cubicBezTo>
                    <a:pt x="141" y="135"/>
                    <a:pt x="265" y="157"/>
                    <a:pt x="383" y="157"/>
                  </a:cubicBezTo>
                  <a:cubicBezTo>
                    <a:pt x="442" y="157"/>
                    <a:pt x="500" y="152"/>
                    <a:pt x="554" y="140"/>
                  </a:cubicBezTo>
                  <a:lnTo>
                    <a:pt x="620" y="124"/>
                  </a:lnTo>
                  <a:cubicBezTo>
                    <a:pt x="703" y="124"/>
                    <a:pt x="801" y="140"/>
                    <a:pt x="883" y="140"/>
                  </a:cubicBezTo>
                  <a:cubicBezTo>
                    <a:pt x="925" y="146"/>
                    <a:pt x="967" y="149"/>
                    <a:pt x="1007" y="149"/>
                  </a:cubicBezTo>
                  <a:cubicBezTo>
                    <a:pt x="1076" y="149"/>
                    <a:pt x="1141" y="138"/>
                    <a:pt x="1193" y="109"/>
                  </a:cubicBezTo>
                  <a:cubicBezTo>
                    <a:pt x="1209" y="109"/>
                    <a:pt x="1225" y="93"/>
                    <a:pt x="1225" y="77"/>
                  </a:cubicBezTo>
                  <a:cubicBezTo>
                    <a:pt x="1240" y="42"/>
                    <a:pt x="1193" y="26"/>
                    <a:pt x="1158" y="10"/>
                  </a:cubicBezTo>
                  <a:cubicBezTo>
                    <a:pt x="1098" y="4"/>
                    <a:pt x="1034" y="0"/>
                    <a:pt x="970" y="0"/>
                  </a:cubicBezTo>
                  <a:cubicBezTo>
                    <a:pt x="880" y="0"/>
                    <a:pt x="788" y="8"/>
                    <a:pt x="703" y="26"/>
                  </a:cubicBezTo>
                  <a:cubicBezTo>
                    <a:pt x="667" y="26"/>
                    <a:pt x="636" y="42"/>
                    <a:pt x="605" y="42"/>
                  </a:cubicBezTo>
                  <a:cubicBezTo>
                    <a:pt x="554" y="42"/>
                    <a:pt x="507" y="26"/>
                    <a:pt x="455" y="26"/>
                  </a:cubicBezTo>
                  <a:cubicBezTo>
                    <a:pt x="380" y="8"/>
                    <a:pt x="304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598775" y="4289150"/>
              <a:ext cx="29475" cy="12300"/>
            </a:xfrm>
            <a:custGeom>
              <a:avLst/>
              <a:gdLst/>
              <a:ahLst/>
              <a:cxnLst/>
              <a:rect l="l" t="t" r="r" b="b"/>
              <a:pathLst>
                <a:path w="1179" h="492" extrusionOk="0">
                  <a:moveTo>
                    <a:pt x="1112" y="1"/>
                  </a:moveTo>
                  <a:cubicBezTo>
                    <a:pt x="931" y="1"/>
                    <a:pt x="751" y="52"/>
                    <a:pt x="605" y="150"/>
                  </a:cubicBezTo>
                  <a:lnTo>
                    <a:pt x="554" y="197"/>
                  </a:lnTo>
                  <a:cubicBezTo>
                    <a:pt x="476" y="212"/>
                    <a:pt x="393" y="248"/>
                    <a:pt x="295" y="264"/>
                  </a:cubicBezTo>
                  <a:cubicBezTo>
                    <a:pt x="197" y="295"/>
                    <a:pt x="99" y="330"/>
                    <a:pt x="17" y="409"/>
                  </a:cubicBezTo>
                  <a:cubicBezTo>
                    <a:pt x="17" y="428"/>
                    <a:pt x="1" y="444"/>
                    <a:pt x="1" y="460"/>
                  </a:cubicBezTo>
                  <a:cubicBezTo>
                    <a:pt x="1" y="491"/>
                    <a:pt x="48" y="491"/>
                    <a:pt x="99" y="491"/>
                  </a:cubicBezTo>
                  <a:cubicBezTo>
                    <a:pt x="244" y="444"/>
                    <a:pt x="378" y="393"/>
                    <a:pt x="507" y="311"/>
                  </a:cubicBezTo>
                  <a:cubicBezTo>
                    <a:pt x="539" y="295"/>
                    <a:pt x="574" y="264"/>
                    <a:pt x="605" y="264"/>
                  </a:cubicBezTo>
                  <a:cubicBezTo>
                    <a:pt x="637" y="232"/>
                    <a:pt x="688" y="232"/>
                    <a:pt x="735" y="232"/>
                  </a:cubicBezTo>
                  <a:cubicBezTo>
                    <a:pt x="868" y="197"/>
                    <a:pt x="998" y="150"/>
                    <a:pt x="1112" y="83"/>
                  </a:cubicBezTo>
                  <a:cubicBezTo>
                    <a:pt x="1143" y="83"/>
                    <a:pt x="1178" y="52"/>
                    <a:pt x="1163" y="36"/>
                  </a:cubicBezTo>
                  <a:cubicBezTo>
                    <a:pt x="1143" y="1"/>
                    <a:pt x="1127" y="1"/>
                    <a:pt x="1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606525" y="4280225"/>
              <a:ext cx="13975" cy="29100"/>
            </a:xfrm>
            <a:custGeom>
              <a:avLst/>
              <a:gdLst/>
              <a:ahLst/>
              <a:cxnLst/>
              <a:rect l="l" t="t" r="r" b="b"/>
              <a:pathLst>
                <a:path w="559" h="1164" extrusionOk="0">
                  <a:moveTo>
                    <a:pt x="48" y="0"/>
                  </a:moveTo>
                  <a:cubicBezTo>
                    <a:pt x="1" y="0"/>
                    <a:pt x="1" y="47"/>
                    <a:pt x="17" y="98"/>
                  </a:cubicBezTo>
                  <a:cubicBezTo>
                    <a:pt x="68" y="244"/>
                    <a:pt x="130" y="373"/>
                    <a:pt x="229" y="507"/>
                  </a:cubicBezTo>
                  <a:cubicBezTo>
                    <a:pt x="244" y="538"/>
                    <a:pt x="264" y="569"/>
                    <a:pt x="280" y="605"/>
                  </a:cubicBezTo>
                  <a:cubicBezTo>
                    <a:pt x="295" y="636"/>
                    <a:pt x="311" y="687"/>
                    <a:pt x="311" y="734"/>
                  </a:cubicBezTo>
                  <a:cubicBezTo>
                    <a:pt x="342" y="864"/>
                    <a:pt x="409" y="997"/>
                    <a:pt x="476" y="1111"/>
                  </a:cubicBezTo>
                  <a:cubicBezTo>
                    <a:pt x="488" y="1136"/>
                    <a:pt x="511" y="1164"/>
                    <a:pt x="528" y="1164"/>
                  </a:cubicBezTo>
                  <a:cubicBezTo>
                    <a:pt x="532" y="1164"/>
                    <a:pt x="536" y="1162"/>
                    <a:pt x="539" y="1158"/>
                  </a:cubicBezTo>
                  <a:cubicBezTo>
                    <a:pt x="558" y="1143"/>
                    <a:pt x="558" y="1127"/>
                    <a:pt x="558" y="1095"/>
                  </a:cubicBezTo>
                  <a:cubicBezTo>
                    <a:pt x="539" y="915"/>
                    <a:pt x="492" y="734"/>
                    <a:pt x="378" y="589"/>
                  </a:cubicBezTo>
                  <a:lnTo>
                    <a:pt x="342" y="554"/>
                  </a:lnTo>
                  <a:cubicBezTo>
                    <a:pt x="311" y="456"/>
                    <a:pt x="280" y="373"/>
                    <a:pt x="244" y="295"/>
                  </a:cubicBezTo>
                  <a:cubicBezTo>
                    <a:pt x="213" y="177"/>
                    <a:pt x="166" y="79"/>
                    <a:pt x="83" y="16"/>
                  </a:cubicBezTo>
                  <a:cubicBezTo>
                    <a:pt x="68" y="0"/>
                    <a:pt x="68" y="0"/>
                    <a:pt x="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605750" y="4280500"/>
              <a:ext cx="15925" cy="28300"/>
            </a:xfrm>
            <a:custGeom>
              <a:avLst/>
              <a:gdLst/>
              <a:ahLst/>
              <a:cxnLst/>
              <a:rect l="l" t="t" r="r" b="b"/>
              <a:pathLst>
                <a:path w="637" h="1132" extrusionOk="0">
                  <a:moveTo>
                    <a:pt x="603" y="1"/>
                  </a:moveTo>
                  <a:cubicBezTo>
                    <a:pt x="576" y="1"/>
                    <a:pt x="548" y="27"/>
                    <a:pt x="523" y="52"/>
                  </a:cubicBezTo>
                  <a:cubicBezTo>
                    <a:pt x="440" y="186"/>
                    <a:pt x="373" y="315"/>
                    <a:pt x="326" y="480"/>
                  </a:cubicBezTo>
                  <a:cubicBezTo>
                    <a:pt x="326" y="511"/>
                    <a:pt x="311" y="543"/>
                    <a:pt x="295" y="578"/>
                  </a:cubicBezTo>
                  <a:cubicBezTo>
                    <a:pt x="275" y="610"/>
                    <a:pt x="244" y="657"/>
                    <a:pt x="213" y="692"/>
                  </a:cubicBezTo>
                  <a:cubicBezTo>
                    <a:pt x="130" y="806"/>
                    <a:pt x="63" y="920"/>
                    <a:pt x="16" y="1049"/>
                  </a:cubicBezTo>
                  <a:cubicBezTo>
                    <a:pt x="1" y="1084"/>
                    <a:pt x="1" y="1116"/>
                    <a:pt x="32" y="1132"/>
                  </a:cubicBezTo>
                  <a:cubicBezTo>
                    <a:pt x="48" y="1132"/>
                    <a:pt x="63" y="1116"/>
                    <a:pt x="79" y="1116"/>
                  </a:cubicBezTo>
                  <a:cubicBezTo>
                    <a:pt x="213" y="986"/>
                    <a:pt x="311" y="821"/>
                    <a:pt x="373" y="657"/>
                  </a:cubicBezTo>
                  <a:lnTo>
                    <a:pt x="373" y="594"/>
                  </a:lnTo>
                  <a:cubicBezTo>
                    <a:pt x="424" y="511"/>
                    <a:pt x="472" y="429"/>
                    <a:pt x="507" y="347"/>
                  </a:cubicBezTo>
                  <a:cubicBezTo>
                    <a:pt x="570" y="264"/>
                    <a:pt x="621" y="166"/>
                    <a:pt x="636" y="52"/>
                  </a:cubicBezTo>
                  <a:cubicBezTo>
                    <a:pt x="636" y="36"/>
                    <a:pt x="636" y="21"/>
                    <a:pt x="621" y="5"/>
                  </a:cubicBezTo>
                  <a:cubicBezTo>
                    <a:pt x="615" y="2"/>
                    <a:pt x="609" y="1"/>
                    <a:pt x="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1599575" y="4286400"/>
              <a:ext cx="28275" cy="14650"/>
            </a:xfrm>
            <a:custGeom>
              <a:avLst/>
              <a:gdLst/>
              <a:ahLst/>
              <a:cxnLst/>
              <a:rect l="l" t="t" r="r" b="b"/>
              <a:pathLst>
                <a:path w="1131" h="586" extrusionOk="0">
                  <a:moveTo>
                    <a:pt x="34" y="1"/>
                  </a:moveTo>
                  <a:cubicBezTo>
                    <a:pt x="21" y="1"/>
                    <a:pt x="8" y="5"/>
                    <a:pt x="0" y="12"/>
                  </a:cubicBezTo>
                  <a:cubicBezTo>
                    <a:pt x="0" y="48"/>
                    <a:pt x="0" y="63"/>
                    <a:pt x="16" y="79"/>
                  </a:cubicBezTo>
                  <a:cubicBezTo>
                    <a:pt x="149" y="209"/>
                    <a:pt x="310" y="307"/>
                    <a:pt x="475" y="358"/>
                  </a:cubicBezTo>
                  <a:lnTo>
                    <a:pt x="542" y="342"/>
                  </a:lnTo>
                  <a:cubicBezTo>
                    <a:pt x="605" y="389"/>
                    <a:pt x="687" y="440"/>
                    <a:pt x="770" y="487"/>
                  </a:cubicBezTo>
                  <a:cubicBezTo>
                    <a:pt x="852" y="538"/>
                    <a:pt x="950" y="585"/>
                    <a:pt x="1064" y="585"/>
                  </a:cubicBezTo>
                  <a:cubicBezTo>
                    <a:pt x="1080" y="585"/>
                    <a:pt x="1095" y="585"/>
                    <a:pt x="1095" y="570"/>
                  </a:cubicBezTo>
                  <a:cubicBezTo>
                    <a:pt x="1131" y="554"/>
                    <a:pt x="1095" y="503"/>
                    <a:pt x="1064" y="487"/>
                  </a:cubicBezTo>
                  <a:cubicBezTo>
                    <a:pt x="934" y="405"/>
                    <a:pt x="785" y="342"/>
                    <a:pt x="640" y="307"/>
                  </a:cubicBezTo>
                  <a:cubicBezTo>
                    <a:pt x="605" y="291"/>
                    <a:pt x="573" y="291"/>
                    <a:pt x="542" y="275"/>
                  </a:cubicBezTo>
                  <a:cubicBezTo>
                    <a:pt x="507" y="260"/>
                    <a:pt x="475" y="224"/>
                    <a:pt x="424" y="193"/>
                  </a:cubicBezTo>
                  <a:cubicBezTo>
                    <a:pt x="326" y="111"/>
                    <a:pt x="197" y="48"/>
                    <a:pt x="67" y="12"/>
                  </a:cubicBezTo>
                  <a:cubicBezTo>
                    <a:pt x="59" y="5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1611450" y="4296900"/>
              <a:ext cx="400" cy="525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0" y="1"/>
                  </a:moveTo>
                  <a:lnTo>
                    <a:pt x="0" y="20"/>
                  </a:lnTo>
                  <a:lnTo>
                    <a:pt x="16" y="2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611050" y="42916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1" y="1"/>
                  </a:moveTo>
                  <a:cubicBezTo>
                    <a:pt x="16" y="16"/>
                    <a:pt x="16" y="16"/>
                    <a:pt x="32" y="16"/>
                  </a:cubicBezTo>
                  <a:cubicBezTo>
                    <a:pt x="16" y="16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1613900" y="4290825"/>
              <a:ext cx="425" cy="800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0"/>
                  </a:moveTo>
                  <a:cubicBezTo>
                    <a:pt x="0" y="16"/>
                    <a:pt x="0" y="32"/>
                    <a:pt x="16" y="3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1611450" y="42965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16" y="1"/>
                    <a:pt x="16" y="1"/>
                    <a:pt x="0" y="17"/>
                  </a:cubicBezTo>
                  <a:lnTo>
                    <a:pt x="16" y="17"/>
                  </a:lnTo>
                  <a:cubicBezTo>
                    <a:pt x="16" y="1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610175" y="4292875"/>
              <a:ext cx="6600" cy="4050"/>
            </a:xfrm>
            <a:custGeom>
              <a:avLst/>
              <a:gdLst/>
              <a:ahLst/>
              <a:cxnLst/>
              <a:rect l="l" t="t" r="r" b="b"/>
              <a:pathLst>
                <a:path w="264" h="162" extrusionOk="0">
                  <a:moveTo>
                    <a:pt x="247" y="1"/>
                  </a:moveTo>
                  <a:cubicBezTo>
                    <a:pt x="247" y="16"/>
                    <a:pt x="232" y="32"/>
                    <a:pt x="232" y="48"/>
                  </a:cubicBezTo>
                  <a:lnTo>
                    <a:pt x="263" y="48"/>
                  </a:lnTo>
                  <a:cubicBezTo>
                    <a:pt x="263" y="32"/>
                    <a:pt x="263" y="16"/>
                    <a:pt x="247" y="1"/>
                  </a:cubicBezTo>
                  <a:close/>
                  <a:moveTo>
                    <a:pt x="0" y="83"/>
                  </a:moveTo>
                  <a:cubicBezTo>
                    <a:pt x="0" y="115"/>
                    <a:pt x="20" y="146"/>
                    <a:pt x="51" y="162"/>
                  </a:cubicBezTo>
                  <a:cubicBezTo>
                    <a:pt x="67" y="146"/>
                    <a:pt x="67" y="146"/>
                    <a:pt x="83" y="146"/>
                  </a:cubicBezTo>
                  <a:cubicBezTo>
                    <a:pt x="83" y="130"/>
                    <a:pt x="98" y="115"/>
                    <a:pt x="118" y="99"/>
                  </a:cubicBezTo>
                  <a:lnTo>
                    <a:pt x="118" y="83"/>
                  </a:lnTo>
                  <a:lnTo>
                    <a:pt x="51" y="99"/>
                  </a:lnTo>
                  <a:cubicBezTo>
                    <a:pt x="36" y="83"/>
                    <a:pt x="20" y="83"/>
                    <a:pt x="0" y="83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611450" y="4290825"/>
              <a:ext cx="4525" cy="6600"/>
            </a:xfrm>
            <a:custGeom>
              <a:avLst/>
              <a:gdLst/>
              <a:ahLst/>
              <a:cxnLst/>
              <a:rect l="l" t="t" r="r" b="b"/>
              <a:pathLst>
                <a:path w="181" h="264" extrusionOk="0">
                  <a:moveTo>
                    <a:pt x="83" y="0"/>
                  </a:moveTo>
                  <a:cubicBezTo>
                    <a:pt x="47" y="0"/>
                    <a:pt x="16" y="16"/>
                    <a:pt x="0" y="32"/>
                  </a:cubicBezTo>
                  <a:cubicBezTo>
                    <a:pt x="0" y="32"/>
                    <a:pt x="0" y="47"/>
                    <a:pt x="16" y="47"/>
                  </a:cubicBezTo>
                  <a:cubicBezTo>
                    <a:pt x="32" y="67"/>
                    <a:pt x="47" y="83"/>
                    <a:pt x="67" y="98"/>
                  </a:cubicBezTo>
                  <a:lnTo>
                    <a:pt x="98" y="98"/>
                  </a:lnTo>
                  <a:lnTo>
                    <a:pt x="98" y="67"/>
                  </a:lnTo>
                  <a:cubicBezTo>
                    <a:pt x="98" y="47"/>
                    <a:pt x="114" y="47"/>
                    <a:pt x="114" y="32"/>
                  </a:cubicBezTo>
                  <a:cubicBezTo>
                    <a:pt x="98" y="32"/>
                    <a:pt x="98" y="16"/>
                    <a:pt x="98" y="0"/>
                  </a:cubicBezTo>
                  <a:close/>
                  <a:moveTo>
                    <a:pt x="145" y="212"/>
                  </a:moveTo>
                  <a:lnTo>
                    <a:pt x="145" y="244"/>
                  </a:lnTo>
                  <a:lnTo>
                    <a:pt x="130" y="263"/>
                  </a:lnTo>
                  <a:cubicBezTo>
                    <a:pt x="145" y="263"/>
                    <a:pt x="165" y="244"/>
                    <a:pt x="181" y="244"/>
                  </a:cubicBezTo>
                  <a:cubicBezTo>
                    <a:pt x="165" y="228"/>
                    <a:pt x="145" y="228"/>
                    <a:pt x="145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611450" y="4290825"/>
              <a:ext cx="4925" cy="6975"/>
            </a:xfrm>
            <a:custGeom>
              <a:avLst/>
              <a:gdLst/>
              <a:ahLst/>
              <a:cxnLst/>
              <a:rect l="l" t="t" r="r" b="b"/>
              <a:pathLst>
                <a:path w="197" h="279" extrusionOk="0">
                  <a:moveTo>
                    <a:pt x="114" y="0"/>
                  </a:moveTo>
                  <a:lnTo>
                    <a:pt x="114" y="32"/>
                  </a:lnTo>
                  <a:cubicBezTo>
                    <a:pt x="114" y="47"/>
                    <a:pt x="98" y="47"/>
                    <a:pt x="98" y="67"/>
                  </a:cubicBezTo>
                  <a:lnTo>
                    <a:pt x="98" y="98"/>
                  </a:lnTo>
                  <a:cubicBezTo>
                    <a:pt x="114" y="114"/>
                    <a:pt x="145" y="114"/>
                    <a:pt x="165" y="130"/>
                  </a:cubicBezTo>
                  <a:lnTo>
                    <a:pt x="181" y="130"/>
                  </a:lnTo>
                  <a:cubicBezTo>
                    <a:pt x="181" y="114"/>
                    <a:pt x="196" y="98"/>
                    <a:pt x="196" y="83"/>
                  </a:cubicBezTo>
                  <a:cubicBezTo>
                    <a:pt x="196" y="47"/>
                    <a:pt x="181" y="32"/>
                    <a:pt x="145" y="16"/>
                  </a:cubicBezTo>
                  <a:cubicBezTo>
                    <a:pt x="145" y="16"/>
                    <a:pt x="130" y="16"/>
                    <a:pt x="114" y="0"/>
                  </a:cubicBezTo>
                  <a:close/>
                  <a:moveTo>
                    <a:pt x="67" y="181"/>
                  </a:moveTo>
                  <a:cubicBezTo>
                    <a:pt x="47" y="197"/>
                    <a:pt x="32" y="212"/>
                    <a:pt x="32" y="228"/>
                  </a:cubicBezTo>
                  <a:cubicBezTo>
                    <a:pt x="32" y="228"/>
                    <a:pt x="16" y="228"/>
                    <a:pt x="16" y="244"/>
                  </a:cubicBezTo>
                  <a:lnTo>
                    <a:pt x="0" y="263"/>
                  </a:lnTo>
                  <a:cubicBezTo>
                    <a:pt x="32" y="279"/>
                    <a:pt x="47" y="279"/>
                    <a:pt x="83" y="279"/>
                  </a:cubicBezTo>
                  <a:cubicBezTo>
                    <a:pt x="98" y="279"/>
                    <a:pt x="114" y="279"/>
                    <a:pt x="130" y="263"/>
                  </a:cubicBezTo>
                  <a:lnTo>
                    <a:pt x="145" y="244"/>
                  </a:lnTo>
                  <a:lnTo>
                    <a:pt x="145" y="212"/>
                  </a:lnTo>
                  <a:cubicBezTo>
                    <a:pt x="114" y="212"/>
                    <a:pt x="83" y="197"/>
                    <a:pt x="67" y="18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609775" y="4291600"/>
              <a:ext cx="7000" cy="5325"/>
            </a:xfrm>
            <a:custGeom>
              <a:avLst/>
              <a:gdLst/>
              <a:ahLst/>
              <a:cxnLst/>
              <a:rect l="l" t="t" r="r" b="b"/>
              <a:pathLst>
                <a:path w="280" h="213" extrusionOk="0">
                  <a:moveTo>
                    <a:pt x="52" y="1"/>
                  </a:moveTo>
                  <a:cubicBezTo>
                    <a:pt x="52" y="16"/>
                    <a:pt x="36" y="16"/>
                    <a:pt x="36" y="36"/>
                  </a:cubicBezTo>
                  <a:cubicBezTo>
                    <a:pt x="16" y="67"/>
                    <a:pt x="0" y="99"/>
                    <a:pt x="16" y="134"/>
                  </a:cubicBezTo>
                  <a:cubicBezTo>
                    <a:pt x="36" y="134"/>
                    <a:pt x="52" y="134"/>
                    <a:pt x="67" y="150"/>
                  </a:cubicBezTo>
                  <a:lnTo>
                    <a:pt x="134" y="134"/>
                  </a:lnTo>
                  <a:lnTo>
                    <a:pt x="134" y="150"/>
                  </a:lnTo>
                  <a:cubicBezTo>
                    <a:pt x="150" y="166"/>
                    <a:pt x="181" y="181"/>
                    <a:pt x="212" y="181"/>
                  </a:cubicBezTo>
                  <a:cubicBezTo>
                    <a:pt x="212" y="197"/>
                    <a:pt x="232" y="197"/>
                    <a:pt x="248" y="213"/>
                  </a:cubicBezTo>
                  <a:cubicBezTo>
                    <a:pt x="248" y="197"/>
                    <a:pt x="263" y="197"/>
                    <a:pt x="263" y="181"/>
                  </a:cubicBezTo>
                  <a:cubicBezTo>
                    <a:pt x="279" y="166"/>
                    <a:pt x="279" y="134"/>
                    <a:pt x="279" y="99"/>
                  </a:cubicBezTo>
                  <a:lnTo>
                    <a:pt x="232" y="99"/>
                  </a:lnTo>
                  <a:cubicBezTo>
                    <a:pt x="212" y="83"/>
                    <a:pt x="181" y="83"/>
                    <a:pt x="165" y="67"/>
                  </a:cubicBezTo>
                  <a:lnTo>
                    <a:pt x="134" y="67"/>
                  </a:lnTo>
                  <a:cubicBezTo>
                    <a:pt x="114" y="52"/>
                    <a:pt x="99" y="36"/>
                    <a:pt x="83" y="16"/>
                  </a:cubicBezTo>
                  <a:cubicBezTo>
                    <a:pt x="67" y="16"/>
                    <a:pt x="67" y="16"/>
                    <a:pt x="5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499375" y="4300250"/>
              <a:ext cx="65875" cy="111975"/>
            </a:xfrm>
            <a:custGeom>
              <a:avLst/>
              <a:gdLst/>
              <a:ahLst/>
              <a:cxnLst/>
              <a:rect l="l" t="t" r="r" b="b"/>
              <a:pathLst>
                <a:path w="2635" h="4479" extrusionOk="0">
                  <a:moveTo>
                    <a:pt x="2293" y="0"/>
                  </a:moveTo>
                  <a:lnTo>
                    <a:pt x="2293" y="0"/>
                  </a:lnTo>
                  <a:cubicBezTo>
                    <a:pt x="2144" y="1389"/>
                    <a:pt x="1751" y="2779"/>
                    <a:pt x="1163" y="4023"/>
                  </a:cubicBezTo>
                  <a:cubicBezTo>
                    <a:pt x="1147" y="3058"/>
                    <a:pt x="1245" y="2076"/>
                    <a:pt x="1457" y="1142"/>
                  </a:cubicBezTo>
                  <a:lnTo>
                    <a:pt x="1457" y="1142"/>
                  </a:lnTo>
                  <a:cubicBezTo>
                    <a:pt x="1065" y="2092"/>
                    <a:pt x="755" y="3089"/>
                    <a:pt x="558" y="4121"/>
                  </a:cubicBezTo>
                  <a:cubicBezTo>
                    <a:pt x="492" y="3140"/>
                    <a:pt x="409" y="2143"/>
                    <a:pt x="527" y="1162"/>
                  </a:cubicBezTo>
                  <a:lnTo>
                    <a:pt x="527" y="1162"/>
                  </a:lnTo>
                  <a:cubicBezTo>
                    <a:pt x="150" y="2123"/>
                    <a:pt x="1" y="3203"/>
                    <a:pt x="83" y="4251"/>
                  </a:cubicBezTo>
                  <a:lnTo>
                    <a:pt x="2160" y="4478"/>
                  </a:lnTo>
                  <a:cubicBezTo>
                    <a:pt x="2407" y="3811"/>
                    <a:pt x="2568" y="3105"/>
                    <a:pt x="2635" y="2386"/>
                  </a:cubicBezTo>
                  <a:lnTo>
                    <a:pt x="2635" y="2386"/>
                  </a:lnTo>
                  <a:cubicBezTo>
                    <a:pt x="2438" y="2975"/>
                    <a:pt x="2128" y="3532"/>
                    <a:pt x="1751" y="3972"/>
                  </a:cubicBezTo>
                  <a:cubicBezTo>
                    <a:pt x="2097" y="2681"/>
                    <a:pt x="2273" y="1338"/>
                    <a:pt x="22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537850" y="4286400"/>
              <a:ext cx="38000" cy="36050"/>
            </a:xfrm>
            <a:custGeom>
              <a:avLst/>
              <a:gdLst/>
              <a:ahLst/>
              <a:cxnLst/>
              <a:rect l="l" t="t" r="r" b="b"/>
              <a:pathLst>
                <a:path w="1520" h="1442" extrusionOk="0">
                  <a:moveTo>
                    <a:pt x="566" y="1"/>
                  </a:moveTo>
                  <a:cubicBezTo>
                    <a:pt x="533" y="1"/>
                    <a:pt x="500" y="10"/>
                    <a:pt x="475" y="28"/>
                  </a:cubicBezTo>
                  <a:cubicBezTo>
                    <a:pt x="440" y="79"/>
                    <a:pt x="424" y="126"/>
                    <a:pt x="440" y="177"/>
                  </a:cubicBezTo>
                  <a:cubicBezTo>
                    <a:pt x="440" y="255"/>
                    <a:pt x="459" y="340"/>
                    <a:pt x="491" y="421"/>
                  </a:cubicBezTo>
                  <a:lnTo>
                    <a:pt x="491" y="421"/>
                  </a:lnTo>
                  <a:cubicBezTo>
                    <a:pt x="464" y="378"/>
                    <a:pt x="432" y="339"/>
                    <a:pt x="393" y="307"/>
                  </a:cubicBezTo>
                  <a:cubicBezTo>
                    <a:pt x="348" y="252"/>
                    <a:pt x="275" y="219"/>
                    <a:pt x="203" y="219"/>
                  </a:cubicBezTo>
                  <a:cubicBezTo>
                    <a:pt x="167" y="219"/>
                    <a:pt x="131" y="227"/>
                    <a:pt x="99" y="244"/>
                  </a:cubicBezTo>
                  <a:cubicBezTo>
                    <a:pt x="1" y="307"/>
                    <a:pt x="1" y="456"/>
                    <a:pt x="83" y="554"/>
                  </a:cubicBezTo>
                  <a:cubicBezTo>
                    <a:pt x="165" y="636"/>
                    <a:pt x="279" y="684"/>
                    <a:pt x="393" y="715"/>
                  </a:cubicBezTo>
                  <a:cubicBezTo>
                    <a:pt x="295" y="735"/>
                    <a:pt x="197" y="750"/>
                    <a:pt x="130" y="813"/>
                  </a:cubicBezTo>
                  <a:cubicBezTo>
                    <a:pt x="48" y="880"/>
                    <a:pt x="32" y="994"/>
                    <a:pt x="99" y="1060"/>
                  </a:cubicBezTo>
                  <a:cubicBezTo>
                    <a:pt x="132" y="1084"/>
                    <a:pt x="177" y="1096"/>
                    <a:pt x="222" y="1096"/>
                  </a:cubicBezTo>
                  <a:cubicBezTo>
                    <a:pt x="266" y="1096"/>
                    <a:pt x="311" y="1084"/>
                    <a:pt x="342" y="1060"/>
                  </a:cubicBezTo>
                  <a:cubicBezTo>
                    <a:pt x="409" y="1009"/>
                    <a:pt x="460" y="947"/>
                    <a:pt x="491" y="880"/>
                  </a:cubicBezTo>
                  <a:lnTo>
                    <a:pt x="491" y="880"/>
                  </a:lnTo>
                  <a:cubicBezTo>
                    <a:pt x="475" y="978"/>
                    <a:pt x="460" y="1060"/>
                    <a:pt x="424" y="1158"/>
                  </a:cubicBezTo>
                  <a:cubicBezTo>
                    <a:pt x="424" y="1225"/>
                    <a:pt x="409" y="1288"/>
                    <a:pt x="424" y="1339"/>
                  </a:cubicBezTo>
                  <a:cubicBezTo>
                    <a:pt x="454" y="1392"/>
                    <a:pt x="503" y="1425"/>
                    <a:pt x="558" y="1425"/>
                  </a:cubicBezTo>
                  <a:cubicBezTo>
                    <a:pt x="568" y="1425"/>
                    <a:pt x="579" y="1424"/>
                    <a:pt x="589" y="1421"/>
                  </a:cubicBezTo>
                  <a:cubicBezTo>
                    <a:pt x="605" y="1402"/>
                    <a:pt x="621" y="1386"/>
                    <a:pt x="636" y="1370"/>
                  </a:cubicBezTo>
                  <a:cubicBezTo>
                    <a:pt x="734" y="1241"/>
                    <a:pt x="719" y="1060"/>
                    <a:pt x="703" y="896"/>
                  </a:cubicBezTo>
                  <a:lnTo>
                    <a:pt x="703" y="896"/>
                  </a:lnTo>
                  <a:cubicBezTo>
                    <a:pt x="770" y="1076"/>
                    <a:pt x="884" y="1257"/>
                    <a:pt x="1029" y="1386"/>
                  </a:cubicBezTo>
                  <a:cubicBezTo>
                    <a:pt x="1058" y="1415"/>
                    <a:pt x="1095" y="1441"/>
                    <a:pt x="1135" y="1441"/>
                  </a:cubicBezTo>
                  <a:cubicBezTo>
                    <a:pt x="1144" y="1441"/>
                    <a:pt x="1153" y="1440"/>
                    <a:pt x="1162" y="1437"/>
                  </a:cubicBezTo>
                  <a:cubicBezTo>
                    <a:pt x="1225" y="1421"/>
                    <a:pt x="1245" y="1339"/>
                    <a:pt x="1225" y="1272"/>
                  </a:cubicBezTo>
                  <a:cubicBezTo>
                    <a:pt x="1178" y="1076"/>
                    <a:pt x="1029" y="896"/>
                    <a:pt x="852" y="797"/>
                  </a:cubicBezTo>
                  <a:lnTo>
                    <a:pt x="868" y="782"/>
                  </a:lnTo>
                  <a:cubicBezTo>
                    <a:pt x="966" y="833"/>
                    <a:pt x="1080" y="880"/>
                    <a:pt x="1194" y="931"/>
                  </a:cubicBezTo>
                  <a:cubicBezTo>
                    <a:pt x="1248" y="944"/>
                    <a:pt x="1299" y="967"/>
                    <a:pt x="1352" y="967"/>
                  </a:cubicBezTo>
                  <a:cubicBezTo>
                    <a:pt x="1365" y="967"/>
                    <a:pt x="1377" y="965"/>
                    <a:pt x="1390" y="962"/>
                  </a:cubicBezTo>
                  <a:cubicBezTo>
                    <a:pt x="1441" y="962"/>
                    <a:pt x="1504" y="911"/>
                    <a:pt x="1519" y="864"/>
                  </a:cubicBezTo>
                  <a:cubicBezTo>
                    <a:pt x="1519" y="813"/>
                    <a:pt x="1488" y="782"/>
                    <a:pt x="1457" y="750"/>
                  </a:cubicBezTo>
                  <a:cubicBezTo>
                    <a:pt x="1367" y="650"/>
                    <a:pt x="1228" y="596"/>
                    <a:pt x="1092" y="596"/>
                  </a:cubicBezTo>
                  <a:cubicBezTo>
                    <a:pt x="1026" y="596"/>
                    <a:pt x="961" y="609"/>
                    <a:pt x="903" y="635"/>
                  </a:cubicBezTo>
                  <a:lnTo>
                    <a:pt x="903" y="635"/>
                  </a:lnTo>
                  <a:cubicBezTo>
                    <a:pt x="1015" y="584"/>
                    <a:pt x="1128" y="502"/>
                    <a:pt x="1194" y="405"/>
                  </a:cubicBezTo>
                  <a:cubicBezTo>
                    <a:pt x="1225" y="358"/>
                    <a:pt x="1245" y="307"/>
                    <a:pt x="1225" y="260"/>
                  </a:cubicBezTo>
                  <a:cubicBezTo>
                    <a:pt x="1213" y="209"/>
                    <a:pt x="1162" y="187"/>
                    <a:pt x="1110" y="187"/>
                  </a:cubicBezTo>
                  <a:cubicBezTo>
                    <a:pt x="1095" y="187"/>
                    <a:pt x="1079" y="189"/>
                    <a:pt x="1064" y="193"/>
                  </a:cubicBezTo>
                  <a:cubicBezTo>
                    <a:pt x="982" y="209"/>
                    <a:pt x="931" y="260"/>
                    <a:pt x="884" y="307"/>
                  </a:cubicBezTo>
                  <a:cubicBezTo>
                    <a:pt x="833" y="374"/>
                    <a:pt x="785" y="456"/>
                    <a:pt x="754" y="538"/>
                  </a:cubicBezTo>
                  <a:cubicBezTo>
                    <a:pt x="734" y="472"/>
                    <a:pt x="754" y="389"/>
                    <a:pt x="754" y="307"/>
                  </a:cubicBezTo>
                  <a:cubicBezTo>
                    <a:pt x="770" y="224"/>
                    <a:pt x="754" y="126"/>
                    <a:pt x="703" y="63"/>
                  </a:cubicBezTo>
                  <a:cubicBezTo>
                    <a:pt x="674" y="23"/>
                    <a:pt x="619" y="1"/>
                    <a:pt x="56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1550500" y="4300625"/>
              <a:ext cx="7775" cy="7400"/>
            </a:xfrm>
            <a:custGeom>
              <a:avLst/>
              <a:gdLst/>
              <a:ahLst/>
              <a:cxnLst/>
              <a:rect l="l" t="t" r="r" b="b"/>
              <a:pathLst>
                <a:path w="311" h="296" extrusionOk="0">
                  <a:moveTo>
                    <a:pt x="166" y="1"/>
                  </a:moveTo>
                  <a:cubicBezTo>
                    <a:pt x="68" y="1"/>
                    <a:pt x="1" y="67"/>
                    <a:pt x="1" y="146"/>
                  </a:cubicBezTo>
                  <a:cubicBezTo>
                    <a:pt x="1" y="228"/>
                    <a:pt x="68" y="295"/>
                    <a:pt x="150" y="295"/>
                  </a:cubicBezTo>
                  <a:cubicBezTo>
                    <a:pt x="228" y="295"/>
                    <a:pt x="311" y="228"/>
                    <a:pt x="311" y="146"/>
                  </a:cubicBezTo>
                  <a:cubicBezTo>
                    <a:pt x="311" y="67"/>
                    <a:pt x="248" y="1"/>
                    <a:pt x="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1622050" y="4263575"/>
              <a:ext cx="42400" cy="159550"/>
            </a:xfrm>
            <a:custGeom>
              <a:avLst/>
              <a:gdLst/>
              <a:ahLst/>
              <a:cxnLst/>
              <a:rect l="l" t="t" r="r" b="b"/>
              <a:pathLst>
                <a:path w="1696" h="6382" extrusionOk="0">
                  <a:moveTo>
                    <a:pt x="1652" y="1"/>
                  </a:moveTo>
                  <a:cubicBezTo>
                    <a:pt x="1646" y="1"/>
                    <a:pt x="1640" y="4"/>
                    <a:pt x="1637" y="11"/>
                  </a:cubicBezTo>
                  <a:cubicBezTo>
                    <a:pt x="1472" y="156"/>
                    <a:pt x="1390" y="337"/>
                    <a:pt x="1327" y="533"/>
                  </a:cubicBezTo>
                  <a:cubicBezTo>
                    <a:pt x="1229" y="796"/>
                    <a:pt x="1130" y="1059"/>
                    <a:pt x="1048" y="1334"/>
                  </a:cubicBezTo>
                  <a:cubicBezTo>
                    <a:pt x="868" y="1875"/>
                    <a:pt x="703" y="2433"/>
                    <a:pt x="573" y="2986"/>
                  </a:cubicBezTo>
                  <a:cubicBezTo>
                    <a:pt x="294" y="4101"/>
                    <a:pt x="98" y="5227"/>
                    <a:pt x="0" y="6358"/>
                  </a:cubicBezTo>
                  <a:cubicBezTo>
                    <a:pt x="0" y="6373"/>
                    <a:pt x="17" y="6381"/>
                    <a:pt x="33" y="6381"/>
                  </a:cubicBezTo>
                  <a:cubicBezTo>
                    <a:pt x="50" y="6381"/>
                    <a:pt x="67" y="6373"/>
                    <a:pt x="67" y="6358"/>
                  </a:cubicBezTo>
                  <a:cubicBezTo>
                    <a:pt x="165" y="5259"/>
                    <a:pt x="345" y="4199"/>
                    <a:pt x="605" y="3135"/>
                  </a:cubicBezTo>
                  <a:cubicBezTo>
                    <a:pt x="722" y="2609"/>
                    <a:pt x="868" y="2103"/>
                    <a:pt x="1032" y="1597"/>
                  </a:cubicBezTo>
                  <a:cubicBezTo>
                    <a:pt x="1115" y="1318"/>
                    <a:pt x="1213" y="1059"/>
                    <a:pt x="1291" y="796"/>
                  </a:cubicBezTo>
                  <a:cubicBezTo>
                    <a:pt x="1390" y="533"/>
                    <a:pt x="1472" y="254"/>
                    <a:pt x="1668" y="58"/>
                  </a:cubicBezTo>
                  <a:cubicBezTo>
                    <a:pt x="1695" y="34"/>
                    <a:pt x="1672" y="1"/>
                    <a:pt x="16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640875" y="4247350"/>
              <a:ext cx="34775" cy="33375"/>
            </a:xfrm>
            <a:custGeom>
              <a:avLst/>
              <a:gdLst/>
              <a:ahLst/>
              <a:cxnLst/>
              <a:rect l="l" t="t" r="r" b="b"/>
              <a:pathLst>
                <a:path w="1391" h="1335" extrusionOk="0">
                  <a:moveTo>
                    <a:pt x="1308" y="1"/>
                  </a:moveTo>
                  <a:cubicBezTo>
                    <a:pt x="1292" y="1"/>
                    <a:pt x="1276" y="4"/>
                    <a:pt x="1261" y="4"/>
                  </a:cubicBezTo>
                  <a:cubicBezTo>
                    <a:pt x="1013" y="118"/>
                    <a:pt x="801" y="283"/>
                    <a:pt x="656" y="511"/>
                  </a:cubicBezTo>
                  <a:lnTo>
                    <a:pt x="621" y="593"/>
                  </a:lnTo>
                  <a:cubicBezTo>
                    <a:pt x="523" y="691"/>
                    <a:pt x="409" y="774"/>
                    <a:pt x="311" y="856"/>
                  </a:cubicBezTo>
                  <a:cubicBezTo>
                    <a:pt x="197" y="970"/>
                    <a:pt x="67" y="1068"/>
                    <a:pt x="16" y="1233"/>
                  </a:cubicBezTo>
                  <a:cubicBezTo>
                    <a:pt x="16" y="1249"/>
                    <a:pt x="1" y="1280"/>
                    <a:pt x="16" y="1296"/>
                  </a:cubicBezTo>
                  <a:cubicBezTo>
                    <a:pt x="30" y="1324"/>
                    <a:pt x="50" y="1335"/>
                    <a:pt x="72" y="1335"/>
                  </a:cubicBezTo>
                  <a:cubicBezTo>
                    <a:pt x="102" y="1335"/>
                    <a:pt x="136" y="1316"/>
                    <a:pt x="166" y="1296"/>
                  </a:cubicBezTo>
                  <a:cubicBezTo>
                    <a:pt x="342" y="1166"/>
                    <a:pt x="507" y="986"/>
                    <a:pt x="637" y="789"/>
                  </a:cubicBezTo>
                  <a:cubicBezTo>
                    <a:pt x="656" y="758"/>
                    <a:pt x="688" y="707"/>
                    <a:pt x="719" y="676"/>
                  </a:cubicBezTo>
                  <a:cubicBezTo>
                    <a:pt x="770" y="629"/>
                    <a:pt x="833" y="577"/>
                    <a:pt x="899" y="546"/>
                  </a:cubicBezTo>
                  <a:cubicBezTo>
                    <a:pt x="1064" y="432"/>
                    <a:pt x="1210" y="283"/>
                    <a:pt x="1343" y="138"/>
                  </a:cubicBezTo>
                  <a:cubicBezTo>
                    <a:pt x="1359" y="103"/>
                    <a:pt x="1390" y="55"/>
                    <a:pt x="1359" y="20"/>
                  </a:cubicBezTo>
                  <a:cubicBezTo>
                    <a:pt x="1341" y="4"/>
                    <a:pt x="1324" y="1"/>
                    <a:pt x="13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638425" y="4245650"/>
              <a:ext cx="38000" cy="35725"/>
            </a:xfrm>
            <a:custGeom>
              <a:avLst/>
              <a:gdLst/>
              <a:ahLst/>
              <a:cxnLst/>
              <a:rect l="l" t="t" r="r" b="b"/>
              <a:pathLst>
                <a:path w="1520" h="1429" extrusionOk="0">
                  <a:moveTo>
                    <a:pt x="70" y="1"/>
                  </a:moveTo>
                  <a:cubicBezTo>
                    <a:pt x="62" y="1"/>
                    <a:pt x="54" y="3"/>
                    <a:pt x="48" y="10"/>
                  </a:cubicBezTo>
                  <a:cubicBezTo>
                    <a:pt x="1" y="41"/>
                    <a:pt x="32" y="123"/>
                    <a:pt x="83" y="171"/>
                  </a:cubicBezTo>
                  <a:cubicBezTo>
                    <a:pt x="244" y="351"/>
                    <a:pt x="440" y="516"/>
                    <a:pt x="636" y="661"/>
                  </a:cubicBezTo>
                  <a:cubicBezTo>
                    <a:pt x="687" y="677"/>
                    <a:pt x="735" y="712"/>
                    <a:pt x="770" y="744"/>
                  </a:cubicBezTo>
                  <a:cubicBezTo>
                    <a:pt x="833" y="795"/>
                    <a:pt x="868" y="857"/>
                    <a:pt x="915" y="924"/>
                  </a:cubicBezTo>
                  <a:cubicBezTo>
                    <a:pt x="1049" y="1105"/>
                    <a:pt x="1225" y="1250"/>
                    <a:pt x="1390" y="1399"/>
                  </a:cubicBezTo>
                  <a:cubicBezTo>
                    <a:pt x="1412" y="1410"/>
                    <a:pt x="1450" y="1428"/>
                    <a:pt x="1477" y="1428"/>
                  </a:cubicBezTo>
                  <a:cubicBezTo>
                    <a:pt x="1489" y="1428"/>
                    <a:pt x="1499" y="1425"/>
                    <a:pt x="1504" y="1415"/>
                  </a:cubicBezTo>
                  <a:cubicBezTo>
                    <a:pt x="1520" y="1383"/>
                    <a:pt x="1504" y="1348"/>
                    <a:pt x="1504" y="1317"/>
                  </a:cubicBezTo>
                  <a:cubicBezTo>
                    <a:pt x="1359" y="1054"/>
                    <a:pt x="1162" y="826"/>
                    <a:pt x="915" y="677"/>
                  </a:cubicBezTo>
                  <a:lnTo>
                    <a:pt x="833" y="645"/>
                  </a:lnTo>
                  <a:cubicBezTo>
                    <a:pt x="719" y="532"/>
                    <a:pt x="621" y="434"/>
                    <a:pt x="523" y="320"/>
                  </a:cubicBezTo>
                  <a:cubicBezTo>
                    <a:pt x="409" y="186"/>
                    <a:pt x="279" y="57"/>
                    <a:pt x="114" y="10"/>
                  </a:cubicBezTo>
                  <a:cubicBezTo>
                    <a:pt x="104" y="10"/>
                    <a:pt x="86" y="1"/>
                    <a:pt x="7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654825" y="4238850"/>
              <a:ext cx="7775" cy="49550"/>
            </a:xfrm>
            <a:custGeom>
              <a:avLst/>
              <a:gdLst/>
              <a:ahLst/>
              <a:cxnLst/>
              <a:rect l="l" t="t" r="r" b="b"/>
              <a:pathLst>
                <a:path w="311" h="1982" extrusionOk="0">
                  <a:moveTo>
                    <a:pt x="110" y="1"/>
                  </a:moveTo>
                  <a:cubicBezTo>
                    <a:pt x="57" y="1"/>
                    <a:pt x="31" y="57"/>
                    <a:pt x="31" y="117"/>
                  </a:cubicBezTo>
                  <a:cubicBezTo>
                    <a:pt x="0" y="360"/>
                    <a:pt x="16" y="607"/>
                    <a:pt x="63" y="851"/>
                  </a:cubicBezTo>
                  <a:cubicBezTo>
                    <a:pt x="79" y="902"/>
                    <a:pt x="98" y="949"/>
                    <a:pt x="98" y="1016"/>
                  </a:cubicBezTo>
                  <a:cubicBezTo>
                    <a:pt x="98" y="1082"/>
                    <a:pt x="79" y="1165"/>
                    <a:pt x="63" y="1228"/>
                  </a:cubicBezTo>
                  <a:cubicBezTo>
                    <a:pt x="31" y="1440"/>
                    <a:pt x="31" y="1655"/>
                    <a:pt x="63" y="1883"/>
                  </a:cubicBezTo>
                  <a:cubicBezTo>
                    <a:pt x="63" y="1914"/>
                    <a:pt x="79" y="1981"/>
                    <a:pt x="130" y="1981"/>
                  </a:cubicBezTo>
                  <a:cubicBezTo>
                    <a:pt x="161" y="1981"/>
                    <a:pt x="177" y="1950"/>
                    <a:pt x="196" y="1914"/>
                  </a:cubicBezTo>
                  <a:cubicBezTo>
                    <a:pt x="275" y="1655"/>
                    <a:pt x="310" y="1361"/>
                    <a:pt x="243" y="1082"/>
                  </a:cubicBezTo>
                  <a:lnTo>
                    <a:pt x="212" y="1000"/>
                  </a:lnTo>
                  <a:cubicBezTo>
                    <a:pt x="212" y="851"/>
                    <a:pt x="228" y="706"/>
                    <a:pt x="228" y="556"/>
                  </a:cubicBezTo>
                  <a:cubicBezTo>
                    <a:pt x="243" y="395"/>
                    <a:pt x="243" y="215"/>
                    <a:pt x="177" y="66"/>
                  </a:cubicBezTo>
                  <a:cubicBezTo>
                    <a:pt x="161" y="34"/>
                    <a:pt x="145" y="19"/>
                    <a:pt x="130" y="3"/>
                  </a:cubicBezTo>
                  <a:cubicBezTo>
                    <a:pt x="123" y="1"/>
                    <a:pt x="116" y="1"/>
                    <a:pt x="11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1633525" y="4261150"/>
              <a:ext cx="48300" cy="6525"/>
            </a:xfrm>
            <a:custGeom>
              <a:avLst/>
              <a:gdLst/>
              <a:ahLst/>
              <a:cxnLst/>
              <a:rect l="l" t="t" r="r" b="b"/>
              <a:pathLst>
                <a:path w="1932" h="261" extrusionOk="0">
                  <a:moveTo>
                    <a:pt x="331" y="0"/>
                  </a:moveTo>
                  <a:cubicBezTo>
                    <a:pt x="254" y="0"/>
                    <a:pt x="176" y="4"/>
                    <a:pt x="98" y="10"/>
                  </a:cubicBezTo>
                  <a:cubicBezTo>
                    <a:pt x="67" y="10"/>
                    <a:pt x="0" y="41"/>
                    <a:pt x="16" y="77"/>
                  </a:cubicBezTo>
                  <a:cubicBezTo>
                    <a:pt x="16" y="108"/>
                    <a:pt x="47" y="124"/>
                    <a:pt x="83" y="139"/>
                  </a:cubicBezTo>
                  <a:cubicBezTo>
                    <a:pt x="264" y="219"/>
                    <a:pt x="463" y="260"/>
                    <a:pt x="656" y="260"/>
                  </a:cubicBezTo>
                  <a:cubicBezTo>
                    <a:pt x="739" y="260"/>
                    <a:pt x="820" y="253"/>
                    <a:pt x="899" y="237"/>
                  </a:cubicBezTo>
                  <a:lnTo>
                    <a:pt x="982" y="190"/>
                  </a:lnTo>
                  <a:cubicBezTo>
                    <a:pt x="1111" y="206"/>
                    <a:pt x="1260" y="222"/>
                    <a:pt x="1390" y="237"/>
                  </a:cubicBezTo>
                  <a:cubicBezTo>
                    <a:pt x="1445" y="237"/>
                    <a:pt x="1501" y="239"/>
                    <a:pt x="1558" y="239"/>
                  </a:cubicBezTo>
                  <a:cubicBezTo>
                    <a:pt x="1671" y="239"/>
                    <a:pt x="1784" y="232"/>
                    <a:pt x="1880" y="190"/>
                  </a:cubicBezTo>
                  <a:cubicBezTo>
                    <a:pt x="1896" y="175"/>
                    <a:pt x="1912" y="155"/>
                    <a:pt x="1912" y="139"/>
                  </a:cubicBezTo>
                  <a:cubicBezTo>
                    <a:pt x="1931" y="77"/>
                    <a:pt x="1849" y="41"/>
                    <a:pt x="1798" y="41"/>
                  </a:cubicBezTo>
                  <a:cubicBezTo>
                    <a:pt x="1689" y="27"/>
                    <a:pt x="1582" y="19"/>
                    <a:pt x="1476" y="19"/>
                  </a:cubicBezTo>
                  <a:cubicBezTo>
                    <a:pt x="1347" y="19"/>
                    <a:pt x="1221" y="31"/>
                    <a:pt x="1095" y="57"/>
                  </a:cubicBezTo>
                  <a:cubicBezTo>
                    <a:pt x="1048" y="57"/>
                    <a:pt x="997" y="77"/>
                    <a:pt x="950" y="77"/>
                  </a:cubicBezTo>
                  <a:cubicBezTo>
                    <a:pt x="868" y="77"/>
                    <a:pt x="801" y="57"/>
                    <a:pt x="734" y="41"/>
                  </a:cubicBezTo>
                  <a:cubicBezTo>
                    <a:pt x="600" y="11"/>
                    <a:pt x="466" y="0"/>
                    <a:pt x="33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638025" y="4256875"/>
              <a:ext cx="38900" cy="15125"/>
            </a:xfrm>
            <a:custGeom>
              <a:avLst/>
              <a:gdLst/>
              <a:ahLst/>
              <a:cxnLst/>
              <a:rect l="l" t="t" r="r" b="b"/>
              <a:pathLst>
                <a:path w="1556" h="605" extrusionOk="0">
                  <a:moveTo>
                    <a:pt x="1473" y="0"/>
                  </a:moveTo>
                  <a:cubicBezTo>
                    <a:pt x="1225" y="0"/>
                    <a:pt x="982" y="51"/>
                    <a:pt x="786" y="165"/>
                  </a:cubicBezTo>
                  <a:lnTo>
                    <a:pt x="735" y="228"/>
                  </a:lnTo>
                  <a:cubicBezTo>
                    <a:pt x="621" y="263"/>
                    <a:pt x="507" y="295"/>
                    <a:pt x="393" y="310"/>
                  </a:cubicBezTo>
                  <a:cubicBezTo>
                    <a:pt x="260" y="361"/>
                    <a:pt x="115" y="393"/>
                    <a:pt x="17" y="491"/>
                  </a:cubicBezTo>
                  <a:cubicBezTo>
                    <a:pt x="17" y="507"/>
                    <a:pt x="1" y="522"/>
                    <a:pt x="1" y="558"/>
                  </a:cubicBezTo>
                  <a:cubicBezTo>
                    <a:pt x="1" y="605"/>
                    <a:pt x="83" y="605"/>
                    <a:pt x="130" y="605"/>
                  </a:cubicBezTo>
                  <a:cubicBezTo>
                    <a:pt x="327" y="558"/>
                    <a:pt x="507" y="491"/>
                    <a:pt x="688" y="377"/>
                  </a:cubicBezTo>
                  <a:cubicBezTo>
                    <a:pt x="719" y="361"/>
                    <a:pt x="751" y="326"/>
                    <a:pt x="802" y="310"/>
                  </a:cubicBezTo>
                  <a:cubicBezTo>
                    <a:pt x="849" y="295"/>
                    <a:pt x="915" y="295"/>
                    <a:pt x="982" y="279"/>
                  </a:cubicBezTo>
                  <a:cubicBezTo>
                    <a:pt x="1163" y="263"/>
                    <a:pt x="1324" y="196"/>
                    <a:pt x="1488" y="130"/>
                  </a:cubicBezTo>
                  <a:cubicBezTo>
                    <a:pt x="1520" y="114"/>
                    <a:pt x="1555" y="83"/>
                    <a:pt x="1536" y="51"/>
                  </a:cubicBezTo>
                  <a:cubicBezTo>
                    <a:pt x="1520" y="16"/>
                    <a:pt x="1488" y="16"/>
                    <a:pt x="147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647450" y="4243425"/>
              <a:ext cx="20450" cy="40175"/>
            </a:xfrm>
            <a:custGeom>
              <a:avLst/>
              <a:gdLst/>
              <a:ahLst/>
              <a:cxnLst/>
              <a:rect l="l" t="t" r="r" b="b"/>
              <a:pathLst>
                <a:path w="818" h="1607" extrusionOk="0">
                  <a:moveTo>
                    <a:pt x="48" y="1"/>
                  </a:moveTo>
                  <a:cubicBezTo>
                    <a:pt x="1" y="16"/>
                    <a:pt x="1" y="79"/>
                    <a:pt x="16" y="130"/>
                  </a:cubicBezTo>
                  <a:cubicBezTo>
                    <a:pt x="99" y="342"/>
                    <a:pt x="197" y="538"/>
                    <a:pt x="326" y="719"/>
                  </a:cubicBezTo>
                  <a:cubicBezTo>
                    <a:pt x="358" y="750"/>
                    <a:pt x="374" y="786"/>
                    <a:pt x="409" y="833"/>
                  </a:cubicBezTo>
                  <a:cubicBezTo>
                    <a:pt x="440" y="899"/>
                    <a:pt x="440" y="962"/>
                    <a:pt x="472" y="1013"/>
                  </a:cubicBezTo>
                  <a:cubicBezTo>
                    <a:pt x="523" y="1209"/>
                    <a:pt x="605" y="1390"/>
                    <a:pt x="703" y="1551"/>
                  </a:cubicBezTo>
                  <a:cubicBezTo>
                    <a:pt x="716" y="1580"/>
                    <a:pt x="739" y="1606"/>
                    <a:pt x="767" y="1606"/>
                  </a:cubicBezTo>
                  <a:cubicBezTo>
                    <a:pt x="773" y="1606"/>
                    <a:pt x="779" y="1605"/>
                    <a:pt x="786" y="1602"/>
                  </a:cubicBezTo>
                  <a:cubicBezTo>
                    <a:pt x="817" y="1586"/>
                    <a:pt x="817" y="1551"/>
                    <a:pt x="817" y="1519"/>
                  </a:cubicBezTo>
                  <a:cubicBezTo>
                    <a:pt x="786" y="1276"/>
                    <a:pt x="688" y="1029"/>
                    <a:pt x="538" y="817"/>
                  </a:cubicBezTo>
                  <a:lnTo>
                    <a:pt x="472" y="766"/>
                  </a:lnTo>
                  <a:cubicBezTo>
                    <a:pt x="440" y="652"/>
                    <a:pt x="393" y="538"/>
                    <a:pt x="342" y="409"/>
                  </a:cubicBezTo>
                  <a:cubicBezTo>
                    <a:pt x="275" y="275"/>
                    <a:pt x="228" y="130"/>
                    <a:pt x="114" y="32"/>
                  </a:cubicBezTo>
                  <a:cubicBezTo>
                    <a:pt x="99" y="16"/>
                    <a:pt x="63" y="1"/>
                    <a:pt x="4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1650300" y="4243750"/>
              <a:ext cx="15525" cy="39725"/>
            </a:xfrm>
            <a:custGeom>
              <a:avLst/>
              <a:gdLst/>
              <a:ahLst/>
              <a:cxnLst/>
              <a:rect l="l" t="t" r="r" b="b"/>
              <a:pathLst>
                <a:path w="621" h="1589" extrusionOk="0">
                  <a:moveTo>
                    <a:pt x="544" y="0"/>
                  </a:moveTo>
                  <a:cubicBezTo>
                    <a:pt x="514" y="0"/>
                    <a:pt x="482" y="43"/>
                    <a:pt x="456" y="66"/>
                  </a:cubicBezTo>
                  <a:cubicBezTo>
                    <a:pt x="377" y="262"/>
                    <a:pt x="326" y="459"/>
                    <a:pt x="295" y="674"/>
                  </a:cubicBezTo>
                  <a:cubicBezTo>
                    <a:pt x="295" y="721"/>
                    <a:pt x="295" y="753"/>
                    <a:pt x="279" y="804"/>
                  </a:cubicBezTo>
                  <a:cubicBezTo>
                    <a:pt x="260" y="871"/>
                    <a:pt x="228" y="918"/>
                    <a:pt x="197" y="969"/>
                  </a:cubicBezTo>
                  <a:cubicBezTo>
                    <a:pt x="99" y="1130"/>
                    <a:pt x="48" y="1310"/>
                    <a:pt x="16" y="1491"/>
                  </a:cubicBezTo>
                  <a:cubicBezTo>
                    <a:pt x="0" y="1522"/>
                    <a:pt x="0" y="1573"/>
                    <a:pt x="32" y="1589"/>
                  </a:cubicBezTo>
                  <a:cubicBezTo>
                    <a:pt x="63" y="1589"/>
                    <a:pt x="83" y="1573"/>
                    <a:pt x="99" y="1557"/>
                  </a:cubicBezTo>
                  <a:cubicBezTo>
                    <a:pt x="260" y="1377"/>
                    <a:pt x="358" y="1145"/>
                    <a:pt x="393" y="902"/>
                  </a:cubicBezTo>
                  <a:lnTo>
                    <a:pt x="377" y="820"/>
                  </a:lnTo>
                  <a:cubicBezTo>
                    <a:pt x="424" y="706"/>
                    <a:pt x="456" y="608"/>
                    <a:pt x="507" y="494"/>
                  </a:cubicBezTo>
                  <a:cubicBezTo>
                    <a:pt x="574" y="360"/>
                    <a:pt x="621" y="215"/>
                    <a:pt x="605" y="66"/>
                  </a:cubicBezTo>
                  <a:cubicBezTo>
                    <a:pt x="605" y="50"/>
                    <a:pt x="589" y="19"/>
                    <a:pt x="574" y="19"/>
                  </a:cubicBezTo>
                  <a:cubicBezTo>
                    <a:pt x="564" y="6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637650" y="4255350"/>
              <a:ext cx="40450" cy="16725"/>
            </a:xfrm>
            <a:custGeom>
              <a:avLst/>
              <a:gdLst/>
              <a:ahLst/>
              <a:cxnLst/>
              <a:rect l="l" t="t" r="r" b="b"/>
              <a:pathLst>
                <a:path w="1618" h="669" extrusionOk="0">
                  <a:moveTo>
                    <a:pt x="50" y="1"/>
                  </a:moveTo>
                  <a:cubicBezTo>
                    <a:pt x="28" y="1"/>
                    <a:pt x="9" y="10"/>
                    <a:pt x="0" y="30"/>
                  </a:cubicBezTo>
                  <a:cubicBezTo>
                    <a:pt x="0" y="61"/>
                    <a:pt x="16" y="77"/>
                    <a:pt x="47" y="112"/>
                  </a:cubicBezTo>
                  <a:cubicBezTo>
                    <a:pt x="244" y="273"/>
                    <a:pt x="471" y="371"/>
                    <a:pt x="703" y="422"/>
                  </a:cubicBezTo>
                  <a:lnTo>
                    <a:pt x="785" y="407"/>
                  </a:lnTo>
                  <a:cubicBezTo>
                    <a:pt x="899" y="454"/>
                    <a:pt x="1013" y="505"/>
                    <a:pt x="1127" y="568"/>
                  </a:cubicBezTo>
                  <a:cubicBezTo>
                    <a:pt x="1242" y="613"/>
                    <a:pt x="1374" y="668"/>
                    <a:pt x="1493" y="668"/>
                  </a:cubicBezTo>
                  <a:cubicBezTo>
                    <a:pt x="1507" y="668"/>
                    <a:pt x="1521" y="667"/>
                    <a:pt x="1535" y="666"/>
                  </a:cubicBezTo>
                  <a:cubicBezTo>
                    <a:pt x="1570" y="666"/>
                    <a:pt x="1586" y="666"/>
                    <a:pt x="1602" y="650"/>
                  </a:cubicBezTo>
                  <a:cubicBezTo>
                    <a:pt x="1617" y="603"/>
                    <a:pt x="1570" y="552"/>
                    <a:pt x="1519" y="520"/>
                  </a:cubicBezTo>
                  <a:cubicBezTo>
                    <a:pt x="1323" y="438"/>
                    <a:pt x="1127" y="371"/>
                    <a:pt x="930" y="340"/>
                  </a:cubicBezTo>
                  <a:cubicBezTo>
                    <a:pt x="883" y="324"/>
                    <a:pt x="832" y="324"/>
                    <a:pt x="785" y="309"/>
                  </a:cubicBezTo>
                  <a:cubicBezTo>
                    <a:pt x="734" y="289"/>
                    <a:pt x="667" y="242"/>
                    <a:pt x="620" y="210"/>
                  </a:cubicBezTo>
                  <a:cubicBezTo>
                    <a:pt x="455" y="112"/>
                    <a:pt x="275" y="46"/>
                    <a:pt x="98" y="14"/>
                  </a:cubicBezTo>
                  <a:cubicBezTo>
                    <a:pt x="83" y="6"/>
                    <a:pt x="66" y="1"/>
                    <a:pt x="5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1645000" y="4262175"/>
              <a:ext cx="24075" cy="3350"/>
            </a:xfrm>
            <a:custGeom>
              <a:avLst/>
              <a:gdLst/>
              <a:ahLst/>
              <a:cxnLst/>
              <a:rect l="l" t="t" r="r" b="b"/>
              <a:pathLst>
                <a:path w="963" h="134" extrusionOk="0">
                  <a:moveTo>
                    <a:pt x="647" y="0"/>
                  </a:moveTo>
                  <a:cubicBezTo>
                    <a:pt x="601" y="0"/>
                    <a:pt x="555" y="6"/>
                    <a:pt x="507" y="16"/>
                  </a:cubicBezTo>
                  <a:lnTo>
                    <a:pt x="472" y="36"/>
                  </a:lnTo>
                  <a:cubicBezTo>
                    <a:pt x="409" y="36"/>
                    <a:pt x="342" y="16"/>
                    <a:pt x="260" y="16"/>
                  </a:cubicBezTo>
                  <a:cubicBezTo>
                    <a:pt x="221" y="16"/>
                    <a:pt x="183" y="12"/>
                    <a:pt x="147" y="12"/>
                  </a:cubicBezTo>
                  <a:cubicBezTo>
                    <a:pt x="106" y="12"/>
                    <a:pt x="67" y="17"/>
                    <a:pt x="32" y="36"/>
                  </a:cubicBezTo>
                  <a:cubicBezTo>
                    <a:pt x="16" y="51"/>
                    <a:pt x="1" y="51"/>
                    <a:pt x="1" y="67"/>
                  </a:cubicBezTo>
                  <a:cubicBezTo>
                    <a:pt x="1" y="98"/>
                    <a:pt x="32" y="114"/>
                    <a:pt x="63" y="114"/>
                  </a:cubicBezTo>
                  <a:cubicBezTo>
                    <a:pt x="112" y="122"/>
                    <a:pt x="161" y="127"/>
                    <a:pt x="211" y="127"/>
                  </a:cubicBezTo>
                  <a:cubicBezTo>
                    <a:pt x="277" y="127"/>
                    <a:pt x="344" y="119"/>
                    <a:pt x="409" y="98"/>
                  </a:cubicBezTo>
                  <a:lnTo>
                    <a:pt x="491" y="98"/>
                  </a:lnTo>
                  <a:cubicBezTo>
                    <a:pt x="523" y="98"/>
                    <a:pt x="554" y="98"/>
                    <a:pt x="605" y="114"/>
                  </a:cubicBezTo>
                  <a:cubicBezTo>
                    <a:pt x="703" y="134"/>
                    <a:pt x="801" y="134"/>
                    <a:pt x="915" y="134"/>
                  </a:cubicBezTo>
                  <a:cubicBezTo>
                    <a:pt x="931" y="134"/>
                    <a:pt x="962" y="114"/>
                    <a:pt x="962" y="98"/>
                  </a:cubicBezTo>
                  <a:cubicBezTo>
                    <a:pt x="946" y="83"/>
                    <a:pt x="931" y="67"/>
                    <a:pt x="915" y="67"/>
                  </a:cubicBezTo>
                  <a:cubicBezTo>
                    <a:pt x="828" y="22"/>
                    <a:pt x="739" y="0"/>
                    <a:pt x="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1655600" y="4251500"/>
              <a:ext cx="4525" cy="25025"/>
            </a:xfrm>
            <a:custGeom>
              <a:avLst/>
              <a:gdLst/>
              <a:ahLst/>
              <a:cxnLst/>
              <a:rect l="l" t="t" r="r" b="b"/>
              <a:pathLst>
                <a:path w="181" h="1001" extrusionOk="0">
                  <a:moveTo>
                    <a:pt x="41" y="0"/>
                  </a:moveTo>
                  <a:cubicBezTo>
                    <a:pt x="28" y="0"/>
                    <a:pt x="16" y="40"/>
                    <a:pt x="16" y="70"/>
                  </a:cubicBezTo>
                  <a:cubicBezTo>
                    <a:pt x="0" y="184"/>
                    <a:pt x="16" y="313"/>
                    <a:pt x="48" y="427"/>
                  </a:cubicBezTo>
                  <a:cubicBezTo>
                    <a:pt x="48" y="463"/>
                    <a:pt x="67" y="478"/>
                    <a:pt x="67" y="510"/>
                  </a:cubicBezTo>
                  <a:cubicBezTo>
                    <a:pt x="67" y="541"/>
                    <a:pt x="67" y="576"/>
                    <a:pt x="48" y="623"/>
                  </a:cubicBezTo>
                  <a:cubicBezTo>
                    <a:pt x="48" y="722"/>
                    <a:pt x="48" y="835"/>
                    <a:pt x="67" y="953"/>
                  </a:cubicBezTo>
                  <a:cubicBezTo>
                    <a:pt x="67" y="969"/>
                    <a:pt x="83" y="1000"/>
                    <a:pt x="99" y="1000"/>
                  </a:cubicBezTo>
                  <a:cubicBezTo>
                    <a:pt x="114" y="985"/>
                    <a:pt x="130" y="969"/>
                    <a:pt x="130" y="969"/>
                  </a:cubicBezTo>
                  <a:cubicBezTo>
                    <a:pt x="165" y="820"/>
                    <a:pt x="181" y="674"/>
                    <a:pt x="146" y="541"/>
                  </a:cubicBezTo>
                  <a:lnTo>
                    <a:pt x="114" y="494"/>
                  </a:lnTo>
                  <a:lnTo>
                    <a:pt x="114" y="282"/>
                  </a:lnTo>
                  <a:cubicBezTo>
                    <a:pt x="130" y="200"/>
                    <a:pt x="130" y="101"/>
                    <a:pt x="83" y="35"/>
                  </a:cubicBezTo>
                  <a:cubicBezTo>
                    <a:pt x="83" y="19"/>
                    <a:pt x="67" y="3"/>
                    <a:pt x="48" y="3"/>
                  </a:cubicBezTo>
                  <a:cubicBezTo>
                    <a:pt x="45" y="1"/>
                    <a:pt x="43" y="0"/>
                    <a:pt x="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1649025" y="4255175"/>
              <a:ext cx="16800" cy="17450"/>
            </a:xfrm>
            <a:custGeom>
              <a:avLst/>
              <a:gdLst/>
              <a:ahLst/>
              <a:cxnLst/>
              <a:rect l="l" t="t" r="r" b="b"/>
              <a:pathLst>
                <a:path w="672" h="698" extrusionOk="0">
                  <a:moveTo>
                    <a:pt x="637" y="0"/>
                  </a:moveTo>
                  <a:cubicBezTo>
                    <a:pt x="618" y="0"/>
                    <a:pt x="598" y="10"/>
                    <a:pt x="589" y="21"/>
                  </a:cubicBezTo>
                  <a:cubicBezTo>
                    <a:pt x="507" y="100"/>
                    <a:pt x="428" y="182"/>
                    <a:pt x="362" y="280"/>
                  </a:cubicBezTo>
                  <a:cubicBezTo>
                    <a:pt x="346" y="316"/>
                    <a:pt x="346" y="331"/>
                    <a:pt x="311" y="347"/>
                  </a:cubicBezTo>
                  <a:cubicBezTo>
                    <a:pt x="295" y="378"/>
                    <a:pt x="263" y="394"/>
                    <a:pt x="232" y="414"/>
                  </a:cubicBezTo>
                  <a:cubicBezTo>
                    <a:pt x="150" y="476"/>
                    <a:pt x="83" y="543"/>
                    <a:pt x="16" y="626"/>
                  </a:cubicBezTo>
                  <a:cubicBezTo>
                    <a:pt x="16" y="641"/>
                    <a:pt x="0" y="673"/>
                    <a:pt x="16" y="688"/>
                  </a:cubicBezTo>
                  <a:cubicBezTo>
                    <a:pt x="23" y="695"/>
                    <a:pt x="29" y="697"/>
                    <a:pt x="35" y="697"/>
                  </a:cubicBezTo>
                  <a:cubicBezTo>
                    <a:pt x="46" y="697"/>
                    <a:pt x="57" y="688"/>
                    <a:pt x="67" y="688"/>
                  </a:cubicBezTo>
                  <a:cubicBezTo>
                    <a:pt x="181" y="641"/>
                    <a:pt x="295" y="543"/>
                    <a:pt x="362" y="429"/>
                  </a:cubicBezTo>
                  <a:lnTo>
                    <a:pt x="377" y="378"/>
                  </a:lnTo>
                  <a:cubicBezTo>
                    <a:pt x="428" y="331"/>
                    <a:pt x="475" y="296"/>
                    <a:pt x="526" y="249"/>
                  </a:cubicBezTo>
                  <a:cubicBezTo>
                    <a:pt x="573" y="198"/>
                    <a:pt x="640" y="135"/>
                    <a:pt x="672" y="53"/>
                  </a:cubicBezTo>
                  <a:lnTo>
                    <a:pt x="672" y="21"/>
                  </a:lnTo>
                  <a:cubicBezTo>
                    <a:pt x="665" y="6"/>
                    <a:pt x="651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1647850" y="4255050"/>
              <a:ext cx="19250" cy="17825"/>
            </a:xfrm>
            <a:custGeom>
              <a:avLst/>
              <a:gdLst/>
              <a:ahLst/>
              <a:cxnLst/>
              <a:rect l="l" t="t" r="r" b="b"/>
              <a:pathLst>
                <a:path w="770" h="713" extrusionOk="0">
                  <a:moveTo>
                    <a:pt x="30" y="0"/>
                  </a:moveTo>
                  <a:cubicBezTo>
                    <a:pt x="25" y="0"/>
                    <a:pt x="21" y="2"/>
                    <a:pt x="16" y="7"/>
                  </a:cubicBezTo>
                  <a:cubicBezTo>
                    <a:pt x="0" y="26"/>
                    <a:pt x="16" y="42"/>
                    <a:pt x="16" y="58"/>
                  </a:cubicBezTo>
                  <a:cubicBezTo>
                    <a:pt x="83" y="187"/>
                    <a:pt x="197" y="301"/>
                    <a:pt x="310" y="383"/>
                  </a:cubicBezTo>
                  <a:lnTo>
                    <a:pt x="358" y="383"/>
                  </a:lnTo>
                  <a:cubicBezTo>
                    <a:pt x="409" y="450"/>
                    <a:pt x="456" y="497"/>
                    <a:pt x="507" y="548"/>
                  </a:cubicBezTo>
                  <a:cubicBezTo>
                    <a:pt x="573" y="615"/>
                    <a:pt x="636" y="678"/>
                    <a:pt x="703" y="713"/>
                  </a:cubicBezTo>
                  <a:lnTo>
                    <a:pt x="750" y="713"/>
                  </a:lnTo>
                  <a:cubicBezTo>
                    <a:pt x="770" y="693"/>
                    <a:pt x="750" y="646"/>
                    <a:pt x="734" y="631"/>
                  </a:cubicBezTo>
                  <a:cubicBezTo>
                    <a:pt x="652" y="532"/>
                    <a:pt x="554" y="450"/>
                    <a:pt x="440" y="383"/>
                  </a:cubicBezTo>
                  <a:cubicBezTo>
                    <a:pt x="424" y="368"/>
                    <a:pt x="409" y="352"/>
                    <a:pt x="377" y="336"/>
                  </a:cubicBezTo>
                  <a:cubicBezTo>
                    <a:pt x="358" y="321"/>
                    <a:pt x="326" y="285"/>
                    <a:pt x="310" y="254"/>
                  </a:cubicBezTo>
                  <a:cubicBezTo>
                    <a:pt x="244" y="156"/>
                    <a:pt x="161" y="89"/>
                    <a:pt x="63" y="26"/>
                  </a:cubicBezTo>
                  <a:cubicBezTo>
                    <a:pt x="52" y="12"/>
                    <a:pt x="41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1645400" y="4258925"/>
              <a:ext cx="22875" cy="10525"/>
            </a:xfrm>
            <a:custGeom>
              <a:avLst/>
              <a:gdLst/>
              <a:ahLst/>
              <a:cxnLst/>
              <a:rect l="l" t="t" r="r" b="b"/>
              <a:pathLst>
                <a:path w="915" h="421" extrusionOk="0">
                  <a:moveTo>
                    <a:pt x="47" y="1"/>
                  </a:moveTo>
                  <a:cubicBezTo>
                    <a:pt x="32" y="1"/>
                    <a:pt x="16" y="1"/>
                    <a:pt x="16" y="16"/>
                  </a:cubicBezTo>
                  <a:cubicBezTo>
                    <a:pt x="0" y="32"/>
                    <a:pt x="16" y="67"/>
                    <a:pt x="47" y="83"/>
                  </a:cubicBezTo>
                  <a:cubicBezTo>
                    <a:pt x="161" y="130"/>
                    <a:pt x="279" y="181"/>
                    <a:pt x="393" y="213"/>
                  </a:cubicBezTo>
                  <a:cubicBezTo>
                    <a:pt x="408" y="213"/>
                    <a:pt x="440" y="213"/>
                    <a:pt x="456" y="228"/>
                  </a:cubicBezTo>
                  <a:cubicBezTo>
                    <a:pt x="491" y="244"/>
                    <a:pt x="522" y="264"/>
                    <a:pt x="554" y="279"/>
                  </a:cubicBezTo>
                  <a:cubicBezTo>
                    <a:pt x="652" y="342"/>
                    <a:pt x="750" y="377"/>
                    <a:pt x="848" y="409"/>
                  </a:cubicBezTo>
                  <a:cubicBezTo>
                    <a:pt x="858" y="417"/>
                    <a:pt x="871" y="421"/>
                    <a:pt x="881" y="421"/>
                  </a:cubicBezTo>
                  <a:cubicBezTo>
                    <a:pt x="891" y="421"/>
                    <a:pt x="899" y="417"/>
                    <a:pt x="899" y="409"/>
                  </a:cubicBezTo>
                  <a:cubicBezTo>
                    <a:pt x="915" y="393"/>
                    <a:pt x="899" y="377"/>
                    <a:pt x="883" y="362"/>
                  </a:cubicBezTo>
                  <a:cubicBezTo>
                    <a:pt x="785" y="264"/>
                    <a:pt x="652" y="197"/>
                    <a:pt x="507" y="166"/>
                  </a:cubicBezTo>
                  <a:lnTo>
                    <a:pt x="475" y="166"/>
                  </a:lnTo>
                  <a:cubicBezTo>
                    <a:pt x="408" y="130"/>
                    <a:pt x="342" y="99"/>
                    <a:pt x="279" y="67"/>
                  </a:cubicBezTo>
                  <a:cubicBezTo>
                    <a:pt x="196" y="32"/>
                    <a:pt x="114" y="1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1653925" y="4252250"/>
              <a:ext cx="7400" cy="23475"/>
            </a:xfrm>
            <a:custGeom>
              <a:avLst/>
              <a:gdLst/>
              <a:ahLst/>
              <a:cxnLst/>
              <a:rect l="l" t="t" r="r" b="b"/>
              <a:pathLst>
                <a:path w="296" h="939" extrusionOk="0">
                  <a:moveTo>
                    <a:pt x="246" y="1"/>
                  </a:moveTo>
                  <a:cubicBezTo>
                    <a:pt x="221" y="1"/>
                    <a:pt x="197" y="27"/>
                    <a:pt x="197" y="56"/>
                  </a:cubicBezTo>
                  <a:cubicBezTo>
                    <a:pt x="150" y="154"/>
                    <a:pt x="134" y="283"/>
                    <a:pt x="134" y="397"/>
                  </a:cubicBezTo>
                  <a:cubicBezTo>
                    <a:pt x="134" y="433"/>
                    <a:pt x="134" y="448"/>
                    <a:pt x="115" y="480"/>
                  </a:cubicBezTo>
                  <a:cubicBezTo>
                    <a:pt x="115" y="511"/>
                    <a:pt x="99" y="546"/>
                    <a:pt x="83" y="578"/>
                  </a:cubicBezTo>
                  <a:cubicBezTo>
                    <a:pt x="36" y="676"/>
                    <a:pt x="16" y="774"/>
                    <a:pt x="1" y="872"/>
                  </a:cubicBezTo>
                  <a:cubicBezTo>
                    <a:pt x="1" y="904"/>
                    <a:pt x="1" y="939"/>
                    <a:pt x="16" y="939"/>
                  </a:cubicBezTo>
                  <a:cubicBezTo>
                    <a:pt x="36" y="939"/>
                    <a:pt x="52" y="923"/>
                    <a:pt x="67" y="923"/>
                  </a:cubicBezTo>
                  <a:cubicBezTo>
                    <a:pt x="134" y="805"/>
                    <a:pt x="181" y="676"/>
                    <a:pt x="197" y="531"/>
                  </a:cubicBezTo>
                  <a:lnTo>
                    <a:pt x="181" y="480"/>
                  </a:lnTo>
                  <a:cubicBezTo>
                    <a:pt x="197" y="413"/>
                    <a:pt x="213" y="350"/>
                    <a:pt x="248" y="283"/>
                  </a:cubicBezTo>
                  <a:cubicBezTo>
                    <a:pt x="264" y="201"/>
                    <a:pt x="295" y="119"/>
                    <a:pt x="279" y="40"/>
                  </a:cubicBezTo>
                  <a:cubicBezTo>
                    <a:pt x="264" y="20"/>
                    <a:pt x="264" y="20"/>
                    <a:pt x="264" y="5"/>
                  </a:cubicBezTo>
                  <a:cubicBezTo>
                    <a:pt x="258" y="2"/>
                    <a:pt x="252" y="1"/>
                    <a:pt x="2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1646175" y="4259450"/>
              <a:ext cx="22100" cy="9000"/>
            </a:xfrm>
            <a:custGeom>
              <a:avLst/>
              <a:gdLst/>
              <a:ahLst/>
              <a:cxnLst/>
              <a:rect l="l" t="t" r="r" b="b"/>
              <a:pathLst>
                <a:path w="884" h="360" extrusionOk="0">
                  <a:moveTo>
                    <a:pt x="847" y="1"/>
                  </a:moveTo>
                  <a:cubicBezTo>
                    <a:pt x="833" y="1"/>
                    <a:pt x="816" y="5"/>
                    <a:pt x="801" y="11"/>
                  </a:cubicBezTo>
                  <a:cubicBezTo>
                    <a:pt x="703" y="27"/>
                    <a:pt x="589" y="78"/>
                    <a:pt x="491" y="145"/>
                  </a:cubicBezTo>
                  <a:cubicBezTo>
                    <a:pt x="476" y="160"/>
                    <a:pt x="460" y="160"/>
                    <a:pt x="425" y="176"/>
                  </a:cubicBezTo>
                  <a:cubicBezTo>
                    <a:pt x="393" y="192"/>
                    <a:pt x="362" y="192"/>
                    <a:pt x="326" y="192"/>
                  </a:cubicBezTo>
                  <a:cubicBezTo>
                    <a:pt x="228" y="207"/>
                    <a:pt x="130" y="243"/>
                    <a:pt x="32" y="290"/>
                  </a:cubicBezTo>
                  <a:cubicBezTo>
                    <a:pt x="16" y="305"/>
                    <a:pt x="1" y="321"/>
                    <a:pt x="16" y="341"/>
                  </a:cubicBezTo>
                  <a:cubicBezTo>
                    <a:pt x="16" y="356"/>
                    <a:pt x="32" y="356"/>
                    <a:pt x="52" y="356"/>
                  </a:cubicBezTo>
                  <a:cubicBezTo>
                    <a:pt x="70" y="358"/>
                    <a:pt x="87" y="359"/>
                    <a:pt x="105" y="359"/>
                  </a:cubicBezTo>
                  <a:cubicBezTo>
                    <a:pt x="229" y="359"/>
                    <a:pt x="341" y="313"/>
                    <a:pt x="444" y="258"/>
                  </a:cubicBezTo>
                  <a:lnTo>
                    <a:pt x="460" y="223"/>
                  </a:lnTo>
                  <a:cubicBezTo>
                    <a:pt x="523" y="207"/>
                    <a:pt x="589" y="192"/>
                    <a:pt x="656" y="176"/>
                  </a:cubicBezTo>
                  <a:cubicBezTo>
                    <a:pt x="739" y="145"/>
                    <a:pt x="817" y="125"/>
                    <a:pt x="868" y="62"/>
                  </a:cubicBezTo>
                  <a:cubicBezTo>
                    <a:pt x="868" y="62"/>
                    <a:pt x="884" y="46"/>
                    <a:pt x="884" y="27"/>
                  </a:cubicBezTo>
                  <a:cubicBezTo>
                    <a:pt x="884" y="8"/>
                    <a:pt x="868" y="1"/>
                    <a:pt x="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1651875" y="4251850"/>
              <a:ext cx="11500" cy="23000"/>
            </a:xfrm>
            <a:custGeom>
              <a:avLst/>
              <a:gdLst/>
              <a:ahLst/>
              <a:cxnLst/>
              <a:rect l="l" t="t" r="r" b="b"/>
              <a:pathLst>
                <a:path w="460" h="920" extrusionOk="0">
                  <a:moveTo>
                    <a:pt x="29" y="1"/>
                  </a:moveTo>
                  <a:cubicBezTo>
                    <a:pt x="26" y="1"/>
                    <a:pt x="23" y="2"/>
                    <a:pt x="20" y="5"/>
                  </a:cubicBezTo>
                  <a:cubicBezTo>
                    <a:pt x="0" y="5"/>
                    <a:pt x="0" y="36"/>
                    <a:pt x="0" y="56"/>
                  </a:cubicBezTo>
                  <a:cubicBezTo>
                    <a:pt x="20" y="186"/>
                    <a:pt x="67" y="331"/>
                    <a:pt x="149" y="449"/>
                  </a:cubicBezTo>
                  <a:lnTo>
                    <a:pt x="181" y="480"/>
                  </a:lnTo>
                  <a:cubicBezTo>
                    <a:pt x="216" y="547"/>
                    <a:pt x="248" y="609"/>
                    <a:pt x="263" y="692"/>
                  </a:cubicBezTo>
                  <a:cubicBezTo>
                    <a:pt x="295" y="759"/>
                    <a:pt x="330" y="857"/>
                    <a:pt x="393" y="904"/>
                  </a:cubicBezTo>
                  <a:cubicBezTo>
                    <a:pt x="412" y="904"/>
                    <a:pt x="412" y="920"/>
                    <a:pt x="428" y="920"/>
                  </a:cubicBezTo>
                  <a:cubicBezTo>
                    <a:pt x="459" y="920"/>
                    <a:pt x="459" y="872"/>
                    <a:pt x="444" y="841"/>
                  </a:cubicBezTo>
                  <a:cubicBezTo>
                    <a:pt x="412" y="723"/>
                    <a:pt x="346" y="609"/>
                    <a:pt x="279" y="511"/>
                  </a:cubicBezTo>
                  <a:cubicBezTo>
                    <a:pt x="263" y="496"/>
                    <a:pt x="248" y="464"/>
                    <a:pt x="232" y="449"/>
                  </a:cubicBezTo>
                  <a:cubicBezTo>
                    <a:pt x="216" y="413"/>
                    <a:pt x="216" y="382"/>
                    <a:pt x="197" y="331"/>
                  </a:cubicBezTo>
                  <a:cubicBezTo>
                    <a:pt x="165" y="233"/>
                    <a:pt x="118" y="135"/>
                    <a:pt x="67" y="36"/>
                  </a:cubicBezTo>
                  <a:cubicBezTo>
                    <a:pt x="54" y="24"/>
                    <a:pt x="42" y="1"/>
                    <a:pt x="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654325" y="4261275"/>
              <a:ext cx="6600" cy="5925"/>
            </a:xfrm>
            <a:custGeom>
              <a:avLst/>
              <a:gdLst/>
              <a:ahLst/>
              <a:cxnLst/>
              <a:rect l="l" t="t" r="r" b="b"/>
              <a:pathLst>
                <a:path w="264" h="237" extrusionOk="0">
                  <a:moveTo>
                    <a:pt x="132" y="1"/>
                  </a:moveTo>
                  <a:cubicBezTo>
                    <a:pt x="121" y="1"/>
                    <a:pt x="110" y="2"/>
                    <a:pt x="99" y="5"/>
                  </a:cubicBezTo>
                  <a:cubicBezTo>
                    <a:pt x="36" y="20"/>
                    <a:pt x="0" y="87"/>
                    <a:pt x="20" y="150"/>
                  </a:cubicBezTo>
                  <a:cubicBezTo>
                    <a:pt x="46" y="205"/>
                    <a:pt x="96" y="236"/>
                    <a:pt x="149" y="236"/>
                  </a:cubicBezTo>
                  <a:cubicBezTo>
                    <a:pt x="159" y="236"/>
                    <a:pt x="170" y="235"/>
                    <a:pt x="181" y="232"/>
                  </a:cubicBezTo>
                  <a:cubicBezTo>
                    <a:pt x="232" y="217"/>
                    <a:pt x="263" y="150"/>
                    <a:pt x="248" y="87"/>
                  </a:cubicBezTo>
                  <a:cubicBezTo>
                    <a:pt x="235" y="32"/>
                    <a:pt x="186" y="1"/>
                    <a:pt x="132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1522350" y="4173475"/>
              <a:ext cx="16700" cy="22875"/>
            </a:xfrm>
            <a:custGeom>
              <a:avLst/>
              <a:gdLst/>
              <a:ahLst/>
              <a:cxnLst/>
              <a:rect l="l" t="t" r="r" b="b"/>
              <a:pathLst>
                <a:path w="668" h="915" extrusionOk="0">
                  <a:moveTo>
                    <a:pt x="616" y="0"/>
                  </a:moveTo>
                  <a:cubicBezTo>
                    <a:pt x="592" y="0"/>
                    <a:pt x="564" y="8"/>
                    <a:pt x="538" y="16"/>
                  </a:cubicBezTo>
                  <a:cubicBezTo>
                    <a:pt x="275" y="181"/>
                    <a:pt x="114" y="542"/>
                    <a:pt x="0" y="883"/>
                  </a:cubicBezTo>
                  <a:lnTo>
                    <a:pt x="0" y="915"/>
                  </a:lnTo>
                  <a:cubicBezTo>
                    <a:pt x="161" y="801"/>
                    <a:pt x="326" y="703"/>
                    <a:pt x="491" y="589"/>
                  </a:cubicBezTo>
                  <a:cubicBezTo>
                    <a:pt x="554" y="557"/>
                    <a:pt x="636" y="491"/>
                    <a:pt x="636" y="408"/>
                  </a:cubicBezTo>
                  <a:cubicBezTo>
                    <a:pt x="610" y="390"/>
                    <a:pt x="582" y="381"/>
                    <a:pt x="553" y="381"/>
                  </a:cubicBezTo>
                  <a:cubicBezTo>
                    <a:pt x="508" y="381"/>
                    <a:pt x="459" y="403"/>
                    <a:pt x="409" y="444"/>
                  </a:cubicBezTo>
                  <a:cubicBezTo>
                    <a:pt x="507" y="345"/>
                    <a:pt x="605" y="247"/>
                    <a:pt x="652" y="114"/>
                  </a:cubicBezTo>
                  <a:cubicBezTo>
                    <a:pt x="668" y="98"/>
                    <a:pt x="668" y="67"/>
                    <a:pt x="668" y="31"/>
                  </a:cubicBezTo>
                  <a:cubicBezTo>
                    <a:pt x="660" y="8"/>
                    <a:pt x="640" y="0"/>
                    <a:pt x="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1516950" y="4200850"/>
              <a:ext cx="18075" cy="11500"/>
            </a:xfrm>
            <a:custGeom>
              <a:avLst/>
              <a:gdLst/>
              <a:ahLst/>
              <a:cxnLst/>
              <a:rect l="l" t="t" r="r" b="b"/>
              <a:pathLst>
                <a:path w="723" h="460" extrusionOk="0">
                  <a:moveTo>
                    <a:pt x="625" y="0"/>
                  </a:moveTo>
                  <a:cubicBezTo>
                    <a:pt x="413" y="0"/>
                    <a:pt x="181" y="98"/>
                    <a:pt x="1" y="263"/>
                  </a:cubicBezTo>
                  <a:lnTo>
                    <a:pt x="1" y="330"/>
                  </a:lnTo>
                  <a:cubicBezTo>
                    <a:pt x="150" y="393"/>
                    <a:pt x="315" y="444"/>
                    <a:pt x="475" y="459"/>
                  </a:cubicBezTo>
                  <a:cubicBezTo>
                    <a:pt x="511" y="459"/>
                    <a:pt x="574" y="459"/>
                    <a:pt x="574" y="408"/>
                  </a:cubicBezTo>
                  <a:cubicBezTo>
                    <a:pt x="589" y="361"/>
                    <a:pt x="574" y="330"/>
                    <a:pt x="542" y="310"/>
                  </a:cubicBezTo>
                  <a:cubicBezTo>
                    <a:pt x="510" y="280"/>
                    <a:pt x="473" y="269"/>
                    <a:pt x="433" y="269"/>
                  </a:cubicBezTo>
                  <a:cubicBezTo>
                    <a:pt x="410" y="269"/>
                    <a:pt x="386" y="273"/>
                    <a:pt x="362" y="279"/>
                  </a:cubicBezTo>
                  <a:cubicBezTo>
                    <a:pt x="444" y="247"/>
                    <a:pt x="526" y="212"/>
                    <a:pt x="609" y="181"/>
                  </a:cubicBezTo>
                  <a:cubicBezTo>
                    <a:pt x="656" y="165"/>
                    <a:pt x="723" y="114"/>
                    <a:pt x="707" y="51"/>
                  </a:cubicBezTo>
                  <a:cubicBezTo>
                    <a:pt x="707" y="16"/>
                    <a:pt x="656" y="0"/>
                    <a:pt x="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1509200" y="4220475"/>
              <a:ext cx="15125" cy="13550"/>
            </a:xfrm>
            <a:custGeom>
              <a:avLst/>
              <a:gdLst/>
              <a:ahLst/>
              <a:cxnLst/>
              <a:rect l="l" t="t" r="r" b="b"/>
              <a:pathLst>
                <a:path w="605" h="542" extrusionOk="0">
                  <a:moveTo>
                    <a:pt x="188" y="0"/>
                  </a:moveTo>
                  <a:cubicBezTo>
                    <a:pt x="152" y="0"/>
                    <a:pt x="117" y="5"/>
                    <a:pt x="83" y="16"/>
                  </a:cubicBezTo>
                  <a:lnTo>
                    <a:pt x="0" y="149"/>
                  </a:lnTo>
                  <a:cubicBezTo>
                    <a:pt x="83" y="310"/>
                    <a:pt x="197" y="444"/>
                    <a:pt x="330" y="526"/>
                  </a:cubicBezTo>
                  <a:cubicBezTo>
                    <a:pt x="346" y="542"/>
                    <a:pt x="362" y="542"/>
                    <a:pt x="393" y="542"/>
                  </a:cubicBezTo>
                  <a:cubicBezTo>
                    <a:pt x="428" y="526"/>
                    <a:pt x="428" y="459"/>
                    <a:pt x="409" y="408"/>
                  </a:cubicBezTo>
                  <a:cubicBezTo>
                    <a:pt x="393" y="377"/>
                    <a:pt x="362" y="345"/>
                    <a:pt x="346" y="310"/>
                  </a:cubicBezTo>
                  <a:cubicBezTo>
                    <a:pt x="393" y="310"/>
                    <a:pt x="444" y="310"/>
                    <a:pt x="507" y="330"/>
                  </a:cubicBezTo>
                  <a:cubicBezTo>
                    <a:pt x="526" y="330"/>
                    <a:pt x="558" y="330"/>
                    <a:pt x="573" y="310"/>
                  </a:cubicBezTo>
                  <a:cubicBezTo>
                    <a:pt x="605" y="279"/>
                    <a:pt x="605" y="232"/>
                    <a:pt x="589" y="196"/>
                  </a:cubicBezTo>
                  <a:cubicBezTo>
                    <a:pt x="573" y="149"/>
                    <a:pt x="558" y="134"/>
                    <a:pt x="526" y="114"/>
                  </a:cubicBezTo>
                  <a:cubicBezTo>
                    <a:pt x="424" y="54"/>
                    <a:pt x="305" y="0"/>
                    <a:pt x="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1500650" y="4237250"/>
              <a:ext cx="16825" cy="16900"/>
            </a:xfrm>
            <a:custGeom>
              <a:avLst/>
              <a:gdLst/>
              <a:ahLst/>
              <a:cxnLst/>
              <a:rect l="l" t="t" r="r" b="b"/>
              <a:pathLst>
                <a:path w="673" h="676" extrusionOk="0">
                  <a:moveTo>
                    <a:pt x="115" y="0"/>
                  </a:moveTo>
                  <a:lnTo>
                    <a:pt x="1" y="149"/>
                  </a:lnTo>
                  <a:cubicBezTo>
                    <a:pt x="83" y="326"/>
                    <a:pt x="197" y="491"/>
                    <a:pt x="327" y="620"/>
                  </a:cubicBezTo>
                  <a:cubicBezTo>
                    <a:pt x="342" y="656"/>
                    <a:pt x="358" y="671"/>
                    <a:pt x="393" y="671"/>
                  </a:cubicBezTo>
                  <a:cubicBezTo>
                    <a:pt x="396" y="674"/>
                    <a:pt x="400" y="676"/>
                    <a:pt x="403" y="676"/>
                  </a:cubicBezTo>
                  <a:cubicBezTo>
                    <a:pt x="420" y="676"/>
                    <a:pt x="443" y="649"/>
                    <a:pt x="456" y="620"/>
                  </a:cubicBezTo>
                  <a:cubicBezTo>
                    <a:pt x="476" y="589"/>
                    <a:pt x="456" y="558"/>
                    <a:pt x="441" y="542"/>
                  </a:cubicBezTo>
                  <a:cubicBezTo>
                    <a:pt x="409" y="475"/>
                    <a:pt x="378" y="408"/>
                    <a:pt x="342" y="346"/>
                  </a:cubicBezTo>
                  <a:lnTo>
                    <a:pt x="342" y="346"/>
                  </a:lnTo>
                  <a:cubicBezTo>
                    <a:pt x="409" y="393"/>
                    <a:pt x="476" y="424"/>
                    <a:pt x="539" y="424"/>
                  </a:cubicBezTo>
                  <a:cubicBezTo>
                    <a:pt x="574" y="424"/>
                    <a:pt x="605" y="424"/>
                    <a:pt x="621" y="393"/>
                  </a:cubicBezTo>
                  <a:cubicBezTo>
                    <a:pt x="672" y="346"/>
                    <a:pt x="605" y="279"/>
                    <a:pt x="574" y="248"/>
                  </a:cubicBezTo>
                  <a:cubicBezTo>
                    <a:pt x="409" y="165"/>
                    <a:pt x="260" y="67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1490850" y="4257650"/>
              <a:ext cx="16325" cy="15625"/>
            </a:xfrm>
            <a:custGeom>
              <a:avLst/>
              <a:gdLst/>
              <a:ahLst/>
              <a:cxnLst/>
              <a:rect l="l" t="t" r="r" b="b"/>
              <a:pathLst>
                <a:path w="653" h="625" extrusionOk="0">
                  <a:moveTo>
                    <a:pt x="83" y="1"/>
                  </a:moveTo>
                  <a:lnTo>
                    <a:pt x="0" y="67"/>
                  </a:lnTo>
                  <a:cubicBezTo>
                    <a:pt x="83" y="279"/>
                    <a:pt x="197" y="460"/>
                    <a:pt x="326" y="589"/>
                  </a:cubicBezTo>
                  <a:cubicBezTo>
                    <a:pt x="342" y="609"/>
                    <a:pt x="358" y="625"/>
                    <a:pt x="377" y="625"/>
                  </a:cubicBezTo>
                  <a:cubicBezTo>
                    <a:pt x="409" y="625"/>
                    <a:pt x="424" y="574"/>
                    <a:pt x="424" y="542"/>
                  </a:cubicBezTo>
                  <a:cubicBezTo>
                    <a:pt x="424" y="511"/>
                    <a:pt x="409" y="476"/>
                    <a:pt x="393" y="444"/>
                  </a:cubicBezTo>
                  <a:cubicBezTo>
                    <a:pt x="377" y="393"/>
                    <a:pt x="342" y="346"/>
                    <a:pt x="311" y="295"/>
                  </a:cubicBezTo>
                  <a:lnTo>
                    <a:pt x="311" y="295"/>
                  </a:lnTo>
                  <a:cubicBezTo>
                    <a:pt x="377" y="330"/>
                    <a:pt x="456" y="362"/>
                    <a:pt x="538" y="362"/>
                  </a:cubicBezTo>
                  <a:cubicBezTo>
                    <a:pt x="548" y="366"/>
                    <a:pt x="557" y="368"/>
                    <a:pt x="566" y="368"/>
                  </a:cubicBezTo>
                  <a:cubicBezTo>
                    <a:pt x="589" y="368"/>
                    <a:pt x="609" y="353"/>
                    <a:pt x="621" y="330"/>
                  </a:cubicBezTo>
                  <a:cubicBezTo>
                    <a:pt x="652" y="279"/>
                    <a:pt x="621" y="232"/>
                    <a:pt x="574" y="217"/>
                  </a:cubicBezTo>
                  <a:cubicBezTo>
                    <a:pt x="424" y="99"/>
                    <a:pt x="260" y="36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1485950" y="4275700"/>
              <a:ext cx="14350" cy="16450"/>
            </a:xfrm>
            <a:custGeom>
              <a:avLst/>
              <a:gdLst/>
              <a:ahLst/>
              <a:cxnLst/>
              <a:rect l="l" t="t" r="r" b="b"/>
              <a:pathLst>
                <a:path w="574" h="658" extrusionOk="0">
                  <a:moveTo>
                    <a:pt x="32" y="1"/>
                  </a:moveTo>
                  <a:lnTo>
                    <a:pt x="0" y="99"/>
                  </a:lnTo>
                  <a:cubicBezTo>
                    <a:pt x="47" y="295"/>
                    <a:pt x="145" y="476"/>
                    <a:pt x="259" y="605"/>
                  </a:cubicBezTo>
                  <a:cubicBezTo>
                    <a:pt x="281" y="634"/>
                    <a:pt x="312" y="658"/>
                    <a:pt x="338" y="658"/>
                  </a:cubicBezTo>
                  <a:cubicBezTo>
                    <a:pt x="355" y="658"/>
                    <a:pt x="369" y="647"/>
                    <a:pt x="377" y="621"/>
                  </a:cubicBezTo>
                  <a:cubicBezTo>
                    <a:pt x="393" y="590"/>
                    <a:pt x="393" y="574"/>
                    <a:pt x="377" y="539"/>
                  </a:cubicBezTo>
                  <a:cubicBezTo>
                    <a:pt x="357" y="456"/>
                    <a:pt x="326" y="378"/>
                    <a:pt x="279" y="311"/>
                  </a:cubicBezTo>
                  <a:lnTo>
                    <a:pt x="279" y="311"/>
                  </a:lnTo>
                  <a:cubicBezTo>
                    <a:pt x="357" y="358"/>
                    <a:pt x="424" y="393"/>
                    <a:pt x="507" y="425"/>
                  </a:cubicBezTo>
                  <a:cubicBezTo>
                    <a:pt x="538" y="425"/>
                    <a:pt x="573" y="378"/>
                    <a:pt x="573" y="342"/>
                  </a:cubicBezTo>
                  <a:cubicBezTo>
                    <a:pt x="538" y="260"/>
                    <a:pt x="475" y="197"/>
                    <a:pt x="408" y="162"/>
                  </a:cubicBezTo>
                  <a:cubicBezTo>
                    <a:pt x="295" y="83"/>
                    <a:pt x="161" y="17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1509600" y="4179000"/>
              <a:ext cx="11100" cy="23925"/>
            </a:xfrm>
            <a:custGeom>
              <a:avLst/>
              <a:gdLst/>
              <a:ahLst/>
              <a:cxnLst/>
              <a:rect l="l" t="t" r="r" b="b"/>
              <a:pathLst>
                <a:path w="444" h="957" extrusionOk="0">
                  <a:moveTo>
                    <a:pt x="358" y="0"/>
                  </a:moveTo>
                  <a:cubicBezTo>
                    <a:pt x="341" y="0"/>
                    <a:pt x="325" y="8"/>
                    <a:pt x="314" y="26"/>
                  </a:cubicBezTo>
                  <a:cubicBezTo>
                    <a:pt x="279" y="42"/>
                    <a:pt x="279" y="89"/>
                    <a:pt x="263" y="124"/>
                  </a:cubicBezTo>
                  <a:cubicBezTo>
                    <a:pt x="232" y="238"/>
                    <a:pt x="216" y="352"/>
                    <a:pt x="216" y="466"/>
                  </a:cubicBezTo>
                  <a:cubicBezTo>
                    <a:pt x="196" y="419"/>
                    <a:pt x="196" y="352"/>
                    <a:pt x="165" y="321"/>
                  </a:cubicBezTo>
                  <a:cubicBezTo>
                    <a:pt x="148" y="301"/>
                    <a:pt x="120" y="288"/>
                    <a:pt x="94" y="288"/>
                  </a:cubicBezTo>
                  <a:cubicBezTo>
                    <a:pt x="71" y="288"/>
                    <a:pt x="50" y="297"/>
                    <a:pt x="35" y="321"/>
                  </a:cubicBezTo>
                  <a:cubicBezTo>
                    <a:pt x="0" y="383"/>
                    <a:pt x="35" y="466"/>
                    <a:pt x="83" y="517"/>
                  </a:cubicBezTo>
                  <a:cubicBezTo>
                    <a:pt x="216" y="662"/>
                    <a:pt x="263" y="811"/>
                    <a:pt x="393" y="957"/>
                  </a:cubicBezTo>
                  <a:lnTo>
                    <a:pt x="428" y="874"/>
                  </a:lnTo>
                  <a:cubicBezTo>
                    <a:pt x="444" y="646"/>
                    <a:pt x="412" y="466"/>
                    <a:pt x="444" y="238"/>
                  </a:cubicBezTo>
                  <a:cubicBezTo>
                    <a:pt x="444" y="172"/>
                    <a:pt x="444" y="105"/>
                    <a:pt x="428" y="58"/>
                  </a:cubicBezTo>
                  <a:cubicBezTo>
                    <a:pt x="418" y="25"/>
                    <a:pt x="387" y="0"/>
                    <a:pt x="3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1499000" y="4197775"/>
              <a:ext cx="15525" cy="15750"/>
            </a:xfrm>
            <a:custGeom>
              <a:avLst/>
              <a:gdLst/>
              <a:ahLst/>
              <a:cxnLst/>
              <a:rect l="l" t="t" r="r" b="b"/>
              <a:pathLst>
                <a:path w="621" h="630" extrusionOk="0">
                  <a:moveTo>
                    <a:pt x="243" y="1"/>
                  </a:moveTo>
                  <a:cubicBezTo>
                    <a:pt x="213" y="1"/>
                    <a:pt x="184" y="50"/>
                    <a:pt x="196" y="92"/>
                  </a:cubicBezTo>
                  <a:cubicBezTo>
                    <a:pt x="196" y="158"/>
                    <a:pt x="228" y="206"/>
                    <a:pt x="248" y="237"/>
                  </a:cubicBezTo>
                  <a:cubicBezTo>
                    <a:pt x="206" y="218"/>
                    <a:pt x="153" y="204"/>
                    <a:pt x="99" y="204"/>
                  </a:cubicBezTo>
                  <a:cubicBezTo>
                    <a:pt x="66" y="204"/>
                    <a:pt x="32" y="209"/>
                    <a:pt x="0" y="221"/>
                  </a:cubicBezTo>
                  <a:cubicBezTo>
                    <a:pt x="16" y="304"/>
                    <a:pt x="83" y="335"/>
                    <a:pt x="149" y="370"/>
                  </a:cubicBezTo>
                  <a:cubicBezTo>
                    <a:pt x="263" y="417"/>
                    <a:pt x="444" y="567"/>
                    <a:pt x="573" y="629"/>
                  </a:cubicBezTo>
                  <a:lnTo>
                    <a:pt x="620" y="516"/>
                  </a:lnTo>
                  <a:cubicBezTo>
                    <a:pt x="573" y="288"/>
                    <a:pt x="424" y="107"/>
                    <a:pt x="263" y="9"/>
                  </a:cubicBezTo>
                  <a:cubicBezTo>
                    <a:pt x="257" y="3"/>
                    <a:pt x="250" y="1"/>
                    <a:pt x="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1490450" y="4215675"/>
              <a:ext cx="17200" cy="11775"/>
            </a:xfrm>
            <a:custGeom>
              <a:avLst/>
              <a:gdLst/>
              <a:ahLst/>
              <a:cxnLst/>
              <a:rect l="l" t="t" r="r" b="b"/>
              <a:pathLst>
                <a:path w="688" h="471" extrusionOk="0">
                  <a:moveTo>
                    <a:pt x="150" y="0"/>
                  </a:moveTo>
                  <a:cubicBezTo>
                    <a:pt x="130" y="0"/>
                    <a:pt x="113" y="4"/>
                    <a:pt x="99" y="12"/>
                  </a:cubicBezTo>
                  <a:cubicBezTo>
                    <a:pt x="64" y="129"/>
                    <a:pt x="162" y="176"/>
                    <a:pt x="228" y="227"/>
                  </a:cubicBezTo>
                  <a:cubicBezTo>
                    <a:pt x="213" y="275"/>
                    <a:pt x="146" y="275"/>
                    <a:pt x="115" y="275"/>
                  </a:cubicBezTo>
                  <a:cubicBezTo>
                    <a:pt x="106" y="272"/>
                    <a:pt x="97" y="271"/>
                    <a:pt x="88" y="271"/>
                  </a:cubicBezTo>
                  <a:cubicBezTo>
                    <a:pt x="44" y="271"/>
                    <a:pt x="1" y="302"/>
                    <a:pt x="1" y="357"/>
                  </a:cubicBezTo>
                  <a:cubicBezTo>
                    <a:pt x="1" y="388"/>
                    <a:pt x="48" y="404"/>
                    <a:pt x="79" y="404"/>
                  </a:cubicBezTo>
                  <a:cubicBezTo>
                    <a:pt x="244" y="424"/>
                    <a:pt x="472" y="455"/>
                    <a:pt x="652" y="471"/>
                  </a:cubicBezTo>
                  <a:lnTo>
                    <a:pt x="688" y="341"/>
                  </a:lnTo>
                  <a:cubicBezTo>
                    <a:pt x="557" y="183"/>
                    <a:pt x="290" y="0"/>
                    <a:pt x="1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483875" y="4234225"/>
              <a:ext cx="17600" cy="10000"/>
            </a:xfrm>
            <a:custGeom>
              <a:avLst/>
              <a:gdLst/>
              <a:ahLst/>
              <a:cxnLst/>
              <a:rect l="l" t="t" r="r" b="b"/>
              <a:pathLst>
                <a:path w="704" h="400" extrusionOk="0">
                  <a:moveTo>
                    <a:pt x="226" y="0"/>
                  </a:moveTo>
                  <a:cubicBezTo>
                    <a:pt x="195" y="0"/>
                    <a:pt x="163" y="3"/>
                    <a:pt x="130" y="7"/>
                  </a:cubicBezTo>
                  <a:cubicBezTo>
                    <a:pt x="115" y="23"/>
                    <a:pt x="83" y="23"/>
                    <a:pt x="68" y="55"/>
                  </a:cubicBezTo>
                  <a:cubicBezTo>
                    <a:pt x="32" y="74"/>
                    <a:pt x="17" y="121"/>
                    <a:pt x="32" y="137"/>
                  </a:cubicBezTo>
                  <a:cubicBezTo>
                    <a:pt x="48" y="153"/>
                    <a:pt x="68" y="172"/>
                    <a:pt x="83" y="172"/>
                  </a:cubicBezTo>
                  <a:cubicBezTo>
                    <a:pt x="146" y="188"/>
                    <a:pt x="213" y="204"/>
                    <a:pt x="279" y="235"/>
                  </a:cubicBezTo>
                  <a:cubicBezTo>
                    <a:pt x="181" y="270"/>
                    <a:pt x="99" y="302"/>
                    <a:pt x="1" y="349"/>
                  </a:cubicBezTo>
                  <a:cubicBezTo>
                    <a:pt x="1" y="384"/>
                    <a:pt x="32" y="400"/>
                    <a:pt x="68" y="400"/>
                  </a:cubicBezTo>
                  <a:cubicBezTo>
                    <a:pt x="244" y="400"/>
                    <a:pt x="440" y="400"/>
                    <a:pt x="621" y="369"/>
                  </a:cubicBezTo>
                  <a:lnTo>
                    <a:pt x="703" y="137"/>
                  </a:lnTo>
                  <a:cubicBezTo>
                    <a:pt x="551" y="67"/>
                    <a:pt x="398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1476925" y="4252175"/>
              <a:ext cx="16800" cy="10025"/>
            </a:xfrm>
            <a:custGeom>
              <a:avLst/>
              <a:gdLst/>
              <a:ahLst/>
              <a:cxnLst/>
              <a:rect l="l" t="t" r="r" b="b"/>
              <a:pathLst>
                <a:path w="672" h="401" extrusionOk="0">
                  <a:moveTo>
                    <a:pt x="169" y="0"/>
                  </a:moveTo>
                  <a:cubicBezTo>
                    <a:pt x="134" y="0"/>
                    <a:pt x="100" y="3"/>
                    <a:pt x="67" y="8"/>
                  </a:cubicBezTo>
                  <a:cubicBezTo>
                    <a:pt x="16" y="23"/>
                    <a:pt x="0" y="90"/>
                    <a:pt x="16" y="122"/>
                  </a:cubicBezTo>
                  <a:cubicBezTo>
                    <a:pt x="32" y="141"/>
                    <a:pt x="51" y="157"/>
                    <a:pt x="67" y="173"/>
                  </a:cubicBezTo>
                  <a:cubicBezTo>
                    <a:pt x="98" y="188"/>
                    <a:pt x="98" y="255"/>
                    <a:pt x="67" y="286"/>
                  </a:cubicBezTo>
                  <a:cubicBezTo>
                    <a:pt x="16" y="318"/>
                    <a:pt x="32" y="400"/>
                    <a:pt x="67" y="400"/>
                  </a:cubicBezTo>
                  <a:cubicBezTo>
                    <a:pt x="114" y="400"/>
                    <a:pt x="149" y="400"/>
                    <a:pt x="196" y="384"/>
                  </a:cubicBezTo>
                  <a:cubicBezTo>
                    <a:pt x="346" y="369"/>
                    <a:pt x="491" y="337"/>
                    <a:pt x="640" y="318"/>
                  </a:cubicBezTo>
                  <a:lnTo>
                    <a:pt x="671" y="220"/>
                  </a:lnTo>
                  <a:cubicBezTo>
                    <a:pt x="533" y="71"/>
                    <a:pt x="349" y="0"/>
                    <a:pt x="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470825" y="4270450"/>
              <a:ext cx="17200" cy="10750"/>
            </a:xfrm>
            <a:custGeom>
              <a:avLst/>
              <a:gdLst/>
              <a:ahLst/>
              <a:cxnLst/>
              <a:rect l="l" t="t" r="r" b="b"/>
              <a:pathLst>
                <a:path w="688" h="430" extrusionOk="0">
                  <a:moveTo>
                    <a:pt x="384" y="0"/>
                  </a:moveTo>
                  <a:cubicBezTo>
                    <a:pt x="311" y="0"/>
                    <a:pt x="236" y="9"/>
                    <a:pt x="162" y="30"/>
                  </a:cubicBezTo>
                  <a:cubicBezTo>
                    <a:pt x="99" y="46"/>
                    <a:pt x="1" y="113"/>
                    <a:pt x="16" y="195"/>
                  </a:cubicBezTo>
                  <a:cubicBezTo>
                    <a:pt x="16" y="258"/>
                    <a:pt x="64" y="274"/>
                    <a:pt x="115" y="274"/>
                  </a:cubicBezTo>
                  <a:cubicBezTo>
                    <a:pt x="146" y="274"/>
                    <a:pt x="179" y="267"/>
                    <a:pt x="207" y="267"/>
                  </a:cubicBezTo>
                  <a:cubicBezTo>
                    <a:pt x="221" y="267"/>
                    <a:pt x="234" y="268"/>
                    <a:pt x="244" y="274"/>
                  </a:cubicBezTo>
                  <a:cubicBezTo>
                    <a:pt x="177" y="309"/>
                    <a:pt x="115" y="356"/>
                    <a:pt x="32" y="407"/>
                  </a:cubicBezTo>
                  <a:cubicBezTo>
                    <a:pt x="32" y="418"/>
                    <a:pt x="48" y="429"/>
                    <a:pt x="63" y="429"/>
                  </a:cubicBezTo>
                  <a:cubicBezTo>
                    <a:pt x="69" y="429"/>
                    <a:pt x="75" y="427"/>
                    <a:pt x="79" y="423"/>
                  </a:cubicBezTo>
                  <a:cubicBezTo>
                    <a:pt x="244" y="372"/>
                    <a:pt x="409" y="309"/>
                    <a:pt x="570" y="258"/>
                  </a:cubicBezTo>
                  <a:lnTo>
                    <a:pt x="688" y="46"/>
                  </a:lnTo>
                  <a:cubicBezTo>
                    <a:pt x="591" y="18"/>
                    <a:pt x="489" y="0"/>
                    <a:pt x="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1468375" y="4287100"/>
              <a:ext cx="13875" cy="11825"/>
            </a:xfrm>
            <a:custGeom>
              <a:avLst/>
              <a:gdLst/>
              <a:ahLst/>
              <a:cxnLst/>
              <a:rect l="l" t="t" r="r" b="b"/>
              <a:pathLst>
                <a:path w="555" h="473" extrusionOk="0">
                  <a:moveTo>
                    <a:pt x="554" y="0"/>
                  </a:moveTo>
                  <a:lnTo>
                    <a:pt x="554" y="0"/>
                  </a:lnTo>
                  <a:cubicBezTo>
                    <a:pt x="393" y="51"/>
                    <a:pt x="228" y="134"/>
                    <a:pt x="79" y="263"/>
                  </a:cubicBezTo>
                  <a:cubicBezTo>
                    <a:pt x="63" y="294"/>
                    <a:pt x="32" y="314"/>
                    <a:pt x="16" y="361"/>
                  </a:cubicBezTo>
                  <a:cubicBezTo>
                    <a:pt x="1" y="393"/>
                    <a:pt x="1" y="444"/>
                    <a:pt x="16" y="459"/>
                  </a:cubicBezTo>
                  <a:cubicBezTo>
                    <a:pt x="26" y="469"/>
                    <a:pt x="36" y="472"/>
                    <a:pt x="48" y="472"/>
                  </a:cubicBezTo>
                  <a:cubicBezTo>
                    <a:pt x="76" y="472"/>
                    <a:pt x="108" y="450"/>
                    <a:pt x="130" y="428"/>
                  </a:cubicBezTo>
                  <a:cubicBezTo>
                    <a:pt x="244" y="346"/>
                    <a:pt x="342" y="263"/>
                    <a:pt x="456" y="165"/>
                  </a:cubicBezTo>
                  <a:lnTo>
                    <a:pt x="5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1479375" y="4290025"/>
              <a:ext cx="6600" cy="10450"/>
            </a:xfrm>
            <a:custGeom>
              <a:avLst/>
              <a:gdLst/>
              <a:ahLst/>
              <a:cxnLst/>
              <a:rect l="l" t="t" r="r" b="b"/>
              <a:pathLst>
                <a:path w="264" h="418" extrusionOk="0">
                  <a:moveTo>
                    <a:pt x="67" y="1"/>
                  </a:moveTo>
                  <a:lnTo>
                    <a:pt x="16" y="48"/>
                  </a:lnTo>
                  <a:cubicBezTo>
                    <a:pt x="0" y="177"/>
                    <a:pt x="83" y="276"/>
                    <a:pt x="130" y="374"/>
                  </a:cubicBezTo>
                  <a:cubicBezTo>
                    <a:pt x="152" y="396"/>
                    <a:pt x="186" y="417"/>
                    <a:pt x="217" y="417"/>
                  </a:cubicBezTo>
                  <a:cubicBezTo>
                    <a:pt x="234" y="417"/>
                    <a:pt x="250" y="410"/>
                    <a:pt x="263" y="393"/>
                  </a:cubicBezTo>
                  <a:cubicBezTo>
                    <a:pt x="263" y="358"/>
                    <a:pt x="263" y="327"/>
                    <a:pt x="248" y="295"/>
                  </a:cubicBezTo>
                  <a:cubicBezTo>
                    <a:pt x="197" y="197"/>
                    <a:pt x="149" y="79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1458575" y="4192650"/>
              <a:ext cx="66500" cy="214925"/>
            </a:xfrm>
            <a:custGeom>
              <a:avLst/>
              <a:gdLst/>
              <a:ahLst/>
              <a:cxnLst/>
              <a:rect l="l" t="t" r="r" b="b"/>
              <a:pathLst>
                <a:path w="2660" h="8597" extrusionOk="0">
                  <a:moveTo>
                    <a:pt x="2626" y="1"/>
                  </a:moveTo>
                  <a:cubicBezTo>
                    <a:pt x="2616" y="1"/>
                    <a:pt x="2604" y="6"/>
                    <a:pt x="2598" y="18"/>
                  </a:cubicBezTo>
                  <a:cubicBezTo>
                    <a:pt x="1193" y="2652"/>
                    <a:pt x="0" y="5513"/>
                    <a:pt x="79" y="8570"/>
                  </a:cubicBezTo>
                  <a:cubicBezTo>
                    <a:pt x="79" y="8588"/>
                    <a:pt x="91" y="8597"/>
                    <a:pt x="104" y="8597"/>
                  </a:cubicBezTo>
                  <a:cubicBezTo>
                    <a:pt x="117" y="8597"/>
                    <a:pt x="130" y="8588"/>
                    <a:pt x="130" y="8570"/>
                  </a:cubicBezTo>
                  <a:cubicBezTo>
                    <a:pt x="47" y="5529"/>
                    <a:pt x="1240" y="2667"/>
                    <a:pt x="2650" y="34"/>
                  </a:cubicBezTo>
                  <a:cubicBezTo>
                    <a:pt x="2659" y="14"/>
                    <a:pt x="2643" y="1"/>
                    <a:pt x="262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1443575" y="4308875"/>
              <a:ext cx="8825" cy="124825"/>
            </a:xfrm>
            <a:custGeom>
              <a:avLst/>
              <a:gdLst/>
              <a:ahLst/>
              <a:cxnLst/>
              <a:rect l="l" t="t" r="r" b="b"/>
              <a:pathLst>
                <a:path w="353" h="4993" extrusionOk="0">
                  <a:moveTo>
                    <a:pt x="34" y="1"/>
                  </a:moveTo>
                  <a:cubicBezTo>
                    <a:pt x="17" y="1"/>
                    <a:pt x="0" y="18"/>
                    <a:pt x="11" y="48"/>
                  </a:cubicBezTo>
                  <a:cubicBezTo>
                    <a:pt x="239" y="1665"/>
                    <a:pt x="286" y="3317"/>
                    <a:pt x="157" y="4969"/>
                  </a:cubicBezTo>
                  <a:cubicBezTo>
                    <a:pt x="157" y="4985"/>
                    <a:pt x="173" y="4993"/>
                    <a:pt x="190" y="4993"/>
                  </a:cubicBezTo>
                  <a:cubicBezTo>
                    <a:pt x="207" y="4993"/>
                    <a:pt x="223" y="4985"/>
                    <a:pt x="223" y="4969"/>
                  </a:cubicBezTo>
                  <a:cubicBezTo>
                    <a:pt x="353" y="3317"/>
                    <a:pt x="286" y="1665"/>
                    <a:pt x="59" y="32"/>
                  </a:cubicBezTo>
                  <a:cubicBezTo>
                    <a:pt x="59" y="10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428250" y="4291150"/>
              <a:ext cx="35650" cy="39950"/>
            </a:xfrm>
            <a:custGeom>
              <a:avLst/>
              <a:gdLst/>
              <a:ahLst/>
              <a:cxnLst/>
              <a:rect l="l" t="t" r="r" b="b"/>
              <a:pathLst>
                <a:path w="1426" h="1598" extrusionOk="0">
                  <a:moveTo>
                    <a:pt x="1356" y="1"/>
                  </a:moveTo>
                  <a:cubicBezTo>
                    <a:pt x="1336" y="1"/>
                    <a:pt x="1312" y="10"/>
                    <a:pt x="1292" y="19"/>
                  </a:cubicBezTo>
                  <a:cubicBezTo>
                    <a:pt x="1033" y="168"/>
                    <a:pt x="821" y="380"/>
                    <a:pt x="656" y="643"/>
                  </a:cubicBezTo>
                  <a:lnTo>
                    <a:pt x="640" y="741"/>
                  </a:lnTo>
                  <a:cubicBezTo>
                    <a:pt x="526" y="839"/>
                    <a:pt x="428" y="953"/>
                    <a:pt x="310" y="1051"/>
                  </a:cubicBezTo>
                  <a:cubicBezTo>
                    <a:pt x="197" y="1180"/>
                    <a:pt x="51" y="1310"/>
                    <a:pt x="16" y="1491"/>
                  </a:cubicBezTo>
                  <a:cubicBezTo>
                    <a:pt x="0" y="1526"/>
                    <a:pt x="0" y="1542"/>
                    <a:pt x="16" y="1573"/>
                  </a:cubicBezTo>
                  <a:cubicBezTo>
                    <a:pt x="28" y="1591"/>
                    <a:pt x="46" y="1598"/>
                    <a:pt x="67" y="1598"/>
                  </a:cubicBezTo>
                  <a:cubicBezTo>
                    <a:pt x="104" y="1598"/>
                    <a:pt x="150" y="1572"/>
                    <a:pt x="181" y="1542"/>
                  </a:cubicBezTo>
                  <a:cubicBezTo>
                    <a:pt x="361" y="1377"/>
                    <a:pt x="526" y="1165"/>
                    <a:pt x="656" y="937"/>
                  </a:cubicBezTo>
                  <a:cubicBezTo>
                    <a:pt x="687" y="886"/>
                    <a:pt x="703" y="839"/>
                    <a:pt x="754" y="804"/>
                  </a:cubicBezTo>
                  <a:cubicBezTo>
                    <a:pt x="801" y="741"/>
                    <a:pt x="868" y="690"/>
                    <a:pt x="919" y="643"/>
                  </a:cubicBezTo>
                  <a:cubicBezTo>
                    <a:pt x="1095" y="509"/>
                    <a:pt x="1245" y="329"/>
                    <a:pt x="1374" y="132"/>
                  </a:cubicBezTo>
                  <a:cubicBezTo>
                    <a:pt x="1409" y="101"/>
                    <a:pt x="1425" y="54"/>
                    <a:pt x="1390" y="19"/>
                  </a:cubicBezTo>
                  <a:cubicBezTo>
                    <a:pt x="1383" y="5"/>
                    <a:pt x="1371" y="1"/>
                    <a:pt x="13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1426175" y="4291300"/>
              <a:ext cx="39275" cy="36950"/>
            </a:xfrm>
            <a:custGeom>
              <a:avLst/>
              <a:gdLst/>
              <a:ahLst/>
              <a:cxnLst/>
              <a:rect l="l" t="t" r="r" b="b"/>
              <a:pathLst>
                <a:path w="1571" h="1478" extrusionOk="0">
                  <a:moveTo>
                    <a:pt x="101" y="1"/>
                  </a:moveTo>
                  <a:cubicBezTo>
                    <a:pt x="88" y="1"/>
                    <a:pt x="76" y="5"/>
                    <a:pt x="68" y="13"/>
                  </a:cubicBezTo>
                  <a:cubicBezTo>
                    <a:pt x="1" y="48"/>
                    <a:pt x="52" y="126"/>
                    <a:pt x="83" y="178"/>
                  </a:cubicBezTo>
                  <a:cubicBezTo>
                    <a:pt x="248" y="374"/>
                    <a:pt x="444" y="539"/>
                    <a:pt x="656" y="684"/>
                  </a:cubicBezTo>
                  <a:cubicBezTo>
                    <a:pt x="707" y="715"/>
                    <a:pt x="755" y="735"/>
                    <a:pt x="806" y="782"/>
                  </a:cubicBezTo>
                  <a:cubicBezTo>
                    <a:pt x="853" y="833"/>
                    <a:pt x="904" y="896"/>
                    <a:pt x="951" y="962"/>
                  </a:cubicBezTo>
                  <a:cubicBezTo>
                    <a:pt x="1080" y="1143"/>
                    <a:pt x="1245" y="1304"/>
                    <a:pt x="1426" y="1437"/>
                  </a:cubicBezTo>
                  <a:cubicBezTo>
                    <a:pt x="1455" y="1457"/>
                    <a:pt x="1487" y="1477"/>
                    <a:pt x="1514" y="1477"/>
                  </a:cubicBezTo>
                  <a:cubicBezTo>
                    <a:pt x="1529" y="1477"/>
                    <a:pt x="1544" y="1470"/>
                    <a:pt x="1555" y="1453"/>
                  </a:cubicBezTo>
                  <a:cubicBezTo>
                    <a:pt x="1571" y="1437"/>
                    <a:pt x="1555" y="1386"/>
                    <a:pt x="1540" y="1355"/>
                  </a:cubicBezTo>
                  <a:cubicBezTo>
                    <a:pt x="1410" y="1092"/>
                    <a:pt x="1214" y="849"/>
                    <a:pt x="951" y="684"/>
                  </a:cubicBezTo>
                  <a:lnTo>
                    <a:pt x="868" y="668"/>
                  </a:lnTo>
                  <a:cubicBezTo>
                    <a:pt x="755" y="554"/>
                    <a:pt x="656" y="440"/>
                    <a:pt x="558" y="323"/>
                  </a:cubicBezTo>
                  <a:cubicBezTo>
                    <a:pt x="429" y="193"/>
                    <a:pt x="315" y="64"/>
                    <a:pt x="134" y="13"/>
                  </a:cubicBezTo>
                  <a:cubicBezTo>
                    <a:pt x="127" y="5"/>
                    <a:pt x="114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1442975" y="4283400"/>
              <a:ext cx="8650" cy="52875"/>
            </a:xfrm>
            <a:custGeom>
              <a:avLst/>
              <a:gdLst/>
              <a:ahLst/>
              <a:cxnLst/>
              <a:rect l="l" t="t" r="r" b="b"/>
              <a:pathLst>
                <a:path w="346" h="2115" extrusionOk="0">
                  <a:moveTo>
                    <a:pt x="99" y="1"/>
                  </a:moveTo>
                  <a:cubicBezTo>
                    <a:pt x="45" y="1"/>
                    <a:pt x="16" y="75"/>
                    <a:pt x="16" y="132"/>
                  </a:cubicBezTo>
                  <a:cubicBezTo>
                    <a:pt x="0" y="395"/>
                    <a:pt x="16" y="658"/>
                    <a:pt x="67" y="917"/>
                  </a:cubicBezTo>
                  <a:cubicBezTo>
                    <a:pt x="83" y="968"/>
                    <a:pt x="98" y="1031"/>
                    <a:pt x="98" y="1082"/>
                  </a:cubicBezTo>
                  <a:cubicBezTo>
                    <a:pt x="114" y="1165"/>
                    <a:pt x="98" y="1247"/>
                    <a:pt x="83" y="1326"/>
                  </a:cubicBezTo>
                  <a:cubicBezTo>
                    <a:pt x="51" y="1557"/>
                    <a:pt x="67" y="1785"/>
                    <a:pt x="98" y="2012"/>
                  </a:cubicBezTo>
                  <a:cubicBezTo>
                    <a:pt x="98" y="2057"/>
                    <a:pt x="110" y="2114"/>
                    <a:pt x="148" y="2114"/>
                  </a:cubicBezTo>
                  <a:cubicBezTo>
                    <a:pt x="153" y="2114"/>
                    <a:pt x="159" y="2113"/>
                    <a:pt x="165" y="2111"/>
                  </a:cubicBezTo>
                  <a:cubicBezTo>
                    <a:pt x="196" y="2111"/>
                    <a:pt x="212" y="2079"/>
                    <a:pt x="232" y="2048"/>
                  </a:cubicBezTo>
                  <a:cubicBezTo>
                    <a:pt x="330" y="1753"/>
                    <a:pt x="346" y="1443"/>
                    <a:pt x="279" y="1129"/>
                  </a:cubicBezTo>
                  <a:lnTo>
                    <a:pt x="232" y="1051"/>
                  </a:lnTo>
                  <a:cubicBezTo>
                    <a:pt x="232" y="902"/>
                    <a:pt x="232" y="737"/>
                    <a:pt x="247" y="592"/>
                  </a:cubicBezTo>
                  <a:cubicBezTo>
                    <a:pt x="247" y="411"/>
                    <a:pt x="247" y="215"/>
                    <a:pt x="165" y="50"/>
                  </a:cubicBezTo>
                  <a:cubicBezTo>
                    <a:pt x="149" y="34"/>
                    <a:pt x="134" y="3"/>
                    <a:pt x="114" y="3"/>
                  </a:cubicBezTo>
                  <a:cubicBezTo>
                    <a:pt x="109" y="2"/>
                    <a:pt x="104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420500" y="4305825"/>
              <a:ext cx="51525" cy="9425"/>
            </a:xfrm>
            <a:custGeom>
              <a:avLst/>
              <a:gdLst/>
              <a:ahLst/>
              <a:cxnLst/>
              <a:rect l="l" t="t" r="r" b="b"/>
              <a:pathLst>
                <a:path w="2061" h="377" extrusionOk="0">
                  <a:moveTo>
                    <a:pt x="1786" y="1"/>
                  </a:moveTo>
                  <a:cubicBezTo>
                    <a:pt x="1571" y="1"/>
                    <a:pt x="1365" y="34"/>
                    <a:pt x="1162" y="103"/>
                  </a:cubicBezTo>
                  <a:cubicBezTo>
                    <a:pt x="1111" y="119"/>
                    <a:pt x="1048" y="134"/>
                    <a:pt x="997" y="134"/>
                  </a:cubicBezTo>
                  <a:cubicBezTo>
                    <a:pt x="973" y="140"/>
                    <a:pt x="950" y="142"/>
                    <a:pt x="927" y="142"/>
                  </a:cubicBezTo>
                  <a:cubicBezTo>
                    <a:pt x="875" y="142"/>
                    <a:pt x="827" y="130"/>
                    <a:pt x="770" y="119"/>
                  </a:cubicBezTo>
                  <a:cubicBezTo>
                    <a:pt x="714" y="115"/>
                    <a:pt x="658" y="113"/>
                    <a:pt x="603" y="113"/>
                  </a:cubicBezTo>
                  <a:cubicBezTo>
                    <a:pt x="435" y="113"/>
                    <a:pt x="270" y="131"/>
                    <a:pt x="98" y="170"/>
                  </a:cubicBezTo>
                  <a:cubicBezTo>
                    <a:pt x="67" y="185"/>
                    <a:pt x="0" y="201"/>
                    <a:pt x="16" y="252"/>
                  </a:cubicBezTo>
                  <a:cubicBezTo>
                    <a:pt x="16" y="283"/>
                    <a:pt x="51" y="299"/>
                    <a:pt x="83" y="315"/>
                  </a:cubicBezTo>
                  <a:cubicBezTo>
                    <a:pt x="222" y="356"/>
                    <a:pt x="369" y="377"/>
                    <a:pt x="518" y="377"/>
                  </a:cubicBezTo>
                  <a:cubicBezTo>
                    <a:pt x="668" y="377"/>
                    <a:pt x="819" y="356"/>
                    <a:pt x="966" y="315"/>
                  </a:cubicBezTo>
                  <a:lnTo>
                    <a:pt x="1033" y="268"/>
                  </a:lnTo>
                  <a:cubicBezTo>
                    <a:pt x="1193" y="268"/>
                    <a:pt x="1343" y="252"/>
                    <a:pt x="1488" y="252"/>
                  </a:cubicBezTo>
                  <a:cubicBezTo>
                    <a:pt x="1653" y="252"/>
                    <a:pt x="1849" y="252"/>
                    <a:pt x="1994" y="154"/>
                  </a:cubicBezTo>
                  <a:cubicBezTo>
                    <a:pt x="2014" y="134"/>
                    <a:pt x="2029" y="119"/>
                    <a:pt x="2045" y="87"/>
                  </a:cubicBezTo>
                  <a:cubicBezTo>
                    <a:pt x="2061" y="36"/>
                    <a:pt x="1963" y="5"/>
                    <a:pt x="1916" y="5"/>
                  </a:cubicBezTo>
                  <a:cubicBezTo>
                    <a:pt x="1872" y="2"/>
                    <a:pt x="1829" y="1"/>
                    <a:pt x="1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1422550" y="4298975"/>
              <a:ext cx="46250" cy="24750"/>
            </a:xfrm>
            <a:custGeom>
              <a:avLst/>
              <a:gdLst/>
              <a:ahLst/>
              <a:cxnLst/>
              <a:rect l="l" t="t" r="r" b="b"/>
              <a:pathLst>
                <a:path w="1850" h="990" extrusionOk="0">
                  <a:moveTo>
                    <a:pt x="1736" y="0"/>
                  </a:moveTo>
                  <a:cubicBezTo>
                    <a:pt x="1441" y="35"/>
                    <a:pt x="1163" y="149"/>
                    <a:pt x="931" y="330"/>
                  </a:cubicBezTo>
                  <a:lnTo>
                    <a:pt x="884" y="408"/>
                  </a:lnTo>
                  <a:cubicBezTo>
                    <a:pt x="735" y="475"/>
                    <a:pt x="605" y="526"/>
                    <a:pt x="476" y="589"/>
                  </a:cubicBezTo>
                  <a:cubicBezTo>
                    <a:pt x="311" y="655"/>
                    <a:pt x="146" y="722"/>
                    <a:pt x="32" y="867"/>
                  </a:cubicBezTo>
                  <a:cubicBezTo>
                    <a:pt x="16" y="883"/>
                    <a:pt x="1" y="918"/>
                    <a:pt x="16" y="934"/>
                  </a:cubicBezTo>
                  <a:cubicBezTo>
                    <a:pt x="16" y="976"/>
                    <a:pt x="60" y="990"/>
                    <a:pt x="104" y="990"/>
                  </a:cubicBezTo>
                  <a:cubicBezTo>
                    <a:pt x="126" y="990"/>
                    <a:pt x="149" y="986"/>
                    <a:pt x="166" y="981"/>
                  </a:cubicBezTo>
                  <a:cubicBezTo>
                    <a:pt x="393" y="883"/>
                    <a:pt x="621" y="769"/>
                    <a:pt x="817" y="604"/>
                  </a:cubicBezTo>
                  <a:cubicBezTo>
                    <a:pt x="868" y="573"/>
                    <a:pt x="900" y="542"/>
                    <a:pt x="951" y="506"/>
                  </a:cubicBezTo>
                  <a:cubicBezTo>
                    <a:pt x="1013" y="475"/>
                    <a:pt x="1096" y="459"/>
                    <a:pt x="1178" y="428"/>
                  </a:cubicBezTo>
                  <a:cubicBezTo>
                    <a:pt x="1390" y="377"/>
                    <a:pt x="1586" y="263"/>
                    <a:pt x="1767" y="149"/>
                  </a:cubicBezTo>
                  <a:cubicBezTo>
                    <a:pt x="1814" y="114"/>
                    <a:pt x="1849" y="82"/>
                    <a:pt x="1834" y="35"/>
                  </a:cubicBezTo>
                  <a:cubicBezTo>
                    <a:pt x="1814" y="0"/>
                    <a:pt x="1767" y="0"/>
                    <a:pt x="1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1432375" y="4287375"/>
              <a:ext cx="27400" cy="45475"/>
            </a:xfrm>
            <a:custGeom>
              <a:avLst/>
              <a:gdLst/>
              <a:ahLst/>
              <a:cxnLst/>
              <a:rect l="l" t="t" r="r" b="b"/>
              <a:pathLst>
                <a:path w="1096" h="1819" extrusionOk="0">
                  <a:moveTo>
                    <a:pt x="75" y="1"/>
                  </a:moveTo>
                  <a:cubicBezTo>
                    <a:pt x="67" y="1"/>
                    <a:pt x="58" y="3"/>
                    <a:pt x="47" y="9"/>
                  </a:cubicBezTo>
                  <a:cubicBezTo>
                    <a:pt x="0" y="24"/>
                    <a:pt x="0" y="107"/>
                    <a:pt x="32" y="170"/>
                  </a:cubicBezTo>
                  <a:cubicBezTo>
                    <a:pt x="130" y="401"/>
                    <a:pt x="279" y="613"/>
                    <a:pt x="440" y="809"/>
                  </a:cubicBezTo>
                  <a:cubicBezTo>
                    <a:pt x="475" y="857"/>
                    <a:pt x="507" y="892"/>
                    <a:pt x="538" y="939"/>
                  </a:cubicBezTo>
                  <a:cubicBezTo>
                    <a:pt x="589" y="1021"/>
                    <a:pt x="605" y="1088"/>
                    <a:pt x="636" y="1167"/>
                  </a:cubicBezTo>
                  <a:cubicBezTo>
                    <a:pt x="703" y="1382"/>
                    <a:pt x="817" y="1579"/>
                    <a:pt x="950" y="1755"/>
                  </a:cubicBezTo>
                  <a:cubicBezTo>
                    <a:pt x="973" y="1792"/>
                    <a:pt x="1004" y="1819"/>
                    <a:pt x="1032" y="1819"/>
                  </a:cubicBezTo>
                  <a:cubicBezTo>
                    <a:pt x="1043" y="1819"/>
                    <a:pt x="1054" y="1815"/>
                    <a:pt x="1064" y="1806"/>
                  </a:cubicBezTo>
                  <a:cubicBezTo>
                    <a:pt x="1095" y="1791"/>
                    <a:pt x="1095" y="1755"/>
                    <a:pt x="1080" y="1724"/>
                  </a:cubicBezTo>
                  <a:cubicBezTo>
                    <a:pt x="1029" y="1414"/>
                    <a:pt x="899" y="1135"/>
                    <a:pt x="703" y="908"/>
                  </a:cubicBezTo>
                  <a:lnTo>
                    <a:pt x="620" y="857"/>
                  </a:lnTo>
                  <a:cubicBezTo>
                    <a:pt x="558" y="727"/>
                    <a:pt x="491" y="578"/>
                    <a:pt x="424" y="448"/>
                  </a:cubicBezTo>
                  <a:cubicBezTo>
                    <a:pt x="361" y="283"/>
                    <a:pt x="263" y="123"/>
                    <a:pt x="130" y="24"/>
                  </a:cubicBezTo>
                  <a:cubicBezTo>
                    <a:pt x="108" y="13"/>
                    <a:pt x="93" y="1"/>
                    <a:pt x="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435600" y="4285900"/>
              <a:ext cx="21325" cy="48700"/>
            </a:xfrm>
            <a:custGeom>
              <a:avLst/>
              <a:gdLst/>
              <a:ahLst/>
              <a:cxnLst/>
              <a:rect l="l" t="t" r="r" b="b"/>
              <a:pathLst>
                <a:path w="853" h="1948" extrusionOk="0">
                  <a:moveTo>
                    <a:pt x="782" y="0"/>
                  </a:moveTo>
                  <a:cubicBezTo>
                    <a:pt x="740" y="0"/>
                    <a:pt x="696" y="49"/>
                    <a:pt x="672" y="99"/>
                  </a:cubicBezTo>
                  <a:cubicBezTo>
                    <a:pt x="558" y="311"/>
                    <a:pt x="476" y="574"/>
                    <a:pt x="429" y="817"/>
                  </a:cubicBezTo>
                  <a:cubicBezTo>
                    <a:pt x="409" y="884"/>
                    <a:pt x="409" y="931"/>
                    <a:pt x="393" y="982"/>
                  </a:cubicBezTo>
                  <a:cubicBezTo>
                    <a:pt x="362" y="1065"/>
                    <a:pt x="311" y="1127"/>
                    <a:pt x="279" y="1194"/>
                  </a:cubicBezTo>
                  <a:cubicBezTo>
                    <a:pt x="166" y="1390"/>
                    <a:pt x="83" y="1602"/>
                    <a:pt x="16" y="1814"/>
                  </a:cubicBezTo>
                  <a:cubicBezTo>
                    <a:pt x="1" y="1865"/>
                    <a:pt x="1" y="1932"/>
                    <a:pt x="36" y="1948"/>
                  </a:cubicBezTo>
                  <a:cubicBezTo>
                    <a:pt x="67" y="1948"/>
                    <a:pt x="99" y="1932"/>
                    <a:pt x="134" y="1897"/>
                  </a:cubicBezTo>
                  <a:cubicBezTo>
                    <a:pt x="330" y="1685"/>
                    <a:pt x="460" y="1406"/>
                    <a:pt x="527" y="1096"/>
                  </a:cubicBezTo>
                  <a:lnTo>
                    <a:pt x="507" y="998"/>
                  </a:lnTo>
                  <a:cubicBezTo>
                    <a:pt x="574" y="868"/>
                    <a:pt x="641" y="735"/>
                    <a:pt x="703" y="590"/>
                  </a:cubicBezTo>
                  <a:cubicBezTo>
                    <a:pt x="786" y="425"/>
                    <a:pt x="852" y="264"/>
                    <a:pt x="837" y="83"/>
                  </a:cubicBezTo>
                  <a:cubicBezTo>
                    <a:pt x="837" y="48"/>
                    <a:pt x="837" y="32"/>
                    <a:pt x="821" y="17"/>
                  </a:cubicBezTo>
                  <a:cubicBezTo>
                    <a:pt x="809" y="5"/>
                    <a:pt x="795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21775" y="4299125"/>
              <a:ext cx="48200" cy="19700"/>
            </a:xfrm>
            <a:custGeom>
              <a:avLst/>
              <a:gdLst/>
              <a:ahLst/>
              <a:cxnLst/>
              <a:rect l="l" t="t" r="r" b="b"/>
              <a:pathLst>
                <a:path w="1928" h="788" extrusionOk="0">
                  <a:moveTo>
                    <a:pt x="69" y="1"/>
                  </a:moveTo>
                  <a:cubicBezTo>
                    <a:pt x="40" y="1"/>
                    <a:pt x="10" y="12"/>
                    <a:pt x="0" y="45"/>
                  </a:cubicBezTo>
                  <a:cubicBezTo>
                    <a:pt x="0" y="76"/>
                    <a:pt x="16" y="108"/>
                    <a:pt x="47" y="127"/>
                  </a:cubicBezTo>
                  <a:cubicBezTo>
                    <a:pt x="259" y="324"/>
                    <a:pt x="538" y="453"/>
                    <a:pt x="832" y="500"/>
                  </a:cubicBezTo>
                  <a:lnTo>
                    <a:pt x="931" y="485"/>
                  </a:lnTo>
                  <a:cubicBezTo>
                    <a:pt x="1060" y="536"/>
                    <a:pt x="1194" y="598"/>
                    <a:pt x="1323" y="665"/>
                  </a:cubicBezTo>
                  <a:cubicBezTo>
                    <a:pt x="1461" y="721"/>
                    <a:pt x="1595" y="787"/>
                    <a:pt x="1741" y="787"/>
                  </a:cubicBezTo>
                  <a:cubicBezTo>
                    <a:pt x="1770" y="787"/>
                    <a:pt x="1799" y="785"/>
                    <a:pt x="1829" y="779"/>
                  </a:cubicBezTo>
                  <a:cubicBezTo>
                    <a:pt x="1845" y="779"/>
                    <a:pt x="1880" y="779"/>
                    <a:pt x="1896" y="748"/>
                  </a:cubicBezTo>
                  <a:cubicBezTo>
                    <a:pt x="1927" y="697"/>
                    <a:pt x="1865" y="634"/>
                    <a:pt x="1814" y="618"/>
                  </a:cubicBezTo>
                  <a:cubicBezTo>
                    <a:pt x="1586" y="500"/>
                    <a:pt x="1339" y="422"/>
                    <a:pt x="1095" y="387"/>
                  </a:cubicBezTo>
                  <a:cubicBezTo>
                    <a:pt x="1044" y="371"/>
                    <a:pt x="997" y="371"/>
                    <a:pt x="931" y="355"/>
                  </a:cubicBezTo>
                  <a:cubicBezTo>
                    <a:pt x="864" y="324"/>
                    <a:pt x="801" y="288"/>
                    <a:pt x="734" y="241"/>
                  </a:cubicBezTo>
                  <a:cubicBezTo>
                    <a:pt x="538" y="127"/>
                    <a:pt x="326" y="61"/>
                    <a:pt x="114" y="10"/>
                  </a:cubicBezTo>
                  <a:cubicBezTo>
                    <a:pt x="102" y="4"/>
                    <a:pt x="85" y="1"/>
                    <a:pt x="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441400" y="4305550"/>
              <a:ext cx="800" cy="1175"/>
            </a:xfrm>
            <a:custGeom>
              <a:avLst/>
              <a:gdLst/>
              <a:ahLst/>
              <a:cxnLst/>
              <a:rect l="l" t="t" r="r" b="b"/>
              <a:pathLst>
                <a:path w="32" h="47" extrusionOk="0">
                  <a:moveTo>
                    <a:pt x="16" y="0"/>
                  </a:moveTo>
                  <a:lnTo>
                    <a:pt x="0" y="16"/>
                  </a:lnTo>
                  <a:cubicBezTo>
                    <a:pt x="16" y="31"/>
                    <a:pt x="32" y="31"/>
                    <a:pt x="32" y="47"/>
                  </a:cubicBezTo>
                  <a:lnTo>
                    <a:pt x="32" y="47"/>
                  </a:lnTo>
                  <a:cubicBezTo>
                    <a:pt x="32" y="31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445800" y="4303875"/>
              <a:ext cx="925" cy="1675"/>
            </a:xfrm>
            <a:custGeom>
              <a:avLst/>
              <a:gdLst/>
              <a:ahLst/>
              <a:cxnLst/>
              <a:rect l="l" t="t" r="r" b="b"/>
              <a:pathLst>
                <a:path w="37" h="67" extrusionOk="0">
                  <a:moveTo>
                    <a:pt x="1" y="0"/>
                  </a:moveTo>
                  <a:cubicBezTo>
                    <a:pt x="1" y="16"/>
                    <a:pt x="21" y="51"/>
                    <a:pt x="21" y="67"/>
                  </a:cubicBezTo>
                  <a:cubicBezTo>
                    <a:pt x="36" y="51"/>
                    <a:pt x="36" y="16"/>
                    <a:pt x="3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441800" y="4303875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61" y="0"/>
                  </a:moveTo>
                  <a:cubicBezTo>
                    <a:pt x="98" y="0"/>
                    <a:pt x="31" y="36"/>
                    <a:pt x="0" y="67"/>
                  </a:cubicBezTo>
                  <a:cubicBezTo>
                    <a:pt x="0" y="83"/>
                    <a:pt x="16" y="98"/>
                    <a:pt x="16" y="114"/>
                  </a:cubicBezTo>
                  <a:cubicBezTo>
                    <a:pt x="63" y="134"/>
                    <a:pt x="98" y="149"/>
                    <a:pt x="130" y="165"/>
                  </a:cubicBezTo>
                  <a:lnTo>
                    <a:pt x="161" y="165"/>
                  </a:lnTo>
                  <a:cubicBezTo>
                    <a:pt x="181" y="149"/>
                    <a:pt x="181" y="134"/>
                    <a:pt x="181" y="98"/>
                  </a:cubicBezTo>
                  <a:lnTo>
                    <a:pt x="181" y="67"/>
                  </a:lnTo>
                  <a:cubicBezTo>
                    <a:pt x="181" y="51"/>
                    <a:pt x="161" y="16"/>
                    <a:pt x="16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449550" y="4306725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1" y="0"/>
                  </a:moveTo>
                  <a:cubicBezTo>
                    <a:pt x="16" y="20"/>
                    <a:pt x="0" y="51"/>
                    <a:pt x="0" y="83"/>
                  </a:cubicBezTo>
                  <a:cubicBezTo>
                    <a:pt x="16" y="83"/>
                    <a:pt x="47" y="83"/>
                    <a:pt x="67" y="98"/>
                  </a:cubicBezTo>
                  <a:cubicBezTo>
                    <a:pt x="67" y="67"/>
                    <a:pt x="47" y="35"/>
                    <a:pt x="3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1442575" y="4314075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0"/>
                  </a:moveTo>
                  <a:lnTo>
                    <a:pt x="0" y="20"/>
                  </a:lnTo>
                  <a:cubicBezTo>
                    <a:pt x="0" y="20"/>
                    <a:pt x="16" y="20"/>
                    <a:pt x="16" y="36"/>
                  </a:cubicBezTo>
                  <a:cubicBezTo>
                    <a:pt x="32" y="2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442975" y="4313300"/>
              <a:ext cx="900" cy="800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5" y="0"/>
                  </a:moveTo>
                  <a:lnTo>
                    <a:pt x="35" y="0"/>
                  </a:lnTo>
                  <a:cubicBezTo>
                    <a:pt x="35" y="16"/>
                    <a:pt x="16" y="16"/>
                    <a:pt x="0" y="31"/>
                  </a:cubicBezTo>
                  <a:lnTo>
                    <a:pt x="16" y="31"/>
                  </a:lnTo>
                  <a:cubicBezTo>
                    <a:pt x="35" y="16"/>
                    <a:pt x="35" y="16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1440125" y="4311225"/>
              <a:ext cx="4925" cy="3375"/>
            </a:xfrm>
            <a:custGeom>
              <a:avLst/>
              <a:gdLst/>
              <a:ahLst/>
              <a:cxnLst/>
              <a:rect l="l" t="t" r="r" b="b"/>
              <a:pathLst>
                <a:path w="197" h="135" extrusionOk="0">
                  <a:moveTo>
                    <a:pt x="0" y="1"/>
                  </a:moveTo>
                  <a:cubicBezTo>
                    <a:pt x="16" y="52"/>
                    <a:pt x="51" y="99"/>
                    <a:pt x="98" y="134"/>
                  </a:cubicBezTo>
                  <a:lnTo>
                    <a:pt x="114" y="114"/>
                  </a:lnTo>
                  <a:cubicBezTo>
                    <a:pt x="130" y="99"/>
                    <a:pt x="149" y="99"/>
                    <a:pt x="149" y="83"/>
                  </a:cubicBezTo>
                  <a:cubicBezTo>
                    <a:pt x="165" y="52"/>
                    <a:pt x="181" y="36"/>
                    <a:pt x="197" y="1"/>
                  </a:cubicBezTo>
                  <a:lnTo>
                    <a:pt x="197" y="1"/>
                  </a:lnTo>
                  <a:lnTo>
                    <a:pt x="98" y="16"/>
                  </a:lnTo>
                  <a:cubicBezTo>
                    <a:pt x="67" y="1"/>
                    <a:pt x="32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1448275" y="4312900"/>
              <a:ext cx="1675" cy="1700"/>
            </a:xfrm>
            <a:custGeom>
              <a:avLst/>
              <a:gdLst/>
              <a:ahLst/>
              <a:cxnLst/>
              <a:rect l="l" t="t" r="r" b="b"/>
              <a:pathLst>
                <a:path w="67" h="68" extrusionOk="0">
                  <a:moveTo>
                    <a:pt x="20" y="0"/>
                  </a:moveTo>
                  <a:lnTo>
                    <a:pt x="20" y="16"/>
                  </a:lnTo>
                  <a:cubicBezTo>
                    <a:pt x="20" y="32"/>
                    <a:pt x="0" y="47"/>
                    <a:pt x="0" y="67"/>
                  </a:cubicBezTo>
                  <a:cubicBezTo>
                    <a:pt x="35" y="67"/>
                    <a:pt x="51" y="47"/>
                    <a:pt x="67" y="16"/>
                  </a:cubicBezTo>
                  <a:cubicBezTo>
                    <a:pt x="51" y="16"/>
                    <a:pt x="35" y="0"/>
                    <a:pt x="20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442975" y="4303875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9" y="0"/>
                  </a:moveTo>
                  <a:cubicBezTo>
                    <a:pt x="149" y="16"/>
                    <a:pt x="149" y="51"/>
                    <a:pt x="134" y="67"/>
                  </a:cubicBezTo>
                  <a:lnTo>
                    <a:pt x="134" y="98"/>
                  </a:lnTo>
                  <a:cubicBezTo>
                    <a:pt x="134" y="134"/>
                    <a:pt x="134" y="149"/>
                    <a:pt x="114" y="165"/>
                  </a:cubicBezTo>
                  <a:cubicBezTo>
                    <a:pt x="165" y="181"/>
                    <a:pt x="212" y="181"/>
                    <a:pt x="247" y="197"/>
                  </a:cubicBezTo>
                  <a:lnTo>
                    <a:pt x="263" y="197"/>
                  </a:lnTo>
                  <a:cubicBezTo>
                    <a:pt x="263" y="165"/>
                    <a:pt x="279" y="134"/>
                    <a:pt x="294" y="114"/>
                  </a:cubicBezTo>
                  <a:cubicBezTo>
                    <a:pt x="279" y="83"/>
                    <a:pt x="247" y="51"/>
                    <a:pt x="212" y="36"/>
                  </a:cubicBezTo>
                  <a:cubicBezTo>
                    <a:pt x="196" y="16"/>
                    <a:pt x="165" y="16"/>
                    <a:pt x="149" y="0"/>
                  </a:cubicBezTo>
                  <a:close/>
                  <a:moveTo>
                    <a:pt x="83" y="295"/>
                  </a:moveTo>
                  <a:cubicBezTo>
                    <a:pt x="67" y="330"/>
                    <a:pt x="51" y="346"/>
                    <a:pt x="35" y="377"/>
                  </a:cubicBezTo>
                  <a:cubicBezTo>
                    <a:pt x="35" y="393"/>
                    <a:pt x="35" y="393"/>
                    <a:pt x="16" y="408"/>
                  </a:cubicBezTo>
                  <a:cubicBezTo>
                    <a:pt x="16" y="408"/>
                    <a:pt x="16" y="428"/>
                    <a:pt x="0" y="444"/>
                  </a:cubicBezTo>
                  <a:cubicBezTo>
                    <a:pt x="35" y="459"/>
                    <a:pt x="67" y="459"/>
                    <a:pt x="114" y="459"/>
                  </a:cubicBezTo>
                  <a:cubicBezTo>
                    <a:pt x="149" y="459"/>
                    <a:pt x="181" y="459"/>
                    <a:pt x="212" y="428"/>
                  </a:cubicBezTo>
                  <a:cubicBezTo>
                    <a:pt x="212" y="408"/>
                    <a:pt x="232" y="393"/>
                    <a:pt x="232" y="377"/>
                  </a:cubicBezTo>
                  <a:lnTo>
                    <a:pt x="232" y="361"/>
                  </a:lnTo>
                  <a:cubicBezTo>
                    <a:pt x="181" y="330"/>
                    <a:pt x="134" y="310"/>
                    <a:pt x="83" y="295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1440125" y="4305925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32" y="16"/>
                    <a:pt x="32" y="32"/>
                    <a:pt x="16" y="52"/>
                  </a:cubicBezTo>
                  <a:cubicBezTo>
                    <a:pt x="0" y="99"/>
                    <a:pt x="0" y="150"/>
                    <a:pt x="0" y="213"/>
                  </a:cubicBezTo>
                  <a:cubicBezTo>
                    <a:pt x="32" y="213"/>
                    <a:pt x="67" y="213"/>
                    <a:pt x="98" y="228"/>
                  </a:cubicBezTo>
                  <a:lnTo>
                    <a:pt x="197" y="213"/>
                  </a:lnTo>
                  <a:cubicBezTo>
                    <a:pt x="248" y="228"/>
                    <a:pt x="295" y="248"/>
                    <a:pt x="346" y="279"/>
                  </a:cubicBezTo>
                  <a:cubicBezTo>
                    <a:pt x="361" y="279"/>
                    <a:pt x="377" y="295"/>
                    <a:pt x="393" y="295"/>
                  </a:cubicBezTo>
                  <a:cubicBezTo>
                    <a:pt x="408" y="279"/>
                    <a:pt x="408" y="264"/>
                    <a:pt x="424" y="248"/>
                  </a:cubicBezTo>
                  <a:cubicBezTo>
                    <a:pt x="444" y="213"/>
                    <a:pt x="444" y="166"/>
                    <a:pt x="444" y="130"/>
                  </a:cubicBezTo>
                  <a:cubicBezTo>
                    <a:pt x="424" y="115"/>
                    <a:pt x="393" y="115"/>
                    <a:pt x="377" y="115"/>
                  </a:cubicBezTo>
                  <a:lnTo>
                    <a:pt x="361" y="115"/>
                  </a:lnTo>
                  <a:cubicBezTo>
                    <a:pt x="326" y="99"/>
                    <a:pt x="279" y="99"/>
                    <a:pt x="228" y="83"/>
                  </a:cubicBezTo>
                  <a:lnTo>
                    <a:pt x="197" y="83"/>
                  </a:lnTo>
                  <a:cubicBezTo>
                    <a:pt x="165" y="67"/>
                    <a:pt x="130" y="52"/>
                    <a:pt x="83" y="32"/>
                  </a:cubicBezTo>
                  <a:cubicBezTo>
                    <a:pt x="83" y="16"/>
                    <a:pt x="67" y="16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445800" y="4333300"/>
              <a:ext cx="28700" cy="117375"/>
            </a:xfrm>
            <a:custGeom>
              <a:avLst/>
              <a:gdLst/>
              <a:ahLst/>
              <a:cxnLst/>
              <a:rect l="l" t="t" r="r" b="b"/>
              <a:pathLst>
                <a:path w="1148" h="4695" extrusionOk="0">
                  <a:moveTo>
                    <a:pt x="1147" y="1"/>
                  </a:moveTo>
                  <a:lnTo>
                    <a:pt x="1147" y="1"/>
                  </a:lnTo>
                  <a:cubicBezTo>
                    <a:pt x="413" y="1441"/>
                    <a:pt x="1" y="3094"/>
                    <a:pt x="21" y="4695"/>
                  </a:cubicBezTo>
                  <a:lnTo>
                    <a:pt x="688" y="4565"/>
                  </a:lnTo>
                  <a:cubicBezTo>
                    <a:pt x="590" y="3058"/>
                    <a:pt x="739" y="1488"/>
                    <a:pt x="114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430300" y="4333300"/>
              <a:ext cx="16800" cy="119850"/>
            </a:xfrm>
            <a:custGeom>
              <a:avLst/>
              <a:gdLst/>
              <a:ahLst/>
              <a:cxnLst/>
              <a:rect l="l" t="t" r="r" b="b"/>
              <a:pathLst>
                <a:path w="672" h="4794" extrusionOk="0">
                  <a:moveTo>
                    <a:pt x="1" y="1"/>
                  </a:moveTo>
                  <a:cubicBezTo>
                    <a:pt x="228" y="1539"/>
                    <a:pt x="264" y="3094"/>
                    <a:pt x="130" y="4565"/>
                  </a:cubicBezTo>
                  <a:lnTo>
                    <a:pt x="605" y="4793"/>
                  </a:lnTo>
                  <a:cubicBezTo>
                    <a:pt x="672" y="3223"/>
                    <a:pt x="460" y="1539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1353475" y="4308775"/>
              <a:ext cx="34775" cy="211875"/>
            </a:xfrm>
            <a:custGeom>
              <a:avLst/>
              <a:gdLst/>
              <a:ahLst/>
              <a:cxnLst/>
              <a:rect l="l" t="t" r="r" b="b"/>
              <a:pathLst>
                <a:path w="1391" h="8475" extrusionOk="0">
                  <a:moveTo>
                    <a:pt x="538" y="1"/>
                  </a:moveTo>
                  <a:lnTo>
                    <a:pt x="538" y="1"/>
                  </a:lnTo>
                  <a:cubicBezTo>
                    <a:pt x="998" y="2748"/>
                    <a:pt x="801" y="5743"/>
                    <a:pt x="1" y="8278"/>
                  </a:cubicBezTo>
                  <a:lnTo>
                    <a:pt x="770" y="8474"/>
                  </a:lnTo>
                  <a:cubicBezTo>
                    <a:pt x="1390" y="5758"/>
                    <a:pt x="1308" y="2634"/>
                    <a:pt x="53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1371825" y="4303075"/>
              <a:ext cx="29475" cy="178725"/>
            </a:xfrm>
            <a:custGeom>
              <a:avLst/>
              <a:gdLst/>
              <a:ahLst/>
              <a:cxnLst/>
              <a:rect l="l" t="t" r="r" b="b"/>
              <a:pathLst>
                <a:path w="1179" h="7149" extrusionOk="0">
                  <a:moveTo>
                    <a:pt x="1178" y="1"/>
                  </a:moveTo>
                  <a:lnTo>
                    <a:pt x="1131" y="213"/>
                  </a:lnTo>
                  <a:cubicBezTo>
                    <a:pt x="852" y="1245"/>
                    <a:pt x="625" y="2470"/>
                    <a:pt x="507" y="3549"/>
                  </a:cubicBezTo>
                  <a:cubicBezTo>
                    <a:pt x="409" y="4303"/>
                    <a:pt x="362" y="5005"/>
                    <a:pt x="264" y="5774"/>
                  </a:cubicBezTo>
                  <a:cubicBezTo>
                    <a:pt x="197" y="6230"/>
                    <a:pt x="114" y="6689"/>
                    <a:pt x="1" y="7148"/>
                  </a:cubicBezTo>
                  <a:cubicBezTo>
                    <a:pt x="295" y="6705"/>
                    <a:pt x="640" y="5641"/>
                    <a:pt x="852" y="4546"/>
                  </a:cubicBezTo>
                  <a:cubicBezTo>
                    <a:pt x="1064" y="3435"/>
                    <a:pt x="1162" y="2305"/>
                    <a:pt x="1147" y="1504"/>
                  </a:cubicBezTo>
                  <a:cubicBezTo>
                    <a:pt x="1131" y="1049"/>
                    <a:pt x="1096" y="621"/>
                    <a:pt x="11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1372450" y="4305600"/>
              <a:ext cx="28675" cy="173675"/>
            </a:xfrm>
            <a:custGeom>
              <a:avLst/>
              <a:gdLst/>
              <a:ahLst/>
              <a:cxnLst/>
              <a:rect l="l" t="t" r="r" b="b"/>
              <a:pathLst>
                <a:path w="1147" h="6947" extrusionOk="0">
                  <a:moveTo>
                    <a:pt x="1113" y="1"/>
                  </a:moveTo>
                  <a:cubicBezTo>
                    <a:pt x="1101" y="1"/>
                    <a:pt x="1090" y="10"/>
                    <a:pt x="1090" y="29"/>
                  </a:cubicBezTo>
                  <a:cubicBezTo>
                    <a:pt x="874" y="1124"/>
                    <a:pt x="827" y="2239"/>
                    <a:pt x="713" y="3350"/>
                  </a:cubicBezTo>
                  <a:cubicBezTo>
                    <a:pt x="580" y="4559"/>
                    <a:pt x="352" y="5756"/>
                    <a:pt x="11" y="6914"/>
                  </a:cubicBezTo>
                  <a:cubicBezTo>
                    <a:pt x="0" y="6933"/>
                    <a:pt x="10" y="6946"/>
                    <a:pt x="25" y="6946"/>
                  </a:cubicBezTo>
                  <a:cubicBezTo>
                    <a:pt x="36" y="6946"/>
                    <a:pt x="51" y="6937"/>
                    <a:pt x="58" y="6914"/>
                  </a:cubicBezTo>
                  <a:cubicBezTo>
                    <a:pt x="384" y="5819"/>
                    <a:pt x="615" y="4677"/>
                    <a:pt x="745" y="3530"/>
                  </a:cubicBezTo>
                  <a:cubicBezTo>
                    <a:pt x="894" y="2369"/>
                    <a:pt x="910" y="1191"/>
                    <a:pt x="1137" y="45"/>
                  </a:cubicBezTo>
                  <a:cubicBezTo>
                    <a:pt x="1146" y="18"/>
                    <a:pt x="1129" y="1"/>
                    <a:pt x="111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1375550" y="4319875"/>
              <a:ext cx="25350" cy="156125"/>
            </a:xfrm>
            <a:custGeom>
              <a:avLst/>
              <a:gdLst/>
              <a:ahLst/>
              <a:cxnLst/>
              <a:rect l="l" t="t" r="r" b="b"/>
              <a:pathLst>
                <a:path w="1014" h="6245" extrusionOk="0">
                  <a:moveTo>
                    <a:pt x="982" y="0"/>
                  </a:moveTo>
                  <a:cubicBezTo>
                    <a:pt x="947" y="816"/>
                    <a:pt x="931" y="1601"/>
                    <a:pt x="817" y="2536"/>
                  </a:cubicBezTo>
                  <a:cubicBezTo>
                    <a:pt x="688" y="3776"/>
                    <a:pt x="358" y="5201"/>
                    <a:pt x="16" y="6182"/>
                  </a:cubicBezTo>
                  <a:cubicBezTo>
                    <a:pt x="1" y="6197"/>
                    <a:pt x="1" y="6213"/>
                    <a:pt x="1" y="6245"/>
                  </a:cubicBezTo>
                  <a:cubicBezTo>
                    <a:pt x="244" y="5723"/>
                    <a:pt x="523" y="4808"/>
                    <a:pt x="703" y="3874"/>
                  </a:cubicBezTo>
                  <a:cubicBezTo>
                    <a:pt x="915" y="2763"/>
                    <a:pt x="1013" y="1633"/>
                    <a:pt x="998" y="832"/>
                  </a:cubicBezTo>
                  <a:cubicBezTo>
                    <a:pt x="998" y="553"/>
                    <a:pt x="982" y="294"/>
                    <a:pt x="982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1400475" y="4305150"/>
              <a:ext cx="425" cy="2875"/>
            </a:xfrm>
            <a:custGeom>
              <a:avLst/>
              <a:gdLst/>
              <a:ahLst/>
              <a:cxnLst/>
              <a:rect l="l" t="t" r="r" b="b"/>
              <a:pathLst>
                <a:path w="17" h="115" extrusionOk="0">
                  <a:moveTo>
                    <a:pt x="16" y="0"/>
                  </a:moveTo>
                  <a:lnTo>
                    <a:pt x="1" y="98"/>
                  </a:lnTo>
                  <a:lnTo>
                    <a:pt x="1" y="114"/>
                  </a:lnTo>
                  <a:cubicBezTo>
                    <a:pt x="1" y="83"/>
                    <a:pt x="16" y="32"/>
                    <a:pt x="16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1354400" y="4253825"/>
              <a:ext cx="33850" cy="207950"/>
            </a:xfrm>
            <a:custGeom>
              <a:avLst/>
              <a:gdLst/>
              <a:ahLst/>
              <a:cxnLst/>
              <a:rect l="l" t="t" r="r" b="b"/>
              <a:pathLst>
                <a:path w="1354" h="8318" extrusionOk="0">
                  <a:moveTo>
                    <a:pt x="41" y="1"/>
                  </a:moveTo>
                  <a:cubicBezTo>
                    <a:pt x="19" y="1"/>
                    <a:pt x="0" y="25"/>
                    <a:pt x="11" y="56"/>
                  </a:cubicBezTo>
                  <a:cubicBezTo>
                    <a:pt x="764" y="1170"/>
                    <a:pt x="1090" y="2544"/>
                    <a:pt x="1188" y="3867"/>
                  </a:cubicBezTo>
                  <a:cubicBezTo>
                    <a:pt x="1302" y="5338"/>
                    <a:pt x="1106" y="6846"/>
                    <a:pt x="713" y="8282"/>
                  </a:cubicBezTo>
                  <a:cubicBezTo>
                    <a:pt x="713" y="8304"/>
                    <a:pt x="732" y="8318"/>
                    <a:pt x="750" y="8318"/>
                  </a:cubicBezTo>
                  <a:cubicBezTo>
                    <a:pt x="762" y="8318"/>
                    <a:pt x="774" y="8312"/>
                    <a:pt x="780" y="8298"/>
                  </a:cubicBezTo>
                  <a:cubicBezTo>
                    <a:pt x="1172" y="6861"/>
                    <a:pt x="1353" y="5354"/>
                    <a:pt x="1255" y="3867"/>
                  </a:cubicBezTo>
                  <a:cubicBezTo>
                    <a:pt x="1157" y="2528"/>
                    <a:pt x="811" y="1154"/>
                    <a:pt x="77" y="24"/>
                  </a:cubicBezTo>
                  <a:cubicBezTo>
                    <a:pt x="66" y="8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1335925" y="4235725"/>
              <a:ext cx="48200" cy="39300"/>
            </a:xfrm>
            <a:custGeom>
              <a:avLst/>
              <a:gdLst/>
              <a:ahLst/>
              <a:cxnLst/>
              <a:rect l="l" t="t" r="r" b="b"/>
              <a:pathLst>
                <a:path w="1928" h="1572" extrusionOk="0">
                  <a:moveTo>
                    <a:pt x="83" y="1"/>
                  </a:moveTo>
                  <a:cubicBezTo>
                    <a:pt x="61" y="1"/>
                    <a:pt x="40" y="10"/>
                    <a:pt x="31" y="30"/>
                  </a:cubicBezTo>
                  <a:cubicBezTo>
                    <a:pt x="0" y="61"/>
                    <a:pt x="31" y="128"/>
                    <a:pt x="63" y="159"/>
                  </a:cubicBezTo>
                  <a:cubicBezTo>
                    <a:pt x="259" y="356"/>
                    <a:pt x="455" y="520"/>
                    <a:pt x="703" y="650"/>
                  </a:cubicBezTo>
                  <a:cubicBezTo>
                    <a:pt x="765" y="701"/>
                    <a:pt x="848" y="732"/>
                    <a:pt x="930" y="780"/>
                  </a:cubicBezTo>
                  <a:cubicBezTo>
                    <a:pt x="981" y="831"/>
                    <a:pt x="1013" y="878"/>
                    <a:pt x="1060" y="944"/>
                  </a:cubicBezTo>
                  <a:cubicBezTo>
                    <a:pt x="1256" y="1172"/>
                    <a:pt x="1488" y="1368"/>
                    <a:pt x="1731" y="1533"/>
                  </a:cubicBezTo>
                  <a:cubicBezTo>
                    <a:pt x="1770" y="1551"/>
                    <a:pt x="1819" y="1571"/>
                    <a:pt x="1857" y="1571"/>
                  </a:cubicBezTo>
                  <a:cubicBezTo>
                    <a:pt x="1884" y="1571"/>
                    <a:pt x="1905" y="1561"/>
                    <a:pt x="1911" y="1533"/>
                  </a:cubicBezTo>
                  <a:cubicBezTo>
                    <a:pt x="1927" y="1502"/>
                    <a:pt x="1911" y="1466"/>
                    <a:pt x="1896" y="1435"/>
                  </a:cubicBezTo>
                  <a:cubicBezTo>
                    <a:pt x="1813" y="1239"/>
                    <a:pt x="1633" y="1125"/>
                    <a:pt x="1472" y="995"/>
                  </a:cubicBezTo>
                  <a:lnTo>
                    <a:pt x="1028" y="701"/>
                  </a:lnTo>
                  <a:lnTo>
                    <a:pt x="997" y="583"/>
                  </a:lnTo>
                  <a:cubicBezTo>
                    <a:pt x="765" y="324"/>
                    <a:pt x="471" y="128"/>
                    <a:pt x="130" y="14"/>
                  </a:cubicBezTo>
                  <a:cubicBezTo>
                    <a:pt x="116" y="6"/>
                    <a:pt x="99" y="1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1340825" y="4229325"/>
              <a:ext cx="38000" cy="49175"/>
            </a:xfrm>
            <a:custGeom>
              <a:avLst/>
              <a:gdLst/>
              <a:ahLst/>
              <a:cxnLst/>
              <a:rect l="l" t="t" r="r" b="b"/>
              <a:pathLst>
                <a:path w="1520" h="1967" extrusionOk="0">
                  <a:moveTo>
                    <a:pt x="1422" y="0"/>
                  </a:moveTo>
                  <a:cubicBezTo>
                    <a:pt x="1402" y="0"/>
                    <a:pt x="1384" y="7"/>
                    <a:pt x="1374" y="7"/>
                  </a:cubicBezTo>
                  <a:cubicBezTo>
                    <a:pt x="1178" y="105"/>
                    <a:pt x="1060" y="286"/>
                    <a:pt x="946" y="466"/>
                  </a:cubicBezTo>
                  <a:cubicBezTo>
                    <a:pt x="848" y="612"/>
                    <a:pt x="766" y="761"/>
                    <a:pt x="668" y="906"/>
                  </a:cubicBezTo>
                  <a:lnTo>
                    <a:pt x="569" y="957"/>
                  </a:lnTo>
                  <a:cubicBezTo>
                    <a:pt x="310" y="1185"/>
                    <a:pt x="114" y="1495"/>
                    <a:pt x="16" y="1840"/>
                  </a:cubicBezTo>
                  <a:cubicBezTo>
                    <a:pt x="16" y="1872"/>
                    <a:pt x="0" y="1919"/>
                    <a:pt x="32" y="1954"/>
                  </a:cubicBezTo>
                  <a:cubicBezTo>
                    <a:pt x="45" y="1963"/>
                    <a:pt x="58" y="1967"/>
                    <a:pt x="71" y="1967"/>
                  </a:cubicBezTo>
                  <a:cubicBezTo>
                    <a:pt x="105" y="1967"/>
                    <a:pt x="138" y="1940"/>
                    <a:pt x="161" y="1903"/>
                  </a:cubicBezTo>
                  <a:cubicBezTo>
                    <a:pt x="342" y="1707"/>
                    <a:pt x="507" y="1495"/>
                    <a:pt x="620" y="1267"/>
                  </a:cubicBezTo>
                  <a:cubicBezTo>
                    <a:pt x="668" y="1185"/>
                    <a:pt x="703" y="1102"/>
                    <a:pt x="750" y="1020"/>
                  </a:cubicBezTo>
                  <a:cubicBezTo>
                    <a:pt x="801" y="973"/>
                    <a:pt x="848" y="922"/>
                    <a:pt x="899" y="890"/>
                  </a:cubicBezTo>
                  <a:cubicBezTo>
                    <a:pt x="1111" y="678"/>
                    <a:pt x="1307" y="447"/>
                    <a:pt x="1452" y="188"/>
                  </a:cubicBezTo>
                  <a:cubicBezTo>
                    <a:pt x="1504" y="137"/>
                    <a:pt x="1519" y="23"/>
                    <a:pt x="1452" y="7"/>
                  </a:cubicBezTo>
                  <a:cubicBezTo>
                    <a:pt x="1442" y="2"/>
                    <a:pt x="1432" y="0"/>
                    <a:pt x="1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1351800" y="4223600"/>
              <a:ext cx="13575" cy="60675"/>
            </a:xfrm>
            <a:custGeom>
              <a:avLst/>
              <a:gdLst/>
              <a:ahLst/>
              <a:cxnLst/>
              <a:rect l="l" t="t" r="r" b="b"/>
              <a:pathLst>
                <a:path w="543" h="2427" extrusionOk="0">
                  <a:moveTo>
                    <a:pt x="147" y="0"/>
                  </a:moveTo>
                  <a:cubicBezTo>
                    <a:pt x="136" y="0"/>
                    <a:pt x="126" y="3"/>
                    <a:pt x="115" y="9"/>
                  </a:cubicBezTo>
                  <a:cubicBezTo>
                    <a:pt x="99" y="9"/>
                    <a:pt x="83" y="40"/>
                    <a:pt x="68" y="71"/>
                  </a:cubicBezTo>
                  <a:cubicBezTo>
                    <a:pt x="1" y="268"/>
                    <a:pt x="52" y="480"/>
                    <a:pt x="99" y="695"/>
                  </a:cubicBezTo>
                  <a:cubicBezTo>
                    <a:pt x="130" y="872"/>
                    <a:pt x="166" y="1053"/>
                    <a:pt x="197" y="1217"/>
                  </a:cubicBezTo>
                  <a:lnTo>
                    <a:pt x="166" y="1331"/>
                  </a:lnTo>
                  <a:cubicBezTo>
                    <a:pt x="150" y="1692"/>
                    <a:pt x="229" y="2050"/>
                    <a:pt x="393" y="2363"/>
                  </a:cubicBezTo>
                  <a:cubicBezTo>
                    <a:pt x="409" y="2395"/>
                    <a:pt x="444" y="2426"/>
                    <a:pt x="476" y="2426"/>
                  </a:cubicBezTo>
                  <a:cubicBezTo>
                    <a:pt x="543" y="2426"/>
                    <a:pt x="543" y="2363"/>
                    <a:pt x="543" y="2297"/>
                  </a:cubicBezTo>
                  <a:cubicBezTo>
                    <a:pt x="543" y="2034"/>
                    <a:pt x="507" y="1755"/>
                    <a:pt x="425" y="1512"/>
                  </a:cubicBezTo>
                  <a:cubicBezTo>
                    <a:pt x="393" y="1414"/>
                    <a:pt x="362" y="1331"/>
                    <a:pt x="346" y="1233"/>
                  </a:cubicBezTo>
                  <a:lnTo>
                    <a:pt x="346" y="1037"/>
                  </a:lnTo>
                  <a:cubicBezTo>
                    <a:pt x="362" y="727"/>
                    <a:pt x="327" y="432"/>
                    <a:pt x="264" y="138"/>
                  </a:cubicBezTo>
                  <a:cubicBezTo>
                    <a:pt x="251" y="69"/>
                    <a:pt x="202" y="0"/>
                    <a:pt x="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1329725" y="4249500"/>
              <a:ext cx="59700" cy="10325"/>
            </a:xfrm>
            <a:custGeom>
              <a:avLst/>
              <a:gdLst/>
              <a:ahLst/>
              <a:cxnLst/>
              <a:rect l="l" t="t" r="r" b="b"/>
              <a:pathLst>
                <a:path w="2388" h="413" extrusionOk="0">
                  <a:moveTo>
                    <a:pt x="2258" y="1"/>
                  </a:moveTo>
                  <a:cubicBezTo>
                    <a:pt x="1995" y="1"/>
                    <a:pt x="1736" y="17"/>
                    <a:pt x="1488" y="83"/>
                  </a:cubicBezTo>
                  <a:cubicBezTo>
                    <a:pt x="1390" y="115"/>
                    <a:pt x="1308" y="150"/>
                    <a:pt x="1229" y="150"/>
                  </a:cubicBezTo>
                  <a:cubicBezTo>
                    <a:pt x="1163" y="150"/>
                    <a:pt x="1096" y="130"/>
                    <a:pt x="1033" y="130"/>
                  </a:cubicBezTo>
                  <a:cubicBezTo>
                    <a:pt x="930" y="119"/>
                    <a:pt x="828" y="114"/>
                    <a:pt x="725" y="114"/>
                  </a:cubicBezTo>
                  <a:cubicBezTo>
                    <a:pt x="533" y="114"/>
                    <a:pt x="342" y="132"/>
                    <a:pt x="150" y="166"/>
                  </a:cubicBezTo>
                  <a:cubicBezTo>
                    <a:pt x="83" y="181"/>
                    <a:pt x="1" y="229"/>
                    <a:pt x="16" y="295"/>
                  </a:cubicBezTo>
                  <a:cubicBezTo>
                    <a:pt x="32" y="327"/>
                    <a:pt x="67" y="346"/>
                    <a:pt x="83" y="362"/>
                  </a:cubicBezTo>
                  <a:cubicBezTo>
                    <a:pt x="173" y="400"/>
                    <a:pt x="267" y="413"/>
                    <a:pt x="360" y="413"/>
                  </a:cubicBezTo>
                  <a:cubicBezTo>
                    <a:pt x="471" y="413"/>
                    <a:pt x="581" y="395"/>
                    <a:pt x="688" y="378"/>
                  </a:cubicBezTo>
                  <a:cubicBezTo>
                    <a:pt x="868" y="346"/>
                    <a:pt x="1033" y="311"/>
                    <a:pt x="1210" y="295"/>
                  </a:cubicBezTo>
                  <a:lnTo>
                    <a:pt x="1308" y="346"/>
                  </a:lnTo>
                  <a:cubicBezTo>
                    <a:pt x="1364" y="351"/>
                    <a:pt x="1420" y="354"/>
                    <a:pt x="1476" y="354"/>
                  </a:cubicBezTo>
                  <a:cubicBezTo>
                    <a:pt x="1763" y="354"/>
                    <a:pt x="2046" y="287"/>
                    <a:pt x="2309" y="166"/>
                  </a:cubicBezTo>
                  <a:cubicBezTo>
                    <a:pt x="2340" y="150"/>
                    <a:pt x="2387" y="115"/>
                    <a:pt x="2387" y="83"/>
                  </a:cubicBezTo>
                  <a:cubicBezTo>
                    <a:pt x="2371" y="17"/>
                    <a:pt x="2309" y="1"/>
                    <a:pt x="22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1331800" y="4245325"/>
              <a:ext cx="57225" cy="20350"/>
            </a:xfrm>
            <a:custGeom>
              <a:avLst/>
              <a:gdLst/>
              <a:ahLst/>
              <a:cxnLst/>
              <a:rect l="l" t="t" r="r" b="b"/>
              <a:pathLst>
                <a:path w="2289" h="814" extrusionOk="0">
                  <a:moveTo>
                    <a:pt x="212" y="1"/>
                  </a:moveTo>
                  <a:cubicBezTo>
                    <a:pt x="179" y="1"/>
                    <a:pt x="147" y="2"/>
                    <a:pt x="114" y="3"/>
                  </a:cubicBezTo>
                  <a:cubicBezTo>
                    <a:pt x="83" y="23"/>
                    <a:pt x="32" y="23"/>
                    <a:pt x="16" y="54"/>
                  </a:cubicBezTo>
                  <a:cubicBezTo>
                    <a:pt x="0" y="121"/>
                    <a:pt x="67" y="152"/>
                    <a:pt x="114" y="168"/>
                  </a:cubicBezTo>
                  <a:cubicBezTo>
                    <a:pt x="342" y="282"/>
                    <a:pt x="605" y="364"/>
                    <a:pt x="852" y="380"/>
                  </a:cubicBezTo>
                  <a:cubicBezTo>
                    <a:pt x="950" y="396"/>
                    <a:pt x="1029" y="396"/>
                    <a:pt x="1111" y="431"/>
                  </a:cubicBezTo>
                  <a:cubicBezTo>
                    <a:pt x="1178" y="447"/>
                    <a:pt x="1244" y="478"/>
                    <a:pt x="1291" y="513"/>
                  </a:cubicBezTo>
                  <a:cubicBezTo>
                    <a:pt x="1554" y="658"/>
                    <a:pt x="1833" y="757"/>
                    <a:pt x="2108" y="808"/>
                  </a:cubicBezTo>
                  <a:cubicBezTo>
                    <a:pt x="2126" y="811"/>
                    <a:pt x="2145" y="813"/>
                    <a:pt x="2164" y="813"/>
                  </a:cubicBezTo>
                  <a:cubicBezTo>
                    <a:pt x="2229" y="813"/>
                    <a:pt x="2288" y="789"/>
                    <a:pt x="2288" y="725"/>
                  </a:cubicBezTo>
                  <a:cubicBezTo>
                    <a:pt x="2288" y="710"/>
                    <a:pt x="2257" y="674"/>
                    <a:pt x="2241" y="658"/>
                  </a:cubicBezTo>
                  <a:cubicBezTo>
                    <a:pt x="2092" y="513"/>
                    <a:pt x="1880" y="462"/>
                    <a:pt x="1684" y="415"/>
                  </a:cubicBezTo>
                  <a:cubicBezTo>
                    <a:pt x="1519" y="380"/>
                    <a:pt x="1358" y="333"/>
                    <a:pt x="1193" y="297"/>
                  </a:cubicBezTo>
                  <a:lnTo>
                    <a:pt x="1111" y="219"/>
                  </a:lnTo>
                  <a:cubicBezTo>
                    <a:pt x="830" y="70"/>
                    <a:pt x="524" y="1"/>
                    <a:pt x="2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1348575" y="4225775"/>
              <a:ext cx="22875" cy="57000"/>
            </a:xfrm>
            <a:custGeom>
              <a:avLst/>
              <a:gdLst/>
              <a:ahLst/>
              <a:cxnLst/>
              <a:rect l="l" t="t" r="r" b="b"/>
              <a:pathLst>
                <a:path w="915" h="2280" extrusionOk="0">
                  <a:moveTo>
                    <a:pt x="832" y="0"/>
                  </a:moveTo>
                  <a:cubicBezTo>
                    <a:pt x="801" y="0"/>
                    <a:pt x="785" y="20"/>
                    <a:pt x="770" y="35"/>
                  </a:cubicBezTo>
                  <a:cubicBezTo>
                    <a:pt x="605" y="181"/>
                    <a:pt x="554" y="377"/>
                    <a:pt x="491" y="589"/>
                  </a:cubicBezTo>
                  <a:cubicBezTo>
                    <a:pt x="440" y="754"/>
                    <a:pt x="393" y="918"/>
                    <a:pt x="342" y="1099"/>
                  </a:cubicBezTo>
                  <a:lnTo>
                    <a:pt x="259" y="1162"/>
                  </a:lnTo>
                  <a:cubicBezTo>
                    <a:pt x="83" y="1456"/>
                    <a:pt x="0" y="1817"/>
                    <a:pt x="0" y="2159"/>
                  </a:cubicBezTo>
                  <a:cubicBezTo>
                    <a:pt x="0" y="2210"/>
                    <a:pt x="0" y="2257"/>
                    <a:pt x="32" y="2276"/>
                  </a:cubicBezTo>
                  <a:cubicBezTo>
                    <a:pt x="38" y="2278"/>
                    <a:pt x="45" y="2279"/>
                    <a:pt x="51" y="2279"/>
                  </a:cubicBezTo>
                  <a:cubicBezTo>
                    <a:pt x="94" y="2279"/>
                    <a:pt x="132" y="2235"/>
                    <a:pt x="146" y="2194"/>
                  </a:cubicBezTo>
                  <a:cubicBezTo>
                    <a:pt x="259" y="1947"/>
                    <a:pt x="358" y="1703"/>
                    <a:pt x="409" y="1440"/>
                  </a:cubicBezTo>
                  <a:cubicBezTo>
                    <a:pt x="424" y="1358"/>
                    <a:pt x="424" y="1260"/>
                    <a:pt x="456" y="1178"/>
                  </a:cubicBezTo>
                  <a:cubicBezTo>
                    <a:pt x="491" y="1115"/>
                    <a:pt x="522" y="1064"/>
                    <a:pt x="554" y="1001"/>
                  </a:cubicBezTo>
                  <a:cubicBezTo>
                    <a:pt x="703" y="754"/>
                    <a:pt x="832" y="475"/>
                    <a:pt x="899" y="181"/>
                  </a:cubicBezTo>
                  <a:cubicBezTo>
                    <a:pt x="915" y="118"/>
                    <a:pt x="915" y="0"/>
                    <a:pt x="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1343275" y="4228175"/>
              <a:ext cx="33475" cy="52225"/>
            </a:xfrm>
            <a:custGeom>
              <a:avLst/>
              <a:gdLst/>
              <a:ahLst/>
              <a:cxnLst/>
              <a:rect l="l" t="t" r="r" b="b"/>
              <a:pathLst>
                <a:path w="1339" h="2089" extrusionOk="0">
                  <a:moveTo>
                    <a:pt x="64" y="1"/>
                  </a:moveTo>
                  <a:cubicBezTo>
                    <a:pt x="46" y="1"/>
                    <a:pt x="30" y="7"/>
                    <a:pt x="16" y="22"/>
                  </a:cubicBezTo>
                  <a:cubicBezTo>
                    <a:pt x="0" y="53"/>
                    <a:pt x="0" y="85"/>
                    <a:pt x="0" y="100"/>
                  </a:cubicBezTo>
                  <a:cubicBezTo>
                    <a:pt x="16" y="316"/>
                    <a:pt x="146" y="493"/>
                    <a:pt x="259" y="673"/>
                  </a:cubicBezTo>
                  <a:cubicBezTo>
                    <a:pt x="358" y="807"/>
                    <a:pt x="456" y="952"/>
                    <a:pt x="570" y="1101"/>
                  </a:cubicBezTo>
                  <a:lnTo>
                    <a:pt x="570" y="1215"/>
                  </a:lnTo>
                  <a:cubicBezTo>
                    <a:pt x="703" y="1541"/>
                    <a:pt x="915" y="1835"/>
                    <a:pt x="1178" y="2047"/>
                  </a:cubicBezTo>
                  <a:cubicBezTo>
                    <a:pt x="1201" y="2073"/>
                    <a:pt x="1233" y="2088"/>
                    <a:pt x="1262" y="2088"/>
                  </a:cubicBezTo>
                  <a:cubicBezTo>
                    <a:pt x="1272" y="2088"/>
                    <a:pt x="1282" y="2087"/>
                    <a:pt x="1292" y="2082"/>
                  </a:cubicBezTo>
                  <a:cubicBezTo>
                    <a:pt x="1339" y="2047"/>
                    <a:pt x="1323" y="1984"/>
                    <a:pt x="1292" y="1933"/>
                  </a:cubicBezTo>
                  <a:cubicBezTo>
                    <a:pt x="1178" y="1690"/>
                    <a:pt x="1044" y="1458"/>
                    <a:pt x="864" y="1262"/>
                  </a:cubicBezTo>
                  <a:cubicBezTo>
                    <a:pt x="817" y="1199"/>
                    <a:pt x="750" y="1133"/>
                    <a:pt x="703" y="1050"/>
                  </a:cubicBezTo>
                  <a:cubicBezTo>
                    <a:pt x="668" y="1003"/>
                    <a:pt x="652" y="936"/>
                    <a:pt x="621" y="870"/>
                  </a:cubicBezTo>
                  <a:cubicBezTo>
                    <a:pt x="522" y="591"/>
                    <a:pt x="373" y="332"/>
                    <a:pt x="197" y="85"/>
                  </a:cubicBezTo>
                  <a:cubicBezTo>
                    <a:pt x="160" y="40"/>
                    <a:pt x="108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1333450" y="4236850"/>
              <a:ext cx="52725" cy="31525"/>
            </a:xfrm>
            <a:custGeom>
              <a:avLst/>
              <a:gdLst/>
              <a:ahLst/>
              <a:cxnLst/>
              <a:rect l="l" t="t" r="r" b="b"/>
              <a:pathLst>
                <a:path w="2109" h="1261" extrusionOk="0">
                  <a:moveTo>
                    <a:pt x="2026" y="1"/>
                  </a:moveTo>
                  <a:cubicBezTo>
                    <a:pt x="1999" y="1"/>
                    <a:pt x="1969" y="8"/>
                    <a:pt x="1944" y="16"/>
                  </a:cubicBezTo>
                  <a:cubicBezTo>
                    <a:pt x="1716" y="130"/>
                    <a:pt x="1488" y="264"/>
                    <a:pt x="1292" y="424"/>
                  </a:cubicBezTo>
                  <a:cubicBezTo>
                    <a:pt x="1225" y="475"/>
                    <a:pt x="1159" y="538"/>
                    <a:pt x="1080" y="589"/>
                  </a:cubicBezTo>
                  <a:cubicBezTo>
                    <a:pt x="1014" y="621"/>
                    <a:pt x="963" y="636"/>
                    <a:pt x="900" y="656"/>
                  </a:cubicBezTo>
                  <a:cubicBezTo>
                    <a:pt x="621" y="754"/>
                    <a:pt x="358" y="884"/>
                    <a:pt x="130" y="1049"/>
                  </a:cubicBezTo>
                  <a:cubicBezTo>
                    <a:pt x="64" y="1096"/>
                    <a:pt x="1" y="1178"/>
                    <a:pt x="64" y="1225"/>
                  </a:cubicBezTo>
                  <a:cubicBezTo>
                    <a:pt x="79" y="1260"/>
                    <a:pt x="115" y="1260"/>
                    <a:pt x="146" y="1260"/>
                  </a:cubicBezTo>
                  <a:cubicBezTo>
                    <a:pt x="342" y="1245"/>
                    <a:pt x="523" y="1127"/>
                    <a:pt x="688" y="1013"/>
                  </a:cubicBezTo>
                  <a:cubicBezTo>
                    <a:pt x="833" y="915"/>
                    <a:pt x="982" y="817"/>
                    <a:pt x="1112" y="719"/>
                  </a:cubicBezTo>
                  <a:lnTo>
                    <a:pt x="1225" y="735"/>
                  </a:lnTo>
                  <a:cubicBezTo>
                    <a:pt x="1551" y="621"/>
                    <a:pt x="1830" y="409"/>
                    <a:pt x="2061" y="146"/>
                  </a:cubicBezTo>
                  <a:cubicBezTo>
                    <a:pt x="2077" y="114"/>
                    <a:pt x="2109" y="83"/>
                    <a:pt x="2093" y="32"/>
                  </a:cubicBezTo>
                  <a:cubicBezTo>
                    <a:pt x="2077" y="8"/>
                    <a:pt x="2053" y="1"/>
                    <a:pt x="20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353075" y="4246875"/>
              <a:ext cx="14250" cy="13375"/>
            </a:xfrm>
            <a:custGeom>
              <a:avLst/>
              <a:gdLst/>
              <a:ahLst/>
              <a:cxnLst/>
              <a:rect l="l" t="t" r="r" b="b"/>
              <a:pathLst>
                <a:path w="570" h="535" extrusionOk="0">
                  <a:moveTo>
                    <a:pt x="287" y="0"/>
                  </a:moveTo>
                  <a:cubicBezTo>
                    <a:pt x="232" y="0"/>
                    <a:pt x="177" y="19"/>
                    <a:pt x="130" y="59"/>
                  </a:cubicBezTo>
                  <a:cubicBezTo>
                    <a:pt x="17" y="137"/>
                    <a:pt x="1" y="302"/>
                    <a:pt x="79" y="432"/>
                  </a:cubicBezTo>
                  <a:cubicBezTo>
                    <a:pt x="127" y="500"/>
                    <a:pt x="204" y="534"/>
                    <a:pt x="281" y="534"/>
                  </a:cubicBezTo>
                  <a:cubicBezTo>
                    <a:pt x="337" y="534"/>
                    <a:pt x="393" y="517"/>
                    <a:pt x="440" y="483"/>
                  </a:cubicBezTo>
                  <a:cubicBezTo>
                    <a:pt x="554" y="400"/>
                    <a:pt x="570" y="235"/>
                    <a:pt x="492" y="106"/>
                  </a:cubicBezTo>
                  <a:cubicBezTo>
                    <a:pt x="443" y="39"/>
                    <a:pt x="365" y="0"/>
                    <a:pt x="28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1355550" y="4330850"/>
              <a:ext cx="19150" cy="119825"/>
            </a:xfrm>
            <a:custGeom>
              <a:avLst/>
              <a:gdLst/>
              <a:ahLst/>
              <a:cxnLst/>
              <a:rect l="l" t="t" r="r" b="b"/>
              <a:pathLst>
                <a:path w="766" h="4793" extrusionOk="0">
                  <a:moveTo>
                    <a:pt x="0" y="1"/>
                  </a:moveTo>
                  <a:lnTo>
                    <a:pt x="0" y="1"/>
                  </a:lnTo>
                  <a:cubicBezTo>
                    <a:pt x="228" y="1524"/>
                    <a:pt x="228" y="3093"/>
                    <a:pt x="0" y="4581"/>
                  </a:cubicBezTo>
                  <a:lnTo>
                    <a:pt x="620" y="4793"/>
                  </a:lnTo>
                  <a:cubicBezTo>
                    <a:pt x="765" y="3207"/>
                    <a:pt x="538" y="1524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325225" y="4320250"/>
              <a:ext cx="36825" cy="114925"/>
            </a:xfrm>
            <a:custGeom>
              <a:avLst/>
              <a:gdLst/>
              <a:ahLst/>
              <a:cxnLst/>
              <a:rect l="l" t="t" r="r" b="b"/>
              <a:pathLst>
                <a:path w="1473" h="4597" extrusionOk="0">
                  <a:moveTo>
                    <a:pt x="0" y="1"/>
                  </a:moveTo>
                  <a:lnTo>
                    <a:pt x="0" y="1"/>
                  </a:lnTo>
                  <a:cubicBezTo>
                    <a:pt x="526" y="1457"/>
                    <a:pt x="754" y="3011"/>
                    <a:pt x="656" y="4561"/>
                  </a:cubicBezTo>
                  <a:lnTo>
                    <a:pt x="1472" y="4597"/>
                  </a:lnTo>
                  <a:cubicBezTo>
                    <a:pt x="1441" y="2960"/>
                    <a:pt x="934" y="1343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1389150" y="4124075"/>
              <a:ext cx="29700" cy="362225"/>
            </a:xfrm>
            <a:custGeom>
              <a:avLst/>
              <a:gdLst/>
              <a:ahLst/>
              <a:cxnLst/>
              <a:rect l="l" t="t" r="r" b="b"/>
              <a:pathLst>
                <a:path w="1188" h="14489" extrusionOk="0">
                  <a:moveTo>
                    <a:pt x="252" y="1"/>
                  </a:moveTo>
                  <a:cubicBezTo>
                    <a:pt x="232" y="1"/>
                    <a:pt x="215" y="18"/>
                    <a:pt x="226" y="45"/>
                  </a:cubicBezTo>
                  <a:cubicBezTo>
                    <a:pt x="1042" y="4166"/>
                    <a:pt x="1089" y="8421"/>
                    <a:pt x="387" y="12558"/>
                  </a:cubicBezTo>
                  <a:cubicBezTo>
                    <a:pt x="273" y="13178"/>
                    <a:pt x="159" y="13818"/>
                    <a:pt x="10" y="14438"/>
                  </a:cubicBezTo>
                  <a:cubicBezTo>
                    <a:pt x="0" y="14470"/>
                    <a:pt x="23" y="14488"/>
                    <a:pt x="46" y="14488"/>
                  </a:cubicBezTo>
                  <a:cubicBezTo>
                    <a:pt x="58" y="14488"/>
                    <a:pt x="71" y="14482"/>
                    <a:pt x="77" y="14469"/>
                  </a:cubicBezTo>
                  <a:cubicBezTo>
                    <a:pt x="991" y="10430"/>
                    <a:pt x="1188" y="6227"/>
                    <a:pt x="634" y="2125"/>
                  </a:cubicBezTo>
                  <a:cubicBezTo>
                    <a:pt x="536" y="1419"/>
                    <a:pt x="422" y="716"/>
                    <a:pt x="289" y="29"/>
                  </a:cubicBezTo>
                  <a:cubicBezTo>
                    <a:pt x="282" y="10"/>
                    <a:pt x="267" y="1"/>
                    <a:pt x="2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409650" y="4114725"/>
              <a:ext cx="83475" cy="115800"/>
            </a:xfrm>
            <a:custGeom>
              <a:avLst/>
              <a:gdLst/>
              <a:ahLst/>
              <a:cxnLst/>
              <a:rect l="l" t="t" r="r" b="b"/>
              <a:pathLst>
                <a:path w="3339" h="4632" extrusionOk="0">
                  <a:moveTo>
                    <a:pt x="3288" y="1"/>
                  </a:moveTo>
                  <a:cubicBezTo>
                    <a:pt x="3280" y="1"/>
                    <a:pt x="3271" y="4"/>
                    <a:pt x="3264" y="11"/>
                  </a:cubicBezTo>
                  <a:cubicBezTo>
                    <a:pt x="2036" y="1420"/>
                    <a:pt x="941" y="2954"/>
                    <a:pt x="10" y="4575"/>
                  </a:cubicBezTo>
                  <a:cubicBezTo>
                    <a:pt x="0" y="4606"/>
                    <a:pt x="17" y="4632"/>
                    <a:pt x="34" y="4632"/>
                  </a:cubicBezTo>
                  <a:cubicBezTo>
                    <a:pt x="43" y="4632"/>
                    <a:pt x="52" y="4625"/>
                    <a:pt x="58" y="4607"/>
                  </a:cubicBezTo>
                  <a:cubicBezTo>
                    <a:pt x="992" y="2990"/>
                    <a:pt x="2087" y="1467"/>
                    <a:pt x="3311" y="62"/>
                  </a:cubicBezTo>
                  <a:cubicBezTo>
                    <a:pt x="3338" y="35"/>
                    <a:pt x="3315" y="1"/>
                    <a:pt x="328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372950" y="4145775"/>
              <a:ext cx="31025" cy="32050"/>
            </a:xfrm>
            <a:custGeom>
              <a:avLst/>
              <a:gdLst/>
              <a:ahLst/>
              <a:cxnLst/>
              <a:rect l="l" t="t" r="r" b="b"/>
              <a:pathLst>
                <a:path w="1241" h="1282" extrusionOk="0">
                  <a:moveTo>
                    <a:pt x="47" y="0"/>
                  </a:moveTo>
                  <a:cubicBezTo>
                    <a:pt x="25" y="0"/>
                    <a:pt x="0" y="22"/>
                    <a:pt x="22" y="44"/>
                  </a:cubicBezTo>
                  <a:cubicBezTo>
                    <a:pt x="317" y="535"/>
                    <a:pt x="709" y="963"/>
                    <a:pt x="1184" y="1273"/>
                  </a:cubicBezTo>
                  <a:cubicBezTo>
                    <a:pt x="1190" y="1279"/>
                    <a:pt x="1196" y="1281"/>
                    <a:pt x="1201" y="1281"/>
                  </a:cubicBezTo>
                  <a:cubicBezTo>
                    <a:pt x="1225" y="1281"/>
                    <a:pt x="1241" y="1235"/>
                    <a:pt x="1215" y="1222"/>
                  </a:cubicBezTo>
                  <a:cubicBezTo>
                    <a:pt x="756" y="912"/>
                    <a:pt x="364" y="504"/>
                    <a:pt x="69" y="13"/>
                  </a:cubicBezTo>
                  <a:cubicBezTo>
                    <a:pt x="65" y="4"/>
                    <a:pt x="56" y="0"/>
                    <a:pt x="4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445025" y="4150600"/>
              <a:ext cx="24550" cy="21450"/>
            </a:xfrm>
            <a:custGeom>
              <a:avLst/>
              <a:gdLst/>
              <a:ahLst/>
              <a:cxnLst/>
              <a:rect l="l" t="t" r="r" b="b"/>
              <a:pathLst>
                <a:path w="982" h="858" extrusionOk="0">
                  <a:moveTo>
                    <a:pt x="16" y="1"/>
                  </a:moveTo>
                  <a:cubicBezTo>
                    <a:pt x="16" y="63"/>
                    <a:pt x="1" y="130"/>
                    <a:pt x="1" y="197"/>
                  </a:cubicBezTo>
                  <a:cubicBezTo>
                    <a:pt x="1" y="326"/>
                    <a:pt x="1" y="456"/>
                    <a:pt x="32" y="589"/>
                  </a:cubicBezTo>
                  <a:cubicBezTo>
                    <a:pt x="67" y="703"/>
                    <a:pt x="165" y="817"/>
                    <a:pt x="295" y="848"/>
                  </a:cubicBezTo>
                  <a:cubicBezTo>
                    <a:pt x="316" y="855"/>
                    <a:pt x="339" y="858"/>
                    <a:pt x="362" y="858"/>
                  </a:cubicBezTo>
                  <a:cubicBezTo>
                    <a:pt x="463" y="858"/>
                    <a:pt x="576" y="801"/>
                    <a:pt x="656" y="735"/>
                  </a:cubicBezTo>
                  <a:cubicBezTo>
                    <a:pt x="754" y="636"/>
                    <a:pt x="817" y="523"/>
                    <a:pt x="868" y="409"/>
                  </a:cubicBezTo>
                  <a:cubicBezTo>
                    <a:pt x="915" y="342"/>
                    <a:pt x="950" y="279"/>
                    <a:pt x="982" y="228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435225" y="4076675"/>
              <a:ext cx="33575" cy="70225"/>
            </a:xfrm>
            <a:custGeom>
              <a:avLst/>
              <a:gdLst/>
              <a:ahLst/>
              <a:cxnLst/>
              <a:rect l="l" t="t" r="r" b="b"/>
              <a:pathLst>
                <a:path w="1343" h="2809" extrusionOk="0">
                  <a:moveTo>
                    <a:pt x="1204" y="1"/>
                  </a:moveTo>
                  <a:cubicBezTo>
                    <a:pt x="1130" y="1"/>
                    <a:pt x="1037" y="56"/>
                    <a:pt x="981" y="112"/>
                  </a:cubicBezTo>
                  <a:cubicBezTo>
                    <a:pt x="294" y="830"/>
                    <a:pt x="0" y="1863"/>
                    <a:pt x="196" y="2808"/>
                  </a:cubicBezTo>
                  <a:lnTo>
                    <a:pt x="1209" y="1058"/>
                  </a:lnTo>
                  <a:cubicBezTo>
                    <a:pt x="1307" y="764"/>
                    <a:pt x="1342" y="469"/>
                    <a:pt x="1327" y="159"/>
                  </a:cubicBezTo>
                  <a:cubicBezTo>
                    <a:pt x="1327" y="128"/>
                    <a:pt x="1327" y="77"/>
                    <a:pt x="1291" y="45"/>
                  </a:cubicBezTo>
                  <a:cubicBezTo>
                    <a:pt x="1271" y="13"/>
                    <a:pt x="1240" y="1"/>
                    <a:pt x="12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1472400" y="4096025"/>
              <a:ext cx="47900" cy="51750"/>
            </a:xfrm>
            <a:custGeom>
              <a:avLst/>
              <a:gdLst/>
              <a:ahLst/>
              <a:cxnLst/>
              <a:rect l="l" t="t" r="r" b="b"/>
              <a:pathLst>
                <a:path w="1916" h="2070" extrusionOk="0">
                  <a:moveTo>
                    <a:pt x="1676" y="0"/>
                  </a:moveTo>
                  <a:cubicBezTo>
                    <a:pt x="1590" y="0"/>
                    <a:pt x="1493" y="29"/>
                    <a:pt x="1410" y="72"/>
                  </a:cubicBezTo>
                  <a:cubicBezTo>
                    <a:pt x="1049" y="237"/>
                    <a:pt x="723" y="480"/>
                    <a:pt x="460" y="794"/>
                  </a:cubicBezTo>
                  <a:lnTo>
                    <a:pt x="1" y="1265"/>
                  </a:lnTo>
                  <a:lnTo>
                    <a:pt x="150" y="2070"/>
                  </a:lnTo>
                  <a:lnTo>
                    <a:pt x="1472" y="1151"/>
                  </a:lnTo>
                  <a:cubicBezTo>
                    <a:pt x="1669" y="924"/>
                    <a:pt x="1802" y="661"/>
                    <a:pt x="1881" y="382"/>
                  </a:cubicBezTo>
                  <a:cubicBezTo>
                    <a:pt x="1900" y="284"/>
                    <a:pt x="1916" y="170"/>
                    <a:pt x="1865" y="88"/>
                  </a:cubicBezTo>
                  <a:cubicBezTo>
                    <a:pt x="1825" y="25"/>
                    <a:pt x="1755" y="0"/>
                    <a:pt x="167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474075" y="4082700"/>
              <a:ext cx="34750" cy="60575"/>
            </a:xfrm>
            <a:custGeom>
              <a:avLst/>
              <a:gdLst/>
              <a:ahLst/>
              <a:cxnLst/>
              <a:rect l="l" t="t" r="r" b="b"/>
              <a:pathLst>
                <a:path w="1390" h="2423" extrusionOk="0">
                  <a:moveTo>
                    <a:pt x="865" y="1"/>
                  </a:moveTo>
                  <a:cubicBezTo>
                    <a:pt x="834" y="1"/>
                    <a:pt x="802" y="6"/>
                    <a:pt x="770" y="16"/>
                  </a:cubicBezTo>
                  <a:cubicBezTo>
                    <a:pt x="671" y="32"/>
                    <a:pt x="589" y="99"/>
                    <a:pt x="507" y="165"/>
                  </a:cubicBezTo>
                  <a:cubicBezTo>
                    <a:pt x="377" y="263"/>
                    <a:pt x="263" y="377"/>
                    <a:pt x="165" y="507"/>
                  </a:cubicBezTo>
                  <a:lnTo>
                    <a:pt x="0" y="2422"/>
                  </a:lnTo>
                  <a:cubicBezTo>
                    <a:pt x="950" y="1798"/>
                    <a:pt x="1146" y="1147"/>
                    <a:pt x="1260" y="817"/>
                  </a:cubicBezTo>
                  <a:cubicBezTo>
                    <a:pt x="1343" y="656"/>
                    <a:pt x="1390" y="444"/>
                    <a:pt x="1276" y="326"/>
                  </a:cubicBezTo>
                  <a:cubicBezTo>
                    <a:pt x="1225" y="279"/>
                    <a:pt x="1178" y="263"/>
                    <a:pt x="1146" y="228"/>
                  </a:cubicBezTo>
                  <a:cubicBezTo>
                    <a:pt x="1111" y="181"/>
                    <a:pt x="1080" y="114"/>
                    <a:pt x="1029" y="67"/>
                  </a:cubicBezTo>
                  <a:cubicBezTo>
                    <a:pt x="986" y="22"/>
                    <a:pt x="928" y="1"/>
                    <a:pt x="86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1483100" y="4108500"/>
              <a:ext cx="25350" cy="24950"/>
            </a:xfrm>
            <a:custGeom>
              <a:avLst/>
              <a:gdLst/>
              <a:ahLst/>
              <a:cxnLst/>
              <a:rect l="l" t="t" r="r" b="b"/>
              <a:pathLst>
                <a:path w="1014" h="998" extrusionOk="0">
                  <a:moveTo>
                    <a:pt x="997" y="1"/>
                  </a:moveTo>
                  <a:lnTo>
                    <a:pt x="997" y="1"/>
                  </a:lnTo>
                  <a:cubicBezTo>
                    <a:pt x="668" y="342"/>
                    <a:pt x="342" y="668"/>
                    <a:pt x="0" y="998"/>
                  </a:cubicBezTo>
                  <a:lnTo>
                    <a:pt x="197" y="900"/>
                  </a:lnTo>
                  <a:cubicBezTo>
                    <a:pt x="440" y="652"/>
                    <a:pt x="687" y="393"/>
                    <a:pt x="931" y="130"/>
                  </a:cubicBezTo>
                  <a:cubicBezTo>
                    <a:pt x="962" y="99"/>
                    <a:pt x="1013" y="48"/>
                    <a:pt x="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1504675" y="4106375"/>
              <a:ext cx="6600" cy="5775"/>
            </a:xfrm>
            <a:custGeom>
              <a:avLst/>
              <a:gdLst/>
              <a:ahLst/>
              <a:cxnLst/>
              <a:rect l="l" t="t" r="r" b="b"/>
              <a:pathLst>
                <a:path w="264" h="231" extrusionOk="0">
                  <a:moveTo>
                    <a:pt x="220" y="1"/>
                  </a:moveTo>
                  <a:cubicBezTo>
                    <a:pt x="203" y="1"/>
                    <a:pt x="184" y="10"/>
                    <a:pt x="166" y="19"/>
                  </a:cubicBezTo>
                  <a:cubicBezTo>
                    <a:pt x="134" y="35"/>
                    <a:pt x="83" y="50"/>
                    <a:pt x="52" y="86"/>
                  </a:cubicBezTo>
                  <a:cubicBezTo>
                    <a:pt x="21" y="117"/>
                    <a:pt x="1" y="164"/>
                    <a:pt x="21" y="215"/>
                  </a:cubicBezTo>
                  <a:lnTo>
                    <a:pt x="36" y="200"/>
                  </a:lnTo>
                  <a:cubicBezTo>
                    <a:pt x="36" y="215"/>
                    <a:pt x="52" y="231"/>
                    <a:pt x="83" y="231"/>
                  </a:cubicBezTo>
                  <a:cubicBezTo>
                    <a:pt x="99" y="231"/>
                    <a:pt x="119" y="231"/>
                    <a:pt x="134" y="215"/>
                  </a:cubicBezTo>
                  <a:cubicBezTo>
                    <a:pt x="181" y="184"/>
                    <a:pt x="232" y="133"/>
                    <a:pt x="248" y="66"/>
                  </a:cubicBezTo>
                  <a:cubicBezTo>
                    <a:pt x="264" y="50"/>
                    <a:pt x="264" y="35"/>
                    <a:pt x="248" y="19"/>
                  </a:cubicBezTo>
                  <a:cubicBezTo>
                    <a:pt x="242" y="6"/>
                    <a:pt x="231" y="1"/>
                    <a:pt x="220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1474075" y="4111750"/>
              <a:ext cx="21700" cy="28175"/>
            </a:xfrm>
            <a:custGeom>
              <a:avLst/>
              <a:gdLst/>
              <a:ahLst/>
              <a:cxnLst/>
              <a:rect l="l" t="t" r="r" b="b"/>
              <a:pathLst>
                <a:path w="868" h="1127" extrusionOk="0">
                  <a:moveTo>
                    <a:pt x="852" y="0"/>
                  </a:moveTo>
                  <a:lnTo>
                    <a:pt x="852" y="0"/>
                  </a:lnTo>
                  <a:cubicBezTo>
                    <a:pt x="573" y="377"/>
                    <a:pt x="279" y="754"/>
                    <a:pt x="0" y="1127"/>
                  </a:cubicBezTo>
                  <a:lnTo>
                    <a:pt x="181" y="997"/>
                  </a:lnTo>
                  <a:cubicBezTo>
                    <a:pt x="393" y="719"/>
                    <a:pt x="589" y="424"/>
                    <a:pt x="801" y="130"/>
                  </a:cubicBezTo>
                  <a:cubicBezTo>
                    <a:pt x="832" y="98"/>
                    <a:pt x="868" y="32"/>
                    <a:pt x="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1492425" y="4109125"/>
              <a:ext cx="5800" cy="6475"/>
            </a:xfrm>
            <a:custGeom>
              <a:avLst/>
              <a:gdLst/>
              <a:ahLst/>
              <a:cxnLst/>
              <a:rect l="l" t="t" r="r" b="b"/>
              <a:pathLst>
                <a:path w="232" h="259" extrusionOk="0">
                  <a:moveTo>
                    <a:pt x="202" y="1"/>
                  </a:moveTo>
                  <a:cubicBezTo>
                    <a:pt x="178" y="1"/>
                    <a:pt x="156" y="12"/>
                    <a:pt x="134" y="23"/>
                  </a:cubicBezTo>
                  <a:cubicBezTo>
                    <a:pt x="98" y="54"/>
                    <a:pt x="67" y="74"/>
                    <a:pt x="36" y="121"/>
                  </a:cubicBezTo>
                  <a:cubicBezTo>
                    <a:pt x="20" y="152"/>
                    <a:pt x="0" y="203"/>
                    <a:pt x="20" y="235"/>
                  </a:cubicBezTo>
                  <a:lnTo>
                    <a:pt x="36" y="235"/>
                  </a:lnTo>
                  <a:cubicBezTo>
                    <a:pt x="36" y="246"/>
                    <a:pt x="51" y="259"/>
                    <a:pt x="66" y="259"/>
                  </a:cubicBezTo>
                  <a:cubicBezTo>
                    <a:pt x="72" y="259"/>
                    <a:pt x="78" y="256"/>
                    <a:pt x="83" y="251"/>
                  </a:cubicBezTo>
                  <a:cubicBezTo>
                    <a:pt x="98" y="251"/>
                    <a:pt x="118" y="235"/>
                    <a:pt x="134" y="235"/>
                  </a:cubicBezTo>
                  <a:cubicBezTo>
                    <a:pt x="181" y="188"/>
                    <a:pt x="216" y="121"/>
                    <a:pt x="232" y="74"/>
                  </a:cubicBezTo>
                  <a:lnTo>
                    <a:pt x="232" y="7"/>
                  </a:lnTo>
                  <a:cubicBezTo>
                    <a:pt x="222" y="3"/>
                    <a:pt x="211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1476525" y="4097025"/>
              <a:ext cx="23775" cy="26625"/>
            </a:xfrm>
            <a:custGeom>
              <a:avLst/>
              <a:gdLst/>
              <a:ahLst/>
              <a:cxnLst/>
              <a:rect l="l" t="t" r="r" b="b"/>
              <a:pathLst>
                <a:path w="951" h="1065" extrusionOk="0">
                  <a:moveTo>
                    <a:pt x="950" y="1"/>
                  </a:moveTo>
                  <a:cubicBezTo>
                    <a:pt x="636" y="362"/>
                    <a:pt x="311" y="703"/>
                    <a:pt x="0" y="1064"/>
                  </a:cubicBezTo>
                  <a:lnTo>
                    <a:pt x="197" y="950"/>
                  </a:lnTo>
                  <a:cubicBezTo>
                    <a:pt x="424" y="687"/>
                    <a:pt x="656" y="409"/>
                    <a:pt x="884" y="130"/>
                  </a:cubicBezTo>
                  <a:cubicBezTo>
                    <a:pt x="915" y="99"/>
                    <a:pt x="950" y="32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1496925" y="4094500"/>
              <a:ext cx="6225" cy="6175"/>
            </a:xfrm>
            <a:custGeom>
              <a:avLst/>
              <a:gdLst/>
              <a:ahLst/>
              <a:cxnLst/>
              <a:rect l="l" t="t" r="r" b="b"/>
              <a:pathLst>
                <a:path w="249" h="247" extrusionOk="0">
                  <a:moveTo>
                    <a:pt x="202" y="1"/>
                  </a:moveTo>
                  <a:cubicBezTo>
                    <a:pt x="186" y="1"/>
                    <a:pt x="168" y="10"/>
                    <a:pt x="150" y="19"/>
                  </a:cubicBezTo>
                  <a:cubicBezTo>
                    <a:pt x="115" y="51"/>
                    <a:pt x="68" y="70"/>
                    <a:pt x="36" y="102"/>
                  </a:cubicBezTo>
                  <a:cubicBezTo>
                    <a:pt x="17" y="149"/>
                    <a:pt x="1" y="200"/>
                    <a:pt x="17" y="231"/>
                  </a:cubicBezTo>
                  <a:lnTo>
                    <a:pt x="36" y="215"/>
                  </a:lnTo>
                  <a:cubicBezTo>
                    <a:pt x="36" y="247"/>
                    <a:pt x="52" y="247"/>
                    <a:pt x="68" y="247"/>
                  </a:cubicBezTo>
                  <a:cubicBezTo>
                    <a:pt x="99" y="247"/>
                    <a:pt x="115" y="247"/>
                    <a:pt x="134" y="231"/>
                  </a:cubicBezTo>
                  <a:cubicBezTo>
                    <a:pt x="181" y="184"/>
                    <a:pt x="213" y="133"/>
                    <a:pt x="232" y="70"/>
                  </a:cubicBezTo>
                  <a:cubicBezTo>
                    <a:pt x="248" y="51"/>
                    <a:pt x="248" y="35"/>
                    <a:pt x="232" y="19"/>
                  </a:cubicBezTo>
                  <a:cubicBezTo>
                    <a:pt x="224" y="6"/>
                    <a:pt x="214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1437675" y="4081825"/>
              <a:ext cx="58500" cy="79600"/>
            </a:xfrm>
            <a:custGeom>
              <a:avLst/>
              <a:gdLst/>
              <a:ahLst/>
              <a:cxnLst/>
              <a:rect l="l" t="t" r="r" b="b"/>
              <a:pathLst>
                <a:path w="2340" h="3184" extrusionOk="0">
                  <a:moveTo>
                    <a:pt x="1817" y="0"/>
                  </a:moveTo>
                  <a:cubicBezTo>
                    <a:pt x="1800" y="0"/>
                    <a:pt x="1783" y="2"/>
                    <a:pt x="1766" y="4"/>
                  </a:cubicBezTo>
                  <a:cubicBezTo>
                    <a:pt x="1653" y="36"/>
                    <a:pt x="1554" y="87"/>
                    <a:pt x="1472" y="149"/>
                  </a:cubicBezTo>
                  <a:cubicBezTo>
                    <a:pt x="852" y="542"/>
                    <a:pt x="377" y="1166"/>
                    <a:pt x="130" y="1868"/>
                  </a:cubicBezTo>
                  <a:cubicBezTo>
                    <a:pt x="51" y="2080"/>
                    <a:pt x="0" y="2308"/>
                    <a:pt x="51" y="2520"/>
                  </a:cubicBezTo>
                  <a:cubicBezTo>
                    <a:pt x="83" y="2736"/>
                    <a:pt x="247" y="2932"/>
                    <a:pt x="475" y="2948"/>
                  </a:cubicBezTo>
                  <a:lnTo>
                    <a:pt x="522" y="3030"/>
                  </a:lnTo>
                  <a:cubicBezTo>
                    <a:pt x="610" y="3135"/>
                    <a:pt x="744" y="3184"/>
                    <a:pt x="883" y="3184"/>
                  </a:cubicBezTo>
                  <a:cubicBezTo>
                    <a:pt x="1004" y="3184"/>
                    <a:pt x="1128" y="3147"/>
                    <a:pt x="1229" y="3077"/>
                  </a:cubicBezTo>
                  <a:cubicBezTo>
                    <a:pt x="1456" y="2912"/>
                    <a:pt x="1586" y="2669"/>
                    <a:pt x="1653" y="2406"/>
                  </a:cubicBezTo>
                  <a:cubicBezTo>
                    <a:pt x="1719" y="2147"/>
                    <a:pt x="1751" y="1884"/>
                    <a:pt x="1833" y="1621"/>
                  </a:cubicBezTo>
                  <a:cubicBezTo>
                    <a:pt x="1916" y="1327"/>
                    <a:pt x="2061" y="1068"/>
                    <a:pt x="2190" y="805"/>
                  </a:cubicBezTo>
                  <a:cubicBezTo>
                    <a:pt x="2273" y="656"/>
                    <a:pt x="2339" y="479"/>
                    <a:pt x="2241" y="346"/>
                  </a:cubicBezTo>
                  <a:cubicBezTo>
                    <a:pt x="2210" y="314"/>
                    <a:pt x="2159" y="298"/>
                    <a:pt x="2143" y="263"/>
                  </a:cubicBezTo>
                  <a:cubicBezTo>
                    <a:pt x="2092" y="216"/>
                    <a:pt x="2092" y="149"/>
                    <a:pt x="2045" y="102"/>
                  </a:cubicBezTo>
                  <a:cubicBezTo>
                    <a:pt x="2002" y="33"/>
                    <a:pt x="1905" y="0"/>
                    <a:pt x="181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1462200" y="4115050"/>
              <a:ext cx="67925" cy="54350"/>
            </a:xfrm>
            <a:custGeom>
              <a:avLst/>
              <a:gdLst/>
              <a:ahLst/>
              <a:cxnLst/>
              <a:rect l="l" t="t" r="r" b="b"/>
              <a:pathLst>
                <a:path w="2717" h="2174" extrusionOk="0">
                  <a:moveTo>
                    <a:pt x="2391" y="0"/>
                  </a:moveTo>
                  <a:cubicBezTo>
                    <a:pt x="2346" y="0"/>
                    <a:pt x="2300" y="5"/>
                    <a:pt x="2257" y="14"/>
                  </a:cubicBezTo>
                  <a:cubicBezTo>
                    <a:pt x="1488" y="131"/>
                    <a:pt x="738" y="571"/>
                    <a:pt x="228" y="1211"/>
                  </a:cubicBezTo>
                  <a:lnTo>
                    <a:pt x="0" y="1733"/>
                  </a:lnTo>
                  <a:cubicBezTo>
                    <a:pt x="0" y="1897"/>
                    <a:pt x="83" y="2043"/>
                    <a:pt x="197" y="2109"/>
                  </a:cubicBezTo>
                  <a:cubicBezTo>
                    <a:pt x="265" y="2153"/>
                    <a:pt x="343" y="2173"/>
                    <a:pt x="420" y="2173"/>
                  </a:cubicBezTo>
                  <a:cubicBezTo>
                    <a:pt x="490" y="2173"/>
                    <a:pt x="559" y="2157"/>
                    <a:pt x="621" y="2125"/>
                  </a:cubicBezTo>
                  <a:cubicBezTo>
                    <a:pt x="801" y="2043"/>
                    <a:pt x="899" y="1846"/>
                    <a:pt x="1013" y="1701"/>
                  </a:cubicBezTo>
                  <a:cubicBezTo>
                    <a:pt x="1390" y="1191"/>
                    <a:pt x="1947" y="897"/>
                    <a:pt x="2453" y="524"/>
                  </a:cubicBezTo>
                  <a:cubicBezTo>
                    <a:pt x="2567" y="441"/>
                    <a:pt x="2716" y="292"/>
                    <a:pt x="2665" y="163"/>
                  </a:cubicBezTo>
                  <a:cubicBezTo>
                    <a:pt x="2642" y="41"/>
                    <a:pt x="2520" y="0"/>
                    <a:pt x="239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1445425" y="4112375"/>
              <a:ext cx="20375" cy="43175"/>
            </a:xfrm>
            <a:custGeom>
              <a:avLst/>
              <a:gdLst/>
              <a:ahLst/>
              <a:cxnLst/>
              <a:rect l="l" t="t" r="r" b="b"/>
              <a:pathLst>
                <a:path w="815" h="1727" extrusionOk="0">
                  <a:moveTo>
                    <a:pt x="786" y="0"/>
                  </a:moveTo>
                  <a:cubicBezTo>
                    <a:pt x="780" y="0"/>
                    <a:pt x="774" y="2"/>
                    <a:pt x="770" y="7"/>
                  </a:cubicBezTo>
                  <a:cubicBezTo>
                    <a:pt x="408" y="482"/>
                    <a:pt x="0" y="1086"/>
                    <a:pt x="114" y="1710"/>
                  </a:cubicBezTo>
                  <a:cubicBezTo>
                    <a:pt x="114" y="1722"/>
                    <a:pt x="119" y="1727"/>
                    <a:pt x="125" y="1727"/>
                  </a:cubicBezTo>
                  <a:cubicBezTo>
                    <a:pt x="136" y="1727"/>
                    <a:pt x="149" y="1713"/>
                    <a:pt x="149" y="1690"/>
                  </a:cubicBezTo>
                  <a:cubicBezTo>
                    <a:pt x="51" y="1086"/>
                    <a:pt x="444" y="482"/>
                    <a:pt x="801" y="22"/>
                  </a:cubicBezTo>
                  <a:cubicBezTo>
                    <a:pt x="815" y="11"/>
                    <a:pt x="801" y="0"/>
                    <a:pt x="78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1471350" y="4087100"/>
              <a:ext cx="19775" cy="17250"/>
            </a:xfrm>
            <a:custGeom>
              <a:avLst/>
              <a:gdLst/>
              <a:ahLst/>
              <a:cxnLst/>
              <a:rect l="l" t="t" r="r" b="b"/>
              <a:pathLst>
                <a:path w="791" h="690" extrusionOk="0">
                  <a:moveTo>
                    <a:pt x="757" y="1"/>
                  </a:moveTo>
                  <a:cubicBezTo>
                    <a:pt x="753" y="1"/>
                    <a:pt x="749" y="2"/>
                    <a:pt x="745" y="5"/>
                  </a:cubicBezTo>
                  <a:cubicBezTo>
                    <a:pt x="451" y="150"/>
                    <a:pt x="223" y="398"/>
                    <a:pt x="11" y="661"/>
                  </a:cubicBezTo>
                  <a:cubicBezTo>
                    <a:pt x="0" y="671"/>
                    <a:pt x="12" y="690"/>
                    <a:pt x="25" y="690"/>
                  </a:cubicBezTo>
                  <a:cubicBezTo>
                    <a:pt x="31" y="690"/>
                    <a:pt x="38" y="686"/>
                    <a:pt x="43" y="676"/>
                  </a:cubicBezTo>
                  <a:cubicBezTo>
                    <a:pt x="255" y="429"/>
                    <a:pt x="470" y="186"/>
                    <a:pt x="765" y="36"/>
                  </a:cubicBezTo>
                  <a:cubicBezTo>
                    <a:pt x="790" y="24"/>
                    <a:pt x="774" y="1"/>
                    <a:pt x="757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1464375" y="4130975"/>
              <a:ext cx="45250" cy="34875"/>
            </a:xfrm>
            <a:custGeom>
              <a:avLst/>
              <a:gdLst/>
              <a:ahLst/>
              <a:cxnLst/>
              <a:rect l="l" t="t" r="r" b="b"/>
              <a:pathLst>
                <a:path w="1810" h="1395" extrusionOk="0">
                  <a:moveTo>
                    <a:pt x="1778" y="1"/>
                  </a:moveTo>
                  <a:cubicBezTo>
                    <a:pt x="1534" y="114"/>
                    <a:pt x="1338" y="260"/>
                    <a:pt x="1142" y="456"/>
                  </a:cubicBezTo>
                  <a:cubicBezTo>
                    <a:pt x="873" y="757"/>
                    <a:pt x="630" y="1356"/>
                    <a:pt x="178" y="1356"/>
                  </a:cubicBezTo>
                  <a:cubicBezTo>
                    <a:pt x="135" y="1356"/>
                    <a:pt x="90" y="1351"/>
                    <a:pt x="43" y="1339"/>
                  </a:cubicBezTo>
                  <a:cubicBezTo>
                    <a:pt x="39" y="1337"/>
                    <a:pt x="35" y="1336"/>
                    <a:pt x="31" y="1336"/>
                  </a:cubicBezTo>
                  <a:cubicBezTo>
                    <a:pt x="8" y="1336"/>
                    <a:pt x="0" y="1374"/>
                    <a:pt x="27" y="1374"/>
                  </a:cubicBezTo>
                  <a:cubicBezTo>
                    <a:pt x="79" y="1388"/>
                    <a:pt x="129" y="1395"/>
                    <a:pt x="176" y="1395"/>
                  </a:cubicBezTo>
                  <a:cubicBezTo>
                    <a:pt x="409" y="1395"/>
                    <a:pt x="586" y="1237"/>
                    <a:pt x="749" y="1045"/>
                  </a:cubicBezTo>
                  <a:cubicBezTo>
                    <a:pt x="1059" y="652"/>
                    <a:pt x="1303" y="244"/>
                    <a:pt x="1793" y="48"/>
                  </a:cubicBezTo>
                  <a:cubicBezTo>
                    <a:pt x="1809" y="32"/>
                    <a:pt x="1809" y="1"/>
                    <a:pt x="177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1515525" y="4120125"/>
              <a:ext cx="13950" cy="8125"/>
            </a:xfrm>
            <a:custGeom>
              <a:avLst/>
              <a:gdLst/>
              <a:ahLst/>
              <a:cxnLst/>
              <a:rect l="l" t="t" r="r" b="b"/>
              <a:pathLst>
                <a:path w="558" h="325" extrusionOk="0">
                  <a:moveTo>
                    <a:pt x="533" y="0"/>
                  </a:moveTo>
                  <a:cubicBezTo>
                    <a:pt x="527" y="0"/>
                    <a:pt x="521" y="2"/>
                    <a:pt x="517" y="7"/>
                  </a:cubicBezTo>
                  <a:cubicBezTo>
                    <a:pt x="372" y="125"/>
                    <a:pt x="207" y="223"/>
                    <a:pt x="26" y="285"/>
                  </a:cubicBezTo>
                  <a:cubicBezTo>
                    <a:pt x="0" y="298"/>
                    <a:pt x="6" y="325"/>
                    <a:pt x="18" y="325"/>
                  </a:cubicBezTo>
                  <a:cubicBezTo>
                    <a:pt x="21" y="325"/>
                    <a:pt x="23" y="323"/>
                    <a:pt x="26" y="321"/>
                  </a:cubicBezTo>
                  <a:cubicBezTo>
                    <a:pt x="222" y="254"/>
                    <a:pt x="387" y="156"/>
                    <a:pt x="532" y="26"/>
                  </a:cubicBezTo>
                  <a:cubicBezTo>
                    <a:pt x="558" y="12"/>
                    <a:pt x="547" y="0"/>
                    <a:pt x="5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1339150" y="4118850"/>
              <a:ext cx="42525" cy="32675"/>
            </a:xfrm>
            <a:custGeom>
              <a:avLst/>
              <a:gdLst/>
              <a:ahLst/>
              <a:cxnLst/>
              <a:rect l="l" t="t" r="r" b="b"/>
              <a:pathLst>
                <a:path w="1701" h="1307" extrusionOk="0">
                  <a:moveTo>
                    <a:pt x="1616" y="0"/>
                  </a:moveTo>
                  <a:cubicBezTo>
                    <a:pt x="1600" y="0"/>
                    <a:pt x="1584" y="4"/>
                    <a:pt x="1571" y="11"/>
                  </a:cubicBezTo>
                  <a:cubicBezTo>
                    <a:pt x="1292" y="93"/>
                    <a:pt x="1029" y="274"/>
                    <a:pt x="817" y="486"/>
                  </a:cubicBezTo>
                  <a:lnTo>
                    <a:pt x="786" y="584"/>
                  </a:lnTo>
                  <a:cubicBezTo>
                    <a:pt x="656" y="666"/>
                    <a:pt x="538" y="745"/>
                    <a:pt x="409" y="827"/>
                  </a:cubicBezTo>
                  <a:cubicBezTo>
                    <a:pt x="264" y="925"/>
                    <a:pt x="99" y="1039"/>
                    <a:pt x="32" y="1204"/>
                  </a:cubicBezTo>
                  <a:cubicBezTo>
                    <a:pt x="16" y="1220"/>
                    <a:pt x="1" y="1255"/>
                    <a:pt x="16" y="1271"/>
                  </a:cubicBezTo>
                  <a:cubicBezTo>
                    <a:pt x="23" y="1297"/>
                    <a:pt x="44" y="1307"/>
                    <a:pt x="71" y="1307"/>
                  </a:cubicBezTo>
                  <a:cubicBezTo>
                    <a:pt x="106" y="1307"/>
                    <a:pt x="152" y="1289"/>
                    <a:pt x="181" y="1271"/>
                  </a:cubicBezTo>
                  <a:cubicBezTo>
                    <a:pt x="393" y="1137"/>
                    <a:pt x="589" y="976"/>
                    <a:pt x="770" y="780"/>
                  </a:cubicBezTo>
                  <a:cubicBezTo>
                    <a:pt x="801" y="729"/>
                    <a:pt x="833" y="698"/>
                    <a:pt x="884" y="666"/>
                  </a:cubicBezTo>
                  <a:cubicBezTo>
                    <a:pt x="950" y="615"/>
                    <a:pt x="1013" y="584"/>
                    <a:pt x="1080" y="548"/>
                  </a:cubicBezTo>
                  <a:cubicBezTo>
                    <a:pt x="1292" y="435"/>
                    <a:pt x="1472" y="289"/>
                    <a:pt x="1637" y="140"/>
                  </a:cubicBezTo>
                  <a:cubicBezTo>
                    <a:pt x="1669" y="109"/>
                    <a:pt x="1700" y="58"/>
                    <a:pt x="1669" y="26"/>
                  </a:cubicBezTo>
                  <a:cubicBezTo>
                    <a:pt x="1659" y="8"/>
                    <a:pt x="1638" y="0"/>
                    <a:pt x="1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1344050" y="4113200"/>
              <a:ext cx="32700" cy="41425"/>
            </a:xfrm>
            <a:custGeom>
              <a:avLst/>
              <a:gdLst/>
              <a:ahLst/>
              <a:cxnLst/>
              <a:rect l="l" t="t" r="r" b="b"/>
              <a:pathLst>
                <a:path w="1308" h="1657" extrusionOk="0">
                  <a:moveTo>
                    <a:pt x="95" y="0"/>
                  </a:moveTo>
                  <a:cubicBezTo>
                    <a:pt x="87" y="0"/>
                    <a:pt x="78" y="2"/>
                    <a:pt x="68" y="9"/>
                  </a:cubicBezTo>
                  <a:cubicBezTo>
                    <a:pt x="1" y="25"/>
                    <a:pt x="32" y="107"/>
                    <a:pt x="68" y="170"/>
                  </a:cubicBezTo>
                  <a:cubicBezTo>
                    <a:pt x="197" y="382"/>
                    <a:pt x="362" y="578"/>
                    <a:pt x="539" y="743"/>
                  </a:cubicBezTo>
                  <a:cubicBezTo>
                    <a:pt x="590" y="794"/>
                    <a:pt x="621" y="825"/>
                    <a:pt x="656" y="857"/>
                  </a:cubicBezTo>
                  <a:cubicBezTo>
                    <a:pt x="703" y="924"/>
                    <a:pt x="735" y="1006"/>
                    <a:pt x="770" y="1069"/>
                  </a:cubicBezTo>
                  <a:cubicBezTo>
                    <a:pt x="868" y="1265"/>
                    <a:pt x="1013" y="1446"/>
                    <a:pt x="1163" y="1610"/>
                  </a:cubicBezTo>
                  <a:cubicBezTo>
                    <a:pt x="1185" y="1632"/>
                    <a:pt x="1216" y="1657"/>
                    <a:pt x="1244" y="1657"/>
                  </a:cubicBezTo>
                  <a:cubicBezTo>
                    <a:pt x="1256" y="1657"/>
                    <a:pt x="1267" y="1652"/>
                    <a:pt x="1276" y="1642"/>
                  </a:cubicBezTo>
                  <a:cubicBezTo>
                    <a:pt x="1308" y="1626"/>
                    <a:pt x="1308" y="1595"/>
                    <a:pt x="1292" y="1559"/>
                  </a:cubicBezTo>
                  <a:cubicBezTo>
                    <a:pt x="1210" y="1265"/>
                    <a:pt x="1049" y="1006"/>
                    <a:pt x="833" y="810"/>
                  </a:cubicBezTo>
                  <a:lnTo>
                    <a:pt x="735" y="774"/>
                  </a:lnTo>
                  <a:cubicBezTo>
                    <a:pt x="656" y="645"/>
                    <a:pt x="574" y="515"/>
                    <a:pt x="491" y="382"/>
                  </a:cubicBezTo>
                  <a:cubicBezTo>
                    <a:pt x="409" y="237"/>
                    <a:pt x="295" y="88"/>
                    <a:pt x="146" y="9"/>
                  </a:cubicBezTo>
                  <a:cubicBezTo>
                    <a:pt x="125" y="9"/>
                    <a:pt x="111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1355550" y="4108300"/>
              <a:ext cx="11775" cy="51250"/>
            </a:xfrm>
            <a:custGeom>
              <a:avLst/>
              <a:gdLst/>
              <a:ahLst/>
              <a:cxnLst/>
              <a:rect l="l" t="t" r="r" b="b"/>
              <a:pathLst>
                <a:path w="471" h="2050" extrusionOk="0">
                  <a:moveTo>
                    <a:pt x="349" y="0"/>
                  </a:moveTo>
                  <a:cubicBezTo>
                    <a:pt x="310" y="0"/>
                    <a:pt x="272" y="67"/>
                    <a:pt x="259" y="123"/>
                  </a:cubicBezTo>
                  <a:cubicBezTo>
                    <a:pt x="196" y="366"/>
                    <a:pt x="161" y="629"/>
                    <a:pt x="177" y="872"/>
                  </a:cubicBezTo>
                  <a:lnTo>
                    <a:pt x="177" y="1053"/>
                  </a:lnTo>
                  <a:cubicBezTo>
                    <a:pt x="161" y="1120"/>
                    <a:pt x="145" y="1202"/>
                    <a:pt x="114" y="1265"/>
                  </a:cubicBezTo>
                  <a:cubicBezTo>
                    <a:pt x="31" y="1481"/>
                    <a:pt x="16" y="1708"/>
                    <a:pt x="0" y="1936"/>
                  </a:cubicBezTo>
                  <a:cubicBezTo>
                    <a:pt x="0" y="1987"/>
                    <a:pt x="0" y="2050"/>
                    <a:pt x="47" y="2050"/>
                  </a:cubicBezTo>
                  <a:cubicBezTo>
                    <a:pt x="79" y="2050"/>
                    <a:pt x="114" y="2018"/>
                    <a:pt x="130" y="1987"/>
                  </a:cubicBezTo>
                  <a:cubicBezTo>
                    <a:pt x="275" y="1724"/>
                    <a:pt x="341" y="1430"/>
                    <a:pt x="341" y="1120"/>
                  </a:cubicBezTo>
                  <a:lnTo>
                    <a:pt x="310" y="1037"/>
                  </a:lnTo>
                  <a:cubicBezTo>
                    <a:pt x="341" y="892"/>
                    <a:pt x="373" y="743"/>
                    <a:pt x="408" y="598"/>
                  </a:cubicBezTo>
                  <a:cubicBezTo>
                    <a:pt x="440" y="417"/>
                    <a:pt x="471" y="236"/>
                    <a:pt x="424" y="72"/>
                  </a:cubicBezTo>
                  <a:cubicBezTo>
                    <a:pt x="408" y="40"/>
                    <a:pt x="408" y="24"/>
                    <a:pt x="373" y="9"/>
                  </a:cubicBezTo>
                  <a:cubicBezTo>
                    <a:pt x="365" y="3"/>
                    <a:pt x="357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1335025" y="4130100"/>
              <a:ext cx="51550" cy="8950"/>
            </a:xfrm>
            <a:custGeom>
              <a:avLst/>
              <a:gdLst/>
              <a:ahLst/>
              <a:cxnLst/>
              <a:rect l="l" t="t" r="r" b="b"/>
              <a:pathLst>
                <a:path w="2062" h="358" extrusionOk="0">
                  <a:moveTo>
                    <a:pt x="99" y="0"/>
                  </a:moveTo>
                  <a:cubicBezTo>
                    <a:pt x="67" y="0"/>
                    <a:pt x="1" y="20"/>
                    <a:pt x="1" y="67"/>
                  </a:cubicBezTo>
                  <a:cubicBezTo>
                    <a:pt x="1" y="98"/>
                    <a:pt x="36" y="118"/>
                    <a:pt x="67" y="134"/>
                  </a:cubicBezTo>
                  <a:cubicBezTo>
                    <a:pt x="283" y="240"/>
                    <a:pt x="531" y="304"/>
                    <a:pt x="775" y="304"/>
                  </a:cubicBezTo>
                  <a:cubicBezTo>
                    <a:pt x="829" y="304"/>
                    <a:pt x="882" y="301"/>
                    <a:pt x="935" y="295"/>
                  </a:cubicBezTo>
                  <a:lnTo>
                    <a:pt x="1017" y="248"/>
                  </a:lnTo>
                  <a:cubicBezTo>
                    <a:pt x="1162" y="279"/>
                    <a:pt x="1312" y="295"/>
                    <a:pt x="1457" y="330"/>
                  </a:cubicBezTo>
                  <a:cubicBezTo>
                    <a:pt x="1547" y="346"/>
                    <a:pt x="1637" y="357"/>
                    <a:pt x="1725" y="357"/>
                  </a:cubicBezTo>
                  <a:cubicBezTo>
                    <a:pt x="1813" y="357"/>
                    <a:pt x="1898" y="346"/>
                    <a:pt x="1979" y="314"/>
                  </a:cubicBezTo>
                  <a:cubicBezTo>
                    <a:pt x="2014" y="314"/>
                    <a:pt x="2030" y="295"/>
                    <a:pt x="2046" y="263"/>
                  </a:cubicBezTo>
                  <a:cubicBezTo>
                    <a:pt x="2061" y="216"/>
                    <a:pt x="1998" y="165"/>
                    <a:pt x="1932" y="149"/>
                  </a:cubicBezTo>
                  <a:cubicBezTo>
                    <a:pt x="1779" y="118"/>
                    <a:pt x="1622" y="106"/>
                    <a:pt x="1466" y="106"/>
                  </a:cubicBezTo>
                  <a:cubicBezTo>
                    <a:pt x="1369" y="106"/>
                    <a:pt x="1273" y="110"/>
                    <a:pt x="1178" y="118"/>
                  </a:cubicBezTo>
                  <a:cubicBezTo>
                    <a:pt x="1115" y="134"/>
                    <a:pt x="1064" y="134"/>
                    <a:pt x="998" y="134"/>
                  </a:cubicBezTo>
                  <a:cubicBezTo>
                    <a:pt x="919" y="118"/>
                    <a:pt x="852" y="98"/>
                    <a:pt x="770" y="83"/>
                  </a:cubicBezTo>
                  <a:cubicBezTo>
                    <a:pt x="558" y="20"/>
                    <a:pt x="330" y="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1335025" y="4127050"/>
              <a:ext cx="49975" cy="16600"/>
            </a:xfrm>
            <a:custGeom>
              <a:avLst/>
              <a:gdLst/>
              <a:ahLst/>
              <a:cxnLst/>
              <a:rect l="l" t="t" r="r" b="b"/>
              <a:pathLst>
                <a:path w="1999" h="664" extrusionOk="0">
                  <a:moveTo>
                    <a:pt x="1753" y="1"/>
                  </a:moveTo>
                  <a:cubicBezTo>
                    <a:pt x="1504" y="1"/>
                    <a:pt x="1249" y="65"/>
                    <a:pt x="1033" y="173"/>
                  </a:cubicBezTo>
                  <a:lnTo>
                    <a:pt x="966" y="240"/>
                  </a:lnTo>
                  <a:cubicBezTo>
                    <a:pt x="821" y="271"/>
                    <a:pt x="672" y="303"/>
                    <a:pt x="527" y="338"/>
                  </a:cubicBezTo>
                  <a:cubicBezTo>
                    <a:pt x="362" y="370"/>
                    <a:pt x="181" y="417"/>
                    <a:pt x="52" y="534"/>
                  </a:cubicBezTo>
                  <a:cubicBezTo>
                    <a:pt x="36" y="550"/>
                    <a:pt x="1" y="566"/>
                    <a:pt x="1" y="597"/>
                  </a:cubicBezTo>
                  <a:cubicBezTo>
                    <a:pt x="1" y="664"/>
                    <a:pt x="99" y="664"/>
                    <a:pt x="150" y="664"/>
                  </a:cubicBezTo>
                  <a:cubicBezTo>
                    <a:pt x="409" y="613"/>
                    <a:pt x="640" y="534"/>
                    <a:pt x="868" y="417"/>
                  </a:cubicBezTo>
                  <a:cubicBezTo>
                    <a:pt x="919" y="385"/>
                    <a:pt x="966" y="370"/>
                    <a:pt x="1033" y="354"/>
                  </a:cubicBezTo>
                  <a:cubicBezTo>
                    <a:pt x="1096" y="318"/>
                    <a:pt x="1178" y="318"/>
                    <a:pt x="1245" y="318"/>
                  </a:cubicBezTo>
                  <a:cubicBezTo>
                    <a:pt x="1473" y="287"/>
                    <a:pt x="1684" y="220"/>
                    <a:pt x="1900" y="142"/>
                  </a:cubicBezTo>
                  <a:cubicBezTo>
                    <a:pt x="1932" y="122"/>
                    <a:pt x="1998" y="91"/>
                    <a:pt x="1979" y="44"/>
                  </a:cubicBezTo>
                  <a:cubicBezTo>
                    <a:pt x="1963" y="8"/>
                    <a:pt x="1932" y="8"/>
                    <a:pt x="1900" y="8"/>
                  </a:cubicBezTo>
                  <a:cubicBezTo>
                    <a:pt x="1852" y="3"/>
                    <a:pt x="1803" y="1"/>
                    <a:pt x="17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50625" y="4110075"/>
              <a:ext cx="19650" cy="48375"/>
            </a:xfrm>
            <a:custGeom>
              <a:avLst/>
              <a:gdLst/>
              <a:ahLst/>
              <a:cxnLst/>
              <a:rect l="l" t="t" r="r" b="b"/>
              <a:pathLst>
                <a:path w="786" h="1935" extrusionOk="0">
                  <a:moveTo>
                    <a:pt x="64" y="1"/>
                  </a:moveTo>
                  <a:cubicBezTo>
                    <a:pt x="1" y="1"/>
                    <a:pt x="1" y="99"/>
                    <a:pt x="16" y="165"/>
                  </a:cubicBezTo>
                  <a:cubicBezTo>
                    <a:pt x="79" y="409"/>
                    <a:pt x="177" y="640"/>
                    <a:pt x="311" y="852"/>
                  </a:cubicBezTo>
                  <a:cubicBezTo>
                    <a:pt x="327" y="899"/>
                    <a:pt x="358" y="950"/>
                    <a:pt x="393" y="997"/>
                  </a:cubicBezTo>
                  <a:cubicBezTo>
                    <a:pt x="409" y="1064"/>
                    <a:pt x="425" y="1147"/>
                    <a:pt x="425" y="1229"/>
                  </a:cubicBezTo>
                  <a:cubicBezTo>
                    <a:pt x="472" y="1441"/>
                    <a:pt x="554" y="1653"/>
                    <a:pt x="652" y="1849"/>
                  </a:cubicBezTo>
                  <a:cubicBezTo>
                    <a:pt x="666" y="1893"/>
                    <a:pt x="694" y="1935"/>
                    <a:pt x="732" y="1935"/>
                  </a:cubicBezTo>
                  <a:cubicBezTo>
                    <a:pt x="738" y="1935"/>
                    <a:pt x="744" y="1934"/>
                    <a:pt x="750" y="1932"/>
                  </a:cubicBezTo>
                  <a:cubicBezTo>
                    <a:pt x="786" y="1916"/>
                    <a:pt x="786" y="1865"/>
                    <a:pt x="786" y="1834"/>
                  </a:cubicBezTo>
                  <a:cubicBezTo>
                    <a:pt x="786" y="1539"/>
                    <a:pt x="703" y="1245"/>
                    <a:pt x="554" y="997"/>
                  </a:cubicBezTo>
                  <a:lnTo>
                    <a:pt x="491" y="935"/>
                  </a:lnTo>
                  <a:cubicBezTo>
                    <a:pt x="440" y="786"/>
                    <a:pt x="409" y="640"/>
                    <a:pt x="358" y="507"/>
                  </a:cubicBezTo>
                  <a:cubicBezTo>
                    <a:pt x="311" y="330"/>
                    <a:pt x="260" y="150"/>
                    <a:pt x="130" y="36"/>
                  </a:cubicBezTo>
                  <a:cubicBezTo>
                    <a:pt x="115" y="16"/>
                    <a:pt x="99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1345725" y="4112425"/>
              <a:ext cx="29450" cy="43650"/>
            </a:xfrm>
            <a:custGeom>
              <a:avLst/>
              <a:gdLst/>
              <a:ahLst/>
              <a:cxnLst/>
              <a:rect l="l" t="t" r="r" b="b"/>
              <a:pathLst>
                <a:path w="1178" h="1746" extrusionOk="0">
                  <a:moveTo>
                    <a:pt x="1121" y="1"/>
                  </a:moveTo>
                  <a:cubicBezTo>
                    <a:pt x="1083" y="1"/>
                    <a:pt x="1035" y="35"/>
                    <a:pt x="1013" y="71"/>
                  </a:cubicBezTo>
                  <a:cubicBezTo>
                    <a:pt x="848" y="268"/>
                    <a:pt x="719" y="495"/>
                    <a:pt x="621" y="727"/>
                  </a:cubicBezTo>
                  <a:cubicBezTo>
                    <a:pt x="605" y="774"/>
                    <a:pt x="589" y="841"/>
                    <a:pt x="554" y="888"/>
                  </a:cubicBezTo>
                  <a:cubicBezTo>
                    <a:pt x="523" y="955"/>
                    <a:pt x="456" y="1002"/>
                    <a:pt x="409" y="1053"/>
                  </a:cubicBezTo>
                  <a:cubicBezTo>
                    <a:pt x="260" y="1217"/>
                    <a:pt x="130" y="1414"/>
                    <a:pt x="32" y="1626"/>
                  </a:cubicBezTo>
                  <a:cubicBezTo>
                    <a:pt x="16" y="1657"/>
                    <a:pt x="1" y="1724"/>
                    <a:pt x="48" y="1740"/>
                  </a:cubicBezTo>
                  <a:cubicBezTo>
                    <a:pt x="52" y="1744"/>
                    <a:pt x="60" y="1746"/>
                    <a:pt x="69" y="1746"/>
                  </a:cubicBezTo>
                  <a:cubicBezTo>
                    <a:pt x="90" y="1746"/>
                    <a:pt x="119" y="1735"/>
                    <a:pt x="130" y="1724"/>
                  </a:cubicBezTo>
                  <a:cubicBezTo>
                    <a:pt x="373" y="1543"/>
                    <a:pt x="554" y="1296"/>
                    <a:pt x="668" y="1021"/>
                  </a:cubicBezTo>
                  <a:lnTo>
                    <a:pt x="668" y="923"/>
                  </a:lnTo>
                  <a:cubicBezTo>
                    <a:pt x="766" y="805"/>
                    <a:pt x="848" y="676"/>
                    <a:pt x="946" y="562"/>
                  </a:cubicBezTo>
                  <a:cubicBezTo>
                    <a:pt x="1045" y="413"/>
                    <a:pt x="1158" y="268"/>
                    <a:pt x="1178" y="87"/>
                  </a:cubicBezTo>
                  <a:cubicBezTo>
                    <a:pt x="1178" y="71"/>
                    <a:pt x="1178" y="40"/>
                    <a:pt x="1158" y="20"/>
                  </a:cubicBezTo>
                  <a:cubicBezTo>
                    <a:pt x="1149" y="7"/>
                    <a:pt x="1136" y="1"/>
                    <a:pt x="1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1337875" y="4119500"/>
              <a:ext cx="45450" cy="26600"/>
            </a:xfrm>
            <a:custGeom>
              <a:avLst/>
              <a:gdLst/>
              <a:ahLst/>
              <a:cxnLst/>
              <a:rect l="l" t="t" r="r" b="b"/>
              <a:pathLst>
                <a:path w="1818" h="1064" extrusionOk="0">
                  <a:moveTo>
                    <a:pt x="70" y="0"/>
                  </a:moveTo>
                  <a:cubicBezTo>
                    <a:pt x="48" y="0"/>
                    <a:pt x="28" y="8"/>
                    <a:pt x="20" y="32"/>
                  </a:cubicBezTo>
                  <a:cubicBezTo>
                    <a:pt x="1" y="67"/>
                    <a:pt x="20" y="98"/>
                    <a:pt x="36" y="114"/>
                  </a:cubicBezTo>
                  <a:cubicBezTo>
                    <a:pt x="232" y="346"/>
                    <a:pt x="475" y="522"/>
                    <a:pt x="754" y="620"/>
                  </a:cubicBezTo>
                  <a:lnTo>
                    <a:pt x="852" y="620"/>
                  </a:lnTo>
                  <a:cubicBezTo>
                    <a:pt x="982" y="703"/>
                    <a:pt x="1100" y="785"/>
                    <a:pt x="1229" y="868"/>
                  </a:cubicBezTo>
                  <a:cubicBezTo>
                    <a:pt x="1359" y="966"/>
                    <a:pt x="1523" y="1064"/>
                    <a:pt x="1704" y="1064"/>
                  </a:cubicBezTo>
                  <a:cubicBezTo>
                    <a:pt x="1720" y="1064"/>
                    <a:pt x="1751" y="1064"/>
                    <a:pt x="1767" y="1048"/>
                  </a:cubicBezTo>
                  <a:cubicBezTo>
                    <a:pt x="1818" y="1013"/>
                    <a:pt x="1767" y="934"/>
                    <a:pt x="1704" y="899"/>
                  </a:cubicBezTo>
                  <a:cubicBezTo>
                    <a:pt x="1508" y="754"/>
                    <a:pt x="1276" y="640"/>
                    <a:pt x="1048" y="558"/>
                  </a:cubicBezTo>
                  <a:cubicBezTo>
                    <a:pt x="982" y="542"/>
                    <a:pt x="935" y="522"/>
                    <a:pt x="884" y="491"/>
                  </a:cubicBezTo>
                  <a:cubicBezTo>
                    <a:pt x="821" y="460"/>
                    <a:pt x="770" y="409"/>
                    <a:pt x="707" y="361"/>
                  </a:cubicBezTo>
                  <a:cubicBezTo>
                    <a:pt x="542" y="212"/>
                    <a:pt x="346" y="114"/>
                    <a:pt x="134" y="16"/>
                  </a:cubicBezTo>
                  <a:cubicBezTo>
                    <a:pt x="116" y="8"/>
                    <a:pt x="92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1356725" y="4129300"/>
              <a:ext cx="800" cy="825"/>
            </a:xfrm>
            <a:custGeom>
              <a:avLst/>
              <a:gdLst/>
              <a:ahLst/>
              <a:cxnLst/>
              <a:rect l="l" t="t" r="r" b="b"/>
              <a:pathLst>
                <a:path w="32" h="33" extrusionOk="0">
                  <a:moveTo>
                    <a:pt x="0" y="1"/>
                  </a:moveTo>
                  <a:cubicBezTo>
                    <a:pt x="0" y="17"/>
                    <a:pt x="16" y="17"/>
                    <a:pt x="32" y="32"/>
                  </a:cubicBezTo>
                  <a:cubicBezTo>
                    <a:pt x="16" y="17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1356325" y="4137450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1"/>
                  </a:moveTo>
                  <a:cubicBezTo>
                    <a:pt x="16" y="1"/>
                    <a:pt x="0" y="1"/>
                    <a:pt x="0" y="20"/>
                  </a:cubicBezTo>
                  <a:cubicBezTo>
                    <a:pt x="0" y="20"/>
                    <a:pt x="16" y="20"/>
                    <a:pt x="16" y="36"/>
                  </a:cubicBezTo>
                  <a:cubicBezTo>
                    <a:pt x="16" y="20"/>
                    <a:pt x="32" y="20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1361225" y="4128125"/>
              <a:ext cx="1200" cy="1600"/>
            </a:xfrm>
            <a:custGeom>
              <a:avLst/>
              <a:gdLst/>
              <a:ahLst/>
              <a:cxnLst/>
              <a:rect l="l" t="t" r="r" b="b"/>
              <a:pathLst>
                <a:path w="48" h="64" extrusionOk="0">
                  <a:moveTo>
                    <a:pt x="1" y="1"/>
                  </a:moveTo>
                  <a:cubicBezTo>
                    <a:pt x="16" y="16"/>
                    <a:pt x="16" y="48"/>
                    <a:pt x="16" y="64"/>
                  </a:cubicBezTo>
                  <a:cubicBezTo>
                    <a:pt x="32" y="48"/>
                    <a:pt x="32" y="32"/>
                    <a:pt x="48" y="16"/>
                  </a:cubicBezTo>
                  <a:cubicBezTo>
                    <a:pt x="32" y="16"/>
                    <a:pt x="16" y="1"/>
                    <a:pt x="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1356725" y="4137050"/>
              <a:ext cx="1300" cy="425"/>
            </a:xfrm>
            <a:custGeom>
              <a:avLst/>
              <a:gdLst/>
              <a:ahLst/>
              <a:cxnLst/>
              <a:rect l="l" t="t" r="r" b="b"/>
              <a:pathLst>
                <a:path w="52" h="17" extrusionOk="0">
                  <a:moveTo>
                    <a:pt x="51" y="1"/>
                  </a:moveTo>
                  <a:lnTo>
                    <a:pt x="51" y="1"/>
                  </a:lnTo>
                  <a:cubicBezTo>
                    <a:pt x="31" y="1"/>
                    <a:pt x="16" y="17"/>
                    <a:pt x="0" y="17"/>
                  </a:cubicBezTo>
                  <a:lnTo>
                    <a:pt x="16" y="17"/>
                  </a:lnTo>
                  <a:cubicBezTo>
                    <a:pt x="32" y="17"/>
                    <a:pt x="32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1354650" y="4131750"/>
              <a:ext cx="11125" cy="6225"/>
            </a:xfrm>
            <a:custGeom>
              <a:avLst/>
              <a:gdLst/>
              <a:ahLst/>
              <a:cxnLst/>
              <a:rect l="l" t="t" r="r" b="b"/>
              <a:pathLst>
                <a:path w="445" h="249" extrusionOk="0">
                  <a:moveTo>
                    <a:pt x="429" y="1"/>
                  </a:moveTo>
                  <a:cubicBezTo>
                    <a:pt x="409" y="17"/>
                    <a:pt x="393" y="52"/>
                    <a:pt x="377" y="68"/>
                  </a:cubicBezTo>
                  <a:cubicBezTo>
                    <a:pt x="393" y="83"/>
                    <a:pt x="429" y="83"/>
                    <a:pt x="444" y="99"/>
                  </a:cubicBezTo>
                  <a:cubicBezTo>
                    <a:pt x="444" y="68"/>
                    <a:pt x="444" y="32"/>
                    <a:pt x="429" y="1"/>
                  </a:cubicBezTo>
                  <a:close/>
                  <a:moveTo>
                    <a:pt x="1" y="99"/>
                  </a:moveTo>
                  <a:cubicBezTo>
                    <a:pt x="1" y="150"/>
                    <a:pt x="16" y="197"/>
                    <a:pt x="67" y="248"/>
                  </a:cubicBezTo>
                  <a:cubicBezTo>
                    <a:pt x="67" y="229"/>
                    <a:pt x="83" y="229"/>
                    <a:pt x="83" y="229"/>
                  </a:cubicBezTo>
                  <a:cubicBezTo>
                    <a:pt x="99" y="229"/>
                    <a:pt x="115" y="213"/>
                    <a:pt x="134" y="213"/>
                  </a:cubicBezTo>
                  <a:cubicBezTo>
                    <a:pt x="150" y="182"/>
                    <a:pt x="166" y="166"/>
                    <a:pt x="181" y="130"/>
                  </a:cubicBezTo>
                  <a:lnTo>
                    <a:pt x="83" y="130"/>
                  </a:lnTo>
                  <a:cubicBezTo>
                    <a:pt x="52" y="115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1356725" y="4128125"/>
              <a:ext cx="6975" cy="11025"/>
            </a:xfrm>
            <a:custGeom>
              <a:avLst/>
              <a:gdLst/>
              <a:ahLst/>
              <a:cxnLst/>
              <a:rect l="l" t="t" r="r" b="b"/>
              <a:pathLst>
                <a:path w="279" h="441" extrusionOk="0">
                  <a:moveTo>
                    <a:pt x="149" y="1"/>
                  </a:moveTo>
                  <a:cubicBezTo>
                    <a:pt x="98" y="1"/>
                    <a:pt x="51" y="16"/>
                    <a:pt x="0" y="48"/>
                  </a:cubicBezTo>
                  <a:cubicBezTo>
                    <a:pt x="16" y="48"/>
                    <a:pt x="16" y="64"/>
                    <a:pt x="32" y="79"/>
                  </a:cubicBezTo>
                  <a:cubicBezTo>
                    <a:pt x="67" y="115"/>
                    <a:pt x="98" y="130"/>
                    <a:pt x="130" y="146"/>
                  </a:cubicBezTo>
                  <a:cubicBezTo>
                    <a:pt x="149" y="162"/>
                    <a:pt x="149" y="162"/>
                    <a:pt x="165" y="162"/>
                  </a:cubicBezTo>
                  <a:cubicBezTo>
                    <a:pt x="165" y="146"/>
                    <a:pt x="181" y="130"/>
                    <a:pt x="181" y="99"/>
                  </a:cubicBezTo>
                  <a:cubicBezTo>
                    <a:pt x="196" y="99"/>
                    <a:pt x="196" y="79"/>
                    <a:pt x="196" y="64"/>
                  </a:cubicBezTo>
                  <a:cubicBezTo>
                    <a:pt x="196" y="48"/>
                    <a:pt x="196" y="16"/>
                    <a:pt x="181" y="1"/>
                  </a:cubicBezTo>
                  <a:close/>
                  <a:moveTo>
                    <a:pt x="228" y="358"/>
                  </a:moveTo>
                  <a:lnTo>
                    <a:pt x="228" y="393"/>
                  </a:lnTo>
                  <a:cubicBezTo>
                    <a:pt x="228" y="409"/>
                    <a:pt x="212" y="425"/>
                    <a:pt x="212" y="440"/>
                  </a:cubicBezTo>
                  <a:cubicBezTo>
                    <a:pt x="228" y="425"/>
                    <a:pt x="263" y="409"/>
                    <a:pt x="279" y="393"/>
                  </a:cubicBezTo>
                  <a:cubicBezTo>
                    <a:pt x="263" y="393"/>
                    <a:pt x="247" y="374"/>
                    <a:pt x="228" y="358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1356725" y="4128525"/>
              <a:ext cx="8650" cy="10625"/>
            </a:xfrm>
            <a:custGeom>
              <a:avLst/>
              <a:gdLst/>
              <a:ahLst/>
              <a:cxnLst/>
              <a:rect l="l" t="t" r="r" b="b"/>
              <a:pathLst>
                <a:path w="346" h="425" extrusionOk="0">
                  <a:moveTo>
                    <a:pt x="228" y="0"/>
                  </a:moveTo>
                  <a:cubicBezTo>
                    <a:pt x="212" y="16"/>
                    <a:pt x="212" y="32"/>
                    <a:pt x="196" y="48"/>
                  </a:cubicBezTo>
                  <a:cubicBezTo>
                    <a:pt x="196" y="63"/>
                    <a:pt x="196" y="83"/>
                    <a:pt x="181" y="83"/>
                  </a:cubicBezTo>
                  <a:cubicBezTo>
                    <a:pt x="181" y="114"/>
                    <a:pt x="165" y="130"/>
                    <a:pt x="165" y="146"/>
                  </a:cubicBezTo>
                  <a:cubicBezTo>
                    <a:pt x="196" y="161"/>
                    <a:pt x="247" y="181"/>
                    <a:pt x="294" y="197"/>
                  </a:cubicBezTo>
                  <a:cubicBezTo>
                    <a:pt x="310" y="181"/>
                    <a:pt x="326" y="146"/>
                    <a:pt x="346" y="130"/>
                  </a:cubicBezTo>
                  <a:cubicBezTo>
                    <a:pt x="326" y="83"/>
                    <a:pt x="310" y="48"/>
                    <a:pt x="279" y="32"/>
                  </a:cubicBezTo>
                  <a:cubicBezTo>
                    <a:pt x="263" y="16"/>
                    <a:pt x="247" y="0"/>
                    <a:pt x="228" y="0"/>
                  </a:cubicBezTo>
                  <a:close/>
                  <a:moveTo>
                    <a:pt x="98" y="259"/>
                  </a:moveTo>
                  <a:cubicBezTo>
                    <a:pt x="83" y="295"/>
                    <a:pt x="67" y="311"/>
                    <a:pt x="51" y="342"/>
                  </a:cubicBezTo>
                  <a:cubicBezTo>
                    <a:pt x="32" y="342"/>
                    <a:pt x="32" y="358"/>
                    <a:pt x="16" y="358"/>
                  </a:cubicBezTo>
                  <a:cubicBezTo>
                    <a:pt x="16" y="377"/>
                    <a:pt x="0" y="377"/>
                    <a:pt x="0" y="393"/>
                  </a:cubicBezTo>
                  <a:cubicBezTo>
                    <a:pt x="51" y="424"/>
                    <a:pt x="83" y="424"/>
                    <a:pt x="130" y="424"/>
                  </a:cubicBezTo>
                  <a:lnTo>
                    <a:pt x="212" y="424"/>
                  </a:lnTo>
                  <a:cubicBezTo>
                    <a:pt x="212" y="409"/>
                    <a:pt x="228" y="393"/>
                    <a:pt x="228" y="377"/>
                  </a:cubicBezTo>
                  <a:lnTo>
                    <a:pt x="228" y="342"/>
                  </a:lnTo>
                  <a:cubicBezTo>
                    <a:pt x="196" y="311"/>
                    <a:pt x="149" y="295"/>
                    <a:pt x="98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1354650" y="4129300"/>
              <a:ext cx="11125" cy="8675"/>
            </a:xfrm>
            <a:custGeom>
              <a:avLst/>
              <a:gdLst/>
              <a:ahLst/>
              <a:cxnLst/>
              <a:rect l="l" t="t" r="r" b="b"/>
              <a:pathLst>
                <a:path w="445" h="347" extrusionOk="0">
                  <a:moveTo>
                    <a:pt x="83" y="1"/>
                  </a:moveTo>
                  <a:cubicBezTo>
                    <a:pt x="67" y="17"/>
                    <a:pt x="52" y="32"/>
                    <a:pt x="52" y="32"/>
                  </a:cubicBezTo>
                  <a:cubicBezTo>
                    <a:pt x="16" y="83"/>
                    <a:pt x="1" y="150"/>
                    <a:pt x="1" y="197"/>
                  </a:cubicBezTo>
                  <a:cubicBezTo>
                    <a:pt x="36" y="197"/>
                    <a:pt x="52" y="213"/>
                    <a:pt x="83" y="228"/>
                  </a:cubicBezTo>
                  <a:lnTo>
                    <a:pt x="181" y="228"/>
                  </a:lnTo>
                  <a:cubicBezTo>
                    <a:pt x="232" y="264"/>
                    <a:pt x="279" y="280"/>
                    <a:pt x="311" y="311"/>
                  </a:cubicBezTo>
                  <a:cubicBezTo>
                    <a:pt x="330" y="327"/>
                    <a:pt x="346" y="346"/>
                    <a:pt x="362" y="346"/>
                  </a:cubicBezTo>
                  <a:cubicBezTo>
                    <a:pt x="377" y="346"/>
                    <a:pt x="393" y="327"/>
                    <a:pt x="393" y="311"/>
                  </a:cubicBezTo>
                  <a:cubicBezTo>
                    <a:pt x="429" y="280"/>
                    <a:pt x="444" y="228"/>
                    <a:pt x="444" y="197"/>
                  </a:cubicBezTo>
                  <a:cubicBezTo>
                    <a:pt x="429" y="181"/>
                    <a:pt x="393" y="181"/>
                    <a:pt x="377" y="166"/>
                  </a:cubicBezTo>
                  <a:cubicBezTo>
                    <a:pt x="330" y="150"/>
                    <a:pt x="279" y="130"/>
                    <a:pt x="248" y="115"/>
                  </a:cubicBezTo>
                  <a:cubicBezTo>
                    <a:pt x="232" y="115"/>
                    <a:pt x="232" y="115"/>
                    <a:pt x="213" y="99"/>
                  </a:cubicBezTo>
                  <a:cubicBezTo>
                    <a:pt x="181" y="83"/>
                    <a:pt x="150" y="68"/>
                    <a:pt x="115" y="32"/>
                  </a:cubicBezTo>
                  <a:cubicBezTo>
                    <a:pt x="99" y="17"/>
                    <a:pt x="83" y="17"/>
                    <a:pt x="83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1435600" y="4220075"/>
              <a:ext cx="14350" cy="38550"/>
            </a:xfrm>
            <a:custGeom>
              <a:avLst/>
              <a:gdLst/>
              <a:ahLst/>
              <a:cxnLst/>
              <a:rect l="l" t="t" r="r" b="b"/>
              <a:pathLst>
                <a:path w="574" h="1542" extrusionOk="0">
                  <a:moveTo>
                    <a:pt x="542" y="0"/>
                  </a:moveTo>
                  <a:cubicBezTo>
                    <a:pt x="507" y="0"/>
                    <a:pt x="491" y="16"/>
                    <a:pt x="476" y="51"/>
                  </a:cubicBezTo>
                  <a:cubicBezTo>
                    <a:pt x="330" y="228"/>
                    <a:pt x="232" y="460"/>
                    <a:pt x="213" y="687"/>
                  </a:cubicBezTo>
                  <a:lnTo>
                    <a:pt x="232" y="754"/>
                  </a:lnTo>
                  <a:cubicBezTo>
                    <a:pt x="181" y="868"/>
                    <a:pt x="150" y="982"/>
                    <a:pt x="99" y="1080"/>
                  </a:cubicBezTo>
                  <a:cubicBezTo>
                    <a:pt x="52" y="1209"/>
                    <a:pt x="1" y="1343"/>
                    <a:pt x="36" y="1488"/>
                  </a:cubicBezTo>
                  <a:cubicBezTo>
                    <a:pt x="36" y="1504"/>
                    <a:pt x="36" y="1523"/>
                    <a:pt x="52" y="1539"/>
                  </a:cubicBezTo>
                  <a:cubicBezTo>
                    <a:pt x="58" y="1541"/>
                    <a:pt x="64" y="1542"/>
                    <a:pt x="70" y="1542"/>
                  </a:cubicBezTo>
                  <a:cubicBezTo>
                    <a:pt x="111" y="1542"/>
                    <a:pt x="152" y="1498"/>
                    <a:pt x="166" y="1457"/>
                  </a:cubicBezTo>
                  <a:cubicBezTo>
                    <a:pt x="248" y="1276"/>
                    <a:pt x="295" y="1080"/>
                    <a:pt x="311" y="884"/>
                  </a:cubicBezTo>
                  <a:cubicBezTo>
                    <a:pt x="311" y="852"/>
                    <a:pt x="311" y="801"/>
                    <a:pt x="330" y="754"/>
                  </a:cubicBezTo>
                  <a:cubicBezTo>
                    <a:pt x="346" y="703"/>
                    <a:pt x="378" y="656"/>
                    <a:pt x="409" y="605"/>
                  </a:cubicBezTo>
                  <a:cubicBezTo>
                    <a:pt x="491" y="444"/>
                    <a:pt x="542" y="263"/>
                    <a:pt x="574" y="99"/>
                  </a:cubicBezTo>
                  <a:cubicBezTo>
                    <a:pt x="574" y="67"/>
                    <a:pt x="574" y="16"/>
                    <a:pt x="5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1422550" y="4231475"/>
              <a:ext cx="40075" cy="13550"/>
            </a:xfrm>
            <a:custGeom>
              <a:avLst/>
              <a:gdLst/>
              <a:ahLst/>
              <a:cxnLst/>
              <a:rect l="l" t="t" r="r" b="b"/>
              <a:pathLst>
                <a:path w="1603" h="542" extrusionOk="0">
                  <a:moveTo>
                    <a:pt x="141" y="1"/>
                  </a:moveTo>
                  <a:cubicBezTo>
                    <a:pt x="122" y="1"/>
                    <a:pt x="103" y="2"/>
                    <a:pt x="83" y="4"/>
                  </a:cubicBezTo>
                  <a:cubicBezTo>
                    <a:pt x="67" y="19"/>
                    <a:pt x="32" y="19"/>
                    <a:pt x="32" y="35"/>
                  </a:cubicBezTo>
                  <a:cubicBezTo>
                    <a:pt x="1" y="66"/>
                    <a:pt x="48" y="117"/>
                    <a:pt x="99" y="133"/>
                  </a:cubicBezTo>
                  <a:cubicBezTo>
                    <a:pt x="295" y="216"/>
                    <a:pt x="491" y="263"/>
                    <a:pt x="688" y="282"/>
                  </a:cubicBezTo>
                  <a:cubicBezTo>
                    <a:pt x="735" y="298"/>
                    <a:pt x="786" y="298"/>
                    <a:pt x="817" y="298"/>
                  </a:cubicBezTo>
                  <a:cubicBezTo>
                    <a:pt x="884" y="314"/>
                    <a:pt x="931" y="345"/>
                    <a:pt x="998" y="380"/>
                  </a:cubicBezTo>
                  <a:cubicBezTo>
                    <a:pt x="1147" y="459"/>
                    <a:pt x="1323" y="510"/>
                    <a:pt x="1504" y="541"/>
                  </a:cubicBezTo>
                  <a:cubicBezTo>
                    <a:pt x="1539" y="541"/>
                    <a:pt x="1586" y="541"/>
                    <a:pt x="1602" y="510"/>
                  </a:cubicBezTo>
                  <a:cubicBezTo>
                    <a:pt x="1602" y="494"/>
                    <a:pt x="1586" y="459"/>
                    <a:pt x="1555" y="443"/>
                  </a:cubicBezTo>
                  <a:cubicBezTo>
                    <a:pt x="1374" y="314"/>
                    <a:pt x="1147" y="216"/>
                    <a:pt x="900" y="200"/>
                  </a:cubicBezTo>
                  <a:lnTo>
                    <a:pt x="833" y="216"/>
                  </a:lnTo>
                  <a:cubicBezTo>
                    <a:pt x="719" y="165"/>
                    <a:pt x="605" y="117"/>
                    <a:pt x="491" y="86"/>
                  </a:cubicBezTo>
                  <a:cubicBezTo>
                    <a:pt x="379" y="42"/>
                    <a:pt x="264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432375" y="4220475"/>
              <a:ext cx="20425" cy="35750"/>
            </a:xfrm>
            <a:custGeom>
              <a:avLst/>
              <a:gdLst/>
              <a:ahLst/>
              <a:cxnLst/>
              <a:rect l="l" t="t" r="r" b="b"/>
              <a:pathLst>
                <a:path w="817" h="1430" extrusionOk="0">
                  <a:moveTo>
                    <a:pt x="47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98" y="310"/>
                    <a:pt x="196" y="491"/>
                    <a:pt x="326" y="640"/>
                  </a:cubicBezTo>
                  <a:cubicBezTo>
                    <a:pt x="361" y="671"/>
                    <a:pt x="393" y="703"/>
                    <a:pt x="408" y="754"/>
                  </a:cubicBezTo>
                  <a:cubicBezTo>
                    <a:pt x="440" y="801"/>
                    <a:pt x="459" y="852"/>
                    <a:pt x="475" y="919"/>
                  </a:cubicBezTo>
                  <a:cubicBezTo>
                    <a:pt x="522" y="1079"/>
                    <a:pt x="620" y="1244"/>
                    <a:pt x="718" y="1390"/>
                  </a:cubicBezTo>
                  <a:cubicBezTo>
                    <a:pt x="731" y="1405"/>
                    <a:pt x="757" y="1429"/>
                    <a:pt x="783" y="1429"/>
                  </a:cubicBezTo>
                  <a:cubicBezTo>
                    <a:pt x="789" y="1429"/>
                    <a:pt x="795" y="1428"/>
                    <a:pt x="801" y="1425"/>
                  </a:cubicBezTo>
                  <a:cubicBezTo>
                    <a:pt x="817" y="1425"/>
                    <a:pt x="817" y="1390"/>
                    <a:pt x="817" y="1358"/>
                  </a:cubicBezTo>
                  <a:cubicBezTo>
                    <a:pt x="801" y="1130"/>
                    <a:pt x="703" y="899"/>
                    <a:pt x="558" y="722"/>
                  </a:cubicBezTo>
                  <a:lnTo>
                    <a:pt x="491" y="687"/>
                  </a:lnTo>
                  <a:cubicBezTo>
                    <a:pt x="440" y="573"/>
                    <a:pt x="393" y="475"/>
                    <a:pt x="342" y="361"/>
                  </a:cubicBezTo>
                  <a:cubicBezTo>
                    <a:pt x="279" y="232"/>
                    <a:pt x="228" y="98"/>
                    <a:pt x="114" y="16"/>
                  </a:cubicBezTo>
                  <a:cubicBezTo>
                    <a:pt x="98" y="16"/>
                    <a:pt x="67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1424625" y="4227825"/>
              <a:ext cx="36425" cy="21325"/>
            </a:xfrm>
            <a:custGeom>
              <a:avLst/>
              <a:gdLst/>
              <a:ahLst/>
              <a:cxnLst/>
              <a:rect l="l" t="t" r="r" b="b"/>
              <a:pathLst>
                <a:path w="1457" h="853" extrusionOk="0">
                  <a:moveTo>
                    <a:pt x="1389" y="1"/>
                  </a:moveTo>
                  <a:cubicBezTo>
                    <a:pt x="1363" y="1"/>
                    <a:pt x="1332" y="9"/>
                    <a:pt x="1307" y="16"/>
                  </a:cubicBezTo>
                  <a:cubicBezTo>
                    <a:pt x="1127" y="99"/>
                    <a:pt x="966" y="212"/>
                    <a:pt x="801" y="346"/>
                  </a:cubicBezTo>
                  <a:cubicBezTo>
                    <a:pt x="769" y="362"/>
                    <a:pt x="734" y="393"/>
                    <a:pt x="703" y="428"/>
                  </a:cubicBezTo>
                  <a:cubicBezTo>
                    <a:pt x="652" y="460"/>
                    <a:pt x="589" y="475"/>
                    <a:pt x="522" y="491"/>
                  </a:cubicBezTo>
                  <a:cubicBezTo>
                    <a:pt x="357" y="558"/>
                    <a:pt x="196" y="640"/>
                    <a:pt x="63" y="754"/>
                  </a:cubicBezTo>
                  <a:cubicBezTo>
                    <a:pt x="32" y="770"/>
                    <a:pt x="0" y="801"/>
                    <a:pt x="16" y="836"/>
                  </a:cubicBezTo>
                  <a:cubicBezTo>
                    <a:pt x="32" y="852"/>
                    <a:pt x="63" y="852"/>
                    <a:pt x="98" y="852"/>
                  </a:cubicBezTo>
                  <a:cubicBezTo>
                    <a:pt x="326" y="821"/>
                    <a:pt x="554" y="703"/>
                    <a:pt x="734" y="558"/>
                  </a:cubicBezTo>
                  <a:lnTo>
                    <a:pt x="769" y="491"/>
                  </a:lnTo>
                  <a:cubicBezTo>
                    <a:pt x="883" y="444"/>
                    <a:pt x="981" y="393"/>
                    <a:pt x="1095" y="330"/>
                  </a:cubicBezTo>
                  <a:cubicBezTo>
                    <a:pt x="1225" y="279"/>
                    <a:pt x="1358" y="212"/>
                    <a:pt x="1421" y="99"/>
                  </a:cubicBezTo>
                  <a:cubicBezTo>
                    <a:pt x="1437" y="83"/>
                    <a:pt x="1456" y="51"/>
                    <a:pt x="1437" y="36"/>
                  </a:cubicBezTo>
                  <a:cubicBezTo>
                    <a:pt x="1437" y="10"/>
                    <a:pt x="1416" y="1"/>
                    <a:pt x="13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1429925" y="4224025"/>
              <a:ext cx="26225" cy="31450"/>
            </a:xfrm>
            <a:custGeom>
              <a:avLst/>
              <a:gdLst/>
              <a:ahLst/>
              <a:cxnLst/>
              <a:rect l="l" t="t" r="r" b="b"/>
              <a:pathLst>
                <a:path w="1049" h="1258" extrusionOk="0">
                  <a:moveTo>
                    <a:pt x="1001" y="1"/>
                  </a:moveTo>
                  <a:cubicBezTo>
                    <a:pt x="980" y="1"/>
                    <a:pt x="961" y="12"/>
                    <a:pt x="950" y="23"/>
                  </a:cubicBezTo>
                  <a:cubicBezTo>
                    <a:pt x="754" y="137"/>
                    <a:pt x="573" y="302"/>
                    <a:pt x="475" y="514"/>
                  </a:cubicBezTo>
                  <a:lnTo>
                    <a:pt x="459" y="580"/>
                  </a:lnTo>
                  <a:cubicBezTo>
                    <a:pt x="377" y="678"/>
                    <a:pt x="294" y="757"/>
                    <a:pt x="212" y="839"/>
                  </a:cubicBezTo>
                  <a:cubicBezTo>
                    <a:pt x="130" y="937"/>
                    <a:pt x="32" y="1051"/>
                    <a:pt x="0" y="1185"/>
                  </a:cubicBezTo>
                  <a:lnTo>
                    <a:pt x="0" y="1232"/>
                  </a:lnTo>
                  <a:cubicBezTo>
                    <a:pt x="12" y="1250"/>
                    <a:pt x="28" y="1258"/>
                    <a:pt x="45" y="1258"/>
                  </a:cubicBezTo>
                  <a:cubicBezTo>
                    <a:pt x="76" y="1258"/>
                    <a:pt x="110" y="1236"/>
                    <a:pt x="130" y="1216"/>
                  </a:cubicBezTo>
                  <a:cubicBezTo>
                    <a:pt x="279" y="1071"/>
                    <a:pt x="393" y="906"/>
                    <a:pt x="475" y="741"/>
                  </a:cubicBezTo>
                  <a:cubicBezTo>
                    <a:pt x="506" y="694"/>
                    <a:pt x="522" y="659"/>
                    <a:pt x="557" y="627"/>
                  </a:cubicBezTo>
                  <a:cubicBezTo>
                    <a:pt x="589" y="580"/>
                    <a:pt x="636" y="545"/>
                    <a:pt x="687" y="498"/>
                  </a:cubicBezTo>
                  <a:cubicBezTo>
                    <a:pt x="816" y="384"/>
                    <a:pt x="930" y="251"/>
                    <a:pt x="1013" y="105"/>
                  </a:cubicBezTo>
                  <a:cubicBezTo>
                    <a:pt x="1048" y="70"/>
                    <a:pt x="1048" y="23"/>
                    <a:pt x="1028" y="7"/>
                  </a:cubicBezTo>
                  <a:cubicBezTo>
                    <a:pt x="1019" y="3"/>
                    <a:pt x="1010" y="1"/>
                    <a:pt x="1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1425400" y="4227050"/>
              <a:ext cx="34750" cy="23125"/>
            </a:xfrm>
            <a:custGeom>
              <a:avLst/>
              <a:gdLst/>
              <a:ahLst/>
              <a:cxnLst/>
              <a:rect l="l" t="t" r="r" b="b"/>
              <a:pathLst>
                <a:path w="1390" h="925" extrusionOk="0">
                  <a:moveTo>
                    <a:pt x="83" y="0"/>
                  </a:moveTo>
                  <a:cubicBezTo>
                    <a:pt x="67" y="0"/>
                    <a:pt x="52" y="0"/>
                    <a:pt x="32" y="16"/>
                  </a:cubicBezTo>
                  <a:cubicBezTo>
                    <a:pt x="1" y="47"/>
                    <a:pt x="32" y="114"/>
                    <a:pt x="67" y="130"/>
                  </a:cubicBezTo>
                  <a:cubicBezTo>
                    <a:pt x="228" y="263"/>
                    <a:pt x="393" y="361"/>
                    <a:pt x="589" y="440"/>
                  </a:cubicBezTo>
                  <a:cubicBezTo>
                    <a:pt x="621" y="459"/>
                    <a:pt x="672" y="475"/>
                    <a:pt x="703" y="491"/>
                  </a:cubicBezTo>
                  <a:cubicBezTo>
                    <a:pt x="754" y="522"/>
                    <a:pt x="801" y="573"/>
                    <a:pt x="837" y="605"/>
                  </a:cubicBezTo>
                  <a:cubicBezTo>
                    <a:pt x="966" y="734"/>
                    <a:pt x="1131" y="832"/>
                    <a:pt x="1276" y="915"/>
                  </a:cubicBezTo>
                  <a:cubicBezTo>
                    <a:pt x="1289" y="921"/>
                    <a:pt x="1306" y="925"/>
                    <a:pt x="1321" y="925"/>
                  </a:cubicBezTo>
                  <a:cubicBezTo>
                    <a:pt x="1344" y="925"/>
                    <a:pt x="1365" y="917"/>
                    <a:pt x="1374" y="899"/>
                  </a:cubicBezTo>
                  <a:cubicBezTo>
                    <a:pt x="1390" y="883"/>
                    <a:pt x="1374" y="852"/>
                    <a:pt x="1359" y="832"/>
                  </a:cubicBezTo>
                  <a:cubicBezTo>
                    <a:pt x="1229" y="656"/>
                    <a:pt x="1033" y="506"/>
                    <a:pt x="817" y="408"/>
                  </a:cubicBezTo>
                  <a:lnTo>
                    <a:pt x="738" y="408"/>
                  </a:lnTo>
                  <a:cubicBezTo>
                    <a:pt x="640" y="326"/>
                    <a:pt x="558" y="263"/>
                    <a:pt x="460" y="196"/>
                  </a:cubicBezTo>
                  <a:cubicBezTo>
                    <a:pt x="346" y="114"/>
                    <a:pt x="228" y="16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1439725" y="4218900"/>
              <a:ext cx="7375" cy="39650"/>
            </a:xfrm>
            <a:custGeom>
              <a:avLst/>
              <a:gdLst/>
              <a:ahLst/>
              <a:cxnLst/>
              <a:rect l="l" t="t" r="r" b="b"/>
              <a:pathLst>
                <a:path w="295" h="1586" extrusionOk="0">
                  <a:moveTo>
                    <a:pt x="99" y="0"/>
                  </a:moveTo>
                  <a:cubicBezTo>
                    <a:pt x="48" y="0"/>
                    <a:pt x="16" y="63"/>
                    <a:pt x="16" y="114"/>
                  </a:cubicBezTo>
                  <a:cubicBezTo>
                    <a:pt x="1" y="310"/>
                    <a:pt x="32" y="507"/>
                    <a:pt x="83" y="687"/>
                  </a:cubicBezTo>
                  <a:cubicBezTo>
                    <a:pt x="99" y="734"/>
                    <a:pt x="99" y="766"/>
                    <a:pt x="114" y="817"/>
                  </a:cubicBezTo>
                  <a:cubicBezTo>
                    <a:pt x="114" y="883"/>
                    <a:pt x="99" y="931"/>
                    <a:pt x="99" y="997"/>
                  </a:cubicBezTo>
                  <a:cubicBezTo>
                    <a:pt x="67" y="1158"/>
                    <a:pt x="83" y="1339"/>
                    <a:pt x="114" y="1504"/>
                  </a:cubicBezTo>
                  <a:cubicBezTo>
                    <a:pt x="114" y="1551"/>
                    <a:pt x="146" y="1586"/>
                    <a:pt x="181" y="1586"/>
                  </a:cubicBezTo>
                  <a:cubicBezTo>
                    <a:pt x="197" y="1586"/>
                    <a:pt x="213" y="1551"/>
                    <a:pt x="228" y="1519"/>
                  </a:cubicBezTo>
                  <a:cubicBezTo>
                    <a:pt x="295" y="1307"/>
                    <a:pt x="295" y="1080"/>
                    <a:pt x="244" y="848"/>
                  </a:cubicBezTo>
                  <a:lnTo>
                    <a:pt x="197" y="785"/>
                  </a:lnTo>
                  <a:cubicBezTo>
                    <a:pt x="197" y="668"/>
                    <a:pt x="213" y="554"/>
                    <a:pt x="213" y="440"/>
                  </a:cubicBezTo>
                  <a:cubicBezTo>
                    <a:pt x="213" y="310"/>
                    <a:pt x="213" y="161"/>
                    <a:pt x="130" y="47"/>
                  </a:cubicBezTo>
                  <a:cubicBezTo>
                    <a:pt x="130" y="32"/>
                    <a:pt x="114" y="16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1421775" y="4234400"/>
              <a:ext cx="40850" cy="7825"/>
            </a:xfrm>
            <a:custGeom>
              <a:avLst/>
              <a:gdLst/>
              <a:ahLst/>
              <a:cxnLst/>
              <a:rect l="l" t="t" r="r" b="b"/>
              <a:pathLst>
                <a:path w="1634" h="313" extrusionOk="0">
                  <a:moveTo>
                    <a:pt x="1504" y="0"/>
                  </a:moveTo>
                  <a:cubicBezTo>
                    <a:pt x="1307" y="0"/>
                    <a:pt x="1111" y="32"/>
                    <a:pt x="915" y="99"/>
                  </a:cubicBezTo>
                  <a:cubicBezTo>
                    <a:pt x="883" y="99"/>
                    <a:pt x="832" y="114"/>
                    <a:pt x="785" y="130"/>
                  </a:cubicBezTo>
                  <a:cubicBezTo>
                    <a:pt x="734" y="130"/>
                    <a:pt x="668" y="130"/>
                    <a:pt x="605" y="114"/>
                  </a:cubicBezTo>
                  <a:cubicBezTo>
                    <a:pt x="424" y="114"/>
                    <a:pt x="244" y="130"/>
                    <a:pt x="79" y="165"/>
                  </a:cubicBezTo>
                  <a:cubicBezTo>
                    <a:pt x="32" y="181"/>
                    <a:pt x="0" y="197"/>
                    <a:pt x="0" y="228"/>
                  </a:cubicBezTo>
                  <a:cubicBezTo>
                    <a:pt x="0" y="263"/>
                    <a:pt x="32" y="263"/>
                    <a:pt x="63" y="279"/>
                  </a:cubicBezTo>
                  <a:cubicBezTo>
                    <a:pt x="171" y="301"/>
                    <a:pt x="281" y="313"/>
                    <a:pt x="389" y="313"/>
                  </a:cubicBezTo>
                  <a:cubicBezTo>
                    <a:pt x="514" y="313"/>
                    <a:pt x="636" y="297"/>
                    <a:pt x="750" y="263"/>
                  </a:cubicBezTo>
                  <a:lnTo>
                    <a:pt x="817" y="212"/>
                  </a:lnTo>
                  <a:cubicBezTo>
                    <a:pt x="946" y="212"/>
                    <a:pt x="1060" y="212"/>
                    <a:pt x="1178" y="197"/>
                  </a:cubicBezTo>
                  <a:cubicBezTo>
                    <a:pt x="1323" y="197"/>
                    <a:pt x="1472" y="197"/>
                    <a:pt x="1586" y="114"/>
                  </a:cubicBezTo>
                  <a:cubicBezTo>
                    <a:pt x="1602" y="99"/>
                    <a:pt x="1617" y="83"/>
                    <a:pt x="1617" y="67"/>
                  </a:cubicBezTo>
                  <a:cubicBezTo>
                    <a:pt x="1633" y="16"/>
                    <a:pt x="1570" y="0"/>
                    <a:pt x="15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1438050" y="4237250"/>
              <a:ext cx="925" cy="400"/>
            </a:xfrm>
            <a:custGeom>
              <a:avLst/>
              <a:gdLst/>
              <a:ahLst/>
              <a:cxnLst/>
              <a:rect l="l" t="t" r="r" b="b"/>
              <a:pathLst>
                <a:path w="37" h="16" extrusionOk="0">
                  <a:moveTo>
                    <a:pt x="1" y="0"/>
                  </a:moveTo>
                  <a:lnTo>
                    <a:pt x="1" y="16"/>
                  </a:lnTo>
                  <a:lnTo>
                    <a:pt x="36" y="16"/>
                  </a:lnTo>
                  <a:cubicBezTo>
                    <a:pt x="17" y="0"/>
                    <a:pt x="17" y="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1440500" y="4234400"/>
              <a:ext cx="925" cy="800"/>
            </a:xfrm>
            <a:custGeom>
              <a:avLst/>
              <a:gdLst/>
              <a:ahLst/>
              <a:cxnLst/>
              <a:rect l="l" t="t" r="r" b="b"/>
              <a:pathLst>
                <a:path w="37" h="32" extrusionOk="0">
                  <a:moveTo>
                    <a:pt x="1" y="0"/>
                  </a:moveTo>
                  <a:cubicBezTo>
                    <a:pt x="17" y="16"/>
                    <a:pt x="36" y="32"/>
                    <a:pt x="36" y="32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1438050" y="4234400"/>
              <a:ext cx="4150" cy="3250"/>
            </a:xfrm>
            <a:custGeom>
              <a:avLst/>
              <a:gdLst/>
              <a:ahLst/>
              <a:cxnLst/>
              <a:rect l="l" t="t" r="r" b="b"/>
              <a:pathLst>
                <a:path w="166" h="130" extrusionOk="0">
                  <a:moveTo>
                    <a:pt x="99" y="0"/>
                  </a:moveTo>
                  <a:cubicBezTo>
                    <a:pt x="52" y="32"/>
                    <a:pt x="17" y="67"/>
                    <a:pt x="1" y="114"/>
                  </a:cubicBezTo>
                  <a:cubicBezTo>
                    <a:pt x="17" y="114"/>
                    <a:pt x="17" y="114"/>
                    <a:pt x="36" y="130"/>
                  </a:cubicBezTo>
                  <a:lnTo>
                    <a:pt x="134" y="130"/>
                  </a:lnTo>
                  <a:cubicBezTo>
                    <a:pt x="150" y="130"/>
                    <a:pt x="150" y="130"/>
                    <a:pt x="166" y="114"/>
                  </a:cubicBezTo>
                  <a:cubicBezTo>
                    <a:pt x="166" y="99"/>
                    <a:pt x="150" y="83"/>
                    <a:pt x="150" y="67"/>
                  </a:cubicBezTo>
                  <a:cubicBezTo>
                    <a:pt x="150" y="67"/>
                    <a:pt x="150" y="48"/>
                    <a:pt x="134" y="32"/>
                  </a:cubicBezTo>
                  <a:cubicBezTo>
                    <a:pt x="134" y="32"/>
                    <a:pt x="115" y="16"/>
                    <a:pt x="99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1444625" y="4234800"/>
              <a:ext cx="1700" cy="2075"/>
            </a:xfrm>
            <a:custGeom>
              <a:avLst/>
              <a:gdLst/>
              <a:ahLst/>
              <a:cxnLst/>
              <a:rect l="l" t="t" r="r" b="b"/>
              <a:pathLst>
                <a:path w="68" h="83" extrusionOk="0">
                  <a:moveTo>
                    <a:pt x="1" y="0"/>
                  </a:moveTo>
                  <a:lnTo>
                    <a:pt x="1" y="83"/>
                  </a:lnTo>
                  <a:cubicBezTo>
                    <a:pt x="32" y="67"/>
                    <a:pt x="48" y="67"/>
                    <a:pt x="68" y="67"/>
                  </a:cubicBezTo>
                  <a:cubicBezTo>
                    <a:pt x="48" y="32"/>
                    <a:pt x="32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1445425" y="4239700"/>
              <a:ext cx="1300" cy="1300"/>
            </a:xfrm>
            <a:custGeom>
              <a:avLst/>
              <a:gdLst/>
              <a:ahLst/>
              <a:cxnLst/>
              <a:rect l="l" t="t" r="r" b="b"/>
              <a:pathLst>
                <a:path w="52" h="52" extrusionOk="0">
                  <a:moveTo>
                    <a:pt x="0" y="0"/>
                  </a:moveTo>
                  <a:lnTo>
                    <a:pt x="16" y="16"/>
                  </a:lnTo>
                  <a:lnTo>
                    <a:pt x="16" y="51"/>
                  </a:lnTo>
                  <a:cubicBezTo>
                    <a:pt x="36" y="32"/>
                    <a:pt x="51" y="16"/>
                    <a:pt x="5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1441800" y="4242150"/>
              <a:ext cx="400" cy="800"/>
            </a:xfrm>
            <a:custGeom>
              <a:avLst/>
              <a:gdLst/>
              <a:ahLst/>
              <a:cxnLst/>
              <a:rect l="l" t="t" r="r" b="b"/>
              <a:pathLst>
                <a:path w="16" h="32" extrusionOk="0">
                  <a:moveTo>
                    <a:pt x="16" y="1"/>
                  </a:moveTo>
                  <a:cubicBezTo>
                    <a:pt x="16" y="1"/>
                    <a:pt x="16" y="16"/>
                    <a:pt x="0" y="16"/>
                  </a:cubicBezTo>
                  <a:lnTo>
                    <a:pt x="0" y="32"/>
                  </a:lnTo>
                  <a:lnTo>
                    <a:pt x="16" y="3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1441800" y="4241750"/>
              <a:ext cx="400" cy="825"/>
            </a:xfrm>
            <a:custGeom>
              <a:avLst/>
              <a:gdLst/>
              <a:ahLst/>
              <a:cxnLst/>
              <a:rect l="l" t="t" r="r" b="b"/>
              <a:pathLst>
                <a:path w="16" h="33" extrusionOk="0">
                  <a:moveTo>
                    <a:pt x="16" y="1"/>
                  </a:moveTo>
                  <a:cubicBezTo>
                    <a:pt x="16" y="1"/>
                    <a:pt x="16" y="17"/>
                    <a:pt x="0" y="32"/>
                  </a:cubicBezTo>
                  <a:cubicBezTo>
                    <a:pt x="16" y="32"/>
                    <a:pt x="16" y="17"/>
                    <a:pt x="16" y="17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1438950" y="4239700"/>
              <a:ext cx="3650" cy="3250"/>
            </a:xfrm>
            <a:custGeom>
              <a:avLst/>
              <a:gdLst/>
              <a:ahLst/>
              <a:cxnLst/>
              <a:rect l="l" t="t" r="r" b="b"/>
              <a:pathLst>
                <a:path w="146" h="130" extrusionOk="0">
                  <a:moveTo>
                    <a:pt x="130" y="0"/>
                  </a:moveTo>
                  <a:lnTo>
                    <a:pt x="63" y="51"/>
                  </a:lnTo>
                  <a:cubicBezTo>
                    <a:pt x="47" y="51"/>
                    <a:pt x="32" y="67"/>
                    <a:pt x="0" y="67"/>
                  </a:cubicBezTo>
                  <a:cubicBezTo>
                    <a:pt x="32" y="99"/>
                    <a:pt x="63" y="114"/>
                    <a:pt x="114" y="130"/>
                  </a:cubicBezTo>
                  <a:lnTo>
                    <a:pt x="114" y="114"/>
                  </a:lnTo>
                  <a:cubicBezTo>
                    <a:pt x="130" y="99"/>
                    <a:pt x="130" y="83"/>
                    <a:pt x="130" y="83"/>
                  </a:cubicBezTo>
                  <a:cubicBezTo>
                    <a:pt x="145" y="51"/>
                    <a:pt x="145" y="32"/>
                    <a:pt x="14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1441400" y="4234000"/>
              <a:ext cx="4425" cy="8950"/>
            </a:xfrm>
            <a:custGeom>
              <a:avLst/>
              <a:gdLst/>
              <a:ahLst/>
              <a:cxnLst/>
              <a:rect l="l" t="t" r="r" b="b"/>
              <a:pathLst>
                <a:path w="177" h="358" extrusionOk="0">
                  <a:moveTo>
                    <a:pt x="47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0" y="48"/>
                  </a:lnTo>
                  <a:cubicBezTo>
                    <a:pt x="16" y="64"/>
                    <a:pt x="16" y="83"/>
                    <a:pt x="16" y="83"/>
                  </a:cubicBezTo>
                  <a:cubicBezTo>
                    <a:pt x="16" y="99"/>
                    <a:pt x="32" y="115"/>
                    <a:pt x="32" y="130"/>
                  </a:cubicBezTo>
                  <a:cubicBezTo>
                    <a:pt x="63" y="130"/>
                    <a:pt x="98" y="115"/>
                    <a:pt x="130" y="115"/>
                  </a:cubicBezTo>
                  <a:lnTo>
                    <a:pt x="130" y="32"/>
                  </a:lnTo>
                  <a:cubicBezTo>
                    <a:pt x="114" y="16"/>
                    <a:pt x="79" y="16"/>
                    <a:pt x="47" y="1"/>
                  </a:cubicBezTo>
                  <a:close/>
                  <a:moveTo>
                    <a:pt x="47" y="228"/>
                  </a:moveTo>
                  <a:cubicBezTo>
                    <a:pt x="47" y="260"/>
                    <a:pt x="47" y="279"/>
                    <a:pt x="32" y="311"/>
                  </a:cubicBezTo>
                  <a:lnTo>
                    <a:pt x="32" y="327"/>
                  </a:lnTo>
                  <a:lnTo>
                    <a:pt x="32" y="358"/>
                  </a:lnTo>
                  <a:lnTo>
                    <a:pt x="47" y="358"/>
                  </a:lnTo>
                  <a:cubicBezTo>
                    <a:pt x="98" y="358"/>
                    <a:pt x="146" y="327"/>
                    <a:pt x="177" y="279"/>
                  </a:cubicBezTo>
                  <a:lnTo>
                    <a:pt x="177" y="244"/>
                  </a:lnTo>
                  <a:lnTo>
                    <a:pt x="161" y="228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1437675" y="4236450"/>
              <a:ext cx="9425" cy="4950"/>
            </a:xfrm>
            <a:custGeom>
              <a:avLst/>
              <a:gdLst/>
              <a:ahLst/>
              <a:cxnLst/>
              <a:rect l="l" t="t" r="r" b="b"/>
              <a:pathLst>
                <a:path w="377" h="198" extrusionOk="0">
                  <a:moveTo>
                    <a:pt x="346" y="1"/>
                  </a:moveTo>
                  <a:cubicBezTo>
                    <a:pt x="326" y="1"/>
                    <a:pt x="310" y="1"/>
                    <a:pt x="279" y="17"/>
                  </a:cubicBezTo>
                  <a:cubicBezTo>
                    <a:pt x="247" y="17"/>
                    <a:pt x="212" y="32"/>
                    <a:pt x="181" y="32"/>
                  </a:cubicBezTo>
                  <a:cubicBezTo>
                    <a:pt x="165" y="48"/>
                    <a:pt x="165" y="48"/>
                    <a:pt x="149" y="48"/>
                  </a:cubicBezTo>
                  <a:lnTo>
                    <a:pt x="16" y="48"/>
                  </a:lnTo>
                  <a:lnTo>
                    <a:pt x="16" y="83"/>
                  </a:lnTo>
                  <a:cubicBezTo>
                    <a:pt x="0" y="130"/>
                    <a:pt x="16" y="162"/>
                    <a:pt x="51" y="197"/>
                  </a:cubicBezTo>
                  <a:cubicBezTo>
                    <a:pt x="83" y="197"/>
                    <a:pt x="98" y="181"/>
                    <a:pt x="114" y="181"/>
                  </a:cubicBezTo>
                  <a:lnTo>
                    <a:pt x="181" y="130"/>
                  </a:lnTo>
                  <a:lnTo>
                    <a:pt x="361" y="130"/>
                  </a:lnTo>
                  <a:lnTo>
                    <a:pt x="361" y="83"/>
                  </a:lnTo>
                  <a:cubicBezTo>
                    <a:pt x="377" y="48"/>
                    <a:pt x="361" y="17"/>
                    <a:pt x="34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1399700" y="4101925"/>
              <a:ext cx="21600" cy="49100"/>
            </a:xfrm>
            <a:custGeom>
              <a:avLst/>
              <a:gdLst/>
              <a:ahLst/>
              <a:cxnLst/>
              <a:rect l="l" t="t" r="r" b="b"/>
              <a:pathLst>
                <a:path w="864" h="1964" extrusionOk="0">
                  <a:moveTo>
                    <a:pt x="801" y="1"/>
                  </a:moveTo>
                  <a:lnTo>
                    <a:pt x="801" y="1"/>
                  </a:lnTo>
                  <a:cubicBezTo>
                    <a:pt x="295" y="476"/>
                    <a:pt x="0" y="1178"/>
                    <a:pt x="32" y="1881"/>
                  </a:cubicBezTo>
                  <a:lnTo>
                    <a:pt x="79" y="1963"/>
                  </a:lnTo>
                  <a:cubicBezTo>
                    <a:pt x="605" y="1473"/>
                    <a:pt x="864" y="719"/>
                    <a:pt x="80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1377625" y="4184950"/>
              <a:ext cx="31425" cy="30625"/>
            </a:xfrm>
            <a:custGeom>
              <a:avLst/>
              <a:gdLst/>
              <a:ahLst/>
              <a:cxnLst/>
              <a:rect l="l" t="t" r="r" b="b"/>
              <a:pathLst>
                <a:path w="1257" h="1225" extrusionOk="0">
                  <a:moveTo>
                    <a:pt x="0" y="0"/>
                  </a:moveTo>
                  <a:lnTo>
                    <a:pt x="0" y="0"/>
                  </a:lnTo>
                  <a:cubicBezTo>
                    <a:pt x="196" y="538"/>
                    <a:pt x="620" y="997"/>
                    <a:pt x="1158" y="1225"/>
                  </a:cubicBezTo>
                  <a:lnTo>
                    <a:pt x="1256" y="1225"/>
                  </a:lnTo>
                  <a:cubicBezTo>
                    <a:pt x="1013" y="687"/>
                    <a:pt x="554" y="228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1458275" y="4244350"/>
              <a:ext cx="97375" cy="167400"/>
            </a:xfrm>
            <a:custGeom>
              <a:avLst/>
              <a:gdLst/>
              <a:ahLst/>
              <a:cxnLst/>
              <a:rect l="l" t="t" r="r" b="b"/>
              <a:pathLst>
                <a:path w="3895" h="6696" extrusionOk="0">
                  <a:moveTo>
                    <a:pt x="3853" y="0"/>
                  </a:moveTo>
                  <a:cubicBezTo>
                    <a:pt x="3848" y="0"/>
                    <a:pt x="3843" y="3"/>
                    <a:pt x="3839" y="11"/>
                  </a:cubicBezTo>
                  <a:cubicBezTo>
                    <a:pt x="1908" y="1761"/>
                    <a:pt x="550" y="4116"/>
                    <a:pt x="12" y="6652"/>
                  </a:cubicBezTo>
                  <a:cubicBezTo>
                    <a:pt x="1" y="6679"/>
                    <a:pt x="19" y="6696"/>
                    <a:pt x="38" y="6696"/>
                  </a:cubicBezTo>
                  <a:cubicBezTo>
                    <a:pt x="53" y="6696"/>
                    <a:pt x="68" y="6687"/>
                    <a:pt x="75" y="6667"/>
                  </a:cubicBezTo>
                  <a:cubicBezTo>
                    <a:pt x="617" y="4132"/>
                    <a:pt x="1955" y="1793"/>
                    <a:pt x="3870" y="62"/>
                  </a:cubicBezTo>
                  <a:cubicBezTo>
                    <a:pt x="3895" y="34"/>
                    <a:pt x="3872" y="0"/>
                    <a:pt x="385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1563175" y="4203675"/>
              <a:ext cx="17200" cy="66625"/>
            </a:xfrm>
            <a:custGeom>
              <a:avLst/>
              <a:gdLst/>
              <a:ahLst/>
              <a:cxnLst/>
              <a:rect l="l" t="t" r="r" b="b"/>
              <a:pathLst>
                <a:path w="688" h="2665" extrusionOk="0">
                  <a:moveTo>
                    <a:pt x="605" y="1"/>
                  </a:moveTo>
                  <a:cubicBezTo>
                    <a:pt x="557" y="1"/>
                    <a:pt x="526" y="52"/>
                    <a:pt x="506" y="83"/>
                  </a:cubicBezTo>
                  <a:cubicBezTo>
                    <a:pt x="295" y="413"/>
                    <a:pt x="196" y="806"/>
                    <a:pt x="196" y="1198"/>
                  </a:cubicBezTo>
                  <a:lnTo>
                    <a:pt x="247" y="1312"/>
                  </a:lnTo>
                  <a:cubicBezTo>
                    <a:pt x="196" y="1508"/>
                    <a:pt x="149" y="1689"/>
                    <a:pt x="98" y="1885"/>
                  </a:cubicBezTo>
                  <a:cubicBezTo>
                    <a:pt x="51" y="2113"/>
                    <a:pt x="0" y="2340"/>
                    <a:pt x="67" y="2572"/>
                  </a:cubicBezTo>
                  <a:cubicBezTo>
                    <a:pt x="83" y="2603"/>
                    <a:pt x="98" y="2635"/>
                    <a:pt x="134" y="2650"/>
                  </a:cubicBezTo>
                  <a:cubicBezTo>
                    <a:pt x="149" y="2660"/>
                    <a:pt x="163" y="2664"/>
                    <a:pt x="177" y="2664"/>
                  </a:cubicBezTo>
                  <a:cubicBezTo>
                    <a:pt x="236" y="2664"/>
                    <a:pt x="285" y="2587"/>
                    <a:pt x="310" y="2521"/>
                  </a:cubicBezTo>
                  <a:cubicBezTo>
                    <a:pt x="393" y="2211"/>
                    <a:pt x="444" y="1865"/>
                    <a:pt x="428" y="1540"/>
                  </a:cubicBezTo>
                  <a:cubicBezTo>
                    <a:pt x="428" y="1457"/>
                    <a:pt x="408" y="1375"/>
                    <a:pt x="428" y="1312"/>
                  </a:cubicBezTo>
                  <a:cubicBezTo>
                    <a:pt x="444" y="1214"/>
                    <a:pt x="475" y="1116"/>
                    <a:pt x="526" y="1033"/>
                  </a:cubicBezTo>
                  <a:cubicBezTo>
                    <a:pt x="624" y="755"/>
                    <a:pt x="671" y="460"/>
                    <a:pt x="687" y="166"/>
                  </a:cubicBezTo>
                  <a:cubicBezTo>
                    <a:pt x="687" y="99"/>
                    <a:pt x="671" y="21"/>
                    <a:pt x="60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1535000" y="4229075"/>
              <a:ext cx="73225" cy="14375"/>
            </a:xfrm>
            <a:custGeom>
              <a:avLst/>
              <a:gdLst/>
              <a:ahLst/>
              <a:cxnLst/>
              <a:rect l="l" t="t" r="r" b="b"/>
              <a:pathLst>
                <a:path w="2929" h="575" extrusionOk="0">
                  <a:moveTo>
                    <a:pt x="360" y="1"/>
                  </a:moveTo>
                  <a:cubicBezTo>
                    <a:pt x="276" y="1"/>
                    <a:pt x="193" y="10"/>
                    <a:pt x="115" y="33"/>
                  </a:cubicBezTo>
                  <a:cubicBezTo>
                    <a:pt x="83" y="49"/>
                    <a:pt x="48" y="64"/>
                    <a:pt x="32" y="100"/>
                  </a:cubicBezTo>
                  <a:cubicBezTo>
                    <a:pt x="1" y="162"/>
                    <a:pt x="115" y="229"/>
                    <a:pt x="197" y="261"/>
                  </a:cubicBezTo>
                  <a:cubicBezTo>
                    <a:pt x="475" y="325"/>
                    <a:pt x="755" y="348"/>
                    <a:pt x="1036" y="348"/>
                  </a:cubicBezTo>
                  <a:cubicBezTo>
                    <a:pt x="1116" y="348"/>
                    <a:pt x="1196" y="346"/>
                    <a:pt x="1276" y="343"/>
                  </a:cubicBezTo>
                  <a:lnTo>
                    <a:pt x="1504" y="343"/>
                  </a:lnTo>
                  <a:cubicBezTo>
                    <a:pt x="1618" y="359"/>
                    <a:pt x="1716" y="394"/>
                    <a:pt x="1830" y="425"/>
                  </a:cubicBezTo>
                  <a:cubicBezTo>
                    <a:pt x="2144" y="524"/>
                    <a:pt x="2454" y="575"/>
                    <a:pt x="2780" y="575"/>
                  </a:cubicBezTo>
                  <a:cubicBezTo>
                    <a:pt x="2846" y="575"/>
                    <a:pt x="2929" y="555"/>
                    <a:pt x="2929" y="508"/>
                  </a:cubicBezTo>
                  <a:cubicBezTo>
                    <a:pt x="2929" y="457"/>
                    <a:pt x="2878" y="425"/>
                    <a:pt x="2831" y="410"/>
                  </a:cubicBezTo>
                  <a:cubicBezTo>
                    <a:pt x="2480" y="227"/>
                    <a:pt x="2085" y="129"/>
                    <a:pt x="1690" y="129"/>
                  </a:cubicBezTo>
                  <a:cubicBezTo>
                    <a:pt x="1661" y="129"/>
                    <a:pt x="1631" y="130"/>
                    <a:pt x="1602" y="131"/>
                  </a:cubicBezTo>
                  <a:lnTo>
                    <a:pt x="1488" y="182"/>
                  </a:lnTo>
                  <a:cubicBezTo>
                    <a:pt x="1276" y="147"/>
                    <a:pt x="1064" y="100"/>
                    <a:pt x="848" y="64"/>
                  </a:cubicBezTo>
                  <a:cubicBezTo>
                    <a:pt x="689" y="33"/>
                    <a:pt x="521" y="1"/>
                    <a:pt x="36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1549325" y="4207800"/>
              <a:ext cx="44975" cy="57975"/>
            </a:xfrm>
            <a:custGeom>
              <a:avLst/>
              <a:gdLst/>
              <a:ahLst/>
              <a:cxnLst/>
              <a:rect l="l" t="t" r="r" b="b"/>
              <a:pathLst>
                <a:path w="1799" h="2319" extrusionOk="0">
                  <a:moveTo>
                    <a:pt x="79" y="1"/>
                  </a:moveTo>
                  <a:cubicBezTo>
                    <a:pt x="1" y="32"/>
                    <a:pt x="16" y="150"/>
                    <a:pt x="64" y="213"/>
                  </a:cubicBezTo>
                  <a:cubicBezTo>
                    <a:pt x="244" y="523"/>
                    <a:pt x="472" y="801"/>
                    <a:pt x="735" y="1049"/>
                  </a:cubicBezTo>
                  <a:cubicBezTo>
                    <a:pt x="786" y="1096"/>
                    <a:pt x="849" y="1147"/>
                    <a:pt x="900" y="1210"/>
                  </a:cubicBezTo>
                  <a:cubicBezTo>
                    <a:pt x="962" y="1292"/>
                    <a:pt x="998" y="1390"/>
                    <a:pt x="1045" y="1488"/>
                  </a:cubicBezTo>
                  <a:cubicBezTo>
                    <a:pt x="1194" y="1767"/>
                    <a:pt x="1374" y="2014"/>
                    <a:pt x="1602" y="2242"/>
                  </a:cubicBezTo>
                  <a:cubicBezTo>
                    <a:pt x="1627" y="2279"/>
                    <a:pt x="1673" y="2318"/>
                    <a:pt x="1724" y="2318"/>
                  </a:cubicBezTo>
                  <a:cubicBezTo>
                    <a:pt x="1738" y="2318"/>
                    <a:pt x="1753" y="2315"/>
                    <a:pt x="1767" y="2309"/>
                  </a:cubicBezTo>
                  <a:cubicBezTo>
                    <a:pt x="1798" y="2289"/>
                    <a:pt x="1783" y="2226"/>
                    <a:pt x="1783" y="2191"/>
                  </a:cubicBezTo>
                  <a:cubicBezTo>
                    <a:pt x="1669" y="1798"/>
                    <a:pt x="1437" y="1441"/>
                    <a:pt x="1143" y="1147"/>
                  </a:cubicBezTo>
                  <a:lnTo>
                    <a:pt x="1013" y="1096"/>
                  </a:lnTo>
                  <a:cubicBezTo>
                    <a:pt x="900" y="915"/>
                    <a:pt x="786" y="739"/>
                    <a:pt x="668" y="574"/>
                  </a:cubicBezTo>
                  <a:cubicBezTo>
                    <a:pt x="538" y="362"/>
                    <a:pt x="409" y="150"/>
                    <a:pt x="177" y="32"/>
                  </a:cubicBezTo>
                  <a:cubicBezTo>
                    <a:pt x="146" y="16"/>
                    <a:pt x="115" y="1"/>
                    <a:pt x="79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1542375" y="4216600"/>
              <a:ext cx="58500" cy="40550"/>
            </a:xfrm>
            <a:custGeom>
              <a:avLst/>
              <a:gdLst/>
              <a:ahLst/>
              <a:cxnLst/>
              <a:rect l="l" t="t" r="r" b="b"/>
              <a:pathLst>
                <a:path w="2340" h="1622" extrusionOk="0">
                  <a:moveTo>
                    <a:pt x="2235" y="1"/>
                  </a:moveTo>
                  <a:cubicBezTo>
                    <a:pt x="2188" y="1"/>
                    <a:pt x="2134" y="17"/>
                    <a:pt x="2092" y="41"/>
                  </a:cubicBezTo>
                  <a:cubicBezTo>
                    <a:pt x="1798" y="206"/>
                    <a:pt x="1519" y="418"/>
                    <a:pt x="1291" y="646"/>
                  </a:cubicBezTo>
                  <a:cubicBezTo>
                    <a:pt x="1240" y="712"/>
                    <a:pt x="1193" y="760"/>
                    <a:pt x="1127" y="811"/>
                  </a:cubicBezTo>
                  <a:cubicBezTo>
                    <a:pt x="1044" y="877"/>
                    <a:pt x="946" y="909"/>
                    <a:pt x="848" y="940"/>
                  </a:cubicBezTo>
                  <a:cubicBezTo>
                    <a:pt x="573" y="1074"/>
                    <a:pt x="326" y="1250"/>
                    <a:pt x="98" y="1446"/>
                  </a:cubicBezTo>
                  <a:cubicBezTo>
                    <a:pt x="47" y="1482"/>
                    <a:pt x="0" y="1545"/>
                    <a:pt x="47" y="1596"/>
                  </a:cubicBezTo>
                  <a:cubicBezTo>
                    <a:pt x="68" y="1614"/>
                    <a:pt x="93" y="1622"/>
                    <a:pt x="120" y="1622"/>
                  </a:cubicBezTo>
                  <a:cubicBezTo>
                    <a:pt x="139" y="1622"/>
                    <a:pt x="159" y="1618"/>
                    <a:pt x="181" y="1611"/>
                  </a:cubicBezTo>
                  <a:cubicBezTo>
                    <a:pt x="589" y="1513"/>
                    <a:pt x="946" y="1317"/>
                    <a:pt x="1225" y="1038"/>
                  </a:cubicBezTo>
                  <a:lnTo>
                    <a:pt x="1276" y="909"/>
                  </a:lnTo>
                  <a:cubicBezTo>
                    <a:pt x="1437" y="811"/>
                    <a:pt x="1617" y="712"/>
                    <a:pt x="1798" y="614"/>
                  </a:cubicBezTo>
                  <a:cubicBezTo>
                    <a:pt x="1994" y="485"/>
                    <a:pt x="2206" y="351"/>
                    <a:pt x="2320" y="155"/>
                  </a:cubicBezTo>
                  <a:cubicBezTo>
                    <a:pt x="2339" y="124"/>
                    <a:pt x="2339" y="92"/>
                    <a:pt x="2339" y="57"/>
                  </a:cubicBezTo>
                  <a:cubicBezTo>
                    <a:pt x="2322" y="16"/>
                    <a:pt x="2282" y="1"/>
                    <a:pt x="223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1554225" y="4214225"/>
              <a:ext cx="35950" cy="48350"/>
            </a:xfrm>
            <a:custGeom>
              <a:avLst/>
              <a:gdLst/>
              <a:ahLst/>
              <a:cxnLst/>
              <a:rect l="l" t="t" r="r" b="b"/>
              <a:pathLst>
                <a:path w="1438" h="1934" extrusionOk="0">
                  <a:moveTo>
                    <a:pt x="1357" y="0"/>
                  </a:moveTo>
                  <a:cubicBezTo>
                    <a:pt x="1329" y="0"/>
                    <a:pt x="1299" y="11"/>
                    <a:pt x="1277" y="22"/>
                  </a:cubicBezTo>
                  <a:cubicBezTo>
                    <a:pt x="982" y="219"/>
                    <a:pt x="751" y="482"/>
                    <a:pt x="621" y="792"/>
                  </a:cubicBezTo>
                  <a:lnTo>
                    <a:pt x="621" y="906"/>
                  </a:lnTo>
                  <a:cubicBezTo>
                    <a:pt x="507" y="1035"/>
                    <a:pt x="393" y="1169"/>
                    <a:pt x="295" y="1298"/>
                  </a:cubicBezTo>
                  <a:cubicBezTo>
                    <a:pt x="162" y="1463"/>
                    <a:pt x="32" y="1624"/>
                    <a:pt x="1" y="1820"/>
                  </a:cubicBezTo>
                  <a:cubicBezTo>
                    <a:pt x="1" y="1855"/>
                    <a:pt x="1" y="1887"/>
                    <a:pt x="17" y="1902"/>
                  </a:cubicBezTo>
                  <a:cubicBezTo>
                    <a:pt x="38" y="1925"/>
                    <a:pt x="61" y="1934"/>
                    <a:pt x="84" y="1934"/>
                  </a:cubicBezTo>
                  <a:cubicBezTo>
                    <a:pt x="131" y="1934"/>
                    <a:pt x="179" y="1897"/>
                    <a:pt x="213" y="1855"/>
                  </a:cubicBezTo>
                  <a:cubicBezTo>
                    <a:pt x="409" y="1640"/>
                    <a:pt x="570" y="1396"/>
                    <a:pt x="668" y="1133"/>
                  </a:cubicBezTo>
                  <a:cubicBezTo>
                    <a:pt x="704" y="1070"/>
                    <a:pt x="719" y="1019"/>
                    <a:pt x="766" y="953"/>
                  </a:cubicBezTo>
                  <a:cubicBezTo>
                    <a:pt x="817" y="890"/>
                    <a:pt x="884" y="823"/>
                    <a:pt x="947" y="776"/>
                  </a:cubicBezTo>
                  <a:cubicBezTo>
                    <a:pt x="1127" y="595"/>
                    <a:pt x="1277" y="384"/>
                    <a:pt x="1406" y="152"/>
                  </a:cubicBezTo>
                  <a:cubicBezTo>
                    <a:pt x="1422" y="105"/>
                    <a:pt x="1437" y="38"/>
                    <a:pt x="1390" y="7"/>
                  </a:cubicBezTo>
                  <a:cubicBezTo>
                    <a:pt x="1380" y="2"/>
                    <a:pt x="1369" y="0"/>
                    <a:pt x="135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1543150" y="4220475"/>
              <a:ext cx="57225" cy="32325"/>
            </a:xfrm>
            <a:custGeom>
              <a:avLst/>
              <a:gdLst/>
              <a:ahLst/>
              <a:cxnLst/>
              <a:rect l="l" t="t" r="r" b="b"/>
              <a:pathLst>
                <a:path w="2289" h="1293" extrusionOk="0">
                  <a:moveTo>
                    <a:pt x="130" y="0"/>
                  </a:moveTo>
                  <a:cubicBezTo>
                    <a:pt x="99" y="0"/>
                    <a:pt x="67" y="0"/>
                    <a:pt x="51" y="35"/>
                  </a:cubicBezTo>
                  <a:cubicBezTo>
                    <a:pt x="0" y="67"/>
                    <a:pt x="67" y="165"/>
                    <a:pt x="130" y="196"/>
                  </a:cubicBezTo>
                  <a:cubicBezTo>
                    <a:pt x="393" y="377"/>
                    <a:pt x="672" y="526"/>
                    <a:pt x="966" y="624"/>
                  </a:cubicBezTo>
                  <a:cubicBezTo>
                    <a:pt x="1033" y="640"/>
                    <a:pt x="1096" y="671"/>
                    <a:pt x="1162" y="687"/>
                  </a:cubicBezTo>
                  <a:cubicBezTo>
                    <a:pt x="1245" y="738"/>
                    <a:pt x="1327" y="801"/>
                    <a:pt x="1390" y="868"/>
                  </a:cubicBezTo>
                  <a:cubicBezTo>
                    <a:pt x="1621" y="1032"/>
                    <a:pt x="1865" y="1162"/>
                    <a:pt x="2128" y="1276"/>
                  </a:cubicBezTo>
                  <a:cubicBezTo>
                    <a:pt x="2152" y="1284"/>
                    <a:pt x="2181" y="1293"/>
                    <a:pt x="2209" y="1293"/>
                  </a:cubicBezTo>
                  <a:cubicBezTo>
                    <a:pt x="2234" y="1293"/>
                    <a:pt x="2258" y="1285"/>
                    <a:pt x="2273" y="1260"/>
                  </a:cubicBezTo>
                  <a:cubicBezTo>
                    <a:pt x="2289" y="1229"/>
                    <a:pt x="2257" y="1193"/>
                    <a:pt x="2226" y="1162"/>
                  </a:cubicBezTo>
                  <a:cubicBezTo>
                    <a:pt x="1994" y="899"/>
                    <a:pt x="1669" y="687"/>
                    <a:pt x="1327" y="557"/>
                  </a:cubicBezTo>
                  <a:lnTo>
                    <a:pt x="1209" y="557"/>
                  </a:lnTo>
                  <a:cubicBezTo>
                    <a:pt x="1048" y="459"/>
                    <a:pt x="884" y="361"/>
                    <a:pt x="738" y="263"/>
                  </a:cubicBezTo>
                  <a:cubicBezTo>
                    <a:pt x="558" y="149"/>
                    <a:pt x="362" y="16"/>
                    <a:pt x="130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1561125" y="4208175"/>
              <a:ext cx="22075" cy="57425"/>
            </a:xfrm>
            <a:custGeom>
              <a:avLst/>
              <a:gdLst/>
              <a:ahLst/>
              <a:cxnLst/>
              <a:rect l="l" t="t" r="r" b="b"/>
              <a:pathLst>
                <a:path w="883" h="2297" extrusionOk="0">
                  <a:moveTo>
                    <a:pt x="84" y="0"/>
                  </a:moveTo>
                  <a:cubicBezTo>
                    <a:pt x="17" y="0"/>
                    <a:pt x="1" y="104"/>
                    <a:pt x="19" y="166"/>
                  </a:cubicBezTo>
                  <a:cubicBezTo>
                    <a:pt x="66" y="461"/>
                    <a:pt x="180" y="739"/>
                    <a:pt x="329" y="998"/>
                  </a:cubicBezTo>
                  <a:cubicBezTo>
                    <a:pt x="361" y="1065"/>
                    <a:pt x="392" y="1116"/>
                    <a:pt x="412" y="1179"/>
                  </a:cubicBezTo>
                  <a:cubicBezTo>
                    <a:pt x="443" y="1277"/>
                    <a:pt x="443" y="1360"/>
                    <a:pt x="459" y="1442"/>
                  </a:cubicBezTo>
                  <a:cubicBezTo>
                    <a:pt x="490" y="1705"/>
                    <a:pt x="573" y="1964"/>
                    <a:pt x="687" y="2211"/>
                  </a:cubicBezTo>
                  <a:cubicBezTo>
                    <a:pt x="704" y="2252"/>
                    <a:pt x="742" y="2297"/>
                    <a:pt x="785" y="2297"/>
                  </a:cubicBezTo>
                  <a:cubicBezTo>
                    <a:pt x="792" y="2297"/>
                    <a:pt x="798" y="2296"/>
                    <a:pt x="804" y="2294"/>
                  </a:cubicBezTo>
                  <a:cubicBezTo>
                    <a:pt x="836" y="2294"/>
                    <a:pt x="851" y="2243"/>
                    <a:pt x="851" y="2211"/>
                  </a:cubicBezTo>
                  <a:cubicBezTo>
                    <a:pt x="883" y="1866"/>
                    <a:pt x="804" y="1509"/>
                    <a:pt x="639" y="1195"/>
                  </a:cubicBezTo>
                  <a:lnTo>
                    <a:pt x="541" y="1116"/>
                  </a:lnTo>
                  <a:cubicBezTo>
                    <a:pt x="510" y="951"/>
                    <a:pt x="459" y="786"/>
                    <a:pt x="428" y="606"/>
                  </a:cubicBezTo>
                  <a:cubicBezTo>
                    <a:pt x="377" y="410"/>
                    <a:pt x="329" y="198"/>
                    <a:pt x="180" y="53"/>
                  </a:cubicBezTo>
                  <a:cubicBezTo>
                    <a:pt x="149" y="17"/>
                    <a:pt x="133" y="1"/>
                    <a:pt x="98" y="1"/>
                  </a:cubicBezTo>
                  <a:cubicBezTo>
                    <a:pt x="93" y="0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1541475" y="4227300"/>
              <a:ext cx="60175" cy="19175"/>
            </a:xfrm>
            <a:custGeom>
              <a:avLst/>
              <a:gdLst/>
              <a:ahLst/>
              <a:cxnLst/>
              <a:rect l="l" t="t" r="r" b="b"/>
              <a:pathLst>
                <a:path w="2407" h="767" extrusionOk="0">
                  <a:moveTo>
                    <a:pt x="2276" y="0"/>
                  </a:moveTo>
                  <a:cubicBezTo>
                    <a:pt x="2258" y="0"/>
                    <a:pt x="2241" y="2"/>
                    <a:pt x="2226" y="6"/>
                  </a:cubicBezTo>
                  <a:cubicBezTo>
                    <a:pt x="1916" y="57"/>
                    <a:pt x="1622" y="155"/>
                    <a:pt x="1359" y="284"/>
                  </a:cubicBezTo>
                  <a:cubicBezTo>
                    <a:pt x="1296" y="316"/>
                    <a:pt x="1245" y="351"/>
                    <a:pt x="1178" y="367"/>
                  </a:cubicBezTo>
                  <a:cubicBezTo>
                    <a:pt x="1100" y="398"/>
                    <a:pt x="1002" y="398"/>
                    <a:pt x="903" y="398"/>
                  </a:cubicBezTo>
                  <a:cubicBezTo>
                    <a:pt x="625" y="430"/>
                    <a:pt x="362" y="512"/>
                    <a:pt x="118" y="610"/>
                  </a:cubicBezTo>
                  <a:cubicBezTo>
                    <a:pt x="67" y="626"/>
                    <a:pt x="1" y="661"/>
                    <a:pt x="36" y="708"/>
                  </a:cubicBezTo>
                  <a:cubicBezTo>
                    <a:pt x="52" y="759"/>
                    <a:pt x="99" y="759"/>
                    <a:pt x="134" y="759"/>
                  </a:cubicBezTo>
                  <a:cubicBezTo>
                    <a:pt x="195" y="764"/>
                    <a:pt x="256" y="767"/>
                    <a:pt x="316" y="767"/>
                  </a:cubicBezTo>
                  <a:cubicBezTo>
                    <a:pt x="626" y="767"/>
                    <a:pt x="919" y="700"/>
                    <a:pt x="1178" y="579"/>
                  </a:cubicBezTo>
                  <a:lnTo>
                    <a:pt x="1261" y="496"/>
                  </a:lnTo>
                  <a:cubicBezTo>
                    <a:pt x="1441" y="449"/>
                    <a:pt x="1622" y="414"/>
                    <a:pt x="1802" y="383"/>
                  </a:cubicBezTo>
                  <a:cubicBezTo>
                    <a:pt x="1999" y="332"/>
                    <a:pt x="2226" y="300"/>
                    <a:pt x="2375" y="155"/>
                  </a:cubicBezTo>
                  <a:cubicBezTo>
                    <a:pt x="2391" y="135"/>
                    <a:pt x="2407" y="104"/>
                    <a:pt x="2407" y="88"/>
                  </a:cubicBezTo>
                  <a:cubicBezTo>
                    <a:pt x="2407" y="24"/>
                    <a:pt x="2338" y="0"/>
                    <a:pt x="227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1557075" y="4228225"/>
              <a:ext cx="29475" cy="20300"/>
            </a:xfrm>
            <a:custGeom>
              <a:avLst/>
              <a:gdLst/>
              <a:ahLst/>
              <a:cxnLst/>
              <a:rect l="l" t="t" r="r" b="b"/>
              <a:pathLst>
                <a:path w="1179" h="812" extrusionOk="0">
                  <a:moveTo>
                    <a:pt x="1080" y="0"/>
                  </a:moveTo>
                  <a:cubicBezTo>
                    <a:pt x="884" y="51"/>
                    <a:pt x="703" y="149"/>
                    <a:pt x="554" y="295"/>
                  </a:cubicBezTo>
                  <a:lnTo>
                    <a:pt x="539" y="361"/>
                  </a:lnTo>
                  <a:cubicBezTo>
                    <a:pt x="456" y="412"/>
                    <a:pt x="358" y="459"/>
                    <a:pt x="279" y="510"/>
                  </a:cubicBezTo>
                  <a:cubicBezTo>
                    <a:pt x="181" y="573"/>
                    <a:pt x="64" y="640"/>
                    <a:pt x="16" y="738"/>
                  </a:cubicBezTo>
                  <a:cubicBezTo>
                    <a:pt x="1" y="754"/>
                    <a:pt x="1" y="769"/>
                    <a:pt x="1" y="785"/>
                  </a:cubicBezTo>
                  <a:cubicBezTo>
                    <a:pt x="9" y="803"/>
                    <a:pt x="29" y="812"/>
                    <a:pt x="54" y="812"/>
                  </a:cubicBezTo>
                  <a:cubicBezTo>
                    <a:pt x="78" y="812"/>
                    <a:pt x="107" y="803"/>
                    <a:pt x="130" y="785"/>
                  </a:cubicBezTo>
                  <a:cubicBezTo>
                    <a:pt x="279" y="707"/>
                    <a:pt x="409" y="609"/>
                    <a:pt x="523" y="491"/>
                  </a:cubicBezTo>
                  <a:cubicBezTo>
                    <a:pt x="554" y="459"/>
                    <a:pt x="574" y="428"/>
                    <a:pt x="605" y="412"/>
                  </a:cubicBezTo>
                  <a:cubicBezTo>
                    <a:pt x="652" y="377"/>
                    <a:pt x="703" y="361"/>
                    <a:pt x="750" y="346"/>
                  </a:cubicBezTo>
                  <a:cubicBezTo>
                    <a:pt x="884" y="279"/>
                    <a:pt x="1013" y="181"/>
                    <a:pt x="1127" y="83"/>
                  </a:cubicBezTo>
                  <a:cubicBezTo>
                    <a:pt x="1143" y="67"/>
                    <a:pt x="1178" y="35"/>
                    <a:pt x="1143" y="20"/>
                  </a:cubicBezTo>
                  <a:cubicBezTo>
                    <a:pt x="1127" y="0"/>
                    <a:pt x="1112" y="0"/>
                    <a:pt x="10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1559925" y="4223300"/>
              <a:ext cx="23775" cy="28400"/>
            </a:xfrm>
            <a:custGeom>
              <a:avLst/>
              <a:gdLst/>
              <a:ahLst/>
              <a:cxnLst/>
              <a:rect l="l" t="t" r="r" b="b"/>
              <a:pathLst>
                <a:path w="951" h="1136" extrusionOk="0">
                  <a:moveTo>
                    <a:pt x="32" y="1"/>
                  </a:moveTo>
                  <a:cubicBezTo>
                    <a:pt x="1" y="21"/>
                    <a:pt x="16" y="83"/>
                    <a:pt x="32" y="119"/>
                  </a:cubicBezTo>
                  <a:cubicBezTo>
                    <a:pt x="130" y="264"/>
                    <a:pt x="244" y="393"/>
                    <a:pt x="393" y="511"/>
                  </a:cubicBezTo>
                  <a:cubicBezTo>
                    <a:pt x="425" y="543"/>
                    <a:pt x="460" y="558"/>
                    <a:pt x="476" y="590"/>
                  </a:cubicBezTo>
                  <a:cubicBezTo>
                    <a:pt x="507" y="641"/>
                    <a:pt x="538" y="688"/>
                    <a:pt x="558" y="723"/>
                  </a:cubicBezTo>
                  <a:cubicBezTo>
                    <a:pt x="636" y="868"/>
                    <a:pt x="735" y="982"/>
                    <a:pt x="852" y="1100"/>
                  </a:cubicBezTo>
                  <a:cubicBezTo>
                    <a:pt x="865" y="1113"/>
                    <a:pt x="888" y="1136"/>
                    <a:pt x="913" y="1136"/>
                  </a:cubicBezTo>
                  <a:cubicBezTo>
                    <a:pt x="919" y="1136"/>
                    <a:pt x="925" y="1134"/>
                    <a:pt x="931" y="1131"/>
                  </a:cubicBezTo>
                  <a:cubicBezTo>
                    <a:pt x="950" y="1116"/>
                    <a:pt x="950" y="1080"/>
                    <a:pt x="931" y="1065"/>
                  </a:cubicBezTo>
                  <a:cubicBezTo>
                    <a:pt x="868" y="868"/>
                    <a:pt x="754" y="688"/>
                    <a:pt x="589" y="558"/>
                  </a:cubicBezTo>
                  <a:lnTo>
                    <a:pt x="523" y="527"/>
                  </a:lnTo>
                  <a:cubicBezTo>
                    <a:pt x="476" y="444"/>
                    <a:pt x="409" y="362"/>
                    <a:pt x="342" y="280"/>
                  </a:cubicBezTo>
                  <a:cubicBezTo>
                    <a:pt x="279" y="181"/>
                    <a:pt x="213" y="68"/>
                    <a:pt x="99" y="21"/>
                  </a:cubicBezTo>
                  <a:cubicBezTo>
                    <a:pt x="83" y="1"/>
                    <a:pt x="48" y="1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1568475" y="4220775"/>
              <a:ext cx="7875" cy="33675"/>
            </a:xfrm>
            <a:custGeom>
              <a:avLst/>
              <a:gdLst/>
              <a:ahLst/>
              <a:cxnLst/>
              <a:rect l="l" t="t" r="r" b="b"/>
              <a:pathLst>
                <a:path w="315" h="1347" extrusionOk="0">
                  <a:moveTo>
                    <a:pt x="229" y="1"/>
                  </a:moveTo>
                  <a:cubicBezTo>
                    <a:pt x="189" y="1"/>
                    <a:pt x="163" y="43"/>
                    <a:pt x="149" y="71"/>
                  </a:cubicBezTo>
                  <a:cubicBezTo>
                    <a:pt x="118" y="235"/>
                    <a:pt x="98" y="416"/>
                    <a:pt x="118" y="577"/>
                  </a:cubicBezTo>
                  <a:lnTo>
                    <a:pt x="118" y="691"/>
                  </a:lnTo>
                  <a:cubicBezTo>
                    <a:pt x="118" y="742"/>
                    <a:pt x="83" y="789"/>
                    <a:pt x="67" y="824"/>
                  </a:cubicBezTo>
                  <a:cubicBezTo>
                    <a:pt x="35" y="969"/>
                    <a:pt x="0" y="1118"/>
                    <a:pt x="0" y="1264"/>
                  </a:cubicBezTo>
                  <a:cubicBezTo>
                    <a:pt x="0" y="1299"/>
                    <a:pt x="20" y="1330"/>
                    <a:pt x="51" y="1346"/>
                  </a:cubicBezTo>
                  <a:cubicBezTo>
                    <a:pt x="67" y="1346"/>
                    <a:pt x="83" y="1315"/>
                    <a:pt x="98" y="1299"/>
                  </a:cubicBezTo>
                  <a:cubicBezTo>
                    <a:pt x="196" y="1134"/>
                    <a:pt x="247" y="938"/>
                    <a:pt x="232" y="742"/>
                  </a:cubicBezTo>
                  <a:lnTo>
                    <a:pt x="196" y="675"/>
                  </a:lnTo>
                  <a:cubicBezTo>
                    <a:pt x="232" y="577"/>
                    <a:pt x="247" y="494"/>
                    <a:pt x="263" y="396"/>
                  </a:cubicBezTo>
                  <a:cubicBezTo>
                    <a:pt x="294" y="282"/>
                    <a:pt x="314" y="169"/>
                    <a:pt x="279" y="55"/>
                  </a:cubicBezTo>
                  <a:cubicBezTo>
                    <a:pt x="263" y="39"/>
                    <a:pt x="263" y="23"/>
                    <a:pt x="247" y="4"/>
                  </a:cubicBezTo>
                  <a:cubicBezTo>
                    <a:pt x="241" y="2"/>
                    <a:pt x="235" y="1"/>
                    <a:pt x="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1553750" y="4234400"/>
              <a:ext cx="36425" cy="7025"/>
            </a:xfrm>
            <a:custGeom>
              <a:avLst/>
              <a:gdLst/>
              <a:ahLst/>
              <a:cxnLst/>
              <a:rect l="l" t="t" r="r" b="b"/>
              <a:pathLst>
                <a:path w="1457" h="281" extrusionOk="0">
                  <a:moveTo>
                    <a:pt x="67" y="0"/>
                  </a:moveTo>
                  <a:cubicBezTo>
                    <a:pt x="36" y="0"/>
                    <a:pt x="0" y="0"/>
                    <a:pt x="0" y="32"/>
                  </a:cubicBezTo>
                  <a:cubicBezTo>
                    <a:pt x="0" y="67"/>
                    <a:pt x="20" y="83"/>
                    <a:pt x="51" y="83"/>
                  </a:cubicBezTo>
                  <a:cubicBezTo>
                    <a:pt x="209" y="169"/>
                    <a:pt x="391" y="215"/>
                    <a:pt x="575" y="215"/>
                  </a:cubicBezTo>
                  <a:cubicBezTo>
                    <a:pt x="602" y="215"/>
                    <a:pt x="629" y="214"/>
                    <a:pt x="656" y="212"/>
                  </a:cubicBezTo>
                  <a:lnTo>
                    <a:pt x="723" y="197"/>
                  </a:lnTo>
                  <a:cubicBezTo>
                    <a:pt x="821" y="212"/>
                    <a:pt x="934" y="228"/>
                    <a:pt x="1033" y="244"/>
                  </a:cubicBezTo>
                  <a:cubicBezTo>
                    <a:pt x="1114" y="266"/>
                    <a:pt x="1196" y="280"/>
                    <a:pt x="1275" y="280"/>
                  </a:cubicBezTo>
                  <a:cubicBezTo>
                    <a:pt x="1321" y="280"/>
                    <a:pt x="1367" y="275"/>
                    <a:pt x="1409" y="263"/>
                  </a:cubicBezTo>
                  <a:cubicBezTo>
                    <a:pt x="1425" y="263"/>
                    <a:pt x="1441" y="244"/>
                    <a:pt x="1441" y="228"/>
                  </a:cubicBezTo>
                  <a:cubicBezTo>
                    <a:pt x="1456" y="197"/>
                    <a:pt x="1409" y="165"/>
                    <a:pt x="1358" y="146"/>
                  </a:cubicBezTo>
                  <a:cubicBezTo>
                    <a:pt x="1226" y="123"/>
                    <a:pt x="1096" y="108"/>
                    <a:pt x="965" y="108"/>
                  </a:cubicBezTo>
                  <a:cubicBezTo>
                    <a:pt x="917" y="108"/>
                    <a:pt x="869" y="110"/>
                    <a:pt x="821" y="114"/>
                  </a:cubicBezTo>
                  <a:lnTo>
                    <a:pt x="707" y="114"/>
                  </a:lnTo>
                  <a:cubicBezTo>
                    <a:pt x="656" y="99"/>
                    <a:pt x="609" y="83"/>
                    <a:pt x="542" y="67"/>
                  </a:cubicBezTo>
                  <a:cubicBezTo>
                    <a:pt x="393" y="16"/>
                    <a:pt x="232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1554225" y="4233475"/>
              <a:ext cx="34775" cy="9975"/>
            </a:xfrm>
            <a:custGeom>
              <a:avLst/>
              <a:gdLst/>
              <a:ahLst/>
              <a:cxnLst/>
              <a:rect l="l" t="t" r="r" b="b"/>
              <a:pathLst>
                <a:path w="1391" h="399" extrusionOk="0">
                  <a:moveTo>
                    <a:pt x="1200" y="1"/>
                  </a:moveTo>
                  <a:cubicBezTo>
                    <a:pt x="1036" y="1"/>
                    <a:pt x="864" y="37"/>
                    <a:pt x="704" y="104"/>
                  </a:cubicBezTo>
                  <a:lnTo>
                    <a:pt x="653" y="136"/>
                  </a:lnTo>
                  <a:cubicBezTo>
                    <a:pt x="554" y="151"/>
                    <a:pt x="456" y="167"/>
                    <a:pt x="358" y="183"/>
                  </a:cubicBezTo>
                  <a:cubicBezTo>
                    <a:pt x="229" y="202"/>
                    <a:pt x="115" y="234"/>
                    <a:pt x="17" y="300"/>
                  </a:cubicBezTo>
                  <a:cubicBezTo>
                    <a:pt x="1" y="316"/>
                    <a:pt x="1" y="332"/>
                    <a:pt x="1" y="348"/>
                  </a:cubicBezTo>
                  <a:cubicBezTo>
                    <a:pt x="1" y="379"/>
                    <a:pt x="48" y="399"/>
                    <a:pt x="99" y="399"/>
                  </a:cubicBezTo>
                  <a:cubicBezTo>
                    <a:pt x="276" y="363"/>
                    <a:pt x="441" y="316"/>
                    <a:pt x="605" y="249"/>
                  </a:cubicBezTo>
                  <a:cubicBezTo>
                    <a:pt x="637" y="234"/>
                    <a:pt x="668" y="218"/>
                    <a:pt x="704" y="218"/>
                  </a:cubicBezTo>
                  <a:cubicBezTo>
                    <a:pt x="751" y="202"/>
                    <a:pt x="817" y="202"/>
                    <a:pt x="864" y="202"/>
                  </a:cubicBezTo>
                  <a:cubicBezTo>
                    <a:pt x="1014" y="183"/>
                    <a:pt x="1178" y="151"/>
                    <a:pt x="1324" y="104"/>
                  </a:cubicBezTo>
                  <a:cubicBezTo>
                    <a:pt x="1339" y="85"/>
                    <a:pt x="1390" y="69"/>
                    <a:pt x="1375" y="37"/>
                  </a:cubicBezTo>
                  <a:cubicBezTo>
                    <a:pt x="1355" y="22"/>
                    <a:pt x="1339" y="22"/>
                    <a:pt x="1308" y="6"/>
                  </a:cubicBezTo>
                  <a:cubicBezTo>
                    <a:pt x="1272" y="2"/>
                    <a:pt x="1236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1564450" y="4221750"/>
              <a:ext cx="14725" cy="32000"/>
            </a:xfrm>
            <a:custGeom>
              <a:avLst/>
              <a:gdLst/>
              <a:ahLst/>
              <a:cxnLst/>
              <a:rect l="l" t="t" r="r" b="b"/>
              <a:pathLst>
                <a:path w="589" h="1280" extrusionOk="0">
                  <a:moveTo>
                    <a:pt x="47" y="0"/>
                  </a:moveTo>
                  <a:cubicBezTo>
                    <a:pt x="0" y="0"/>
                    <a:pt x="0" y="63"/>
                    <a:pt x="16" y="98"/>
                  </a:cubicBezTo>
                  <a:cubicBezTo>
                    <a:pt x="47" y="259"/>
                    <a:pt x="130" y="424"/>
                    <a:pt x="228" y="554"/>
                  </a:cubicBezTo>
                  <a:cubicBezTo>
                    <a:pt x="244" y="589"/>
                    <a:pt x="279" y="620"/>
                    <a:pt x="279" y="652"/>
                  </a:cubicBezTo>
                  <a:cubicBezTo>
                    <a:pt x="310" y="703"/>
                    <a:pt x="310" y="750"/>
                    <a:pt x="326" y="817"/>
                  </a:cubicBezTo>
                  <a:cubicBezTo>
                    <a:pt x="357" y="946"/>
                    <a:pt x="408" y="1095"/>
                    <a:pt x="491" y="1225"/>
                  </a:cubicBezTo>
                  <a:cubicBezTo>
                    <a:pt x="504" y="1254"/>
                    <a:pt x="516" y="1280"/>
                    <a:pt x="538" y="1280"/>
                  </a:cubicBezTo>
                  <a:cubicBezTo>
                    <a:pt x="543" y="1280"/>
                    <a:pt x="548" y="1279"/>
                    <a:pt x="554" y="1276"/>
                  </a:cubicBezTo>
                  <a:cubicBezTo>
                    <a:pt x="573" y="1276"/>
                    <a:pt x="589" y="1240"/>
                    <a:pt x="589" y="1225"/>
                  </a:cubicBezTo>
                  <a:cubicBezTo>
                    <a:pt x="573" y="1028"/>
                    <a:pt x="522" y="832"/>
                    <a:pt x="408" y="652"/>
                  </a:cubicBezTo>
                  <a:lnTo>
                    <a:pt x="357" y="620"/>
                  </a:lnTo>
                  <a:cubicBezTo>
                    <a:pt x="326" y="522"/>
                    <a:pt x="295" y="424"/>
                    <a:pt x="259" y="326"/>
                  </a:cubicBezTo>
                  <a:cubicBezTo>
                    <a:pt x="228" y="228"/>
                    <a:pt x="181" y="98"/>
                    <a:pt x="98" y="16"/>
                  </a:cubicBezTo>
                  <a:cubicBezTo>
                    <a:pt x="83" y="16"/>
                    <a:pt x="63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1561600" y="4223825"/>
              <a:ext cx="20050" cy="27925"/>
            </a:xfrm>
            <a:custGeom>
              <a:avLst/>
              <a:gdLst/>
              <a:ahLst/>
              <a:cxnLst/>
              <a:rect l="l" t="t" r="r" b="b"/>
              <a:pathLst>
                <a:path w="802" h="1117" extrusionOk="0">
                  <a:moveTo>
                    <a:pt x="759" y="1"/>
                  </a:moveTo>
                  <a:cubicBezTo>
                    <a:pt x="733" y="1"/>
                    <a:pt x="698" y="25"/>
                    <a:pt x="687" y="47"/>
                  </a:cubicBezTo>
                  <a:cubicBezTo>
                    <a:pt x="569" y="160"/>
                    <a:pt x="491" y="310"/>
                    <a:pt x="424" y="455"/>
                  </a:cubicBezTo>
                  <a:cubicBezTo>
                    <a:pt x="409" y="506"/>
                    <a:pt x="409" y="537"/>
                    <a:pt x="393" y="569"/>
                  </a:cubicBezTo>
                  <a:cubicBezTo>
                    <a:pt x="358" y="604"/>
                    <a:pt x="326" y="635"/>
                    <a:pt x="275" y="667"/>
                  </a:cubicBezTo>
                  <a:cubicBezTo>
                    <a:pt x="177" y="785"/>
                    <a:pt x="98" y="898"/>
                    <a:pt x="32" y="1028"/>
                  </a:cubicBezTo>
                  <a:cubicBezTo>
                    <a:pt x="16" y="1059"/>
                    <a:pt x="0" y="1095"/>
                    <a:pt x="32" y="1110"/>
                  </a:cubicBezTo>
                  <a:cubicBezTo>
                    <a:pt x="36" y="1115"/>
                    <a:pt x="42" y="1117"/>
                    <a:pt x="49" y="1117"/>
                  </a:cubicBezTo>
                  <a:cubicBezTo>
                    <a:pt x="65" y="1117"/>
                    <a:pt x="85" y="1106"/>
                    <a:pt x="98" y="1095"/>
                  </a:cubicBezTo>
                  <a:cubicBezTo>
                    <a:pt x="259" y="981"/>
                    <a:pt x="393" y="832"/>
                    <a:pt x="456" y="651"/>
                  </a:cubicBezTo>
                  <a:lnTo>
                    <a:pt x="471" y="588"/>
                  </a:lnTo>
                  <a:cubicBezTo>
                    <a:pt x="522" y="522"/>
                    <a:pt x="589" y="439"/>
                    <a:pt x="652" y="357"/>
                  </a:cubicBezTo>
                  <a:cubicBezTo>
                    <a:pt x="719" y="274"/>
                    <a:pt x="801" y="176"/>
                    <a:pt x="801" y="62"/>
                  </a:cubicBezTo>
                  <a:cubicBezTo>
                    <a:pt x="801" y="47"/>
                    <a:pt x="801" y="31"/>
                    <a:pt x="785" y="15"/>
                  </a:cubicBezTo>
                  <a:cubicBezTo>
                    <a:pt x="780" y="5"/>
                    <a:pt x="77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1555425" y="4227525"/>
              <a:ext cx="32700" cy="18775"/>
            </a:xfrm>
            <a:custGeom>
              <a:avLst/>
              <a:gdLst/>
              <a:ahLst/>
              <a:cxnLst/>
              <a:rect l="l" t="t" r="r" b="b"/>
              <a:pathLst>
                <a:path w="1308" h="751" extrusionOk="0">
                  <a:moveTo>
                    <a:pt x="51" y="1"/>
                  </a:moveTo>
                  <a:cubicBezTo>
                    <a:pt x="36" y="1"/>
                    <a:pt x="24" y="5"/>
                    <a:pt x="16" y="12"/>
                  </a:cubicBezTo>
                  <a:cubicBezTo>
                    <a:pt x="0" y="28"/>
                    <a:pt x="16" y="63"/>
                    <a:pt x="31" y="79"/>
                  </a:cubicBezTo>
                  <a:cubicBezTo>
                    <a:pt x="165" y="224"/>
                    <a:pt x="345" y="358"/>
                    <a:pt x="557" y="421"/>
                  </a:cubicBezTo>
                  <a:lnTo>
                    <a:pt x="620" y="421"/>
                  </a:lnTo>
                  <a:cubicBezTo>
                    <a:pt x="703" y="487"/>
                    <a:pt x="785" y="538"/>
                    <a:pt x="883" y="601"/>
                  </a:cubicBezTo>
                  <a:cubicBezTo>
                    <a:pt x="981" y="668"/>
                    <a:pt x="1095" y="735"/>
                    <a:pt x="1229" y="750"/>
                  </a:cubicBezTo>
                  <a:cubicBezTo>
                    <a:pt x="1244" y="750"/>
                    <a:pt x="1260" y="750"/>
                    <a:pt x="1276" y="735"/>
                  </a:cubicBezTo>
                  <a:cubicBezTo>
                    <a:pt x="1307" y="715"/>
                    <a:pt x="1260" y="668"/>
                    <a:pt x="1229" y="637"/>
                  </a:cubicBezTo>
                  <a:cubicBezTo>
                    <a:pt x="1079" y="538"/>
                    <a:pt x="915" y="456"/>
                    <a:pt x="754" y="389"/>
                  </a:cubicBezTo>
                  <a:cubicBezTo>
                    <a:pt x="718" y="374"/>
                    <a:pt x="671" y="374"/>
                    <a:pt x="640" y="342"/>
                  </a:cubicBezTo>
                  <a:cubicBezTo>
                    <a:pt x="589" y="323"/>
                    <a:pt x="557" y="291"/>
                    <a:pt x="506" y="260"/>
                  </a:cubicBezTo>
                  <a:cubicBezTo>
                    <a:pt x="393" y="162"/>
                    <a:pt x="247" y="79"/>
                    <a:pt x="98" y="12"/>
                  </a:cubicBezTo>
                  <a:cubicBezTo>
                    <a:pt x="82" y="5"/>
                    <a:pt x="66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1567275" y="4233525"/>
              <a:ext cx="10250" cy="8425"/>
            </a:xfrm>
            <a:custGeom>
              <a:avLst/>
              <a:gdLst/>
              <a:ahLst/>
              <a:cxnLst/>
              <a:rect l="l" t="t" r="r" b="b"/>
              <a:pathLst>
                <a:path w="410" h="337" extrusionOk="0">
                  <a:moveTo>
                    <a:pt x="192" y="0"/>
                  </a:moveTo>
                  <a:cubicBezTo>
                    <a:pt x="141" y="0"/>
                    <a:pt x="94" y="21"/>
                    <a:pt x="68" y="67"/>
                  </a:cubicBezTo>
                  <a:cubicBezTo>
                    <a:pt x="1" y="134"/>
                    <a:pt x="17" y="232"/>
                    <a:pt x="99" y="298"/>
                  </a:cubicBezTo>
                  <a:cubicBezTo>
                    <a:pt x="133" y="324"/>
                    <a:pt x="173" y="337"/>
                    <a:pt x="210" y="337"/>
                  </a:cubicBezTo>
                  <a:cubicBezTo>
                    <a:pt x="264" y="337"/>
                    <a:pt x="315" y="311"/>
                    <a:pt x="342" y="263"/>
                  </a:cubicBezTo>
                  <a:cubicBezTo>
                    <a:pt x="409" y="200"/>
                    <a:pt x="393" y="102"/>
                    <a:pt x="311" y="35"/>
                  </a:cubicBezTo>
                  <a:cubicBezTo>
                    <a:pt x="275" y="13"/>
                    <a:pt x="232" y="0"/>
                    <a:pt x="19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1490850" y="4302800"/>
              <a:ext cx="42900" cy="23575"/>
            </a:xfrm>
            <a:custGeom>
              <a:avLst/>
              <a:gdLst/>
              <a:ahLst/>
              <a:cxnLst/>
              <a:rect l="l" t="t" r="r" b="b"/>
              <a:pathLst>
                <a:path w="1716" h="943" extrusionOk="0">
                  <a:moveTo>
                    <a:pt x="1526" y="1"/>
                  </a:moveTo>
                  <a:cubicBezTo>
                    <a:pt x="900" y="1"/>
                    <a:pt x="282" y="363"/>
                    <a:pt x="0" y="926"/>
                  </a:cubicBezTo>
                  <a:lnTo>
                    <a:pt x="63" y="942"/>
                  </a:lnTo>
                  <a:cubicBezTo>
                    <a:pt x="703" y="828"/>
                    <a:pt x="1292" y="487"/>
                    <a:pt x="1716" y="12"/>
                  </a:cubicBezTo>
                  <a:cubicBezTo>
                    <a:pt x="1653" y="4"/>
                    <a:pt x="1589" y="1"/>
                    <a:pt x="152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1429125" y="4191325"/>
              <a:ext cx="38800" cy="11425"/>
            </a:xfrm>
            <a:custGeom>
              <a:avLst/>
              <a:gdLst/>
              <a:ahLst/>
              <a:cxnLst/>
              <a:rect l="l" t="t" r="r" b="b"/>
              <a:pathLst>
                <a:path w="1552" h="457" extrusionOk="0">
                  <a:moveTo>
                    <a:pt x="764" y="0"/>
                  </a:moveTo>
                  <a:cubicBezTo>
                    <a:pt x="486" y="0"/>
                    <a:pt x="208" y="91"/>
                    <a:pt x="1" y="267"/>
                  </a:cubicBezTo>
                  <a:lnTo>
                    <a:pt x="16" y="318"/>
                  </a:lnTo>
                  <a:cubicBezTo>
                    <a:pt x="249" y="412"/>
                    <a:pt x="497" y="456"/>
                    <a:pt x="745" y="456"/>
                  </a:cubicBezTo>
                  <a:cubicBezTo>
                    <a:pt x="1019" y="456"/>
                    <a:pt x="1294" y="402"/>
                    <a:pt x="1551" y="299"/>
                  </a:cubicBezTo>
                  <a:cubicBezTo>
                    <a:pt x="1343" y="98"/>
                    <a:pt x="1054" y="0"/>
                    <a:pt x="764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1374275" y="4240475"/>
              <a:ext cx="36825" cy="51150"/>
            </a:xfrm>
            <a:custGeom>
              <a:avLst/>
              <a:gdLst/>
              <a:ahLst/>
              <a:cxnLst/>
              <a:rect l="l" t="t" r="r" b="b"/>
              <a:pathLst>
                <a:path w="1473" h="2046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821"/>
                    <a:pt x="754" y="1555"/>
                    <a:pt x="1457" y="2046"/>
                  </a:cubicBezTo>
                  <a:lnTo>
                    <a:pt x="1473" y="1865"/>
                  </a:lnTo>
                  <a:cubicBezTo>
                    <a:pt x="1245" y="1080"/>
                    <a:pt x="703" y="413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" name="Google Shape;267;p3"/>
          <p:cNvSpPr/>
          <p:nvPr/>
        </p:nvSpPr>
        <p:spPr>
          <a:xfrm>
            <a:off x="359398" y="4413691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"/>
          <p:cNvSpPr/>
          <p:nvPr/>
        </p:nvSpPr>
        <p:spPr>
          <a:xfrm>
            <a:off x="3586884" y="1208650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"/>
          <p:cNvSpPr/>
          <p:nvPr/>
        </p:nvSpPr>
        <p:spPr>
          <a:xfrm>
            <a:off x="-716941" y="2900975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"/>
          <p:cNvSpPr txBox="1">
            <a:spLocks noGrp="1"/>
          </p:cNvSpPr>
          <p:nvPr>
            <p:ph type="title"/>
          </p:nvPr>
        </p:nvSpPr>
        <p:spPr>
          <a:xfrm>
            <a:off x="912075" y="2761516"/>
            <a:ext cx="2083500" cy="56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271" name="Google Shape;271;p3"/>
          <p:cNvSpPr txBox="1">
            <a:spLocks noGrp="1"/>
          </p:cNvSpPr>
          <p:nvPr>
            <p:ph type="body" idx="1"/>
          </p:nvPr>
        </p:nvSpPr>
        <p:spPr>
          <a:xfrm>
            <a:off x="912075" y="3303228"/>
            <a:ext cx="4018800" cy="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2" name="Google Shape;272;p3"/>
          <p:cNvSpPr txBox="1">
            <a:spLocks noGrp="1"/>
          </p:cNvSpPr>
          <p:nvPr>
            <p:ph type="title" idx="2" hasCustomPrompt="1"/>
          </p:nvPr>
        </p:nvSpPr>
        <p:spPr>
          <a:xfrm>
            <a:off x="912075" y="1575025"/>
            <a:ext cx="1061400" cy="7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Google Shape;466;p5"/>
          <p:cNvGrpSpPr/>
          <p:nvPr/>
        </p:nvGrpSpPr>
        <p:grpSpPr>
          <a:xfrm>
            <a:off x="2352911" y="3785490"/>
            <a:ext cx="1964236" cy="683649"/>
            <a:chOff x="1678450" y="3183350"/>
            <a:chExt cx="435500" cy="151575"/>
          </a:xfrm>
        </p:grpSpPr>
        <p:sp>
          <p:nvSpPr>
            <p:cNvPr id="467" name="Google Shape;467;p5"/>
            <p:cNvSpPr/>
            <p:nvPr/>
          </p:nvSpPr>
          <p:spPr>
            <a:xfrm>
              <a:off x="1678450" y="3208200"/>
              <a:ext cx="169700" cy="110450"/>
            </a:xfrm>
            <a:custGeom>
              <a:avLst/>
              <a:gdLst/>
              <a:ahLst/>
              <a:cxnLst/>
              <a:rect l="l" t="t" r="r" b="b"/>
              <a:pathLst>
                <a:path w="6788" h="4418" extrusionOk="0">
                  <a:moveTo>
                    <a:pt x="2922" y="1"/>
                  </a:moveTo>
                  <a:cubicBezTo>
                    <a:pt x="2909" y="1"/>
                    <a:pt x="2895" y="1"/>
                    <a:pt x="2882" y="2"/>
                  </a:cubicBezTo>
                  <a:cubicBezTo>
                    <a:pt x="2470" y="33"/>
                    <a:pt x="2113" y="312"/>
                    <a:pt x="1901" y="653"/>
                  </a:cubicBezTo>
                  <a:cubicBezTo>
                    <a:pt x="1685" y="1014"/>
                    <a:pt x="1587" y="1422"/>
                    <a:pt x="1539" y="1831"/>
                  </a:cubicBezTo>
                  <a:cubicBezTo>
                    <a:pt x="1405" y="1581"/>
                    <a:pt x="1118" y="1438"/>
                    <a:pt x="835" y="1438"/>
                  </a:cubicBezTo>
                  <a:cubicBezTo>
                    <a:pt x="672" y="1438"/>
                    <a:pt x="510" y="1486"/>
                    <a:pt x="378" y="1587"/>
                  </a:cubicBezTo>
                  <a:cubicBezTo>
                    <a:pt x="36" y="1866"/>
                    <a:pt x="1" y="2470"/>
                    <a:pt x="346" y="2765"/>
                  </a:cubicBezTo>
                  <a:lnTo>
                    <a:pt x="6658" y="4417"/>
                  </a:lnTo>
                  <a:cubicBezTo>
                    <a:pt x="6740" y="3942"/>
                    <a:pt x="6787" y="3436"/>
                    <a:pt x="6591" y="2992"/>
                  </a:cubicBezTo>
                  <a:cubicBezTo>
                    <a:pt x="6439" y="2653"/>
                    <a:pt x="6075" y="2400"/>
                    <a:pt x="5720" y="2400"/>
                  </a:cubicBezTo>
                  <a:cubicBezTo>
                    <a:pt x="5615" y="2400"/>
                    <a:pt x="5511" y="2422"/>
                    <a:pt x="5413" y="2470"/>
                  </a:cubicBezTo>
                  <a:cubicBezTo>
                    <a:pt x="5413" y="1964"/>
                    <a:pt x="5382" y="1407"/>
                    <a:pt x="5103" y="983"/>
                  </a:cubicBezTo>
                  <a:cubicBezTo>
                    <a:pt x="4911" y="703"/>
                    <a:pt x="4566" y="516"/>
                    <a:pt x="4245" y="516"/>
                  </a:cubicBezTo>
                  <a:cubicBezTo>
                    <a:pt x="4075" y="516"/>
                    <a:pt x="3911" y="569"/>
                    <a:pt x="3781" y="688"/>
                  </a:cubicBezTo>
                  <a:cubicBezTo>
                    <a:pt x="3731" y="289"/>
                    <a:pt x="3332" y="1"/>
                    <a:pt x="292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68" name="Google Shape;468;p5"/>
            <p:cNvSpPr/>
            <p:nvPr/>
          </p:nvSpPr>
          <p:spPr>
            <a:xfrm>
              <a:off x="1851450" y="3183350"/>
              <a:ext cx="262500" cy="121350"/>
            </a:xfrm>
            <a:custGeom>
              <a:avLst/>
              <a:gdLst/>
              <a:ahLst/>
              <a:cxnLst/>
              <a:rect l="l" t="t" r="r" b="b"/>
              <a:pathLst>
                <a:path w="10500" h="4854" extrusionOk="0">
                  <a:moveTo>
                    <a:pt x="5617" y="1"/>
                  </a:moveTo>
                  <a:cubicBezTo>
                    <a:pt x="5246" y="1"/>
                    <a:pt x="4868" y="208"/>
                    <a:pt x="4612" y="505"/>
                  </a:cubicBezTo>
                  <a:cubicBezTo>
                    <a:pt x="4318" y="862"/>
                    <a:pt x="4204" y="1337"/>
                    <a:pt x="4204" y="1796"/>
                  </a:cubicBezTo>
                  <a:cubicBezTo>
                    <a:pt x="4095" y="1471"/>
                    <a:pt x="3742" y="1289"/>
                    <a:pt x="3388" y="1289"/>
                  </a:cubicBezTo>
                  <a:cubicBezTo>
                    <a:pt x="3208" y="1289"/>
                    <a:pt x="3027" y="1336"/>
                    <a:pt x="2878" y="1435"/>
                  </a:cubicBezTo>
                  <a:cubicBezTo>
                    <a:pt x="2438" y="1745"/>
                    <a:pt x="2289" y="2334"/>
                    <a:pt x="2371" y="2860"/>
                  </a:cubicBezTo>
                  <a:cubicBezTo>
                    <a:pt x="2145" y="2617"/>
                    <a:pt x="1820" y="2501"/>
                    <a:pt x="1488" y="2501"/>
                  </a:cubicBezTo>
                  <a:cubicBezTo>
                    <a:pt x="1122" y="2501"/>
                    <a:pt x="748" y="2642"/>
                    <a:pt x="491" y="2907"/>
                  </a:cubicBezTo>
                  <a:cubicBezTo>
                    <a:pt x="16" y="3413"/>
                    <a:pt x="1" y="4281"/>
                    <a:pt x="393" y="4854"/>
                  </a:cubicBezTo>
                  <a:lnTo>
                    <a:pt x="10319" y="3547"/>
                  </a:lnTo>
                  <a:cubicBezTo>
                    <a:pt x="10500" y="3170"/>
                    <a:pt x="10366" y="2695"/>
                    <a:pt x="10041" y="2432"/>
                  </a:cubicBezTo>
                  <a:cubicBezTo>
                    <a:pt x="9885" y="2310"/>
                    <a:pt x="9681" y="2250"/>
                    <a:pt x="9475" y="2250"/>
                  </a:cubicBezTo>
                  <a:cubicBezTo>
                    <a:pt x="9268" y="2250"/>
                    <a:pt x="9059" y="2310"/>
                    <a:pt x="8894" y="2432"/>
                  </a:cubicBezTo>
                  <a:cubicBezTo>
                    <a:pt x="8847" y="2024"/>
                    <a:pt x="8486" y="1682"/>
                    <a:pt x="8078" y="1616"/>
                  </a:cubicBezTo>
                  <a:cubicBezTo>
                    <a:pt x="8040" y="1611"/>
                    <a:pt x="8003" y="1609"/>
                    <a:pt x="7965" y="1609"/>
                  </a:cubicBezTo>
                  <a:cubicBezTo>
                    <a:pt x="7594" y="1609"/>
                    <a:pt x="7229" y="1831"/>
                    <a:pt x="7065" y="2173"/>
                  </a:cubicBezTo>
                  <a:cubicBezTo>
                    <a:pt x="7030" y="1730"/>
                    <a:pt x="6983" y="1290"/>
                    <a:pt x="6802" y="878"/>
                  </a:cubicBezTo>
                  <a:cubicBezTo>
                    <a:pt x="6622" y="485"/>
                    <a:pt x="6296" y="128"/>
                    <a:pt x="5853" y="30"/>
                  </a:cubicBezTo>
                  <a:cubicBezTo>
                    <a:pt x="5775" y="10"/>
                    <a:pt x="5696" y="1"/>
                    <a:pt x="561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69" name="Google Shape;469;p5"/>
            <p:cNvSpPr/>
            <p:nvPr/>
          </p:nvSpPr>
          <p:spPr>
            <a:xfrm>
              <a:off x="1745575" y="3196575"/>
              <a:ext cx="229350" cy="138350"/>
            </a:xfrm>
            <a:custGeom>
              <a:avLst/>
              <a:gdLst/>
              <a:ahLst/>
              <a:cxnLst/>
              <a:rect l="l" t="t" r="r" b="b"/>
              <a:pathLst>
                <a:path w="9174" h="5534" extrusionOk="0">
                  <a:moveTo>
                    <a:pt x="5785" y="0"/>
                  </a:moveTo>
                  <a:cubicBezTo>
                    <a:pt x="5403" y="0"/>
                    <a:pt x="4999" y="192"/>
                    <a:pt x="4742" y="482"/>
                  </a:cubicBezTo>
                  <a:cubicBezTo>
                    <a:pt x="4365" y="922"/>
                    <a:pt x="4220" y="1511"/>
                    <a:pt x="4102" y="2084"/>
                  </a:cubicBezTo>
                  <a:cubicBezTo>
                    <a:pt x="4055" y="1707"/>
                    <a:pt x="3925" y="1350"/>
                    <a:pt x="3729" y="1020"/>
                  </a:cubicBezTo>
                  <a:cubicBezTo>
                    <a:pt x="3647" y="906"/>
                    <a:pt x="3564" y="777"/>
                    <a:pt x="3435" y="726"/>
                  </a:cubicBezTo>
                  <a:cubicBezTo>
                    <a:pt x="3359" y="686"/>
                    <a:pt x="3281" y="669"/>
                    <a:pt x="3202" y="669"/>
                  </a:cubicBezTo>
                  <a:cubicBezTo>
                    <a:pt x="2919" y="669"/>
                    <a:pt x="2631" y="892"/>
                    <a:pt x="2454" y="1134"/>
                  </a:cubicBezTo>
                  <a:cubicBezTo>
                    <a:pt x="2140" y="1562"/>
                    <a:pt x="1994" y="2084"/>
                    <a:pt x="2042" y="2606"/>
                  </a:cubicBezTo>
                  <a:cubicBezTo>
                    <a:pt x="1883" y="2122"/>
                    <a:pt x="1515" y="1593"/>
                    <a:pt x="985" y="1593"/>
                  </a:cubicBezTo>
                  <a:cubicBezTo>
                    <a:pt x="978" y="1593"/>
                    <a:pt x="970" y="1593"/>
                    <a:pt x="962" y="1593"/>
                  </a:cubicBezTo>
                  <a:cubicBezTo>
                    <a:pt x="523" y="1609"/>
                    <a:pt x="177" y="2001"/>
                    <a:pt x="99" y="2409"/>
                  </a:cubicBezTo>
                  <a:cubicBezTo>
                    <a:pt x="1" y="2822"/>
                    <a:pt x="99" y="3245"/>
                    <a:pt x="177" y="3654"/>
                  </a:cubicBezTo>
                  <a:lnTo>
                    <a:pt x="8894" y="5534"/>
                  </a:lnTo>
                  <a:cubicBezTo>
                    <a:pt x="9142" y="5255"/>
                    <a:pt x="9173" y="4831"/>
                    <a:pt x="8977" y="4537"/>
                  </a:cubicBezTo>
                  <a:cubicBezTo>
                    <a:pt x="8817" y="4314"/>
                    <a:pt x="8535" y="4186"/>
                    <a:pt x="8258" y="4186"/>
                  </a:cubicBezTo>
                  <a:cubicBezTo>
                    <a:pt x="8168" y="4186"/>
                    <a:pt x="8080" y="4199"/>
                    <a:pt x="7996" y="4227"/>
                  </a:cubicBezTo>
                  <a:cubicBezTo>
                    <a:pt x="8290" y="3866"/>
                    <a:pt x="8321" y="3293"/>
                    <a:pt x="8011" y="2935"/>
                  </a:cubicBezTo>
                  <a:cubicBezTo>
                    <a:pt x="7845" y="2750"/>
                    <a:pt x="7586" y="2651"/>
                    <a:pt x="7330" y="2651"/>
                  </a:cubicBezTo>
                  <a:cubicBezTo>
                    <a:pt x="7108" y="2651"/>
                    <a:pt x="6889" y="2726"/>
                    <a:pt x="6736" y="2884"/>
                  </a:cubicBezTo>
                  <a:cubicBezTo>
                    <a:pt x="6850" y="2347"/>
                    <a:pt x="6885" y="1805"/>
                    <a:pt x="6834" y="1252"/>
                  </a:cubicBezTo>
                  <a:cubicBezTo>
                    <a:pt x="6802" y="859"/>
                    <a:pt x="6689" y="416"/>
                    <a:pt x="6343" y="172"/>
                  </a:cubicBezTo>
                  <a:cubicBezTo>
                    <a:pt x="6180" y="53"/>
                    <a:pt x="5985" y="0"/>
                    <a:pt x="578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0" name="Google Shape;470;p5"/>
            <p:cNvSpPr/>
            <p:nvPr/>
          </p:nvSpPr>
          <p:spPr>
            <a:xfrm>
              <a:off x="1820925" y="3234925"/>
              <a:ext cx="14800" cy="69250"/>
            </a:xfrm>
            <a:custGeom>
              <a:avLst/>
              <a:gdLst/>
              <a:ahLst/>
              <a:cxnLst/>
              <a:rect l="l" t="t" r="r" b="b"/>
              <a:pathLst>
                <a:path w="592" h="2770" extrusionOk="0">
                  <a:moveTo>
                    <a:pt x="55" y="1"/>
                  </a:moveTo>
                  <a:cubicBezTo>
                    <a:pt x="27" y="1"/>
                    <a:pt x="0" y="22"/>
                    <a:pt x="9" y="59"/>
                  </a:cubicBezTo>
                  <a:cubicBezTo>
                    <a:pt x="174" y="958"/>
                    <a:pt x="338" y="1841"/>
                    <a:pt x="499" y="2740"/>
                  </a:cubicBezTo>
                  <a:cubicBezTo>
                    <a:pt x="499" y="2760"/>
                    <a:pt x="515" y="2770"/>
                    <a:pt x="533" y="2770"/>
                  </a:cubicBezTo>
                  <a:cubicBezTo>
                    <a:pt x="560" y="2770"/>
                    <a:pt x="591" y="2748"/>
                    <a:pt x="582" y="2708"/>
                  </a:cubicBezTo>
                  <a:cubicBezTo>
                    <a:pt x="437" y="1810"/>
                    <a:pt x="272" y="926"/>
                    <a:pt x="107" y="43"/>
                  </a:cubicBezTo>
                  <a:cubicBezTo>
                    <a:pt x="100" y="14"/>
                    <a:pt x="77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1" name="Google Shape;471;p5"/>
            <p:cNvSpPr/>
            <p:nvPr/>
          </p:nvSpPr>
          <p:spPr>
            <a:xfrm>
              <a:off x="1867550" y="3224875"/>
              <a:ext cx="15225" cy="87575"/>
            </a:xfrm>
            <a:custGeom>
              <a:avLst/>
              <a:gdLst/>
              <a:ahLst/>
              <a:cxnLst/>
              <a:rect l="l" t="t" r="r" b="b"/>
              <a:pathLst>
                <a:path w="609" h="3503" extrusionOk="0">
                  <a:moveTo>
                    <a:pt x="546" y="0"/>
                  </a:moveTo>
                  <a:cubicBezTo>
                    <a:pt x="526" y="0"/>
                    <a:pt x="506" y="11"/>
                    <a:pt x="499" y="37"/>
                  </a:cubicBezTo>
                  <a:cubicBezTo>
                    <a:pt x="322" y="1179"/>
                    <a:pt x="157" y="2310"/>
                    <a:pt x="8" y="3456"/>
                  </a:cubicBezTo>
                  <a:cubicBezTo>
                    <a:pt x="0" y="3487"/>
                    <a:pt x="25" y="3503"/>
                    <a:pt x="51" y="3503"/>
                  </a:cubicBezTo>
                  <a:cubicBezTo>
                    <a:pt x="78" y="3503"/>
                    <a:pt x="106" y="3487"/>
                    <a:pt x="106" y="3456"/>
                  </a:cubicBezTo>
                  <a:cubicBezTo>
                    <a:pt x="255" y="2325"/>
                    <a:pt x="420" y="1199"/>
                    <a:pt x="597" y="69"/>
                  </a:cubicBezTo>
                  <a:cubicBezTo>
                    <a:pt x="609" y="28"/>
                    <a:pt x="577" y="0"/>
                    <a:pt x="5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2" name="Google Shape;472;p5"/>
            <p:cNvSpPr/>
            <p:nvPr/>
          </p:nvSpPr>
          <p:spPr>
            <a:xfrm>
              <a:off x="1909350" y="3277400"/>
              <a:ext cx="15725" cy="23575"/>
            </a:xfrm>
            <a:custGeom>
              <a:avLst/>
              <a:gdLst/>
              <a:ahLst/>
              <a:cxnLst/>
              <a:rect l="l" t="t" r="r" b="b"/>
              <a:pathLst>
                <a:path w="629" h="943" extrusionOk="0">
                  <a:moveTo>
                    <a:pt x="555" y="0"/>
                  </a:moveTo>
                  <a:cubicBezTo>
                    <a:pt x="539" y="0"/>
                    <a:pt x="524" y="8"/>
                    <a:pt x="514" y="28"/>
                  </a:cubicBezTo>
                  <a:cubicBezTo>
                    <a:pt x="334" y="291"/>
                    <a:pt x="169" y="570"/>
                    <a:pt x="24" y="864"/>
                  </a:cubicBezTo>
                  <a:cubicBezTo>
                    <a:pt x="0" y="906"/>
                    <a:pt x="36" y="943"/>
                    <a:pt x="73" y="943"/>
                  </a:cubicBezTo>
                  <a:cubicBezTo>
                    <a:pt x="91" y="943"/>
                    <a:pt x="110" y="934"/>
                    <a:pt x="122" y="911"/>
                  </a:cubicBezTo>
                  <a:cubicBezTo>
                    <a:pt x="267" y="633"/>
                    <a:pt x="416" y="338"/>
                    <a:pt x="593" y="79"/>
                  </a:cubicBezTo>
                  <a:cubicBezTo>
                    <a:pt x="629" y="44"/>
                    <a:pt x="591" y="0"/>
                    <a:pt x="555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3" name="Google Shape;473;p5"/>
            <p:cNvSpPr/>
            <p:nvPr/>
          </p:nvSpPr>
          <p:spPr>
            <a:xfrm>
              <a:off x="1774875" y="3259200"/>
              <a:ext cx="15825" cy="33325"/>
            </a:xfrm>
            <a:custGeom>
              <a:avLst/>
              <a:gdLst/>
              <a:ahLst/>
              <a:cxnLst/>
              <a:rect l="l" t="t" r="r" b="b"/>
              <a:pathLst>
                <a:path w="633" h="1333" extrusionOk="0">
                  <a:moveTo>
                    <a:pt x="58" y="1"/>
                  </a:moveTo>
                  <a:cubicBezTo>
                    <a:pt x="28" y="1"/>
                    <a:pt x="0" y="28"/>
                    <a:pt x="22" y="69"/>
                  </a:cubicBezTo>
                  <a:cubicBezTo>
                    <a:pt x="151" y="493"/>
                    <a:pt x="316" y="905"/>
                    <a:pt x="528" y="1314"/>
                  </a:cubicBezTo>
                  <a:cubicBezTo>
                    <a:pt x="537" y="1327"/>
                    <a:pt x="551" y="1333"/>
                    <a:pt x="564" y="1333"/>
                  </a:cubicBezTo>
                  <a:cubicBezTo>
                    <a:pt x="598" y="1333"/>
                    <a:pt x="633" y="1299"/>
                    <a:pt x="610" y="1262"/>
                  </a:cubicBezTo>
                  <a:cubicBezTo>
                    <a:pt x="414" y="870"/>
                    <a:pt x="249" y="462"/>
                    <a:pt x="104" y="38"/>
                  </a:cubicBezTo>
                  <a:cubicBezTo>
                    <a:pt x="97" y="12"/>
                    <a:pt x="77" y="1"/>
                    <a:pt x="5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4" name="Google Shape;474;p5"/>
            <p:cNvSpPr/>
            <p:nvPr/>
          </p:nvSpPr>
          <p:spPr>
            <a:xfrm>
              <a:off x="1988825" y="3206550"/>
              <a:ext cx="5725" cy="74975"/>
            </a:xfrm>
            <a:custGeom>
              <a:avLst/>
              <a:gdLst/>
              <a:ahLst/>
              <a:cxnLst/>
              <a:rect l="l" t="t" r="r" b="b"/>
              <a:pathLst>
                <a:path w="229" h="2999" extrusionOk="0">
                  <a:moveTo>
                    <a:pt x="95" y="1"/>
                  </a:moveTo>
                  <a:cubicBezTo>
                    <a:pt x="72" y="1"/>
                    <a:pt x="48" y="17"/>
                    <a:pt x="48" y="48"/>
                  </a:cubicBezTo>
                  <a:cubicBezTo>
                    <a:pt x="0" y="1014"/>
                    <a:pt x="32" y="1995"/>
                    <a:pt x="130" y="2960"/>
                  </a:cubicBezTo>
                  <a:cubicBezTo>
                    <a:pt x="130" y="2986"/>
                    <a:pt x="155" y="2999"/>
                    <a:pt x="179" y="2999"/>
                  </a:cubicBezTo>
                  <a:cubicBezTo>
                    <a:pt x="204" y="2999"/>
                    <a:pt x="228" y="2986"/>
                    <a:pt x="228" y="2960"/>
                  </a:cubicBezTo>
                  <a:cubicBezTo>
                    <a:pt x="114" y="1995"/>
                    <a:pt x="99" y="1014"/>
                    <a:pt x="130" y="48"/>
                  </a:cubicBezTo>
                  <a:cubicBezTo>
                    <a:pt x="138" y="17"/>
                    <a:pt x="117" y="1"/>
                    <a:pt x="95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5" name="Google Shape;475;p5"/>
            <p:cNvSpPr/>
            <p:nvPr/>
          </p:nvSpPr>
          <p:spPr>
            <a:xfrm>
              <a:off x="2038425" y="3239175"/>
              <a:ext cx="10700" cy="32300"/>
            </a:xfrm>
            <a:custGeom>
              <a:avLst/>
              <a:gdLst/>
              <a:ahLst/>
              <a:cxnLst/>
              <a:rect l="l" t="t" r="r" b="b"/>
              <a:pathLst>
                <a:path w="428" h="1292" extrusionOk="0">
                  <a:moveTo>
                    <a:pt x="379" y="0"/>
                  </a:moveTo>
                  <a:cubicBezTo>
                    <a:pt x="362" y="0"/>
                    <a:pt x="344" y="11"/>
                    <a:pt x="336" y="38"/>
                  </a:cubicBezTo>
                  <a:cubicBezTo>
                    <a:pt x="222" y="431"/>
                    <a:pt x="108" y="839"/>
                    <a:pt x="10" y="1231"/>
                  </a:cubicBezTo>
                  <a:cubicBezTo>
                    <a:pt x="1" y="1270"/>
                    <a:pt x="28" y="1292"/>
                    <a:pt x="54" y="1292"/>
                  </a:cubicBezTo>
                  <a:cubicBezTo>
                    <a:pt x="70" y="1292"/>
                    <a:pt x="87" y="1283"/>
                    <a:pt x="93" y="1263"/>
                  </a:cubicBezTo>
                  <a:cubicBezTo>
                    <a:pt x="207" y="855"/>
                    <a:pt x="305" y="462"/>
                    <a:pt x="419" y="54"/>
                  </a:cubicBezTo>
                  <a:cubicBezTo>
                    <a:pt x="428" y="24"/>
                    <a:pt x="404" y="0"/>
                    <a:pt x="379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6" name="Google Shape;476;p5"/>
            <p:cNvSpPr/>
            <p:nvPr/>
          </p:nvSpPr>
          <p:spPr>
            <a:xfrm>
              <a:off x="1940775" y="3242050"/>
              <a:ext cx="21725" cy="45975"/>
            </a:xfrm>
            <a:custGeom>
              <a:avLst/>
              <a:gdLst/>
              <a:ahLst/>
              <a:cxnLst/>
              <a:rect l="l" t="t" r="r" b="b"/>
              <a:pathLst>
                <a:path w="869" h="1839" extrusionOk="0">
                  <a:moveTo>
                    <a:pt x="68" y="0"/>
                  </a:moveTo>
                  <a:cubicBezTo>
                    <a:pt x="35" y="0"/>
                    <a:pt x="1" y="35"/>
                    <a:pt x="23" y="68"/>
                  </a:cubicBezTo>
                  <a:cubicBezTo>
                    <a:pt x="337" y="626"/>
                    <a:pt x="580" y="1199"/>
                    <a:pt x="761" y="1803"/>
                  </a:cubicBezTo>
                  <a:cubicBezTo>
                    <a:pt x="773" y="1828"/>
                    <a:pt x="794" y="1838"/>
                    <a:pt x="813" y="1838"/>
                  </a:cubicBezTo>
                  <a:cubicBezTo>
                    <a:pt x="842" y="1838"/>
                    <a:pt x="868" y="1816"/>
                    <a:pt x="859" y="1788"/>
                  </a:cubicBezTo>
                  <a:cubicBezTo>
                    <a:pt x="663" y="1164"/>
                    <a:pt x="415" y="575"/>
                    <a:pt x="105" y="21"/>
                  </a:cubicBezTo>
                  <a:cubicBezTo>
                    <a:pt x="96" y="6"/>
                    <a:pt x="82" y="0"/>
                    <a:pt x="68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</p:grpSp>
      <p:grpSp>
        <p:nvGrpSpPr>
          <p:cNvPr id="477" name="Google Shape;477;p5"/>
          <p:cNvGrpSpPr/>
          <p:nvPr/>
        </p:nvGrpSpPr>
        <p:grpSpPr>
          <a:xfrm flipH="1">
            <a:off x="7817858" y="2987375"/>
            <a:ext cx="1565417" cy="1256496"/>
            <a:chOff x="1288025" y="3045050"/>
            <a:chExt cx="329125" cy="264175"/>
          </a:xfrm>
        </p:grpSpPr>
        <p:sp>
          <p:nvSpPr>
            <p:cNvPr id="478" name="Google Shape;478;p5"/>
            <p:cNvSpPr/>
            <p:nvPr/>
          </p:nvSpPr>
          <p:spPr>
            <a:xfrm>
              <a:off x="1380850" y="3141850"/>
              <a:ext cx="98550" cy="117425"/>
            </a:xfrm>
            <a:custGeom>
              <a:avLst/>
              <a:gdLst/>
              <a:ahLst/>
              <a:cxnLst/>
              <a:rect l="l" t="t" r="r" b="b"/>
              <a:pathLst>
                <a:path w="3942" h="4697" extrusionOk="0">
                  <a:moveTo>
                    <a:pt x="1282" y="1"/>
                  </a:moveTo>
                  <a:cubicBezTo>
                    <a:pt x="1263" y="1"/>
                    <a:pt x="1244" y="3"/>
                    <a:pt x="1225" y="6"/>
                  </a:cubicBezTo>
                  <a:cubicBezTo>
                    <a:pt x="1029" y="38"/>
                    <a:pt x="868" y="265"/>
                    <a:pt x="735" y="497"/>
                  </a:cubicBezTo>
                  <a:cubicBezTo>
                    <a:pt x="377" y="1164"/>
                    <a:pt x="181" y="1969"/>
                    <a:pt x="1" y="2769"/>
                  </a:cubicBezTo>
                  <a:lnTo>
                    <a:pt x="574" y="4422"/>
                  </a:lnTo>
                  <a:cubicBezTo>
                    <a:pt x="781" y="4408"/>
                    <a:pt x="990" y="4401"/>
                    <a:pt x="1200" y="4401"/>
                  </a:cubicBezTo>
                  <a:cubicBezTo>
                    <a:pt x="2014" y="4401"/>
                    <a:pt x="2842" y="4503"/>
                    <a:pt x="3647" y="4697"/>
                  </a:cubicBezTo>
                  <a:cubicBezTo>
                    <a:pt x="3714" y="4324"/>
                    <a:pt x="3827" y="3994"/>
                    <a:pt x="3875" y="3637"/>
                  </a:cubicBezTo>
                  <a:cubicBezTo>
                    <a:pt x="3941" y="3260"/>
                    <a:pt x="3926" y="2832"/>
                    <a:pt x="3745" y="2573"/>
                  </a:cubicBezTo>
                  <a:cubicBezTo>
                    <a:pt x="3665" y="2450"/>
                    <a:pt x="3550" y="2387"/>
                    <a:pt x="3442" y="2387"/>
                  </a:cubicBezTo>
                  <a:cubicBezTo>
                    <a:pt x="3305" y="2387"/>
                    <a:pt x="3178" y="2486"/>
                    <a:pt x="3141" y="2687"/>
                  </a:cubicBezTo>
                  <a:cubicBezTo>
                    <a:pt x="3223" y="2181"/>
                    <a:pt x="3090" y="1576"/>
                    <a:pt x="2779" y="1313"/>
                  </a:cubicBezTo>
                  <a:cubicBezTo>
                    <a:pt x="2694" y="1245"/>
                    <a:pt x="2599" y="1213"/>
                    <a:pt x="2504" y="1213"/>
                  </a:cubicBezTo>
                  <a:cubicBezTo>
                    <a:pt x="2254" y="1213"/>
                    <a:pt x="2007" y="1433"/>
                    <a:pt x="1947" y="1788"/>
                  </a:cubicBezTo>
                  <a:cubicBezTo>
                    <a:pt x="1947" y="1396"/>
                    <a:pt x="1932" y="988"/>
                    <a:pt x="1834" y="626"/>
                  </a:cubicBezTo>
                  <a:cubicBezTo>
                    <a:pt x="1724" y="292"/>
                    <a:pt x="1521" y="1"/>
                    <a:pt x="128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79" name="Google Shape;479;p5"/>
            <p:cNvSpPr/>
            <p:nvPr/>
          </p:nvSpPr>
          <p:spPr>
            <a:xfrm>
              <a:off x="1521850" y="3196750"/>
              <a:ext cx="95300" cy="76075"/>
            </a:xfrm>
            <a:custGeom>
              <a:avLst/>
              <a:gdLst/>
              <a:ahLst/>
              <a:cxnLst/>
              <a:rect l="l" t="t" r="r" b="b"/>
              <a:pathLst>
                <a:path w="3812" h="3043" extrusionOk="0">
                  <a:moveTo>
                    <a:pt x="1508" y="0"/>
                  </a:moveTo>
                  <a:cubicBezTo>
                    <a:pt x="1343" y="0"/>
                    <a:pt x="1178" y="83"/>
                    <a:pt x="1049" y="165"/>
                  </a:cubicBezTo>
                  <a:cubicBezTo>
                    <a:pt x="609" y="424"/>
                    <a:pt x="295" y="801"/>
                    <a:pt x="1" y="1178"/>
                  </a:cubicBezTo>
                  <a:lnTo>
                    <a:pt x="330" y="2175"/>
                  </a:lnTo>
                  <a:cubicBezTo>
                    <a:pt x="1327" y="2387"/>
                    <a:pt x="2324" y="2681"/>
                    <a:pt x="3274" y="3042"/>
                  </a:cubicBezTo>
                  <a:cubicBezTo>
                    <a:pt x="3388" y="2877"/>
                    <a:pt x="3553" y="2716"/>
                    <a:pt x="3667" y="2552"/>
                  </a:cubicBezTo>
                  <a:cubicBezTo>
                    <a:pt x="3765" y="2371"/>
                    <a:pt x="3812" y="2143"/>
                    <a:pt x="3682" y="1947"/>
                  </a:cubicBezTo>
                  <a:cubicBezTo>
                    <a:pt x="3600" y="1849"/>
                    <a:pt x="3435" y="1767"/>
                    <a:pt x="3306" y="1767"/>
                  </a:cubicBezTo>
                  <a:cubicBezTo>
                    <a:pt x="3207" y="1767"/>
                    <a:pt x="3125" y="1798"/>
                    <a:pt x="3078" y="1865"/>
                  </a:cubicBezTo>
                  <a:cubicBezTo>
                    <a:pt x="3223" y="1637"/>
                    <a:pt x="3176" y="1276"/>
                    <a:pt x="2913" y="1064"/>
                  </a:cubicBezTo>
                  <a:cubicBezTo>
                    <a:pt x="2799" y="982"/>
                    <a:pt x="2634" y="931"/>
                    <a:pt x="2473" y="931"/>
                  </a:cubicBezTo>
                  <a:cubicBezTo>
                    <a:pt x="2293" y="931"/>
                    <a:pt x="2128" y="997"/>
                    <a:pt x="2030" y="1127"/>
                  </a:cubicBezTo>
                  <a:cubicBezTo>
                    <a:pt x="2081" y="915"/>
                    <a:pt x="2144" y="703"/>
                    <a:pt x="2097" y="491"/>
                  </a:cubicBezTo>
                  <a:cubicBezTo>
                    <a:pt x="2030" y="263"/>
                    <a:pt x="1849" y="48"/>
                    <a:pt x="1590" y="16"/>
                  </a:cubicBezTo>
                  <a:cubicBezTo>
                    <a:pt x="1555" y="16"/>
                    <a:pt x="1539" y="0"/>
                    <a:pt x="15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0" name="Google Shape;480;p5"/>
            <p:cNvSpPr/>
            <p:nvPr/>
          </p:nvSpPr>
          <p:spPr>
            <a:xfrm>
              <a:off x="1444625" y="3099850"/>
              <a:ext cx="135750" cy="209375"/>
            </a:xfrm>
            <a:custGeom>
              <a:avLst/>
              <a:gdLst/>
              <a:ahLst/>
              <a:cxnLst/>
              <a:rect l="l" t="t" r="r" b="b"/>
              <a:pathLst>
                <a:path w="5430" h="8375" extrusionOk="0">
                  <a:moveTo>
                    <a:pt x="4327" y="0"/>
                  </a:moveTo>
                  <a:cubicBezTo>
                    <a:pt x="4008" y="0"/>
                    <a:pt x="3721" y="286"/>
                    <a:pt x="3549" y="572"/>
                  </a:cubicBezTo>
                  <a:cubicBezTo>
                    <a:pt x="3208" y="1113"/>
                    <a:pt x="3011" y="1749"/>
                    <a:pt x="2976" y="2405"/>
                  </a:cubicBezTo>
                  <a:cubicBezTo>
                    <a:pt x="2976" y="2110"/>
                    <a:pt x="2976" y="1816"/>
                    <a:pt x="2831" y="1569"/>
                  </a:cubicBezTo>
                  <a:cubicBezTo>
                    <a:pt x="2723" y="1392"/>
                    <a:pt x="2514" y="1266"/>
                    <a:pt x="2313" y="1266"/>
                  </a:cubicBezTo>
                  <a:cubicBezTo>
                    <a:pt x="2237" y="1266"/>
                    <a:pt x="2161" y="1284"/>
                    <a:pt x="2093" y="1325"/>
                  </a:cubicBezTo>
                  <a:cubicBezTo>
                    <a:pt x="1979" y="1408"/>
                    <a:pt x="1912" y="1553"/>
                    <a:pt x="1849" y="1686"/>
                  </a:cubicBezTo>
                  <a:cubicBezTo>
                    <a:pt x="1547" y="2418"/>
                    <a:pt x="1446" y="3218"/>
                    <a:pt x="1562" y="4000"/>
                  </a:cubicBezTo>
                  <a:lnTo>
                    <a:pt x="1562" y="4000"/>
                  </a:lnTo>
                  <a:cubicBezTo>
                    <a:pt x="1509" y="3673"/>
                    <a:pt x="1413" y="3337"/>
                    <a:pt x="1261" y="3040"/>
                  </a:cubicBezTo>
                  <a:cubicBezTo>
                    <a:pt x="1210" y="2911"/>
                    <a:pt x="1127" y="2781"/>
                    <a:pt x="998" y="2746"/>
                  </a:cubicBezTo>
                  <a:cubicBezTo>
                    <a:pt x="976" y="2740"/>
                    <a:pt x="955" y="2738"/>
                    <a:pt x="934" y="2738"/>
                  </a:cubicBezTo>
                  <a:cubicBezTo>
                    <a:pt x="776" y="2738"/>
                    <a:pt x="625" y="2883"/>
                    <a:pt x="539" y="3025"/>
                  </a:cubicBezTo>
                  <a:cubicBezTo>
                    <a:pt x="1" y="3876"/>
                    <a:pt x="228" y="4987"/>
                    <a:pt x="460" y="5968"/>
                  </a:cubicBezTo>
                  <a:cubicBezTo>
                    <a:pt x="558" y="6396"/>
                    <a:pt x="672" y="6820"/>
                    <a:pt x="770" y="7244"/>
                  </a:cubicBezTo>
                  <a:lnTo>
                    <a:pt x="1473" y="8374"/>
                  </a:lnTo>
                  <a:cubicBezTo>
                    <a:pt x="1932" y="7652"/>
                    <a:pt x="2501" y="7295"/>
                    <a:pt x="3286" y="6934"/>
                  </a:cubicBezTo>
                  <a:cubicBezTo>
                    <a:pt x="3777" y="6722"/>
                    <a:pt x="4514" y="6263"/>
                    <a:pt x="4597" y="5725"/>
                  </a:cubicBezTo>
                  <a:cubicBezTo>
                    <a:pt x="4674" y="5302"/>
                    <a:pt x="4110" y="4950"/>
                    <a:pt x="3641" y="4950"/>
                  </a:cubicBezTo>
                  <a:cubicBezTo>
                    <a:pt x="3510" y="4950"/>
                    <a:pt x="3386" y="4977"/>
                    <a:pt x="3286" y="5038"/>
                  </a:cubicBezTo>
                  <a:cubicBezTo>
                    <a:pt x="3828" y="4693"/>
                    <a:pt x="4562" y="4218"/>
                    <a:pt x="4989" y="3747"/>
                  </a:cubicBezTo>
                  <a:cubicBezTo>
                    <a:pt x="5150" y="3551"/>
                    <a:pt x="5315" y="3335"/>
                    <a:pt x="5366" y="3091"/>
                  </a:cubicBezTo>
                  <a:cubicBezTo>
                    <a:pt x="5429" y="2844"/>
                    <a:pt x="5366" y="2550"/>
                    <a:pt x="5150" y="2420"/>
                  </a:cubicBezTo>
                  <a:cubicBezTo>
                    <a:pt x="5056" y="2359"/>
                    <a:pt x="4954" y="2333"/>
                    <a:pt x="4850" y="2333"/>
                  </a:cubicBezTo>
                  <a:cubicBezTo>
                    <a:pt x="4596" y="2333"/>
                    <a:pt x="4326" y="2486"/>
                    <a:pt x="4106" y="2648"/>
                  </a:cubicBezTo>
                  <a:cubicBezTo>
                    <a:pt x="4499" y="2240"/>
                    <a:pt x="4777" y="1718"/>
                    <a:pt x="4907" y="1145"/>
                  </a:cubicBezTo>
                  <a:cubicBezTo>
                    <a:pt x="4989" y="705"/>
                    <a:pt x="4891" y="116"/>
                    <a:pt x="4463" y="18"/>
                  </a:cubicBezTo>
                  <a:cubicBezTo>
                    <a:pt x="4417" y="6"/>
                    <a:pt x="4372" y="0"/>
                    <a:pt x="432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1" name="Google Shape;481;p5"/>
            <p:cNvSpPr/>
            <p:nvPr/>
          </p:nvSpPr>
          <p:spPr>
            <a:xfrm>
              <a:off x="1473450" y="3117500"/>
              <a:ext cx="82150" cy="189975"/>
            </a:xfrm>
            <a:custGeom>
              <a:avLst/>
              <a:gdLst/>
              <a:ahLst/>
              <a:cxnLst/>
              <a:rect l="l" t="t" r="r" b="b"/>
              <a:pathLst>
                <a:path w="3286" h="7599" extrusionOk="0">
                  <a:moveTo>
                    <a:pt x="3238" y="0"/>
                  </a:moveTo>
                  <a:cubicBezTo>
                    <a:pt x="3228" y="0"/>
                    <a:pt x="3218" y="4"/>
                    <a:pt x="3212" y="15"/>
                  </a:cubicBezTo>
                  <a:cubicBezTo>
                    <a:pt x="1807" y="2370"/>
                    <a:pt x="728" y="4905"/>
                    <a:pt x="10" y="7555"/>
                  </a:cubicBezTo>
                  <a:cubicBezTo>
                    <a:pt x="0" y="7582"/>
                    <a:pt x="18" y="7599"/>
                    <a:pt x="34" y="7599"/>
                  </a:cubicBezTo>
                  <a:cubicBezTo>
                    <a:pt x="46" y="7599"/>
                    <a:pt x="57" y="7590"/>
                    <a:pt x="57" y="7570"/>
                  </a:cubicBezTo>
                  <a:cubicBezTo>
                    <a:pt x="795" y="4937"/>
                    <a:pt x="1874" y="2401"/>
                    <a:pt x="3263" y="46"/>
                  </a:cubicBezTo>
                  <a:cubicBezTo>
                    <a:pt x="3285" y="24"/>
                    <a:pt x="3261" y="0"/>
                    <a:pt x="323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2" name="Google Shape;482;p5"/>
            <p:cNvSpPr/>
            <p:nvPr/>
          </p:nvSpPr>
          <p:spPr>
            <a:xfrm>
              <a:off x="1499375" y="3156150"/>
              <a:ext cx="8075" cy="55650"/>
            </a:xfrm>
            <a:custGeom>
              <a:avLst/>
              <a:gdLst/>
              <a:ahLst/>
              <a:cxnLst/>
              <a:rect l="l" t="t" r="r" b="b"/>
              <a:pathLst>
                <a:path w="323" h="2226" extrusionOk="0">
                  <a:moveTo>
                    <a:pt x="113" y="0"/>
                  </a:moveTo>
                  <a:cubicBezTo>
                    <a:pt x="96" y="0"/>
                    <a:pt x="76" y="13"/>
                    <a:pt x="68" y="39"/>
                  </a:cubicBezTo>
                  <a:cubicBezTo>
                    <a:pt x="36" y="741"/>
                    <a:pt x="1" y="1526"/>
                    <a:pt x="264" y="2197"/>
                  </a:cubicBezTo>
                  <a:cubicBezTo>
                    <a:pt x="270" y="2217"/>
                    <a:pt x="283" y="2226"/>
                    <a:pt x="294" y="2226"/>
                  </a:cubicBezTo>
                  <a:cubicBezTo>
                    <a:pt x="310" y="2226"/>
                    <a:pt x="322" y="2209"/>
                    <a:pt x="311" y="2182"/>
                  </a:cubicBezTo>
                  <a:cubicBezTo>
                    <a:pt x="68" y="1511"/>
                    <a:pt x="99" y="741"/>
                    <a:pt x="134" y="39"/>
                  </a:cubicBezTo>
                  <a:cubicBezTo>
                    <a:pt x="142" y="13"/>
                    <a:pt x="129" y="0"/>
                    <a:pt x="11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3" name="Google Shape;483;p5"/>
            <p:cNvSpPr/>
            <p:nvPr/>
          </p:nvSpPr>
          <p:spPr>
            <a:xfrm>
              <a:off x="1512925" y="3180550"/>
              <a:ext cx="44025" cy="17400"/>
            </a:xfrm>
            <a:custGeom>
              <a:avLst/>
              <a:gdLst/>
              <a:ahLst/>
              <a:cxnLst/>
              <a:rect l="l" t="t" r="r" b="b"/>
              <a:pathLst>
                <a:path w="1761" h="696" extrusionOk="0">
                  <a:moveTo>
                    <a:pt x="1718" y="0"/>
                  </a:moveTo>
                  <a:cubicBezTo>
                    <a:pt x="1712" y="0"/>
                    <a:pt x="1706" y="3"/>
                    <a:pt x="1700" y="9"/>
                  </a:cubicBezTo>
                  <a:cubicBezTo>
                    <a:pt x="1178" y="303"/>
                    <a:pt x="636" y="535"/>
                    <a:pt x="48" y="633"/>
                  </a:cubicBezTo>
                  <a:cubicBezTo>
                    <a:pt x="1" y="633"/>
                    <a:pt x="16" y="696"/>
                    <a:pt x="63" y="696"/>
                  </a:cubicBezTo>
                  <a:cubicBezTo>
                    <a:pt x="652" y="597"/>
                    <a:pt x="1209" y="354"/>
                    <a:pt x="1731" y="60"/>
                  </a:cubicBezTo>
                  <a:cubicBezTo>
                    <a:pt x="1760" y="47"/>
                    <a:pt x="1742" y="0"/>
                    <a:pt x="171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4" name="Google Shape;484;p5"/>
            <p:cNvSpPr/>
            <p:nvPr/>
          </p:nvSpPr>
          <p:spPr>
            <a:xfrm>
              <a:off x="1471625" y="3206925"/>
              <a:ext cx="19925" cy="47425"/>
            </a:xfrm>
            <a:custGeom>
              <a:avLst/>
              <a:gdLst/>
              <a:ahLst/>
              <a:cxnLst/>
              <a:rect l="l" t="t" r="r" b="b"/>
              <a:pathLst>
                <a:path w="797" h="1897" extrusionOk="0">
                  <a:moveTo>
                    <a:pt x="37" y="0"/>
                  </a:moveTo>
                  <a:cubicBezTo>
                    <a:pt x="18" y="0"/>
                    <a:pt x="0" y="14"/>
                    <a:pt x="0" y="33"/>
                  </a:cubicBezTo>
                  <a:cubicBezTo>
                    <a:pt x="212" y="673"/>
                    <a:pt x="440" y="1277"/>
                    <a:pt x="718" y="1882"/>
                  </a:cubicBezTo>
                  <a:cubicBezTo>
                    <a:pt x="723" y="1892"/>
                    <a:pt x="732" y="1896"/>
                    <a:pt x="742" y="1896"/>
                  </a:cubicBezTo>
                  <a:cubicBezTo>
                    <a:pt x="766" y="1896"/>
                    <a:pt x="796" y="1872"/>
                    <a:pt x="785" y="1850"/>
                  </a:cubicBezTo>
                  <a:cubicBezTo>
                    <a:pt x="507" y="1262"/>
                    <a:pt x="263" y="641"/>
                    <a:pt x="67" y="17"/>
                  </a:cubicBezTo>
                  <a:cubicBezTo>
                    <a:pt x="59" y="5"/>
                    <a:pt x="48" y="0"/>
                    <a:pt x="3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5" name="Google Shape;485;p5"/>
            <p:cNvSpPr/>
            <p:nvPr/>
          </p:nvSpPr>
          <p:spPr>
            <a:xfrm>
              <a:off x="1489975" y="3244525"/>
              <a:ext cx="49075" cy="9500"/>
            </a:xfrm>
            <a:custGeom>
              <a:avLst/>
              <a:gdLst/>
              <a:ahLst/>
              <a:cxnLst/>
              <a:rect l="l" t="t" r="r" b="b"/>
              <a:pathLst>
                <a:path w="1963" h="380" extrusionOk="0">
                  <a:moveTo>
                    <a:pt x="1916" y="1"/>
                  </a:moveTo>
                  <a:cubicBezTo>
                    <a:pt x="1353" y="217"/>
                    <a:pt x="772" y="316"/>
                    <a:pt x="182" y="316"/>
                  </a:cubicBezTo>
                  <a:cubicBezTo>
                    <a:pt x="138" y="316"/>
                    <a:pt x="95" y="316"/>
                    <a:pt x="51" y="315"/>
                  </a:cubicBezTo>
                  <a:cubicBezTo>
                    <a:pt x="0" y="315"/>
                    <a:pt x="0" y="378"/>
                    <a:pt x="51" y="378"/>
                  </a:cubicBezTo>
                  <a:cubicBezTo>
                    <a:pt x="95" y="379"/>
                    <a:pt x="138" y="379"/>
                    <a:pt x="182" y="379"/>
                  </a:cubicBezTo>
                  <a:cubicBezTo>
                    <a:pt x="775" y="379"/>
                    <a:pt x="1368" y="280"/>
                    <a:pt x="1931" y="68"/>
                  </a:cubicBezTo>
                  <a:cubicBezTo>
                    <a:pt x="1963" y="52"/>
                    <a:pt x="1947" y="1"/>
                    <a:pt x="191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86" name="Google Shape;486;p5"/>
            <p:cNvSpPr/>
            <p:nvPr/>
          </p:nvSpPr>
          <p:spPr>
            <a:xfrm>
              <a:off x="1288025" y="3045050"/>
              <a:ext cx="144375" cy="223250"/>
            </a:xfrm>
            <a:custGeom>
              <a:avLst/>
              <a:gdLst/>
              <a:ahLst/>
              <a:cxnLst/>
              <a:rect l="l" t="t" r="r" b="b"/>
              <a:pathLst>
                <a:path w="5775" h="8930" extrusionOk="0">
                  <a:moveTo>
                    <a:pt x="3311" y="1"/>
                  </a:moveTo>
                  <a:cubicBezTo>
                    <a:pt x="3260" y="1"/>
                    <a:pt x="3208" y="11"/>
                    <a:pt x="3156" y="32"/>
                  </a:cubicBezTo>
                  <a:cubicBezTo>
                    <a:pt x="2897" y="150"/>
                    <a:pt x="2717" y="507"/>
                    <a:pt x="2603" y="852"/>
                  </a:cubicBezTo>
                  <a:cubicBezTo>
                    <a:pt x="2061" y="2324"/>
                    <a:pt x="1798" y="3957"/>
                    <a:pt x="1881" y="5511"/>
                  </a:cubicBezTo>
                  <a:cubicBezTo>
                    <a:pt x="1700" y="4385"/>
                    <a:pt x="1425" y="3140"/>
                    <a:pt x="719" y="2583"/>
                  </a:cubicBezTo>
                  <a:cubicBezTo>
                    <a:pt x="684" y="2555"/>
                    <a:pt x="639" y="2541"/>
                    <a:pt x="594" y="2541"/>
                  </a:cubicBezTo>
                  <a:cubicBezTo>
                    <a:pt x="511" y="2541"/>
                    <a:pt x="426" y="2588"/>
                    <a:pt x="393" y="2681"/>
                  </a:cubicBezTo>
                  <a:cubicBezTo>
                    <a:pt x="52" y="3631"/>
                    <a:pt x="1" y="4710"/>
                    <a:pt x="150" y="5692"/>
                  </a:cubicBezTo>
                  <a:cubicBezTo>
                    <a:pt x="295" y="6755"/>
                    <a:pt x="640" y="7737"/>
                    <a:pt x="982" y="8686"/>
                  </a:cubicBezTo>
                  <a:lnTo>
                    <a:pt x="3859" y="8930"/>
                  </a:lnTo>
                  <a:cubicBezTo>
                    <a:pt x="4401" y="8310"/>
                    <a:pt x="4923" y="7638"/>
                    <a:pt x="5413" y="6936"/>
                  </a:cubicBezTo>
                  <a:cubicBezTo>
                    <a:pt x="5594" y="6689"/>
                    <a:pt x="5774" y="6394"/>
                    <a:pt x="5759" y="6068"/>
                  </a:cubicBezTo>
                  <a:cubicBezTo>
                    <a:pt x="5729" y="5762"/>
                    <a:pt x="5490" y="5575"/>
                    <a:pt x="5248" y="5575"/>
                  </a:cubicBezTo>
                  <a:cubicBezTo>
                    <a:pt x="5205" y="5575"/>
                    <a:pt x="5161" y="5581"/>
                    <a:pt x="5119" y="5593"/>
                  </a:cubicBezTo>
                  <a:cubicBezTo>
                    <a:pt x="4840" y="5676"/>
                    <a:pt x="4597" y="5939"/>
                    <a:pt x="4369" y="6198"/>
                  </a:cubicBezTo>
                  <a:cubicBezTo>
                    <a:pt x="4726" y="5413"/>
                    <a:pt x="5072" y="4612"/>
                    <a:pt x="5350" y="3761"/>
                  </a:cubicBezTo>
                  <a:cubicBezTo>
                    <a:pt x="5429" y="3502"/>
                    <a:pt x="5511" y="3223"/>
                    <a:pt x="5511" y="2944"/>
                  </a:cubicBezTo>
                  <a:cubicBezTo>
                    <a:pt x="5496" y="2666"/>
                    <a:pt x="5366" y="2387"/>
                    <a:pt x="5154" y="2371"/>
                  </a:cubicBezTo>
                  <a:cubicBezTo>
                    <a:pt x="5145" y="2370"/>
                    <a:pt x="5136" y="2370"/>
                    <a:pt x="5127" y="2370"/>
                  </a:cubicBezTo>
                  <a:cubicBezTo>
                    <a:pt x="4971" y="2370"/>
                    <a:pt x="4817" y="2493"/>
                    <a:pt x="4695" y="2634"/>
                  </a:cubicBezTo>
                  <a:cubicBezTo>
                    <a:pt x="4090" y="3305"/>
                    <a:pt x="3682" y="4235"/>
                    <a:pt x="3305" y="5134"/>
                  </a:cubicBezTo>
                  <a:cubicBezTo>
                    <a:pt x="3714" y="3992"/>
                    <a:pt x="3941" y="2748"/>
                    <a:pt x="3977" y="1523"/>
                  </a:cubicBezTo>
                  <a:cubicBezTo>
                    <a:pt x="3992" y="1147"/>
                    <a:pt x="3977" y="754"/>
                    <a:pt x="3843" y="444"/>
                  </a:cubicBezTo>
                  <a:cubicBezTo>
                    <a:pt x="3738" y="189"/>
                    <a:pt x="3534" y="1"/>
                    <a:pt x="331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</p:grpSp>
      <p:sp>
        <p:nvSpPr>
          <p:cNvPr id="487" name="Google Shape;487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abin" panose="020B060402020202020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5"/>
          <p:cNvSpPr txBox="1">
            <a:spLocks noGrp="1"/>
          </p:cNvSpPr>
          <p:nvPr>
            <p:ph type="subTitle" idx="1"/>
          </p:nvPr>
        </p:nvSpPr>
        <p:spPr>
          <a:xfrm>
            <a:off x="1368152" y="2836725"/>
            <a:ext cx="25557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bin" panose="020B060402020202020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89" name="Google Shape;489;p5"/>
          <p:cNvSpPr txBox="1">
            <a:spLocks noGrp="1"/>
          </p:cNvSpPr>
          <p:nvPr>
            <p:ph type="subTitle" idx="2"/>
          </p:nvPr>
        </p:nvSpPr>
        <p:spPr>
          <a:xfrm>
            <a:off x="5220152" y="2836725"/>
            <a:ext cx="25557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bin" panose="020B060402020202020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90" name="Google Shape;490;p5"/>
          <p:cNvSpPr txBox="1">
            <a:spLocks noGrp="1"/>
          </p:cNvSpPr>
          <p:nvPr>
            <p:ph type="subTitle" idx="3"/>
          </p:nvPr>
        </p:nvSpPr>
        <p:spPr>
          <a:xfrm>
            <a:off x="1368150" y="2384385"/>
            <a:ext cx="25557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Cabin" panose="020B0604020202020204" charset="0"/>
                <a:ea typeface="Cabin" panose="020B0604020202020204" charset="0"/>
                <a:cs typeface="Cabin" panose="020B0604020202020204" charset="0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5"/>
          <p:cNvSpPr txBox="1">
            <a:spLocks noGrp="1"/>
          </p:cNvSpPr>
          <p:nvPr>
            <p:ph type="subTitle" idx="4"/>
          </p:nvPr>
        </p:nvSpPr>
        <p:spPr>
          <a:xfrm>
            <a:off x="5220150" y="2384385"/>
            <a:ext cx="2555700" cy="4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Cabin" panose="020B0604020202020204" charset="0"/>
                <a:ea typeface="Cabin" panose="020B0604020202020204" charset="0"/>
                <a:cs typeface="Cabin" panose="020B0604020202020204" charset="0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92" name="Google Shape;492;p5"/>
          <p:cNvGrpSpPr/>
          <p:nvPr/>
        </p:nvGrpSpPr>
        <p:grpSpPr>
          <a:xfrm>
            <a:off x="-202841" y="3191578"/>
            <a:ext cx="1831889" cy="1192523"/>
            <a:chOff x="2199800" y="3026625"/>
            <a:chExt cx="385150" cy="250725"/>
          </a:xfrm>
        </p:grpSpPr>
        <p:sp>
          <p:nvSpPr>
            <p:cNvPr id="493" name="Google Shape;493;p5"/>
            <p:cNvSpPr/>
            <p:nvPr/>
          </p:nvSpPr>
          <p:spPr>
            <a:xfrm>
              <a:off x="2199800" y="3181625"/>
              <a:ext cx="89100" cy="69900"/>
            </a:xfrm>
            <a:custGeom>
              <a:avLst/>
              <a:gdLst/>
              <a:ahLst/>
              <a:cxnLst/>
              <a:rect l="l" t="t" r="r" b="b"/>
              <a:pathLst>
                <a:path w="3564" h="2796" extrusionOk="0">
                  <a:moveTo>
                    <a:pt x="2779" y="1"/>
                  </a:moveTo>
                  <a:cubicBezTo>
                    <a:pt x="2516" y="17"/>
                    <a:pt x="2288" y="197"/>
                    <a:pt x="2206" y="409"/>
                  </a:cubicBezTo>
                  <a:cubicBezTo>
                    <a:pt x="2123" y="621"/>
                    <a:pt x="2143" y="833"/>
                    <a:pt x="2174" y="1045"/>
                  </a:cubicBezTo>
                  <a:cubicBezTo>
                    <a:pt x="2092" y="884"/>
                    <a:pt x="1864" y="802"/>
                    <a:pt x="1633" y="802"/>
                  </a:cubicBezTo>
                  <a:cubicBezTo>
                    <a:pt x="1503" y="802"/>
                    <a:pt x="1374" y="833"/>
                    <a:pt x="1276" y="884"/>
                  </a:cubicBezTo>
                  <a:cubicBezTo>
                    <a:pt x="973" y="1060"/>
                    <a:pt x="872" y="1390"/>
                    <a:pt x="988" y="1650"/>
                  </a:cubicBezTo>
                  <a:lnTo>
                    <a:pt x="988" y="1650"/>
                  </a:lnTo>
                  <a:cubicBezTo>
                    <a:pt x="950" y="1582"/>
                    <a:pt x="858" y="1555"/>
                    <a:pt x="750" y="1555"/>
                  </a:cubicBezTo>
                  <a:cubicBezTo>
                    <a:pt x="589" y="1555"/>
                    <a:pt x="393" y="1634"/>
                    <a:pt x="294" y="1732"/>
                  </a:cubicBezTo>
                  <a:cubicBezTo>
                    <a:pt x="130" y="1897"/>
                    <a:pt x="0" y="2321"/>
                    <a:pt x="98" y="2517"/>
                  </a:cubicBezTo>
                  <a:cubicBezTo>
                    <a:pt x="181" y="2713"/>
                    <a:pt x="538" y="2615"/>
                    <a:pt x="620" y="2796"/>
                  </a:cubicBezTo>
                  <a:cubicBezTo>
                    <a:pt x="1456" y="2599"/>
                    <a:pt x="2288" y="2470"/>
                    <a:pt x="3140" y="2372"/>
                  </a:cubicBezTo>
                  <a:cubicBezTo>
                    <a:pt x="2991" y="2175"/>
                    <a:pt x="2846" y="1963"/>
                    <a:pt x="2696" y="1767"/>
                  </a:cubicBezTo>
                  <a:cubicBezTo>
                    <a:pt x="2583" y="1587"/>
                    <a:pt x="2453" y="1375"/>
                    <a:pt x="2500" y="1163"/>
                  </a:cubicBezTo>
                  <a:cubicBezTo>
                    <a:pt x="2536" y="967"/>
                    <a:pt x="2712" y="849"/>
                    <a:pt x="2893" y="849"/>
                  </a:cubicBezTo>
                  <a:cubicBezTo>
                    <a:pt x="2944" y="849"/>
                    <a:pt x="2975" y="849"/>
                    <a:pt x="3026" y="868"/>
                  </a:cubicBezTo>
                  <a:cubicBezTo>
                    <a:pt x="3238" y="931"/>
                    <a:pt x="3399" y="1112"/>
                    <a:pt x="3564" y="1292"/>
                  </a:cubicBezTo>
                  <a:cubicBezTo>
                    <a:pt x="3383" y="900"/>
                    <a:pt x="3238" y="492"/>
                    <a:pt x="3105" y="83"/>
                  </a:cubicBezTo>
                  <a:cubicBezTo>
                    <a:pt x="3007" y="32"/>
                    <a:pt x="2908" y="1"/>
                    <a:pt x="27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94" name="Google Shape;494;p5"/>
            <p:cNvSpPr/>
            <p:nvPr/>
          </p:nvSpPr>
          <p:spPr>
            <a:xfrm>
              <a:off x="2261125" y="3110675"/>
              <a:ext cx="149250" cy="149875"/>
            </a:xfrm>
            <a:custGeom>
              <a:avLst/>
              <a:gdLst/>
              <a:ahLst/>
              <a:cxnLst/>
              <a:rect l="l" t="t" r="r" b="b"/>
              <a:pathLst>
                <a:path w="5970" h="5995" extrusionOk="0">
                  <a:moveTo>
                    <a:pt x="2321" y="0"/>
                  </a:moveTo>
                  <a:cubicBezTo>
                    <a:pt x="2151" y="0"/>
                    <a:pt x="1986" y="116"/>
                    <a:pt x="1896" y="272"/>
                  </a:cubicBezTo>
                  <a:cubicBezTo>
                    <a:pt x="1766" y="484"/>
                    <a:pt x="1731" y="743"/>
                    <a:pt x="1715" y="1006"/>
                  </a:cubicBezTo>
                  <a:cubicBezTo>
                    <a:pt x="1668" y="1822"/>
                    <a:pt x="1766" y="2674"/>
                    <a:pt x="1994" y="3459"/>
                  </a:cubicBezTo>
                  <a:cubicBezTo>
                    <a:pt x="1766" y="2839"/>
                    <a:pt x="1519" y="2199"/>
                    <a:pt x="1095" y="1724"/>
                  </a:cubicBezTo>
                  <a:cubicBezTo>
                    <a:pt x="997" y="1626"/>
                    <a:pt x="883" y="1528"/>
                    <a:pt x="750" y="1528"/>
                  </a:cubicBezTo>
                  <a:cubicBezTo>
                    <a:pt x="589" y="1528"/>
                    <a:pt x="475" y="1709"/>
                    <a:pt x="440" y="1905"/>
                  </a:cubicBezTo>
                  <a:cubicBezTo>
                    <a:pt x="408" y="2085"/>
                    <a:pt x="455" y="2282"/>
                    <a:pt x="522" y="2462"/>
                  </a:cubicBezTo>
                  <a:cubicBezTo>
                    <a:pt x="671" y="3035"/>
                    <a:pt x="883" y="3589"/>
                    <a:pt x="1111" y="4130"/>
                  </a:cubicBezTo>
                  <a:cubicBezTo>
                    <a:pt x="946" y="3950"/>
                    <a:pt x="785" y="3769"/>
                    <a:pt x="573" y="3706"/>
                  </a:cubicBezTo>
                  <a:cubicBezTo>
                    <a:pt x="532" y="3694"/>
                    <a:pt x="490" y="3688"/>
                    <a:pt x="448" y="3688"/>
                  </a:cubicBezTo>
                  <a:cubicBezTo>
                    <a:pt x="267" y="3688"/>
                    <a:pt x="89" y="3800"/>
                    <a:pt x="47" y="4001"/>
                  </a:cubicBezTo>
                  <a:cubicBezTo>
                    <a:pt x="0" y="4213"/>
                    <a:pt x="130" y="4425"/>
                    <a:pt x="243" y="4605"/>
                  </a:cubicBezTo>
                  <a:cubicBezTo>
                    <a:pt x="589" y="5080"/>
                    <a:pt x="946" y="5551"/>
                    <a:pt x="1323" y="5995"/>
                  </a:cubicBezTo>
                  <a:lnTo>
                    <a:pt x="5460" y="5912"/>
                  </a:lnTo>
                  <a:cubicBezTo>
                    <a:pt x="5774" y="5276"/>
                    <a:pt x="5625" y="4915"/>
                    <a:pt x="5805" y="4197"/>
                  </a:cubicBezTo>
                  <a:cubicBezTo>
                    <a:pt x="5970" y="3542"/>
                    <a:pt x="4612" y="2560"/>
                    <a:pt x="4400" y="1905"/>
                  </a:cubicBezTo>
                  <a:cubicBezTo>
                    <a:pt x="4387" y="1850"/>
                    <a:pt x="4324" y="1810"/>
                    <a:pt x="4255" y="1810"/>
                  </a:cubicBezTo>
                  <a:cubicBezTo>
                    <a:pt x="4221" y="1810"/>
                    <a:pt x="4185" y="1820"/>
                    <a:pt x="4153" y="1842"/>
                  </a:cubicBezTo>
                  <a:cubicBezTo>
                    <a:pt x="3580" y="2184"/>
                    <a:pt x="3285" y="3020"/>
                    <a:pt x="3073" y="3769"/>
                  </a:cubicBezTo>
                  <a:cubicBezTo>
                    <a:pt x="3238" y="2725"/>
                    <a:pt x="3140" y="1610"/>
                    <a:pt x="2830" y="598"/>
                  </a:cubicBezTo>
                  <a:cubicBezTo>
                    <a:pt x="2748" y="370"/>
                    <a:pt x="2649" y="123"/>
                    <a:pt x="2453" y="25"/>
                  </a:cubicBezTo>
                  <a:cubicBezTo>
                    <a:pt x="2410" y="8"/>
                    <a:pt x="2365" y="0"/>
                    <a:pt x="232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95" name="Google Shape;495;p5"/>
            <p:cNvSpPr/>
            <p:nvPr/>
          </p:nvSpPr>
          <p:spPr>
            <a:xfrm>
              <a:off x="2404575" y="3070600"/>
              <a:ext cx="180375" cy="176400"/>
            </a:xfrm>
            <a:custGeom>
              <a:avLst/>
              <a:gdLst/>
              <a:ahLst/>
              <a:cxnLst/>
              <a:rect l="l" t="t" r="r" b="b"/>
              <a:pathLst>
                <a:path w="7215" h="7056" extrusionOk="0">
                  <a:moveTo>
                    <a:pt x="4588" y="1"/>
                  </a:moveTo>
                  <a:cubicBezTo>
                    <a:pt x="4404" y="1"/>
                    <a:pt x="4217" y="66"/>
                    <a:pt x="4074" y="172"/>
                  </a:cubicBezTo>
                  <a:cubicBezTo>
                    <a:pt x="3827" y="368"/>
                    <a:pt x="3682" y="647"/>
                    <a:pt x="3584" y="925"/>
                  </a:cubicBezTo>
                  <a:cubicBezTo>
                    <a:pt x="3223" y="1808"/>
                    <a:pt x="3058" y="2790"/>
                    <a:pt x="3140" y="3739"/>
                  </a:cubicBezTo>
                  <a:cubicBezTo>
                    <a:pt x="3011" y="2970"/>
                    <a:pt x="2881" y="2169"/>
                    <a:pt x="2422" y="1498"/>
                  </a:cubicBezTo>
                  <a:cubicBezTo>
                    <a:pt x="2324" y="1349"/>
                    <a:pt x="2194" y="1188"/>
                    <a:pt x="2014" y="1153"/>
                  </a:cubicBezTo>
                  <a:cubicBezTo>
                    <a:pt x="1982" y="1147"/>
                    <a:pt x="1951" y="1144"/>
                    <a:pt x="1920" y="1144"/>
                  </a:cubicBezTo>
                  <a:cubicBezTo>
                    <a:pt x="1710" y="1144"/>
                    <a:pt x="1526" y="1276"/>
                    <a:pt x="1441" y="1447"/>
                  </a:cubicBezTo>
                  <a:cubicBezTo>
                    <a:pt x="1327" y="1644"/>
                    <a:pt x="1327" y="1875"/>
                    <a:pt x="1343" y="2103"/>
                  </a:cubicBezTo>
                  <a:cubicBezTo>
                    <a:pt x="1374" y="2790"/>
                    <a:pt x="1472" y="3492"/>
                    <a:pt x="1637" y="4163"/>
                  </a:cubicBezTo>
                  <a:cubicBezTo>
                    <a:pt x="1456" y="3916"/>
                    <a:pt x="1276" y="3641"/>
                    <a:pt x="997" y="3492"/>
                  </a:cubicBezTo>
                  <a:cubicBezTo>
                    <a:pt x="881" y="3435"/>
                    <a:pt x="747" y="3405"/>
                    <a:pt x="617" y="3405"/>
                  </a:cubicBezTo>
                  <a:cubicBezTo>
                    <a:pt x="419" y="3405"/>
                    <a:pt x="231" y="3475"/>
                    <a:pt x="134" y="3622"/>
                  </a:cubicBezTo>
                  <a:cubicBezTo>
                    <a:pt x="0" y="3853"/>
                    <a:pt x="114" y="4132"/>
                    <a:pt x="232" y="4360"/>
                  </a:cubicBezTo>
                  <a:cubicBezTo>
                    <a:pt x="542" y="5031"/>
                    <a:pt x="899" y="5682"/>
                    <a:pt x="1292" y="6306"/>
                  </a:cubicBezTo>
                  <a:lnTo>
                    <a:pt x="4549" y="7056"/>
                  </a:lnTo>
                  <a:cubicBezTo>
                    <a:pt x="5236" y="6467"/>
                    <a:pt x="5923" y="5878"/>
                    <a:pt x="6429" y="5160"/>
                  </a:cubicBezTo>
                  <a:cubicBezTo>
                    <a:pt x="6904" y="4489"/>
                    <a:pt x="7214" y="3704"/>
                    <a:pt x="7132" y="2903"/>
                  </a:cubicBezTo>
                  <a:cubicBezTo>
                    <a:pt x="7132" y="2799"/>
                    <a:pt x="6980" y="2721"/>
                    <a:pt x="6843" y="2721"/>
                  </a:cubicBezTo>
                  <a:cubicBezTo>
                    <a:pt x="6830" y="2721"/>
                    <a:pt x="6818" y="2722"/>
                    <a:pt x="6806" y="2723"/>
                  </a:cubicBezTo>
                  <a:cubicBezTo>
                    <a:pt x="5856" y="2903"/>
                    <a:pt x="5154" y="3720"/>
                    <a:pt x="4581" y="4473"/>
                  </a:cubicBezTo>
                  <a:cubicBezTo>
                    <a:pt x="5169" y="3378"/>
                    <a:pt x="5432" y="2118"/>
                    <a:pt x="5299" y="874"/>
                  </a:cubicBezTo>
                  <a:cubicBezTo>
                    <a:pt x="5283" y="599"/>
                    <a:pt x="5217" y="270"/>
                    <a:pt x="4958" y="109"/>
                  </a:cubicBezTo>
                  <a:cubicBezTo>
                    <a:pt x="4848" y="34"/>
                    <a:pt x="4719" y="1"/>
                    <a:pt x="4588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96" name="Google Shape;496;p5"/>
            <p:cNvSpPr/>
            <p:nvPr/>
          </p:nvSpPr>
          <p:spPr>
            <a:xfrm>
              <a:off x="2356775" y="3026625"/>
              <a:ext cx="118575" cy="244925"/>
            </a:xfrm>
            <a:custGeom>
              <a:avLst/>
              <a:gdLst/>
              <a:ahLst/>
              <a:cxnLst/>
              <a:rect l="l" t="t" r="r" b="b"/>
              <a:pathLst>
                <a:path w="4743" h="9797" extrusionOk="0">
                  <a:moveTo>
                    <a:pt x="2096" y="0"/>
                  </a:moveTo>
                  <a:cubicBezTo>
                    <a:pt x="1979" y="0"/>
                    <a:pt x="1867" y="59"/>
                    <a:pt x="1767" y="117"/>
                  </a:cubicBezTo>
                  <a:cubicBezTo>
                    <a:pt x="1261" y="459"/>
                    <a:pt x="1065" y="1130"/>
                    <a:pt x="1127" y="1719"/>
                  </a:cubicBezTo>
                  <a:cubicBezTo>
                    <a:pt x="1170" y="2103"/>
                    <a:pt x="1298" y="2469"/>
                    <a:pt x="1458" y="2823"/>
                  </a:cubicBezTo>
                  <a:lnTo>
                    <a:pt x="1458" y="2823"/>
                  </a:lnTo>
                  <a:cubicBezTo>
                    <a:pt x="1359" y="2693"/>
                    <a:pt x="1242" y="2575"/>
                    <a:pt x="1112" y="2472"/>
                  </a:cubicBezTo>
                  <a:cubicBezTo>
                    <a:pt x="998" y="2390"/>
                    <a:pt x="868" y="2323"/>
                    <a:pt x="735" y="2307"/>
                  </a:cubicBezTo>
                  <a:cubicBezTo>
                    <a:pt x="507" y="2307"/>
                    <a:pt x="311" y="2504"/>
                    <a:pt x="229" y="2700"/>
                  </a:cubicBezTo>
                  <a:cubicBezTo>
                    <a:pt x="162" y="2912"/>
                    <a:pt x="197" y="3143"/>
                    <a:pt x="260" y="3355"/>
                  </a:cubicBezTo>
                  <a:cubicBezTo>
                    <a:pt x="402" y="3981"/>
                    <a:pt x="664" y="4581"/>
                    <a:pt x="1026" y="5124"/>
                  </a:cubicBezTo>
                  <a:lnTo>
                    <a:pt x="1026" y="5124"/>
                  </a:lnTo>
                  <a:cubicBezTo>
                    <a:pt x="1001" y="5105"/>
                    <a:pt x="974" y="5087"/>
                    <a:pt x="947" y="5071"/>
                  </a:cubicBezTo>
                  <a:cubicBezTo>
                    <a:pt x="829" y="4997"/>
                    <a:pt x="689" y="4957"/>
                    <a:pt x="555" y="4957"/>
                  </a:cubicBezTo>
                  <a:cubicBezTo>
                    <a:pt x="396" y="4957"/>
                    <a:pt x="244" y="5014"/>
                    <a:pt x="146" y="5137"/>
                  </a:cubicBezTo>
                  <a:cubicBezTo>
                    <a:pt x="1" y="5334"/>
                    <a:pt x="32" y="5597"/>
                    <a:pt x="99" y="5824"/>
                  </a:cubicBezTo>
                  <a:cubicBezTo>
                    <a:pt x="409" y="6888"/>
                    <a:pt x="1112" y="7853"/>
                    <a:pt x="2061" y="8505"/>
                  </a:cubicBezTo>
                  <a:lnTo>
                    <a:pt x="3353" y="9796"/>
                  </a:lnTo>
                  <a:cubicBezTo>
                    <a:pt x="3027" y="9207"/>
                    <a:pt x="3204" y="9243"/>
                    <a:pt x="3384" y="8587"/>
                  </a:cubicBezTo>
                  <a:cubicBezTo>
                    <a:pt x="3580" y="7932"/>
                    <a:pt x="4138" y="6935"/>
                    <a:pt x="4479" y="6264"/>
                  </a:cubicBezTo>
                  <a:cubicBezTo>
                    <a:pt x="4675" y="5871"/>
                    <a:pt x="4742" y="5220"/>
                    <a:pt x="4448" y="4890"/>
                  </a:cubicBezTo>
                  <a:cubicBezTo>
                    <a:pt x="4334" y="4778"/>
                    <a:pt x="4174" y="4729"/>
                    <a:pt x="4010" y="4729"/>
                  </a:cubicBezTo>
                  <a:cubicBezTo>
                    <a:pt x="3915" y="4729"/>
                    <a:pt x="3819" y="4746"/>
                    <a:pt x="3730" y="4776"/>
                  </a:cubicBezTo>
                  <a:cubicBezTo>
                    <a:pt x="3498" y="4874"/>
                    <a:pt x="3302" y="5055"/>
                    <a:pt x="3125" y="5235"/>
                  </a:cubicBezTo>
                  <a:cubicBezTo>
                    <a:pt x="3663" y="4517"/>
                    <a:pt x="4205" y="3764"/>
                    <a:pt x="4283" y="2896"/>
                  </a:cubicBezTo>
                  <a:cubicBezTo>
                    <a:pt x="4283" y="2751"/>
                    <a:pt x="4283" y="2602"/>
                    <a:pt x="4220" y="2488"/>
                  </a:cubicBezTo>
                  <a:cubicBezTo>
                    <a:pt x="4132" y="2331"/>
                    <a:pt x="3953" y="2258"/>
                    <a:pt x="3764" y="2258"/>
                  </a:cubicBezTo>
                  <a:cubicBezTo>
                    <a:pt x="3598" y="2258"/>
                    <a:pt x="3425" y="2315"/>
                    <a:pt x="3302" y="2421"/>
                  </a:cubicBezTo>
                  <a:cubicBezTo>
                    <a:pt x="3043" y="2653"/>
                    <a:pt x="2945" y="2994"/>
                    <a:pt x="2846" y="3320"/>
                  </a:cubicBezTo>
                  <a:cubicBezTo>
                    <a:pt x="3007" y="2323"/>
                    <a:pt x="3157" y="1212"/>
                    <a:pt x="2599" y="345"/>
                  </a:cubicBezTo>
                  <a:cubicBezTo>
                    <a:pt x="2485" y="180"/>
                    <a:pt x="2340" y="19"/>
                    <a:pt x="2144" y="4"/>
                  </a:cubicBezTo>
                  <a:cubicBezTo>
                    <a:pt x="2128" y="1"/>
                    <a:pt x="2112" y="0"/>
                    <a:pt x="209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97" name="Google Shape;497;p5"/>
            <p:cNvSpPr/>
            <p:nvPr/>
          </p:nvSpPr>
          <p:spPr>
            <a:xfrm>
              <a:off x="2403400" y="3041150"/>
              <a:ext cx="35150" cy="236200"/>
            </a:xfrm>
            <a:custGeom>
              <a:avLst/>
              <a:gdLst/>
              <a:ahLst/>
              <a:cxnLst/>
              <a:rect l="l" t="t" r="r" b="b"/>
              <a:pathLst>
                <a:path w="1406" h="9448" extrusionOk="0">
                  <a:moveTo>
                    <a:pt x="32" y="0"/>
                  </a:moveTo>
                  <a:cubicBezTo>
                    <a:pt x="16" y="0"/>
                    <a:pt x="0" y="9"/>
                    <a:pt x="0" y="27"/>
                  </a:cubicBezTo>
                  <a:cubicBezTo>
                    <a:pt x="47" y="3214"/>
                    <a:pt x="491" y="6370"/>
                    <a:pt x="1339" y="9431"/>
                  </a:cubicBezTo>
                  <a:cubicBezTo>
                    <a:pt x="1346" y="9443"/>
                    <a:pt x="1357" y="9448"/>
                    <a:pt x="1368" y="9448"/>
                  </a:cubicBezTo>
                  <a:cubicBezTo>
                    <a:pt x="1387" y="9448"/>
                    <a:pt x="1405" y="9434"/>
                    <a:pt x="1405" y="9411"/>
                  </a:cubicBezTo>
                  <a:cubicBezTo>
                    <a:pt x="554" y="6354"/>
                    <a:pt x="114" y="3198"/>
                    <a:pt x="63" y="27"/>
                  </a:cubicBezTo>
                  <a:cubicBezTo>
                    <a:pt x="63" y="9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98" name="Google Shape;498;p5"/>
            <p:cNvSpPr/>
            <p:nvPr/>
          </p:nvSpPr>
          <p:spPr>
            <a:xfrm>
              <a:off x="2385050" y="3108500"/>
              <a:ext cx="27100" cy="35775"/>
            </a:xfrm>
            <a:custGeom>
              <a:avLst/>
              <a:gdLst/>
              <a:ahLst/>
              <a:cxnLst/>
              <a:rect l="l" t="t" r="r" b="b"/>
              <a:pathLst>
                <a:path w="1084" h="1431" extrusionOk="0">
                  <a:moveTo>
                    <a:pt x="55" y="1"/>
                  </a:moveTo>
                  <a:cubicBezTo>
                    <a:pt x="31" y="1"/>
                    <a:pt x="1" y="23"/>
                    <a:pt x="12" y="45"/>
                  </a:cubicBezTo>
                  <a:cubicBezTo>
                    <a:pt x="259" y="571"/>
                    <a:pt x="585" y="1026"/>
                    <a:pt x="1013" y="1419"/>
                  </a:cubicBezTo>
                  <a:cubicBezTo>
                    <a:pt x="1020" y="1427"/>
                    <a:pt x="1029" y="1431"/>
                    <a:pt x="1037" y="1431"/>
                  </a:cubicBezTo>
                  <a:cubicBezTo>
                    <a:pt x="1062" y="1431"/>
                    <a:pt x="1084" y="1396"/>
                    <a:pt x="1060" y="1372"/>
                  </a:cubicBezTo>
                  <a:cubicBezTo>
                    <a:pt x="652" y="995"/>
                    <a:pt x="306" y="536"/>
                    <a:pt x="79" y="14"/>
                  </a:cubicBezTo>
                  <a:cubicBezTo>
                    <a:pt x="74" y="4"/>
                    <a:pt x="65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499" name="Google Shape;499;p5"/>
            <p:cNvSpPr/>
            <p:nvPr/>
          </p:nvSpPr>
          <p:spPr>
            <a:xfrm>
              <a:off x="2412925" y="3108500"/>
              <a:ext cx="31075" cy="48550"/>
            </a:xfrm>
            <a:custGeom>
              <a:avLst/>
              <a:gdLst/>
              <a:ahLst/>
              <a:cxnLst/>
              <a:rect l="l" t="t" r="r" b="b"/>
              <a:pathLst>
                <a:path w="1243" h="1942" extrusionOk="0">
                  <a:moveTo>
                    <a:pt x="1196" y="1"/>
                  </a:moveTo>
                  <a:cubicBezTo>
                    <a:pt x="1187" y="1"/>
                    <a:pt x="1178" y="4"/>
                    <a:pt x="1174" y="14"/>
                  </a:cubicBezTo>
                  <a:cubicBezTo>
                    <a:pt x="828" y="669"/>
                    <a:pt x="451" y="1305"/>
                    <a:pt x="12" y="1894"/>
                  </a:cubicBezTo>
                  <a:cubicBezTo>
                    <a:pt x="1" y="1919"/>
                    <a:pt x="21" y="1942"/>
                    <a:pt x="45" y="1942"/>
                  </a:cubicBezTo>
                  <a:cubicBezTo>
                    <a:pt x="55" y="1942"/>
                    <a:pt x="65" y="1938"/>
                    <a:pt x="75" y="1929"/>
                  </a:cubicBezTo>
                  <a:cubicBezTo>
                    <a:pt x="502" y="1340"/>
                    <a:pt x="895" y="701"/>
                    <a:pt x="1221" y="45"/>
                  </a:cubicBezTo>
                  <a:cubicBezTo>
                    <a:pt x="1243" y="23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0" name="Google Shape;500;p5"/>
            <p:cNvSpPr/>
            <p:nvPr/>
          </p:nvSpPr>
          <p:spPr>
            <a:xfrm>
              <a:off x="2383875" y="3174350"/>
              <a:ext cx="38600" cy="39275"/>
            </a:xfrm>
            <a:custGeom>
              <a:avLst/>
              <a:gdLst/>
              <a:ahLst/>
              <a:cxnLst/>
              <a:rect l="l" t="t" r="r" b="b"/>
              <a:pathLst>
                <a:path w="1544" h="1571" extrusionOk="0">
                  <a:moveTo>
                    <a:pt x="46" y="0"/>
                  </a:moveTo>
                  <a:cubicBezTo>
                    <a:pt x="21" y="0"/>
                    <a:pt x="1" y="23"/>
                    <a:pt x="12" y="45"/>
                  </a:cubicBezTo>
                  <a:cubicBezTo>
                    <a:pt x="353" y="684"/>
                    <a:pt x="844" y="1206"/>
                    <a:pt x="1468" y="1568"/>
                  </a:cubicBezTo>
                  <a:cubicBezTo>
                    <a:pt x="1474" y="1570"/>
                    <a:pt x="1480" y="1571"/>
                    <a:pt x="1486" y="1571"/>
                  </a:cubicBezTo>
                  <a:cubicBezTo>
                    <a:pt x="1523" y="1571"/>
                    <a:pt x="1544" y="1528"/>
                    <a:pt x="1500" y="1501"/>
                  </a:cubicBezTo>
                  <a:cubicBezTo>
                    <a:pt x="895" y="1159"/>
                    <a:pt x="404" y="633"/>
                    <a:pt x="79" y="13"/>
                  </a:cubicBezTo>
                  <a:cubicBezTo>
                    <a:pt x="68" y="4"/>
                    <a:pt x="57" y="0"/>
                    <a:pt x="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1" name="Google Shape;501;p5"/>
            <p:cNvSpPr/>
            <p:nvPr/>
          </p:nvSpPr>
          <p:spPr>
            <a:xfrm>
              <a:off x="2419800" y="3164675"/>
              <a:ext cx="31650" cy="35025"/>
            </a:xfrm>
            <a:custGeom>
              <a:avLst/>
              <a:gdLst/>
              <a:ahLst/>
              <a:cxnLst/>
              <a:rect l="l" t="t" r="r" b="b"/>
              <a:pathLst>
                <a:path w="1266" h="1401" extrusionOk="0">
                  <a:moveTo>
                    <a:pt x="1228" y="0"/>
                  </a:moveTo>
                  <a:cubicBezTo>
                    <a:pt x="1217" y="0"/>
                    <a:pt x="1204" y="7"/>
                    <a:pt x="1193" y="24"/>
                  </a:cubicBezTo>
                  <a:cubicBezTo>
                    <a:pt x="914" y="530"/>
                    <a:pt x="486" y="973"/>
                    <a:pt x="31" y="1350"/>
                  </a:cubicBezTo>
                  <a:cubicBezTo>
                    <a:pt x="1" y="1364"/>
                    <a:pt x="23" y="1400"/>
                    <a:pt x="49" y="1400"/>
                  </a:cubicBezTo>
                  <a:cubicBezTo>
                    <a:pt x="54" y="1400"/>
                    <a:pt x="58" y="1399"/>
                    <a:pt x="63" y="1397"/>
                  </a:cubicBezTo>
                  <a:cubicBezTo>
                    <a:pt x="537" y="1020"/>
                    <a:pt x="961" y="581"/>
                    <a:pt x="1256" y="55"/>
                  </a:cubicBezTo>
                  <a:cubicBezTo>
                    <a:pt x="1266" y="24"/>
                    <a:pt x="1249" y="0"/>
                    <a:pt x="122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2" name="Google Shape;502;p5"/>
            <p:cNvSpPr/>
            <p:nvPr/>
          </p:nvSpPr>
          <p:spPr>
            <a:xfrm>
              <a:off x="2443425" y="3230300"/>
              <a:ext cx="75300" cy="25350"/>
            </a:xfrm>
            <a:custGeom>
              <a:avLst/>
              <a:gdLst/>
              <a:ahLst/>
              <a:cxnLst/>
              <a:rect l="l" t="t" r="r" b="b"/>
              <a:pathLst>
                <a:path w="3012" h="1014" extrusionOk="0">
                  <a:moveTo>
                    <a:pt x="83" y="1"/>
                  </a:moveTo>
                  <a:cubicBezTo>
                    <a:pt x="52" y="64"/>
                    <a:pt x="32" y="130"/>
                    <a:pt x="1" y="197"/>
                  </a:cubicBezTo>
                  <a:lnTo>
                    <a:pt x="311" y="817"/>
                  </a:lnTo>
                  <a:lnTo>
                    <a:pt x="656" y="817"/>
                  </a:lnTo>
                  <a:cubicBezTo>
                    <a:pt x="1406" y="817"/>
                    <a:pt x="2144" y="884"/>
                    <a:pt x="2862" y="1013"/>
                  </a:cubicBezTo>
                  <a:cubicBezTo>
                    <a:pt x="2897" y="884"/>
                    <a:pt x="2960" y="766"/>
                    <a:pt x="3011" y="652"/>
                  </a:cubicBezTo>
                  <a:cubicBezTo>
                    <a:pt x="2995" y="652"/>
                    <a:pt x="2995" y="668"/>
                    <a:pt x="2995" y="668"/>
                  </a:cubicBezTo>
                  <a:lnTo>
                    <a:pt x="83" y="1"/>
                  </a:lnTo>
                  <a:close/>
                </a:path>
              </a:pathLst>
            </a:custGeom>
            <a:solidFill>
              <a:srgbClr val="92C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3" name="Google Shape;503;p5"/>
            <p:cNvSpPr/>
            <p:nvPr/>
          </p:nvSpPr>
          <p:spPr>
            <a:xfrm>
              <a:off x="2445500" y="3191050"/>
              <a:ext cx="76450" cy="55950"/>
            </a:xfrm>
            <a:custGeom>
              <a:avLst/>
              <a:gdLst/>
              <a:ahLst/>
              <a:cxnLst/>
              <a:rect l="l" t="t" r="r" b="b"/>
              <a:pathLst>
                <a:path w="3058" h="2238" extrusionOk="0">
                  <a:moveTo>
                    <a:pt x="852" y="1"/>
                  </a:moveTo>
                  <a:cubicBezTo>
                    <a:pt x="816" y="1"/>
                    <a:pt x="785" y="1"/>
                    <a:pt x="754" y="16"/>
                  </a:cubicBezTo>
                  <a:cubicBezTo>
                    <a:pt x="506" y="507"/>
                    <a:pt x="196" y="1080"/>
                    <a:pt x="0" y="1571"/>
                  </a:cubicBezTo>
                  <a:lnTo>
                    <a:pt x="2912" y="2238"/>
                  </a:lnTo>
                  <a:cubicBezTo>
                    <a:pt x="2912" y="2238"/>
                    <a:pt x="2912" y="2222"/>
                    <a:pt x="2928" y="2222"/>
                  </a:cubicBezTo>
                  <a:cubicBezTo>
                    <a:pt x="2944" y="2159"/>
                    <a:pt x="2975" y="2077"/>
                    <a:pt x="3010" y="1995"/>
                  </a:cubicBezTo>
                  <a:cubicBezTo>
                    <a:pt x="3058" y="1798"/>
                    <a:pt x="3042" y="1571"/>
                    <a:pt x="2912" y="1422"/>
                  </a:cubicBezTo>
                  <a:cubicBezTo>
                    <a:pt x="2846" y="1355"/>
                    <a:pt x="2747" y="1323"/>
                    <a:pt x="2665" y="1323"/>
                  </a:cubicBezTo>
                  <a:cubicBezTo>
                    <a:pt x="2551" y="1323"/>
                    <a:pt x="2437" y="1374"/>
                    <a:pt x="2402" y="1473"/>
                  </a:cubicBezTo>
                  <a:cubicBezTo>
                    <a:pt x="2485" y="1210"/>
                    <a:pt x="2371" y="864"/>
                    <a:pt x="2127" y="735"/>
                  </a:cubicBezTo>
                  <a:cubicBezTo>
                    <a:pt x="2061" y="688"/>
                    <a:pt x="1978" y="668"/>
                    <a:pt x="1896" y="668"/>
                  </a:cubicBezTo>
                  <a:cubicBezTo>
                    <a:pt x="1684" y="668"/>
                    <a:pt x="1488" y="786"/>
                    <a:pt x="1421" y="982"/>
                  </a:cubicBezTo>
                  <a:cubicBezTo>
                    <a:pt x="1421" y="766"/>
                    <a:pt x="1421" y="538"/>
                    <a:pt x="1342" y="342"/>
                  </a:cubicBezTo>
                  <a:cubicBezTo>
                    <a:pt x="1276" y="162"/>
                    <a:pt x="1095" y="1"/>
                    <a:pt x="883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4" name="Google Shape;504;p5"/>
            <p:cNvSpPr/>
            <p:nvPr/>
          </p:nvSpPr>
          <p:spPr>
            <a:xfrm>
              <a:off x="2440200" y="3191450"/>
              <a:ext cx="24150" cy="43775"/>
            </a:xfrm>
            <a:custGeom>
              <a:avLst/>
              <a:gdLst/>
              <a:ahLst/>
              <a:cxnLst/>
              <a:rect l="l" t="t" r="r" b="b"/>
              <a:pathLst>
                <a:path w="966" h="1751" extrusionOk="0">
                  <a:moveTo>
                    <a:pt x="966" y="0"/>
                  </a:moveTo>
                  <a:cubicBezTo>
                    <a:pt x="848" y="48"/>
                    <a:pt x="734" y="146"/>
                    <a:pt x="652" y="244"/>
                  </a:cubicBezTo>
                  <a:cubicBezTo>
                    <a:pt x="342" y="605"/>
                    <a:pt x="161" y="1029"/>
                    <a:pt x="0" y="1472"/>
                  </a:cubicBezTo>
                  <a:lnTo>
                    <a:pt x="130" y="1751"/>
                  </a:lnTo>
                  <a:cubicBezTo>
                    <a:pt x="161" y="1684"/>
                    <a:pt x="181" y="1618"/>
                    <a:pt x="212" y="1555"/>
                  </a:cubicBezTo>
                  <a:cubicBezTo>
                    <a:pt x="408" y="1064"/>
                    <a:pt x="718" y="491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5" name="Google Shape;505;p5"/>
            <p:cNvSpPr/>
            <p:nvPr/>
          </p:nvSpPr>
          <p:spPr>
            <a:xfrm>
              <a:off x="2301550" y="3192625"/>
              <a:ext cx="100975" cy="64200"/>
            </a:xfrm>
            <a:custGeom>
              <a:avLst/>
              <a:gdLst/>
              <a:ahLst/>
              <a:cxnLst/>
              <a:rect l="l" t="t" r="r" b="b"/>
              <a:pathLst>
                <a:path w="4039" h="2568" extrusionOk="0">
                  <a:moveTo>
                    <a:pt x="2634" y="1"/>
                  </a:moveTo>
                  <a:cubicBezTo>
                    <a:pt x="2438" y="52"/>
                    <a:pt x="2273" y="181"/>
                    <a:pt x="2194" y="330"/>
                  </a:cubicBezTo>
                  <a:cubicBezTo>
                    <a:pt x="2076" y="527"/>
                    <a:pt x="2096" y="754"/>
                    <a:pt x="2096" y="966"/>
                  </a:cubicBezTo>
                  <a:cubicBezTo>
                    <a:pt x="2014" y="770"/>
                    <a:pt x="1751" y="656"/>
                    <a:pt x="1488" y="656"/>
                  </a:cubicBezTo>
                  <a:cubicBezTo>
                    <a:pt x="1390" y="656"/>
                    <a:pt x="1276" y="672"/>
                    <a:pt x="1193" y="723"/>
                  </a:cubicBezTo>
                  <a:cubicBezTo>
                    <a:pt x="868" y="852"/>
                    <a:pt x="738" y="1194"/>
                    <a:pt x="852" y="1457"/>
                  </a:cubicBezTo>
                  <a:cubicBezTo>
                    <a:pt x="785" y="1359"/>
                    <a:pt x="656" y="1311"/>
                    <a:pt x="506" y="1311"/>
                  </a:cubicBezTo>
                  <a:cubicBezTo>
                    <a:pt x="393" y="1311"/>
                    <a:pt x="263" y="1343"/>
                    <a:pt x="181" y="1410"/>
                  </a:cubicBezTo>
                  <a:cubicBezTo>
                    <a:pt x="0" y="1555"/>
                    <a:pt x="0" y="1782"/>
                    <a:pt x="67" y="1979"/>
                  </a:cubicBezTo>
                  <a:cubicBezTo>
                    <a:pt x="134" y="2195"/>
                    <a:pt x="279" y="2371"/>
                    <a:pt x="346" y="2567"/>
                  </a:cubicBezTo>
                  <a:cubicBezTo>
                    <a:pt x="1276" y="2438"/>
                    <a:pt x="2226" y="2371"/>
                    <a:pt x="3175" y="2371"/>
                  </a:cubicBezTo>
                  <a:lnTo>
                    <a:pt x="3615" y="2371"/>
                  </a:lnTo>
                  <a:lnTo>
                    <a:pt x="4039" y="1704"/>
                  </a:lnTo>
                  <a:cubicBezTo>
                    <a:pt x="3450" y="1245"/>
                    <a:pt x="2960" y="656"/>
                    <a:pt x="2634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  <p:sp>
          <p:nvSpPr>
            <p:cNvPr id="506" name="Google Shape;506;p5"/>
            <p:cNvSpPr/>
            <p:nvPr/>
          </p:nvSpPr>
          <p:spPr>
            <a:xfrm>
              <a:off x="2367375" y="3192225"/>
              <a:ext cx="38900" cy="43000"/>
            </a:xfrm>
            <a:custGeom>
              <a:avLst/>
              <a:gdLst/>
              <a:ahLst/>
              <a:cxnLst/>
              <a:rect l="l" t="t" r="r" b="b"/>
              <a:pathLst>
                <a:path w="1556" h="1720" extrusionOk="0">
                  <a:moveTo>
                    <a:pt x="150" y="1"/>
                  </a:moveTo>
                  <a:cubicBezTo>
                    <a:pt x="99" y="1"/>
                    <a:pt x="52" y="1"/>
                    <a:pt x="1" y="17"/>
                  </a:cubicBezTo>
                  <a:cubicBezTo>
                    <a:pt x="327" y="672"/>
                    <a:pt x="817" y="1261"/>
                    <a:pt x="1406" y="1720"/>
                  </a:cubicBezTo>
                  <a:lnTo>
                    <a:pt x="1555" y="1488"/>
                  </a:lnTo>
                  <a:cubicBezTo>
                    <a:pt x="1343" y="1065"/>
                    <a:pt x="1112" y="621"/>
                    <a:pt x="719" y="264"/>
                  </a:cubicBezTo>
                  <a:cubicBezTo>
                    <a:pt x="574" y="130"/>
                    <a:pt x="409" y="17"/>
                    <a:pt x="18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bin" panose="020B0604020202020204" charset="0"/>
              </a:endParaRPr>
            </a:p>
          </p:txBody>
        </p:sp>
      </p:grpSp>
      <p:sp>
        <p:nvSpPr>
          <p:cNvPr id="507" name="Google Shape;507;p5"/>
          <p:cNvSpPr/>
          <p:nvPr/>
        </p:nvSpPr>
        <p:spPr>
          <a:xfrm>
            <a:off x="0" y="3898150"/>
            <a:ext cx="9144053" cy="1223102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508" name="Google Shape;508;p5"/>
          <p:cNvSpPr/>
          <p:nvPr/>
        </p:nvSpPr>
        <p:spPr>
          <a:xfrm>
            <a:off x="0" y="4117661"/>
            <a:ext cx="9144053" cy="1025878"/>
          </a:xfrm>
          <a:custGeom>
            <a:avLst/>
            <a:gdLst/>
            <a:ahLst/>
            <a:cxnLst/>
            <a:rect l="l" t="t" r="r" b="b"/>
            <a:pathLst>
              <a:path w="49062" h="12978" extrusionOk="0">
                <a:moveTo>
                  <a:pt x="2519" y="1"/>
                </a:moveTo>
                <a:cubicBezTo>
                  <a:pt x="1679" y="1"/>
                  <a:pt x="840" y="19"/>
                  <a:pt x="0" y="57"/>
                </a:cubicBezTo>
                <a:lnTo>
                  <a:pt x="0" y="12978"/>
                </a:lnTo>
                <a:lnTo>
                  <a:pt x="49062" y="12978"/>
                </a:lnTo>
                <a:lnTo>
                  <a:pt x="49062" y="7090"/>
                </a:lnTo>
                <a:cubicBezTo>
                  <a:pt x="47584" y="7284"/>
                  <a:pt x="46096" y="7371"/>
                  <a:pt x="44606" y="7371"/>
                </a:cubicBezTo>
                <a:cubicBezTo>
                  <a:pt x="40045" y="7371"/>
                  <a:pt x="35452" y="6555"/>
                  <a:pt x="30991" y="5469"/>
                </a:cubicBezTo>
                <a:cubicBezTo>
                  <a:pt x="24335" y="3868"/>
                  <a:pt x="17792" y="1658"/>
                  <a:pt x="11006" y="646"/>
                </a:cubicBezTo>
                <a:cubicBezTo>
                  <a:pt x="8192" y="216"/>
                  <a:pt x="5357" y="1"/>
                  <a:pt x="251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509" name="Google Shape;509;p5"/>
          <p:cNvSpPr/>
          <p:nvPr/>
        </p:nvSpPr>
        <p:spPr>
          <a:xfrm>
            <a:off x="-922681" y="1629565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510" name="Google Shape;510;p5"/>
          <p:cNvSpPr/>
          <p:nvPr/>
        </p:nvSpPr>
        <p:spPr>
          <a:xfrm>
            <a:off x="7817853" y="151574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511" name="Google Shape;511;p5"/>
          <p:cNvSpPr/>
          <p:nvPr/>
        </p:nvSpPr>
        <p:spPr>
          <a:xfrm>
            <a:off x="8633851" y="1243531"/>
            <a:ext cx="770304" cy="198034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7"/>
          <p:cNvSpPr txBox="1">
            <a:spLocks noGrp="1"/>
          </p:cNvSpPr>
          <p:nvPr>
            <p:ph type="title"/>
          </p:nvPr>
        </p:nvSpPr>
        <p:spPr>
          <a:xfrm>
            <a:off x="720010" y="529475"/>
            <a:ext cx="77040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54" name="Google Shape;654;p7"/>
          <p:cNvSpPr txBox="1">
            <a:spLocks noGrp="1"/>
          </p:cNvSpPr>
          <p:nvPr>
            <p:ph type="subTitle" idx="1"/>
          </p:nvPr>
        </p:nvSpPr>
        <p:spPr>
          <a:xfrm>
            <a:off x="720000" y="1977925"/>
            <a:ext cx="4345800" cy="20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245595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9pPr>
          </a:lstStyle>
          <a:p>
            <a:endParaRPr/>
          </a:p>
        </p:txBody>
      </p:sp>
      <p:grpSp>
        <p:nvGrpSpPr>
          <p:cNvPr id="655" name="Google Shape;655;p7"/>
          <p:cNvGrpSpPr/>
          <p:nvPr/>
        </p:nvGrpSpPr>
        <p:grpSpPr>
          <a:xfrm>
            <a:off x="0" y="3691969"/>
            <a:ext cx="9144053" cy="1451135"/>
            <a:chOff x="0" y="4756675"/>
            <a:chExt cx="1226550" cy="386825"/>
          </a:xfrm>
        </p:grpSpPr>
        <p:sp>
          <p:nvSpPr>
            <p:cNvPr id="656" name="Google Shape;656;p7"/>
            <p:cNvSpPr/>
            <p:nvPr/>
          </p:nvSpPr>
          <p:spPr>
            <a:xfrm>
              <a:off x="0" y="4756675"/>
              <a:ext cx="1226550" cy="386825"/>
            </a:xfrm>
            <a:custGeom>
              <a:avLst/>
              <a:gdLst/>
              <a:ahLst/>
              <a:cxnLst/>
              <a:rect l="l" t="t" r="r" b="b"/>
              <a:pathLst>
                <a:path w="49062" h="15473" extrusionOk="0">
                  <a:moveTo>
                    <a:pt x="43906" y="1"/>
                  </a:moveTo>
                  <a:cubicBezTo>
                    <a:pt x="30874" y="1"/>
                    <a:pt x="21515" y="4376"/>
                    <a:pt x="9762" y="5609"/>
                  </a:cubicBezTo>
                  <a:cubicBezTo>
                    <a:pt x="6523" y="5939"/>
                    <a:pt x="3270" y="6068"/>
                    <a:pt x="0" y="6135"/>
                  </a:cubicBezTo>
                  <a:lnTo>
                    <a:pt x="0" y="15472"/>
                  </a:lnTo>
                  <a:lnTo>
                    <a:pt x="49062" y="15472"/>
                  </a:lnTo>
                  <a:lnTo>
                    <a:pt x="49062" y="228"/>
                  </a:lnTo>
                  <a:cubicBezTo>
                    <a:pt x="47276" y="71"/>
                    <a:pt x="45561" y="1"/>
                    <a:pt x="4390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7"/>
            <p:cNvSpPr/>
            <p:nvPr/>
          </p:nvSpPr>
          <p:spPr>
            <a:xfrm>
              <a:off x="0" y="4832725"/>
              <a:ext cx="1226550" cy="310775"/>
            </a:xfrm>
            <a:custGeom>
              <a:avLst/>
              <a:gdLst/>
              <a:ahLst/>
              <a:cxnLst/>
              <a:rect l="l" t="t" r="r" b="b"/>
              <a:pathLst>
                <a:path w="49062" h="12431" extrusionOk="0">
                  <a:moveTo>
                    <a:pt x="49062" y="0"/>
                  </a:moveTo>
                  <a:cubicBezTo>
                    <a:pt x="47182" y="196"/>
                    <a:pt x="44791" y="738"/>
                    <a:pt x="42747" y="1291"/>
                  </a:cubicBezTo>
                  <a:cubicBezTo>
                    <a:pt x="37778" y="2649"/>
                    <a:pt x="32887" y="4498"/>
                    <a:pt x="27883" y="5742"/>
                  </a:cubicBezTo>
                  <a:cubicBezTo>
                    <a:pt x="22753" y="7016"/>
                    <a:pt x="17514" y="7652"/>
                    <a:pt x="12277" y="7652"/>
                  </a:cubicBezTo>
                  <a:cubicBezTo>
                    <a:pt x="8166" y="7652"/>
                    <a:pt x="4056" y="7260"/>
                    <a:pt x="0" y="6476"/>
                  </a:cubicBezTo>
                  <a:lnTo>
                    <a:pt x="0" y="12430"/>
                  </a:lnTo>
                  <a:lnTo>
                    <a:pt x="49062" y="12430"/>
                  </a:lnTo>
                  <a:lnTo>
                    <a:pt x="49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8" name="Google Shape;658;p7"/>
          <p:cNvSpPr/>
          <p:nvPr/>
        </p:nvSpPr>
        <p:spPr>
          <a:xfrm>
            <a:off x="8286475" y="165515"/>
            <a:ext cx="748916" cy="748950"/>
          </a:xfrm>
          <a:custGeom>
            <a:avLst/>
            <a:gdLst/>
            <a:ahLst/>
            <a:cxnLst/>
            <a:rect l="l" t="t" r="r" b="b"/>
            <a:pathLst>
              <a:path w="6885" h="6885" extrusionOk="0">
                <a:moveTo>
                  <a:pt x="3435" y="0"/>
                </a:moveTo>
                <a:cubicBezTo>
                  <a:pt x="1539" y="0"/>
                  <a:pt x="0" y="1535"/>
                  <a:pt x="0" y="3434"/>
                </a:cubicBezTo>
                <a:cubicBezTo>
                  <a:pt x="0" y="5330"/>
                  <a:pt x="1539" y="6884"/>
                  <a:pt x="3435" y="6884"/>
                </a:cubicBezTo>
                <a:cubicBezTo>
                  <a:pt x="5350" y="6884"/>
                  <a:pt x="6885" y="5330"/>
                  <a:pt x="6885" y="3434"/>
                </a:cubicBezTo>
                <a:cubicBezTo>
                  <a:pt x="6885" y="1535"/>
                  <a:pt x="5350" y="0"/>
                  <a:pt x="3435" y="0"/>
                </a:cubicBezTo>
                <a:close/>
              </a:path>
            </a:pathLst>
          </a:custGeom>
          <a:solidFill>
            <a:srgbClr val="FFD1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7"/>
          <p:cNvSpPr/>
          <p:nvPr/>
        </p:nvSpPr>
        <p:spPr>
          <a:xfrm>
            <a:off x="7646486" y="323370"/>
            <a:ext cx="1129737" cy="290443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7"/>
          <p:cNvSpPr/>
          <p:nvPr/>
        </p:nvSpPr>
        <p:spPr>
          <a:xfrm>
            <a:off x="7938600" y="4383277"/>
            <a:ext cx="242703" cy="208055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7"/>
          <p:cNvSpPr/>
          <p:nvPr/>
        </p:nvSpPr>
        <p:spPr>
          <a:xfrm>
            <a:off x="8550959" y="2059250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7"/>
          <p:cNvSpPr/>
          <p:nvPr/>
        </p:nvSpPr>
        <p:spPr>
          <a:xfrm>
            <a:off x="-610616" y="2865850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7"/>
          <p:cNvSpPr/>
          <p:nvPr/>
        </p:nvSpPr>
        <p:spPr>
          <a:xfrm>
            <a:off x="7305949" y="4383271"/>
            <a:ext cx="413253" cy="354251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7"/>
          <p:cNvSpPr/>
          <p:nvPr/>
        </p:nvSpPr>
        <p:spPr>
          <a:xfrm>
            <a:off x="7739275" y="4664424"/>
            <a:ext cx="309846" cy="26560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7"/>
          <p:cNvSpPr/>
          <p:nvPr/>
        </p:nvSpPr>
        <p:spPr>
          <a:xfrm>
            <a:off x="8181300" y="4175227"/>
            <a:ext cx="242703" cy="208055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7"/>
          <p:cNvSpPr/>
          <p:nvPr/>
        </p:nvSpPr>
        <p:spPr>
          <a:xfrm>
            <a:off x="6614824" y="4509546"/>
            <a:ext cx="413253" cy="354251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7"/>
          <p:cNvSpPr/>
          <p:nvPr/>
        </p:nvSpPr>
        <p:spPr>
          <a:xfrm>
            <a:off x="8506013" y="4664424"/>
            <a:ext cx="309846" cy="26560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8"/>
          <p:cNvSpPr/>
          <p:nvPr/>
        </p:nvSpPr>
        <p:spPr>
          <a:xfrm flipH="1">
            <a:off x="-28" y="3193302"/>
            <a:ext cx="9144053" cy="1950217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0" name="Google Shape;670;p8"/>
          <p:cNvSpPr/>
          <p:nvPr/>
        </p:nvSpPr>
        <p:spPr>
          <a:xfrm>
            <a:off x="0" y="3692714"/>
            <a:ext cx="9144053" cy="1450787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1" name="Google Shape;671;p8"/>
          <p:cNvSpPr/>
          <p:nvPr/>
        </p:nvSpPr>
        <p:spPr>
          <a:xfrm flipH="1">
            <a:off x="35" y="4583077"/>
            <a:ext cx="9144012" cy="560418"/>
          </a:xfrm>
          <a:custGeom>
            <a:avLst/>
            <a:gdLst/>
            <a:ahLst/>
            <a:cxnLst/>
            <a:rect l="l" t="t" r="r" b="b"/>
            <a:pathLst>
              <a:path w="32708" h="3630" extrusionOk="0">
                <a:moveTo>
                  <a:pt x="9514" y="1"/>
                </a:moveTo>
                <a:cubicBezTo>
                  <a:pt x="8599" y="1"/>
                  <a:pt x="7654" y="167"/>
                  <a:pt x="6622" y="588"/>
                </a:cubicBezTo>
                <a:cubicBezTo>
                  <a:pt x="5288" y="1146"/>
                  <a:pt x="4072" y="1304"/>
                  <a:pt x="2869" y="1304"/>
                </a:cubicBezTo>
                <a:cubicBezTo>
                  <a:pt x="1921" y="1304"/>
                  <a:pt x="982" y="1205"/>
                  <a:pt x="1" y="1126"/>
                </a:cubicBezTo>
                <a:lnTo>
                  <a:pt x="1" y="3630"/>
                </a:lnTo>
                <a:lnTo>
                  <a:pt x="32707" y="3630"/>
                </a:lnTo>
                <a:lnTo>
                  <a:pt x="32707" y="686"/>
                </a:lnTo>
                <a:cubicBezTo>
                  <a:pt x="32546" y="655"/>
                  <a:pt x="32381" y="620"/>
                  <a:pt x="32232" y="604"/>
                </a:cubicBezTo>
                <a:cubicBezTo>
                  <a:pt x="31478" y="462"/>
                  <a:pt x="30554" y="276"/>
                  <a:pt x="29687" y="276"/>
                </a:cubicBezTo>
                <a:cubicBezTo>
                  <a:pt x="29259" y="276"/>
                  <a:pt x="28845" y="321"/>
                  <a:pt x="28472" y="439"/>
                </a:cubicBezTo>
                <a:cubicBezTo>
                  <a:pt x="27279" y="816"/>
                  <a:pt x="26266" y="1848"/>
                  <a:pt x="25089" y="2323"/>
                </a:cubicBezTo>
                <a:cubicBezTo>
                  <a:pt x="24148" y="2700"/>
                  <a:pt x="23178" y="2850"/>
                  <a:pt x="22199" y="2850"/>
                </a:cubicBezTo>
                <a:cubicBezTo>
                  <a:pt x="19823" y="2850"/>
                  <a:pt x="17393" y="1968"/>
                  <a:pt x="15194" y="1306"/>
                </a:cubicBezTo>
                <a:cubicBezTo>
                  <a:pt x="13102" y="683"/>
                  <a:pt x="11369" y="1"/>
                  <a:pt x="95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2" name="Google Shape;672;p8"/>
          <p:cNvSpPr txBox="1">
            <a:spLocks noGrp="1"/>
          </p:cNvSpPr>
          <p:nvPr>
            <p:ph type="title"/>
          </p:nvPr>
        </p:nvSpPr>
        <p:spPr>
          <a:xfrm>
            <a:off x="815250" y="1736525"/>
            <a:ext cx="7513500" cy="111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7200">
                <a:latin typeface="Cabin" panose="020B060402020202020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73" name="Google Shape;673;p8"/>
          <p:cNvSpPr/>
          <p:nvPr/>
        </p:nvSpPr>
        <p:spPr>
          <a:xfrm>
            <a:off x="-769856" y="2427015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4" name="Google Shape;674;p8"/>
          <p:cNvSpPr/>
          <p:nvPr/>
        </p:nvSpPr>
        <p:spPr>
          <a:xfrm>
            <a:off x="8113778" y="3248299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5" name="Google Shape;675;p8"/>
          <p:cNvSpPr/>
          <p:nvPr/>
        </p:nvSpPr>
        <p:spPr>
          <a:xfrm>
            <a:off x="7916151" y="341956"/>
            <a:ext cx="770304" cy="198034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6" name="Google Shape;676;p8"/>
          <p:cNvSpPr/>
          <p:nvPr/>
        </p:nvSpPr>
        <p:spPr>
          <a:xfrm>
            <a:off x="2293198" y="438046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7" name="Google Shape;677;p8"/>
          <p:cNvSpPr/>
          <p:nvPr/>
        </p:nvSpPr>
        <p:spPr>
          <a:xfrm>
            <a:off x="2878550" y="4675202"/>
            <a:ext cx="243744" cy="20894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8" name="Google Shape;678;p8"/>
          <p:cNvSpPr/>
          <p:nvPr/>
        </p:nvSpPr>
        <p:spPr>
          <a:xfrm>
            <a:off x="3026127" y="4231209"/>
            <a:ext cx="436099" cy="373845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  <p:sp>
        <p:nvSpPr>
          <p:cNvPr id="679" name="Google Shape;679;p8"/>
          <p:cNvSpPr/>
          <p:nvPr/>
        </p:nvSpPr>
        <p:spPr>
          <a:xfrm>
            <a:off x="8056652" y="4301359"/>
            <a:ext cx="436099" cy="373845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 panose="020B060402020202020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9"/>
          <p:cNvSpPr txBox="1">
            <a:spLocks noGrp="1"/>
          </p:cNvSpPr>
          <p:nvPr>
            <p:ph type="title"/>
          </p:nvPr>
        </p:nvSpPr>
        <p:spPr>
          <a:xfrm>
            <a:off x="808600" y="2398250"/>
            <a:ext cx="3852000" cy="11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82" name="Google Shape;682;p9"/>
          <p:cNvSpPr txBox="1">
            <a:spLocks noGrp="1"/>
          </p:cNvSpPr>
          <p:nvPr>
            <p:ph type="subTitle" idx="1"/>
          </p:nvPr>
        </p:nvSpPr>
        <p:spPr>
          <a:xfrm>
            <a:off x="808500" y="3385425"/>
            <a:ext cx="38520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●"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○"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400"/>
              <a:buFont typeface="Lato"/>
              <a:buChar char="■"/>
              <a:defRPr sz="2100"/>
            </a:lvl9pPr>
          </a:lstStyle>
          <a:p>
            <a:endParaRPr/>
          </a:p>
        </p:txBody>
      </p:sp>
      <p:sp>
        <p:nvSpPr>
          <p:cNvPr id="683" name="Google Shape;683;p9"/>
          <p:cNvSpPr>
            <a:spLocks noGrp="1"/>
          </p:cNvSpPr>
          <p:nvPr>
            <p:ph type="pic" idx="2"/>
          </p:nvPr>
        </p:nvSpPr>
        <p:spPr>
          <a:xfrm>
            <a:off x="5220000" y="1011600"/>
            <a:ext cx="3115500" cy="3120300"/>
          </a:xfrm>
          <a:prstGeom prst="rect">
            <a:avLst/>
          </a:prstGeom>
          <a:noFill/>
          <a:ln>
            <a:noFill/>
          </a:ln>
        </p:spPr>
      </p:sp>
      <p:sp>
        <p:nvSpPr>
          <p:cNvPr id="684" name="Google Shape;684;p9"/>
          <p:cNvSpPr/>
          <p:nvPr/>
        </p:nvSpPr>
        <p:spPr>
          <a:xfrm>
            <a:off x="592444" y="366940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9"/>
          <p:cNvSpPr/>
          <p:nvPr/>
        </p:nvSpPr>
        <p:spPr>
          <a:xfrm>
            <a:off x="305503" y="1471424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9"/>
          <p:cNvSpPr/>
          <p:nvPr/>
        </p:nvSpPr>
        <p:spPr>
          <a:xfrm>
            <a:off x="8168676" y="672031"/>
            <a:ext cx="770304" cy="198034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7" name="Google Shape;687;p9"/>
          <p:cNvGrpSpPr/>
          <p:nvPr/>
        </p:nvGrpSpPr>
        <p:grpSpPr>
          <a:xfrm>
            <a:off x="-137000" y="3148780"/>
            <a:ext cx="1176402" cy="1352021"/>
            <a:chOff x="2163475" y="4092650"/>
            <a:chExt cx="361725" cy="415725"/>
          </a:xfrm>
        </p:grpSpPr>
        <p:sp>
          <p:nvSpPr>
            <p:cNvPr id="688" name="Google Shape;688;p9"/>
            <p:cNvSpPr/>
            <p:nvPr/>
          </p:nvSpPr>
          <p:spPr>
            <a:xfrm>
              <a:off x="2443825" y="4296500"/>
              <a:ext cx="36025" cy="211875"/>
            </a:xfrm>
            <a:custGeom>
              <a:avLst/>
              <a:gdLst/>
              <a:ahLst/>
              <a:cxnLst/>
              <a:rect l="l" t="t" r="r" b="b"/>
              <a:pathLst>
                <a:path w="1441" h="8475" extrusionOk="0">
                  <a:moveTo>
                    <a:pt x="883" y="1"/>
                  </a:moveTo>
                  <a:lnTo>
                    <a:pt x="883" y="1"/>
                  </a:lnTo>
                  <a:cubicBezTo>
                    <a:pt x="83" y="2635"/>
                    <a:pt x="0" y="5759"/>
                    <a:pt x="656" y="8475"/>
                  </a:cubicBezTo>
                  <a:lnTo>
                    <a:pt x="1441" y="8279"/>
                  </a:lnTo>
                  <a:cubicBezTo>
                    <a:pt x="624" y="5743"/>
                    <a:pt x="409" y="2748"/>
                    <a:pt x="883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2163775" y="4321050"/>
              <a:ext cx="46250" cy="115700"/>
            </a:xfrm>
            <a:custGeom>
              <a:avLst/>
              <a:gdLst/>
              <a:ahLst/>
              <a:cxnLst/>
              <a:rect l="l" t="t" r="r" b="b"/>
              <a:pathLst>
                <a:path w="1850" h="4628" extrusionOk="0">
                  <a:moveTo>
                    <a:pt x="1" y="0"/>
                  </a:moveTo>
                  <a:lnTo>
                    <a:pt x="1" y="0"/>
                  </a:lnTo>
                  <a:cubicBezTo>
                    <a:pt x="640" y="1409"/>
                    <a:pt x="1080" y="2912"/>
                    <a:pt x="1292" y="4416"/>
                  </a:cubicBezTo>
                  <a:lnTo>
                    <a:pt x="1849" y="4628"/>
                  </a:lnTo>
                  <a:cubicBezTo>
                    <a:pt x="1622" y="2995"/>
                    <a:pt x="950" y="1327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2202250" y="4326825"/>
              <a:ext cx="31525" cy="123850"/>
            </a:xfrm>
            <a:custGeom>
              <a:avLst/>
              <a:gdLst/>
              <a:ahLst/>
              <a:cxnLst/>
              <a:rect l="l" t="t" r="r" b="b"/>
              <a:pathLst>
                <a:path w="1261" h="4954" extrusionOk="0">
                  <a:moveTo>
                    <a:pt x="440" y="1"/>
                  </a:moveTo>
                  <a:lnTo>
                    <a:pt x="440" y="1"/>
                  </a:lnTo>
                  <a:cubicBezTo>
                    <a:pt x="0" y="1618"/>
                    <a:pt x="32" y="3353"/>
                    <a:pt x="506" y="4954"/>
                  </a:cubicBezTo>
                  <a:lnTo>
                    <a:pt x="1260" y="4644"/>
                  </a:lnTo>
                  <a:cubicBezTo>
                    <a:pt x="687" y="3172"/>
                    <a:pt x="408" y="1586"/>
                    <a:pt x="44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2370225" y="4352550"/>
              <a:ext cx="20525" cy="76450"/>
            </a:xfrm>
            <a:custGeom>
              <a:avLst/>
              <a:gdLst/>
              <a:ahLst/>
              <a:cxnLst/>
              <a:rect l="l" t="t" r="r" b="b"/>
              <a:pathLst>
                <a:path w="821" h="3058" extrusionOk="0">
                  <a:moveTo>
                    <a:pt x="1" y="0"/>
                  </a:moveTo>
                  <a:cubicBezTo>
                    <a:pt x="150" y="1013"/>
                    <a:pt x="232" y="2029"/>
                    <a:pt x="248" y="3058"/>
                  </a:cubicBezTo>
                  <a:lnTo>
                    <a:pt x="821" y="2779"/>
                  </a:lnTo>
                  <a:cubicBezTo>
                    <a:pt x="640" y="1833"/>
                    <a:pt x="377" y="89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2379650" y="4305150"/>
              <a:ext cx="31525" cy="125125"/>
            </a:xfrm>
            <a:custGeom>
              <a:avLst/>
              <a:gdLst/>
              <a:ahLst/>
              <a:cxnLst/>
              <a:rect l="l" t="t" r="r" b="b"/>
              <a:pathLst>
                <a:path w="1261" h="5005" extrusionOk="0">
                  <a:moveTo>
                    <a:pt x="0" y="0"/>
                  </a:moveTo>
                  <a:lnTo>
                    <a:pt x="0" y="0"/>
                  </a:lnTo>
                  <a:cubicBezTo>
                    <a:pt x="295" y="1633"/>
                    <a:pt x="393" y="3321"/>
                    <a:pt x="295" y="5005"/>
                  </a:cubicBezTo>
                  <a:lnTo>
                    <a:pt x="1260" y="4479"/>
                  </a:lnTo>
                  <a:cubicBezTo>
                    <a:pt x="1064" y="2944"/>
                    <a:pt x="640" y="1421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2403775" y="4331725"/>
              <a:ext cx="19275" cy="87475"/>
            </a:xfrm>
            <a:custGeom>
              <a:avLst/>
              <a:gdLst/>
              <a:ahLst/>
              <a:cxnLst/>
              <a:rect l="l" t="t" r="r" b="b"/>
              <a:pathLst>
                <a:path w="771" h="3499" extrusionOk="0">
                  <a:moveTo>
                    <a:pt x="146" y="1"/>
                  </a:moveTo>
                  <a:cubicBezTo>
                    <a:pt x="130" y="1159"/>
                    <a:pt x="99" y="2336"/>
                    <a:pt x="1" y="3498"/>
                  </a:cubicBezTo>
                  <a:lnTo>
                    <a:pt x="770" y="3239"/>
                  </a:lnTo>
                  <a:cubicBezTo>
                    <a:pt x="574" y="2160"/>
                    <a:pt x="362" y="1080"/>
                    <a:pt x="14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2424200" y="4283450"/>
              <a:ext cx="31900" cy="176275"/>
            </a:xfrm>
            <a:custGeom>
              <a:avLst/>
              <a:gdLst/>
              <a:ahLst/>
              <a:cxnLst/>
              <a:rect l="l" t="t" r="r" b="b"/>
              <a:pathLst>
                <a:path w="1276" h="7051" extrusionOk="0">
                  <a:moveTo>
                    <a:pt x="0" y="1"/>
                  </a:moveTo>
                  <a:lnTo>
                    <a:pt x="0" y="1"/>
                  </a:lnTo>
                  <a:cubicBezTo>
                    <a:pt x="83" y="605"/>
                    <a:pt x="51" y="1029"/>
                    <a:pt x="51" y="1488"/>
                  </a:cubicBezTo>
                  <a:cubicBezTo>
                    <a:pt x="51" y="2305"/>
                    <a:pt x="181" y="3420"/>
                    <a:pt x="409" y="4499"/>
                  </a:cubicBezTo>
                  <a:cubicBezTo>
                    <a:pt x="640" y="5594"/>
                    <a:pt x="982" y="6642"/>
                    <a:pt x="1276" y="7050"/>
                  </a:cubicBezTo>
                  <a:cubicBezTo>
                    <a:pt x="1178" y="6607"/>
                    <a:pt x="1080" y="6151"/>
                    <a:pt x="1017" y="5708"/>
                  </a:cubicBezTo>
                  <a:cubicBezTo>
                    <a:pt x="883" y="4938"/>
                    <a:pt x="836" y="4236"/>
                    <a:pt x="723" y="3482"/>
                  </a:cubicBezTo>
                  <a:cubicBezTo>
                    <a:pt x="573" y="2423"/>
                    <a:pt x="330" y="1210"/>
                    <a:pt x="51" y="2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2424200" y="4285875"/>
              <a:ext cx="31775" cy="171425"/>
            </a:xfrm>
            <a:custGeom>
              <a:avLst/>
              <a:gdLst/>
              <a:ahLst/>
              <a:cxnLst/>
              <a:rect l="l" t="t" r="r" b="b"/>
              <a:pathLst>
                <a:path w="1271" h="6857" extrusionOk="0">
                  <a:moveTo>
                    <a:pt x="38" y="1"/>
                  </a:moveTo>
                  <a:cubicBezTo>
                    <a:pt x="20" y="1"/>
                    <a:pt x="0" y="14"/>
                    <a:pt x="0" y="33"/>
                  </a:cubicBezTo>
                  <a:cubicBezTo>
                    <a:pt x="248" y="1148"/>
                    <a:pt x="295" y="2275"/>
                    <a:pt x="444" y="3405"/>
                  </a:cubicBezTo>
                  <a:cubicBezTo>
                    <a:pt x="605" y="4563"/>
                    <a:pt x="852" y="5725"/>
                    <a:pt x="1213" y="6839"/>
                  </a:cubicBezTo>
                  <a:cubicBezTo>
                    <a:pt x="1213" y="6851"/>
                    <a:pt x="1222" y="6856"/>
                    <a:pt x="1232" y="6856"/>
                  </a:cubicBezTo>
                  <a:cubicBezTo>
                    <a:pt x="1249" y="6856"/>
                    <a:pt x="1270" y="6842"/>
                    <a:pt x="1260" y="6820"/>
                  </a:cubicBezTo>
                  <a:cubicBezTo>
                    <a:pt x="919" y="5725"/>
                    <a:pt x="671" y="4582"/>
                    <a:pt x="507" y="3436"/>
                  </a:cubicBezTo>
                  <a:cubicBezTo>
                    <a:pt x="361" y="2290"/>
                    <a:pt x="295" y="1148"/>
                    <a:pt x="67" y="18"/>
                  </a:cubicBezTo>
                  <a:cubicBezTo>
                    <a:pt x="61" y="6"/>
                    <a:pt x="50" y="1"/>
                    <a:pt x="3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2425475" y="4299850"/>
              <a:ext cx="27400" cy="154075"/>
            </a:xfrm>
            <a:custGeom>
              <a:avLst/>
              <a:gdLst/>
              <a:ahLst/>
              <a:cxnLst/>
              <a:rect l="l" t="t" r="r" b="b"/>
              <a:pathLst>
                <a:path w="1096" h="6163" extrusionOk="0">
                  <a:moveTo>
                    <a:pt x="0" y="0"/>
                  </a:moveTo>
                  <a:cubicBezTo>
                    <a:pt x="16" y="295"/>
                    <a:pt x="0" y="554"/>
                    <a:pt x="0" y="832"/>
                  </a:cubicBezTo>
                  <a:cubicBezTo>
                    <a:pt x="0" y="1649"/>
                    <a:pt x="130" y="2764"/>
                    <a:pt x="358" y="3843"/>
                  </a:cubicBezTo>
                  <a:cubicBezTo>
                    <a:pt x="554" y="4773"/>
                    <a:pt x="832" y="5672"/>
                    <a:pt x="1095" y="6162"/>
                  </a:cubicBezTo>
                  <a:cubicBezTo>
                    <a:pt x="1095" y="6147"/>
                    <a:pt x="1080" y="6131"/>
                    <a:pt x="1080" y="6100"/>
                  </a:cubicBezTo>
                  <a:cubicBezTo>
                    <a:pt x="719" y="5150"/>
                    <a:pt x="377" y="3745"/>
                    <a:pt x="212" y="2516"/>
                  </a:cubicBezTo>
                  <a:cubicBezTo>
                    <a:pt x="98" y="1602"/>
                    <a:pt x="63" y="817"/>
                    <a:pt x="0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2424600" y="4285525"/>
              <a:ext cx="25" cy="2875"/>
            </a:xfrm>
            <a:custGeom>
              <a:avLst/>
              <a:gdLst/>
              <a:ahLst/>
              <a:cxnLst/>
              <a:rect l="l" t="t" r="r" b="b"/>
              <a:pathLst>
                <a:path w="1" h="115" extrusionOk="0">
                  <a:moveTo>
                    <a:pt x="0" y="8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2249625" y="4220075"/>
              <a:ext cx="30750" cy="215500"/>
            </a:xfrm>
            <a:custGeom>
              <a:avLst/>
              <a:gdLst/>
              <a:ahLst/>
              <a:cxnLst/>
              <a:rect l="l" t="t" r="r" b="b"/>
              <a:pathLst>
                <a:path w="1230" h="8620" extrusionOk="0">
                  <a:moveTo>
                    <a:pt x="1229" y="0"/>
                  </a:moveTo>
                  <a:lnTo>
                    <a:pt x="1229" y="0"/>
                  </a:lnTo>
                  <a:cubicBezTo>
                    <a:pt x="868" y="522"/>
                    <a:pt x="476" y="1798"/>
                    <a:pt x="264" y="3125"/>
                  </a:cubicBezTo>
                  <a:cubicBezTo>
                    <a:pt x="52" y="4467"/>
                    <a:pt x="1" y="5821"/>
                    <a:pt x="83" y="6802"/>
                  </a:cubicBezTo>
                  <a:cubicBezTo>
                    <a:pt x="150" y="7360"/>
                    <a:pt x="229" y="7866"/>
                    <a:pt x="166" y="8620"/>
                  </a:cubicBezTo>
                  <a:lnTo>
                    <a:pt x="229" y="8357"/>
                  </a:lnTo>
                  <a:cubicBezTo>
                    <a:pt x="523" y="7132"/>
                    <a:pt x="739" y="5644"/>
                    <a:pt x="837" y="4349"/>
                  </a:cubicBezTo>
                  <a:cubicBezTo>
                    <a:pt x="900" y="3435"/>
                    <a:pt x="900" y="2583"/>
                    <a:pt x="982" y="1653"/>
                  </a:cubicBezTo>
                  <a:cubicBezTo>
                    <a:pt x="1049" y="1111"/>
                    <a:pt x="1131" y="542"/>
                    <a:pt x="122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2253900" y="4223300"/>
              <a:ext cx="25975" cy="209050"/>
            </a:xfrm>
            <a:custGeom>
              <a:avLst/>
              <a:gdLst/>
              <a:ahLst/>
              <a:cxnLst/>
              <a:rect l="l" t="t" r="r" b="b"/>
              <a:pathLst>
                <a:path w="1039" h="8362" extrusionOk="0">
                  <a:moveTo>
                    <a:pt x="1004" y="1"/>
                  </a:moveTo>
                  <a:cubicBezTo>
                    <a:pt x="993" y="1"/>
                    <a:pt x="982" y="7"/>
                    <a:pt x="976" y="21"/>
                  </a:cubicBezTo>
                  <a:cubicBezTo>
                    <a:pt x="599" y="1359"/>
                    <a:pt x="387" y="2748"/>
                    <a:pt x="289" y="4122"/>
                  </a:cubicBezTo>
                  <a:cubicBezTo>
                    <a:pt x="175" y="5531"/>
                    <a:pt x="238" y="6936"/>
                    <a:pt x="10" y="8326"/>
                  </a:cubicBezTo>
                  <a:cubicBezTo>
                    <a:pt x="1" y="8347"/>
                    <a:pt x="20" y="8361"/>
                    <a:pt x="37" y="8361"/>
                  </a:cubicBezTo>
                  <a:cubicBezTo>
                    <a:pt x="48" y="8361"/>
                    <a:pt x="58" y="8355"/>
                    <a:pt x="58" y="8341"/>
                  </a:cubicBezTo>
                  <a:cubicBezTo>
                    <a:pt x="289" y="7003"/>
                    <a:pt x="238" y="5645"/>
                    <a:pt x="336" y="4287"/>
                  </a:cubicBezTo>
                  <a:cubicBezTo>
                    <a:pt x="419" y="2866"/>
                    <a:pt x="646" y="1426"/>
                    <a:pt x="1039" y="36"/>
                  </a:cubicBezTo>
                  <a:cubicBezTo>
                    <a:pt x="1039" y="15"/>
                    <a:pt x="1021" y="1"/>
                    <a:pt x="10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2249625" y="4227050"/>
              <a:ext cx="26625" cy="188500"/>
            </a:xfrm>
            <a:custGeom>
              <a:avLst/>
              <a:gdLst/>
              <a:ahLst/>
              <a:cxnLst/>
              <a:rect l="l" t="t" r="r" b="b"/>
              <a:pathLst>
                <a:path w="1065" h="7540" extrusionOk="0">
                  <a:moveTo>
                    <a:pt x="1065" y="0"/>
                  </a:moveTo>
                  <a:lnTo>
                    <a:pt x="1065" y="0"/>
                  </a:lnTo>
                  <a:cubicBezTo>
                    <a:pt x="754" y="620"/>
                    <a:pt x="444" y="1715"/>
                    <a:pt x="264" y="2846"/>
                  </a:cubicBezTo>
                  <a:cubicBezTo>
                    <a:pt x="52" y="4188"/>
                    <a:pt x="1" y="5542"/>
                    <a:pt x="83" y="6523"/>
                  </a:cubicBezTo>
                  <a:cubicBezTo>
                    <a:pt x="115" y="6853"/>
                    <a:pt x="166" y="7179"/>
                    <a:pt x="181" y="7540"/>
                  </a:cubicBezTo>
                  <a:cubicBezTo>
                    <a:pt x="166" y="6543"/>
                    <a:pt x="130" y="5593"/>
                    <a:pt x="197" y="4482"/>
                  </a:cubicBezTo>
                  <a:cubicBezTo>
                    <a:pt x="311" y="2975"/>
                    <a:pt x="621" y="1260"/>
                    <a:pt x="1033" y="82"/>
                  </a:cubicBezTo>
                  <a:cubicBezTo>
                    <a:pt x="1049" y="67"/>
                    <a:pt x="1065" y="31"/>
                    <a:pt x="1065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2254150" y="4429375"/>
              <a:ext cx="25" cy="3750"/>
            </a:xfrm>
            <a:custGeom>
              <a:avLst/>
              <a:gdLst/>
              <a:ahLst/>
              <a:cxnLst/>
              <a:rect l="l" t="t" r="r" b="b"/>
              <a:pathLst>
                <a:path w="1" h="150" extrusionOk="0">
                  <a:moveTo>
                    <a:pt x="0" y="36"/>
                  </a:moveTo>
                  <a:lnTo>
                    <a:pt x="0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2255325" y="4286700"/>
              <a:ext cx="56925" cy="152125"/>
            </a:xfrm>
            <a:custGeom>
              <a:avLst/>
              <a:gdLst/>
              <a:ahLst/>
              <a:cxnLst/>
              <a:rect l="l" t="t" r="r" b="b"/>
              <a:pathLst>
                <a:path w="2277" h="6085" extrusionOk="0">
                  <a:moveTo>
                    <a:pt x="2277" y="0"/>
                  </a:moveTo>
                  <a:lnTo>
                    <a:pt x="2277" y="0"/>
                  </a:lnTo>
                  <a:cubicBezTo>
                    <a:pt x="1786" y="330"/>
                    <a:pt x="1178" y="1213"/>
                    <a:pt x="770" y="2159"/>
                  </a:cubicBezTo>
                  <a:cubicBezTo>
                    <a:pt x="362" y="3093"/>
                    <a:pt x="134" y="4059"/>
                    <a:pt x="118" y="4777"/>
                  </a:cubicBezTo>
                  <a:cubicBezTo>
                    <a:pt x="118" y="5185"/>
                    <a:pt x="165" y="5562"/>
                    <a:pt x="1" y="6084"/>
                  </a:cubicBezTo>
                  <a:lnTo>
                    <a:pt x="83" y="5903"/>
                  </a:lnTo>
                  <a:cubicBezTo>
                    <a:pt x="589" y="5056"/>
                    <a:pt x="1017" y="4008"/>
                    <a:pt x="1276" y="3078"/>
                  </a:cubicBezTo>
                  <a:cubicBezTo>
                    <a:pt x="1457" y="2438"/>
                    <a:pt x="1571" y="1818"/>
                    <a:pt x="1802" y="1162"/>
                  </a:cubicBezTo>
                  <a:cubicBezTo>
                    <a:pt x="1916" y="770"/>
                    <a:pt x="2096" y="377"/>
                    <a:pt x="2277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2255950" y="4288425"/>
              <a:ext cx="55325" cy="148575"/>
            </a:xfrm>
            <a:custGeom>
              <a:avLst/>
              <a:gdLst/>
              <a:ahLst/>
              <a:cxnLst/>
              <a:rect l="l" t="t" r="r" b="b"/>
              <a:pathLst>
                <a:path w="2213" h="5943" extrusionOk="0">
                  <a:moveTo>
                    <a:pt x="2166" y="1"/>
                  </a:moveTo>
                  <a:cubicBezTo>
                    <a:pt x="2156" y="1"/>
                    <a:pt x="2145" y="5"/>
                    <a:pt x="2134" y="14"/>
                  </a:cubicBezTo>
                  <a:cubicBezTo>
                    <a:pt x="1581" y="897"/>
                    <a:pt x="1153" y="1862"/>
                    <a:pt x="843" y="2859"/>
                  </a:cubicBezTo>
                  <a:cubicBezTo>
                    <a:pt x="549" y="3872"/>
                    <a:pt x="435" y="4920"/>
                    <a:pt x="11" y="5901"/>
                  </a:cubicBezTo>
                  <a:cubicBezTo>
                    <a:pt x="1" y="5921"/>
                    <a:pt x="16" y="5943"/>
                    <a:pt x="33" y="5943"/>
                  </a:cubicBezTo>
                  <a:cubicBezTo>
                    <a:pt x="42" y="5943"/>
                    <a:pt x="52" y="5936"/>
                    <a:pt x="58" y="5917"/>
                  </a:cubicBezTo>
                  <a:cubicBezTo>
                    <a:pt x="466" y="4987"/>
                    <a:pt x="600" y="4005"/>
                    <a:pt x="859" y="3024"/>
                  </a:cubicBezTo>
                  <a:cubicBezTo>
                    <a:pt x="1153" y="1976"/>
                    <a:pt x="1597" y="964"/>
                    <a:pt x="2201" y="45"/>
                  </a:cubicBezTo>
                  <a:cubicBezTo>
                    <a:pt x="2212" y="23"/>
                    <a:pt x="2192" y="1"/>
                    <a:pt x="216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2257775" y="4291200"/>
              <a:ext cx="48700" cy="133275"/>
            </a:xfrm>
            <a:custGeom>
              <a:avLst/>
              <a:gdLst/>
              <a:ahLst/>
              <a:cxnLst/>
              <a:rect l="l" t="t" r="r" b="b"/>
              <a:pathLst>
                <a:path w="1948" h="5331" extrusionOk="0">
                  <a:moveTo>
                    <a:pt x="1947" y="1"/>
                  </a:moveTo>
                  <a:lnTo>
                    <a:pt x="1947" y="1"/>
                  </a:lnTo>
                  <a:cubicBezTo>
                    <a:pt x="1508" y="409"/>
                    <a:pt x="1033" y="1178"/>
                    <a:pt x="672" y="1979"/>
                  </a:cubicBezTo>
                  <a:cubicBezTo>
                    <a:pt x="264" y="2913"/>
                    <a:pt x="36" y="3879"/>
                    <a:pt x="20" y="4597"/>
                  </a:cubicBezTo>
                  <a:cubicBezTo>
                    <a:pt x="20" y="4840"/>
                    <a:pt x="36" y="5072"/>
                    <a:pt x="1" y="5331"/>
                  </a:cubicBezTo>
                  <a:cubicBezTo>
                    <a:pt x="118" y="4613"/>
                    <a:pt x="181" y="3926"/>
                    <a:pt x="413" y="3141"/>
                  </a:cubicBezTo>
                  <a:cubicBezTo>
                    <a:pt x="707" y="2062"/>
                    <a:pt x="1296" y="868"/>
                    <a:pt x="1916" y="52"/>
                  </a:cubicBezTo>
                  <a:cubicBezTo>
                    <a:pt x="1932" y="32"/>
                    <a:pt x="1932" y="17"/>
                    <a:pt x="194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2255825" y="4434775"/>
              <a:ext cx="400" cy="2475"/>
            </a:xfrm>
            <a:custGeom>
              <a:avLst/>
              <a:gdLst/>
              <a:ahLst/>
              <a:cxnLst/>
              <a:rect l="l" t="t" r="r" b="b"/>
              <a:pathLst>
                <a:path w="16" h="99" extrusionOk="0">
                  <a:moveTo>
                    <a:pt x="16" y="0"/>
                  </a:moveTo>
                  <a:cubicBezTo>
                    <a:pt x="16" y="5"/>
                    <a:pt x="16" y="11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0"/>
                  </a:lnTo>
                  <a:close/>
                  <a:moveTo>
                    <a:pt x="16" y="16"/>
                  </a:moveTo>
                  <a:lnTo>
                    <a:pt x="0" y="98"/>
                  </a:lnTo>
                  <a:cubicBezTo>
                    <a:pt x="13" y="69"/>
                    <a:pt x="15" y="42"/>
                    <a:pt x="16" y="16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2228825" y="4272875"/>
              <a:ext cx="18775" cy="172125"/>
            </a:xfrm>
            <a:custGeom>
              <a:avLst/>
              <a:gdLst/>
              <a:ahLst/>
              <a:cxnLst/>
              <a:rect l="l" t="t" r="r" b="b"/>
              <a:pathLst>
                <a:path w="751" h="6885" extrusionOk="0">
                  <a:moveTo>
                    <a:pt x="652" y="0"/>
                  </a:moveTo>
                  <a:lnTo>
                    <a:pt x="652" y="0"/>
                  </a:lnTo>
                  <a:cubicBezTo>
                    <a:pt x="358" y="440"/>
                    <a:pt x="130" y="1472"/>
                    <a:pt x="64" y="2551"/>
                  </a:cubicBezTo>
                  <a:cubicBezTo>
                    <a:pt x="1" y="3611"/>
                    <a:pt x="99" y="4690"/>
                    <a:pt x="276" y="5460"/>
                  </a:cubicBezTo>
                  <a:cubicBezTo>
                    <a:pt x="374" y="5903"/>
                    <a:pt x="523" y="6296"/>
                    <a:pt x="539" y="6884"/>
                  </a:cubicBezTo>
                  <a:lnTo>
                    <a:pt x="554" y="6672"/>
                  </a:lnTo>
                  <a:cubicBezTo>
                    <a:pt x="703" y="5672"/>
                    <a:pt x="750" y="4494"/>
                    <a:pt x="719" y="3466"/>
                  </a:cubicBezTo>
                  <a:cubicBezTo>
                    <a:pt x="688" y="2728"/>
                    <a:pt x="605" y="2061"/>
                    <a:pt x="590" y="1323"/>
                  </a:cubicBezTo>
                  <a:cubicBezTo>
                    <a:pt x="590" y="883"/>
                    <a:pt x="605" y="440"/>
                    <a:pt x="652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2236575" y="4275225"/>
              <a:ext cx="8575" cy="167400"/>
            </a:xfrm>
            <a:custGeom>
              <a:avLst/>
              <a:gdLst/>
              <a:ahLst/>
              <a:cxnLst/>
              <a:rect l="l" t="t" r="r" b="b"/>
              <a:pathLst>
                <a:path w="343" h="6696" extrusionOk="0">
                  <a:moveTo>
                    <a:pt x="307" y="1"/>
                  </a:moveTo>
                  <a:cubicBezTo>
                    <a:pt x="296" y="1"/>
                    <a:pt x="285" y="6"/>
                    <a:pt x="280" y="20"/>
                  </a:cubicBezTo>
                  <a:cubicBezTo>
                    <a:pt x="64" y="1131"/>
                    <a:pt x="1" y="2261"/>
                    <a:pt x="48" y="3372"/>
                  </a:cubicBezTo>
                  <a:cubicBezTo>
                    <a:pt x="99" y="4467"/>
                    <a:pt x="280" y="5562"/>
                    <a:pt x="213" y="6657"/>
                  </a:cubicBezTo>
                  <a:cubicBezTo>
                    <a:pt x="213" y="6682"/>
                    <a:pt x="225" y="6695"/>
                    <a:pt x="236" y="6695"/>
                  </a:cubicBezTo>
                  <a:cubicBezTo>
                    <a:pt x="248" y="6695"/>
                    <a:pt x="260" y="6682"/>
                    <a:pt x="260" y="6657"/>
                  </a:cubicBezTo>
                  <a:cubicBezTo>
                    <a:pt x="342" y="5578"/>
                    <a:pt x="162" y="4518"/>
                    <a:pt x="115" y="3419"/>
                  </a:cubicBezTo>
                  <a:cubicBezTo>
                    <a:pt x="48" y="2292"/>
                    <a:pt x="115" y="1146"/>
                    <a:pt x="342" y="36"/>
                  </a:cubicBezTo>
                  <a:cubicBezTo>
                    <a:pt x="342" y="16"/>
                    <a:pt x="324" y="1"/>
                    <a:pt x="30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2228825" y="4278550"/>
              <a:ext cx="13075" cy="150450"/>
            </a:xfrm>
            <a:custGeom>
              <a:avLst/>
              <a:gdLst/>
              <a:ahLst/>
              <a:cxnLst/>
              <a:rect l="l" t="t" r="r" b="b"/>
              <a:pathLst>
                <a:path w="523" h="6018" extrusionOk="0">
                  <a:moveTo>
                    <a:pt x="523" y="1"/>
                  </a:moveTo>
                  <a:lnTo>
                    <a:pt x="523" y="1"/>
                  </a:lnTo>
                  <a:cubicBezTo>
                    <a:pt x="295" y="523"/>
                    <a:pt x="130" y="1406"/>
                    <a:pt x="64" y="2324"/>
                  </a:cubicBezTo>
                  <a:cubicBezTo>
                    <a:pt x="1" y="3384"/>
                    <a:pt x="99" y="4463"/>
                    <a:pt x="276" y="5233"/>
                  </a:cubicBezTo>
                  <a:cubicBezTo>
                    <a:pt x="342" y="5496"/>
                    <a:pt x="409" y="5739"/>
                    <a:pt x="456" y="6018"/>
                  </a:cubicBezTo>
                  <a:cubicBezTo>
                    <a:pt x="342" y="5233"/>
                    <a:pt x="213" y="4499"/>
                    <a:pt x="177" y="3600"/>
                  </a:cubicBezTo>
                  <a:cubicBezTo>
                    <a:pt x="115" y="2403"/>
                    <a:pt x="244" y="1029"/>
                    <a:pt x="507" y="67"/>
                  </a:cubicBezTo>
                  <a:cubicBezTo>
                    <a:pt x="523" y="48"/>
                    <a:pt x="523" y="32"/>
                    <a:pt x="523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2241875" y="4440075"/>
              <a:ext cx="425" cy="2850"/>
            </a:xfrm>
            <a:custGeom>
              <a:avLst/>
              <a:gdLst/>
              <a:ahLst/>
              <a:cxnLst/>
              <a:rect l="l" t="t" r="r" b="b"/>
              <a:pathLst>
                <a:path w="17" h="114" extrusionOk="0">
                  <a:moveTo>
                    <a:pt x="1" y="0"/>
                  </a:moveTo>
                  <a:lnTo>
                    <a:pt x="1" y="31"/>
                  </a:lnTo>
                  <a:lnTo>
                    <a:pt x="1" y="33"/>
                  </a:lnTo>
                  <a:lnTo>
                    <a:pt x="1" y="33"/>
                  </a:lnTo>
                  <a:cubicBezTo>
                    <a:pt x="1" y="22"/>
                    <a:pt x="1" y="12"/>
                    <a:pt x="1" y="0"/>
                  </a:cubicBezTo>
                  <a:close/>
                  <a:moveTo>
                    <a:pt x="1" y="33"/>
                  </a:moveTo>
                  <a:cubicBezTo>
                    <a:pt x="2" y="64"/>
                    <a:pt x="5" y="90"/>
                    <a:pt x="17" y="114"/>
                  </a:cubicBezTo>
                  <a:lnTo>
                    <a:pt x="1" y="33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2187125" y="4282875"/>
              <a:ext cx="18225" cy="129325"/>
            </a:xfrm>
            <a:custGeom>
              <a:avLst/>
              <a:gdLst/>
              <a:ahLst/>
              <a:cxnLst/>
              <a:rect l="l" t="t" r="r" b="b"/>
              <a:pathLst>
                <a:path w="729" h="5173" extrusionOk="0">
                  <a:moveTo>
                    <a:pt x="228" y="0"/>
                  </a:moveTo>
                  <a:cubicBezTo>
                    <a:pt x="213" y="0"/>
                    <a:pt x="197" y="8"/>
                    <a:pt x="197" y="24"/>
                  </a:cubicBezTo>
                  <a:cubicBezTo>
                    <a:pt x="1" y="1739"/>
                    <a:pt x="115" y="3505"/>
                    <a:pt x="652" y="5142"/>
                  </a:cubicBezTo>
                  <a:cubicBezTo>
                    <a:pt x="659" y="5163"/>
                    <a:pt x="674" y="5172"/>
                    <a:pt x="688" y="5172"/>
                  </a:cubicBezTo>
                  <a:cubicBezTo>
                    <a:pt x="709" y="5172"/>
                    <a:pt x="728" y="5154"/>
                    <a:pt x="719" y="5126"/>
                  </a:cubicBezTo>
                  <a:cubicBezTo>
                    <a:pt x="177" y="3490"/>
                    <a:pt x="64" y="1723"/>
                    <a:pt x="260" y="24"/>
                  </a:cubicBezTo>
                  <a:cubicBezTo>
                    <a:pt x="260" y="8"/>
                    <a:pt x="244" y="0"/>
                    <a:pt x="228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2311950" y="4294025"/>
              <a:ext cx="36075" cy="120175"/>
            </a:xfrm>
            <a:custGeom>
              <a:avLst/>
              <a:gdLst/>
              <a:ahLst/>
              <a:cxnLst/>
              <a:rect l="l" t="t" r="r" b="b"/>
              <a:pathLst>
                <a:path w="1443" h="4807" extrusionOk="0">
                  <a:moveTo>
                    <a:pt x="1400" y="1"/>
                  </a:moveTo>
                  <a:cubicBezTo>
                    <a:pt x="1387" y="1"/>
                    <a:pt x="1373" y="6"/>
                    <a:pt x="1366" y="17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8" y="4807"/>
                  </a:cubicBezTo>
                  <a:cubicBezTo>
                    <a:pt x="53" y="4807"/>
                    <a:pt x="68" y="4798"/>
                    <a:pt x="75" y="4778"/>
                  </a:cubicBezTo>
                  <a:cubicBezTo>
                    <a:pt x="699" y="3256"/>
                    <a:pt x="1154" y="1670"/>
                    <a:pt x="1433" y="37"/>
                  </a:cubicBezTo>
                  <a:cubicBezTo>
                    <a:pt x="1443" y="15"/>
                    <a:pt x="1422" y="1"/>
                    <a:pt x="1400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2443425" y="4241425"/>
              <a:ext cx="35500" cy="207975"/>
            </a:xfrm>
            <a:custGeom>
              <a:avLst/>
              <a:gdLst/>
              <a:ahLst/>
              <a:cxnLst/>
              <a:rect l="l" t="t" r="r" b="b"/>
              <a:pathLst>
                <a:path w="1420" h="8319" extrusionOk="0">
                  <a:moveTo>
                    <a:pt x="1373" y="1"/>
                  </a:moveTo>
                  <a:cubicBezTo>
                    <a:pt x="1363" y="1"/>
                    <a:pt x="1352" y="5"/>
                    <a:pt x="1343" y="14"/>
                  </a:cubicBezTo>
                  <a:cubicBezTo>
                    <a:pt x="589" y="1125"/>
                    <a:pt x="248" y="2483"/>
                    <a:pt x="130" y="3809"/>
                  </a:cubicBezTo>
                  <a:cubicBezTo>
                    <a:pt x="1" y="5312"/>
                    <a:pt x="213" y="6851"/>
                    <a:pt x="605" y="8288"/>
                  </a:cubicBezTo>
                  <a:cubicBezTo>
                    <a:pt x="612" y="8309"/>
                    <a:pt x="628" y="8319"/>
                    <a:pt x="642" y="8319"/>
                  </a:cubicBezTo>
                  <a:cubicBezTo>
                    <a:pt x="663" y="8319"/>
                    <a:pt x="681" y="8301"/>
                    <a:pt x="672" y="8272"/>
                  </a:cubicBezTo>
                  <a:cubicBezTo>
                    <a:pt x="279" y="6867"/>
                    <a:pt x="83" y="5395"/>
                    <a:pt x="181" y="3923"/>
                  </a:cubicBezTo>
                  <a:cubicBezTo>
                    <a:pt x="279" y="2581"/>
                    <a:pt x="640" y="1176"/>
                    <a:pt x="1406" y="45"/>
                  </a:cubicBezTo>
                  <a:cubicBezTo>
                    <a:pt x="1420" y="23"/>
                    <a:pt x="1398" y="1"/>
                    <a:pt x="137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2441375" y="4214525"/>
              <a:ext cx="69575" cy="54575"/>
            </a:xfrm>
            <a:custGeom>
              <a:avLst/>
              <a:gdLst/>
              <a:ahLst/>
              <a:cxnLst/>
              <a:rect l="l" t="t" r="r" b="b"/>
              <a:pathLst>
                <a:path w="2783" h="2183" extrusionOk="0">
                  <a:moveTo>
                    <a:pt x="2636" y="0"/>
                  </a:moveTo>
                  <a:cubicBezTo>
                    <a:pt x="2612" y="0"/>
                    <a:pt x="2588" y="4"/>
                    <a:pt x="2567" y="10"/>
                  </a:cubicBezTo>
                  <a:cubicBezTo>
                    <a:pt x="2096" y="175"/>
                    <a:pt x="1668" y="450"/>
                    <a:pt x="1343" y="827"/>
                  </a:cubicBezTo>
                  <a:lnTo>
                    <a:pt x="1276" y="976"/>
                  </a:lnTo>
                  <a:cubicBezTo>
                    <a:pt x="1064" y="1106"/>
                    <a:pt x="852" y="1255"/>
                    <a:pt x="656" y="1384"/>
                  </a:cubicBezTo>
                  <a:cubicBezTo>
                    <a:pt x="408" y="1565"/>
                    <a:pt x="149" y="1726"/>
                    <a:pt x="36" y="2004"/>
                  </a:cubicBezTo>
                  <a:cubicBezTo>
                    <a:pt x="0" y="2040"/>
                    <a:pt x="0" y="2087"/>
                    <a:pt x="0" y="2118"/>
                  </a:cubicBezTo>
                  <a:cubicBezTo>
                    <a:pt x="25" y="2165"/>
                    <a:pt x="71" y="2182"/>
                    <a:pt x="121" y="2182"/>
                  </a:cubicBezTo>
                  <a:cubicBezTo>
                    <a:pt x="176" y="2182"/>
                    <a:pt x="236" y="2162"/>
                    <a:pt x="279" y="2138"/>
                  </a:cubicBezTo>
                  <a:cubicBezTo>
                    <a:pt x="640" y="1906"/>
                    <a:pt x="966" y="1628"/>
                    <a:pt x="1244" y="1302"/>
                  </a:cubicBezTo>
                  <a:cubicBezTo>
                    <a:pt x="1291" y="1235"/>
                    <a:pt x="1358" y="1157"/>
                    <a:pt x="1441" y="1090"/>
                  </a:cubicBezTo>
                  <a:cubicBezTo>
                    <a:pt x="1539" y="1007"/>
                    <a:pt x="1653" y="960"/>
                    <a:pt x="1766" y="909"/>
                  </a:cubicBezTo>
                  <a:cubicBezTo>
                    <a:pt x="2096" y="729"/>
                    <a:pt x="2390" y="485"/>
                    <a:pt x="2665" y="222"/>
                  </a:cubicBezTo>
                  <a:cubicBezTo>
                    <a:pt x="2716" y="175"/>
                    <a:pt x="2783" y="93"/>
                    <a:pt x="2732" y="26"/>
                  </a:cubicBezTo>
                  <a:cubicBezTo>
                    <a:pt x="2704" y="8"/>
                    <a:pt x="2670" y="0"/>
                    <a:pt x="26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2448725" y="4205200"/>
              <a:ext cx="54375" cy="68900"/>
            </a:xfrm>
            <a:custGeom>
              <a:avLst/>
              <a:gdLst/>
              <a:ahLst/>
              <a:cxnLst/>
              <a:rect l="l" t="t" r="r" b="b"/>
              <a:pathLst>
                <a:path w="2175" h="2756" extrusionOk="0">
                  <a:moveTo>
                    <a:pt x="139" y="0"/>
                  </a:moveTo>
                  <a:cubicBezTo>
                    <a:pt x="127" y="0"/>
                    <a:pt x="114" y="2"/>
                    <a:pt x="99" y="7"/>
                  </a:cubicBezTo>
                  <a:cubicBezTo>
                    <a:pt x="1" y="58"/>
                    <a:pt x="36" y="203"/>
                    <a:pt x="83" y="285"/>
                  </a:cubicBezTo>
                  <a:cubicBezTo>
                    <a:pt x="311" y="646"/>
                    <a:pt x="589" y="972"/>
                    <a:pt x="899" y="1251"/>
                  </a:cubicBezTo>
                  <a:cubicBezTo>
                    <a:pt x="966" y="1314"/>
                    <a:pt x="1049" y="1365"/>
                    <a:pt x="1096" y="1447"/>
                  </a:cubicBezTo>
                  <a:cubicBezTo>
                    <a:pt x="1178" y="1545"/>
                    <a:pt x="1229" y="1659"/>
                    <a:pt x="1292" y="1773"/>
                  </a:cubicBezTo>
                  <a:cubicBezTo>
                    <a:pt x="1457" y="2099"/>
                    <a:pt x="1684" y="2413"/>
                    <a:pt x="1947" y="2672"/>
                  </a:cubicBezTo>
                  <a:cubicBezTo>
                    <a:pt x="1986" y="2710"/>
                    <a:pt x="2040" y="2755"/>
                    <a:pt x="2092" y="2755"/>
                  </a:cubicBezTo>
                  <a:cubicBezTo>
                    <a:pt x="2110" y="2755"/>
                    <a:pt x="2127" y="2750"/>
                    <a:pt x="2144" y="2738"/>
                  </a:cubicBezTo>
                  <a:cubicBezTo>
                    <a:pt x="2175" y="2687"/>
                    <a:pt x="2175" y="2625"/>
                    <a:pt x="2159" y="2574"/>
                  </a:cubicBezTo>
                  <a:cubicBezTo>
                    <a:pt x="2014" y="2099"/>
                    <a:pt x="1751" y="1675"/>
                    <a:pt x="1374" y="1349"/>
                  </a:cubicBezTo>
                  <a:lnTo>
                    <a:pt x="1229" y="1282"/>
                  </a:lnTo>
                  <a:cubicBezTo>
                    <a:pt x="1096" y="1070"/>
                    <a:pt x="950" y="858"/>
                    <a:pt x="821" y="662"/>
                  </a:cubicBezTo>
                  <a:cubicBezTo>
                    <a:pt x="656" y="415"/>
                    <a:pt x="491" y="156"/>
                    <a:pt x="232" y="22"/>
                  </a:cubicBezTo>
                  <a:cubicBezTo>
                    <a:pt x="196" y="11"/>
                    <a:pt x="170" y="0"/>
                    <a:pt x="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2467950" y="4197325"/>
              <a:ext cx="19650" cy="84875"/>
            </a:xfrm>
            <a:custGeom>
              <a:avLst/>
              <a:gdLst/>
              <a:ahLst/>
              <a:cxnLst/>
              <a:rect l="l" t="t" r="r" b="b"/>
              <a:pathLst>
                <a:path w="786" h="3395" extrusionOk="0">
                  <a:moveTo>
                    <a:pt x="568" y="0"/>
                  </a:moveTo>
                  <a:cubicBezTo>
                    <a:pt x="500" y="0"/>
                    <a:pt x="439" y="109"/>
                    <a:pt x="409" y="192"/>
                  </a:cubicBezTo>
                  <a:cubicBezTo>
                    <a:pt x="311" y="600"/>
                    <a:pt x="264" y="1024"/>
                    <a:pt x="295" y="1452"/>
                  </a:cubicBezTo>
                  <a:lnTo>
                    <a:pt x="295" y="1727"/>
                  </a:lnTo>
                  <a:cubicBezTo>
                    <a:pt x="280" y="1860"/>
                    <a:pt x="228" y="1990"/>
                    <a:pt x="181" y="2104"/>
                  </a:cubicBezTo>
                  <a:cubicBezTo>
                    <a:pt x="68" y="2465"/>
                    <a:pt x="17" y="2841"/>
                    <a:pt x="1" y="3218"/>
                  </a:cubicBezTo>
                  <a:cubicBezTo>
                    <a:pt x="1" y="3297"/>
                    <a:pt x="17" y="3395"/>
                    <a:pt x="99" y="3395"/>
                  </a:cubicBezTo>
                  <a:cubicBezTo>
                    <a:pt x="150" y="3395"/>
                    <a:pt x="197" y="3348"/>
                    <a:pt x="213" y="3297"/>
                  </a:cubicBezTo>
                  <a:cubicBezTo>
                    <a:pt x="460" y="2857"/>
                    <a:pt x="574" y="2351"/>
                    <a:pt x="558" y="1860"/>
                  </a:cubicBezTo>
                  <a:lnTo>
                    <a:pt x="491" y="1711"/>
                  </a:lnTo>
                  <a:cubicBezTo>
                    <a:pt x="558" y="1468"/>
                    <a:pt x="605" y="1220"/>
                    <a:pt x="656" y="977"/>
                  </a:cubicBezTo>
                  <a:cubicBezTo>
                    <a:pt x="719" y="698"/>
                    <a:pt x="786" y="388"/>
                    <a:pt x="688" y="110"/>
                  </a:cubicBezTo>
                  <a:cubicBezTo>
                    <a:pt x="672" y="78"/>
                    <a:pt x="656" y="27"/>
                    <a:pt x="605" y="12"/>
                  </a:cubicBezTo>
                  <a:cubicBezTo>
                    <a:pt x="593" y="4"/>
                    <a:pt x="580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2433625" y="4233625"/>
              <a:ext cx="85875" cy="14225"/>
            </a:xfrm>
            <a:custGeom>
              <a:avLst/>
              <a:gdLst/>
              <a:ahLst/>
              <a:cxnLst/>
              <a:rect l="l" t="t" r="r" b="b"/>
              <a:pathLst>
                <a:path w="3435" h="569" extrusionOk="0">
                  <a:moveTo>
                    <a:pt x="181" y="0"/>
                  </a:moveTo>
                  <a:cubicBezTo>
                    <a:pt x="114" y="16"/>
                    <a:pt x="16" y="31"/>
                    <a:pt x="0" y="114"/>
                  </a:cubicBezTo>
                  <a:cubicBezTo>
                    <a:pt x="0" y="161"/>
                    <a:pt x="67" y="196"/>
                    <a:pt x="114" y="228"/>
                  </a:cubicBezTo>
                  <a:cubicBezTo>
                    <a:pt x="472" y="399"/>
                    <a:pt x="872" y="486"/>
                    <a:pt x="1271" y="486"/>
                  </a:cubicBezTo>
                  <a:cubicBezTo>
                    <a:pt x="1366" y="486"/>
                    <a:pt x="1460" y="481"/>
                    <a:pt x="1554" y="471"/>
                  </a:cubicBezTo>
                  <a:lnTo>
                    <a:pt x="1700" y="408"/>
                  </a:lnTo>
                  <a:cubicBezTo>
                    <a:pt x="1947" y="440"/>
                    <a:pt x="2190" y="491"/>
                    <a:pt x="2438" y="522"/>
                  </a:cubicBezTo>
                  <a:cubicBezTo>
                    <a:pt x="2594" y="547"/>
                    <a:pt x="2751" y="569"/>
                    <a:pt x="2906" y="569"/>
                  </a:cubicBezTo>
                  <a:cubicBezTo>
                    <a:pt x="3041" y="569"/>
                    <a:pt x="3175" y="552"/>
                    <a:pt x="3305" y="506"/>
                  </a:cubicBezTo>
                  <a:cubicBezTo>
                    <a:pt x="3336" y="491"/>
                    <a:pt x="3387" y="455"/>
                    <a:pt x="3403" y="424"/>
                  </a:cubicBezTo>
                  <a:cubicBezTo>
                    <a:pt x="3434" y="326"/>
                    <a:pt x="3305" y="243"/>
                    <a:pt x="3207" y="228"/>
                  </a:cubicBezTo>
                  <a:cubicBezTo>
                    <a:pt x="2950" y="176"/>
                    <a:pt x="2685" y="150"/>
                    <a:pt x="2419" y="150"/>
                  </a:cubicBezTo>
                  <a:cubicBezTo>
                    <a:pt x="2262" y="150"/>
                    <a:pt x="2104" y="159"/>
                    <a:pt x="1947" y="177"/>
                  </a:cubicBezTo>
                  <a:cubicBezTo>
                    <a:pt x="1849" y="196"/>
                    <a:pt x="1766" y="212"/>
                    <a:pt x="1668" y="212"/>
                  </a:cubicBezTo>
                  <a:cubicBezTo>
                    <a:pt x="1539" y="196"/>
                    <a:pt x="1425" y="161"/>
                    <a:pt x="1291" y="114"/>
                  </a:cubicBezTo>
                  <a:cubicBezTo>
                    <a:pt x="934" y="16"/>
                    <a:pt x="557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2434100" y="4228075"/>
              <a:ext cx="82150" cy="28150"/>
            </a:xfrm>
            <a:custGeom>
              <a:avLst/>
              <a:gdLst/>
              <a:ahLst/>
              <a:cxnLst/>
              <a:rect l="l" t="t" r="r" b="b"/>
              <a:pathLst>
                <a:path w="3286" h="1126" extrusionOk="0">
                  <a:moveTo>
                    <a:pt x="2943" y="0"/>
                  </a:moveTo>
                  <a:cubicBezTo>
                    <a:pt x="2512" y="0"/>
                    <a:pt x="2087" y="100"/>
                    <a:pt x="1700" y="301"/>
                  </a:cubicBezTo>
                  <a:lnTo>
                    <a:pt x="1582" y="418"/>
                  </a:lnTo>
                  <a:cubicBezTo>
                    <a:pt x="1339" y="465"/>
                    <a:pt x="1112" y="516"/>
                    <a:pt x="864" y="564"/>
                  </a:cubicBezTo>
                  <a:cubicBezTo>
                    <a:pt x="586" y="630"/>
                    <a:pt x="275" y="693"/>
                    <a:pt x="64" y="909"/>
                  </a:cubicBezTo>
                  <a:cubicBezTo>
                    <a:pt x="48" y="925"/>
                    <a:pt x="13" y="972"/>
                    <a:pt x="13" y="1007"/>
                  </a:cubicBezTo>
                  <a:cubicBezTo>
                    <a:pt x="0" y="1097"/>
                    <a:pt x="92" y="1126"/>
                    <a:pt x="187" y="1126"/>
                  </a:cubicBezTo>
                  <a:cubicBezTo>
                    <a:pt x="212" y="1126"/>
                    <a:pt x="236" y="1124"/>
                    <a:pt x="260" y="1121"/>
                  </a:cubicBezTo>
                  <a:cubicBezTo>
                    <a:pt x="668" y="1038"/>
                    <a:pt x="1060" y="889"/>
                    <a:pt x="1437" y="713"/>
                  </a:cubicBezTo>
                  <a:cubicBezTo>
                    <a:pt x="1520" y="662"/>
                    <a:pt x="1602" y="615"/>
                    <a:pt x="1681" y="579"/>
                  </a:cubicBezTo>
                  <a:cubicBezTo>
                    <a:pt x="1814" y="548"/>
                    <a:pt x="1928" y="548"/>
                    <a:pt x="2057" y="532"/>
                  </a:cubicBezTo>
                  <a:cubicBezTo>
                    <a:pt x="2434" y="481"/>
                    <a:pt x="2795" y="383"/>
                    <a:pt x="3137" y="238"/>
                  </a:cubicBezTo>
                  <a:cubicBezTo>
                    <a:pt x="3203" y="202"/>
                    <a:pt x="3286" y="155"/>
                    <a:pt x="3251" y="73"/>
                  </a:cubicBezTo>
                  <a:cubicBezTo>
                    <a:pt x="3235" y="26"/>
                    <a:pt x="3172" y="6"/>
                    <a:pt x="3121" y="6"/>
                  </a:cubicBezTo>
                  <a:cubicBezTo>
                    <a:pt x="3062" y="2"/>
                    <a:pt x="3002" y="0"/>
                    <a:pt x="29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2459425" y="4200450"/>
              <a:ext cx="33100" cy="79525"/>
            </a:xfrm>
            <a:custGeom>
              <a:avLst/>
              <a:gdLst/>
              <a:ahLst/>
              <a:cxnLst/>
              <a:rect l="l" t="t" r="r" b="b"/>
              <a:pathLst>
                <a:path w="1324" h="3181" extrusionOk="0">
                  <a:moveTo>
                    <a:pt x="114" y="0"/>
                  </a:moveTo>
                  <a:cubicBezTo>
                    <a:pt x="16" y="16"/>
                    <a:pt x="0" y="165"/>
                    <a:pt x="16" y="263"/>
                  </a:cubicBezTo>
                  <a:cubicBezTo>
                    <a:pt x="130" y="656"/>
                    <a:pt x="295" y="1048"/>
                    <a:pt x="507" y="1406"/>
                  </a:cubicBezTo>
                  <a:cubicBezTo>
                    <a:pt x="554" y="1488"/>
                    <a:pt x="621" y="1555"/>
                    <a:pt x="652" y="1653"/>
                  </a:cubicBezTo>
                  <a:cubicBezTo>
                    <a:pt x="703" y="1767"/>
                    <a:pt x="703" y="1896"/>
                    <a:pt x="734" y="2014"/>
                  </a:cubicBezTo>
                  <a:cubicBezTo>
                    <a:pt x="801" y="2387"/>
                    <a:pt x="931" y="2732"/>
                    <a:pt x="1095" y="3058"/>
                  </a:cubicBezTo>
                  <a:cubicBezTo>
                    <a:pt x="1122" y="3114"/>
                    <a:pt x="1172" y="3180"/>
                    <a:pt x="1225" y="3180"/>
                  </a:cubicBezTo>
                  <a:cubicBezTo>
                    <a:pt x="1235" y="3180"/>
                    <a:pt x="1246" y="3178"/>
                    <a:pt x="1256" y="3172"/>
                  </a:cubicBezTo>
                  <a:cubicBezTo>
                    <a:pt x="1307" y="3156"/>
                    <a:pt x="1323" y="3074"/>
                    <a:pt x="1323" y="3027"/>
                  </a:cubicBezTo>
                  <a:cubicBezTo>
                    <a:pt x="1323" y="2536"/>
                    <a:pt x="1194" y="2045"/>
                    <a:pt x="931" y="1637"/>
                  </a:cubicBezTo>
                  <a:lnTo>
                    <a:pt x="817" y="1539"/>
                  </a:lnTo>
                  <a:cubicBezTo>
                    <a:pt x="750" y="1292"/>
                    <a:pt x="668" y="1064"/>
                    <a:pt x="605" y="817"/>
                  </a:cubicBezTo>
                  <a:cubicBezTo>
                    <a:pt x="522" y="542"/>
                    <a:pt x="440" y="248"/>
                    <a:pt x="228" y="51"/>
                  </a:cubicBezTo>
                  <a:cubicBezTo>
                    <a:pt x="197" y="32"/>
                    <a:pt x="146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2452075" y="4204100"/>
              <a:ext cx="47800" cy="72525"/>
            </a:xfrm>
            <a:custGeom>
              <a:avLst/>
              <a:gdLst/>
              <a:ahLst/>
              <a:cxnLst/>
              <a:rect l="l" t="t" r="r" b="b"/>
              <a:pathLst>
                <a:path w="1912" h="2901" extrusionOk="0">
                  <a:moveTo>
                    <a:pt x="1824" y="1"/>
                  </a:moveTo>
                  <a:cubicBezTo>
                    <a:pt x="1759" y="1"/>
                    <a:pt x="1680" y="59"/>
                    <a:pt x="1633" y="117"/>
                  </a:cubicBezTo>
                  <a:cubicBezTo>
                    <a:pt x="1374" y="443"/>
                    <a:pt x="1177" y="820"/>
                    <a:pt x="1013" y="1212"/>
                  </a:cubicBezTo>
                  <a:cubicBezTo>
                    <a:pt x="981" y="1295"/>
                    <a:pt x="946" y="1377"/>
                    <a:pt x="915" y="1456"/>
                  </a:cubicBezTo>
                  <a:cubicBezTo>
                    <a:pt x="848" y="1574"/>
                    <a:pt x="750" y="1652"/>
                    <a:pt x="667" y="1750"/>
                  </a:cubicBezTo>
                  <a:cubicBezTo>
                    <a:pt x="408" y="2029"/>
                    <a:pt x="212" y="2359"/>
                    <a:pt x="47" y="2684"/>
                  </a:cubicBezTo>
                  <a:cubicBezTo>
                    <a:pt x="16" y="2751"/>
                    <a:pt x="0" y="2865"/>
                    <a:pt x="63" y="2896"/>
                  </a:cubicBezTo>
                  <a:cubicBezTo>
                    <a:pt x="72" y="2899"/>
                    <a:pt x="81" y="2900"/>
                    <a:pt x="91" y="2900"/>
                  </a:cubicBezTo>
                  <a:cubicBezTo>
                    <a:pt x="131" y="2900"/>
                    <a:pt x="170" y="2875"/>
                    <a:pt x="212" y="2849"/>
                  </a:cubicBezTo>
                  <a:cubicBezTo>
                    <a:pt x="604" y="2555"/>
                    <a:pt x="915" y="2143"/>
                    <a:pt x="1095" y="1687"/>
                  </a:cubicBezTo>
                  <a:lnTo>
                    <a:pt x="1095" y="1523"/>
                  </a:lnTo>
                  <a:cubicBezTo>
                    <a:pt x="1240" y="1326"/>
                    <a:pt x="1389" y="1130"/>
                    <a:pt x="1535" y="918"/>
                  </a:cubicBezTo>
                  <a:cubicBezTo>
                    <a:pt x="1715" y="690"/>
                    <a:pt x="1896" y="443"/>
                    <a:pt x="1911" y="149"/>
                  </a:cubicBezTo>
                  <a:cubicBezTo>
                    <a:pt x="1911" y="102"/>
                    <a:pt x="1911" y="51"/>
                    <a:pt x="1896" y="35"/>
                  </a:cubicBezTo>
                  <a:cubicBezTo>
                    <a:pt x="1876" y="11"/>
                    <a:pt x="1851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2438125" y="4216075"/>
              <a:ext cx="75675" cy="43675"/>
            </a:xfrm>
            <a:custGeom>
              <a:avLst/>
              <a:gdLst/>
              <a:ahLst/>
              <a:cxnLst/>
              <a:rect l="l" t="t" r="r" b="b"/>
              <a:pathLst>
                <a:path w="3027" h="1747" extrusionOk="0">
                  <a:moveTo>
                    <a:pt x="120" y="0"/>
                  </a:moveTo>
                  <a:cubicBezTo>
                    <a:pt x="83" y="0"/>
                    <a:pt x="50" y="13"/>
                    <a:pt x="32" y="47"/>
                  </a:cubicBezTo>
                  <a:cubicBezTo>
                    <a:pt x="1" y="94"/>
                    <a:pt x="48" y="160"/>
                    <a:pt x="83" y="211"/>
                  </a:cubicBezTo>
                  <a:cubicBezTo>
                    <a:pt x="393" y="569"/>
                    <a:pt x="801" y="863"/>
                    <a:pt x="1276" y="1012"/>
                  </a:cubicBezTo>
                  <a:lnTo>
                    <a:pt x="1421" y="1012"/>
                  </a:lnTo>
                  <a:cubicBezTo>
                    <a:pt x="1637" y="1142"/>
                    <a:pt x="1849" y="1291"/>
                    <a:pt x="2046" y="1420"/>
                  </a:cubicBezTo>
                  <a:cubicBezTo>
                    <a:pt x="2289" y="1566"/>
                    <a:pt x="2552" y="1730"/>
                    <a:pt x="2831" y="1746"/>
                  </a:cubicBezTo>
                  <a:cubicBezTo>
                    <a:pt x="2878" y="1746"/>
                    <a:pt x="2929" y="1746"/>
                    <a:pt x="2944" y="1715"/>
                  </a:cubicBezTo>
                  <a:cubicBezTo>
                    <a:pt x="3027" y="1648"/>
                    <a:pt x="2944" y="1518"/>
                    <a:pt x="2862" y="1467"/>
                  </a:cubicBezTo>
                  <a:cubicBezTo>
                    <a:pt x="2520" y="1224"/>
                    <a:pt x="2144" y="1044"/>
                    <a:pt x="1751" y="914"/>
                  </a:cubicBezTo>
                  <a:cubicBezTo>
                    <a:pt x="1653" y="879"/>
                    <a:pt x="1571" y="863"/>
                    <a:pt x="1488" y="816"/>
                  </a:cubicBezTo>
                  <a:cubicBezTo>
                    <a:pt x="1374" y="749"/>
                    <a:pt x="1276" y="667"/>
                    <a:pt x="1178" y="584"/>
                  </a:cubicBezTo>
                  <a:cubicBezTo>
                    <a:pt x="899" y="357"/>
                    <a:pt x="574" y="176"/>
                    <a:pt x="228" y="31"/>
                  </a:cubicBezTo>
                  <a:cubicBezTo>
                    <a:pt x="197" y="13"/>
                    <a:pt x="157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2465125" y="4229975"/>
              <a:ext cx="20825" cy="18800"/>
            </a:xfrm>
            <a:custGeom>
              <a:avLst/>
              <a:gdLst/>
              <a:ahLst/>
              <a:cxnLst/>
              <a:rect l="l" t="t" r="r" b="b"/>
              <a:pathLst>
                <a:path w="833" h="752" extrusionOk="0">
                  <a:moveTo>
                    <a:pt x="415" y="0"/>
                  </a:moveTo>
                  <a:cubicBezTo>
                    <a:pt x="303" y="0"/>
                    <a:pt x="190" y="55"/>
                    <a:pt x="114" y="162"/>
                  </a:cubicBezTo>
                  <a:cubicBezTo>
                    <a:pt x="0" y="323"/>
                    <a:pt x="31" y="554"/>
                    <a:pt x="196" y="684"/>
                  </a:cubicBezTo>
                  <a:cubicBezTo>
                    <a:pt x="262" y="729"/>
                    <a:pt x="338" y="751"/>
                    <a:pt x="413" y="751"/>
                  </a:cubicBezTo>
                  <a:cubicBezTo>
                    <a:pt x="527" y="751"/>
                    <a:pt x="640" y="701"/>
                    <a:pt x="718" y="601"/>
                  </a:cubicBezTo>
                  <a:cubicBezTo>
                    <a:pt x="832" y="421"/>
                    <a:pt x="801" y="193"/>
                    <a:pt x="636" y="79"/>
                  </a:cubicBezTo>
                  <a:cubicBezTo>
                    <a:pt x="570" y="26"/>
                    <a:pt x="493" y="0"/>
                    <a:pt x="415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2167500" y="4279250"/>
              <a:ext cx="42525" cy="32775"/>
            </a:xfrm>
            <a:custGeom>
              <a:avLst/>
              <a:gdLst/>
              <a:ahLst/>
              <a:cxnLst/>
              <a:rect l="l" t="t" r="r" b="b"/>
              <a:pathLst>
                <a:path w="1701" h="1311" extrusionOk="0">
                  <a:moveTo>
                    <a:pt x="1632" y="0"/>
                  </a:moveTo>
                  <a:cubicBezTo>
                    <a:pt x="1618" y="0"/>
                    <a:pt x="1602" y="4"/>
                    <a:pt x="1586" y="4"/>
                  </a:cubicBezTo>
                  <a:cubicBezTo>
                    <a:pt x="1292" y="86"/>
                    <a:pt x="1029" y="267"/>
                    <a:pt x="833" y="479"/>
                  </a:cubicBezTo>
                  <a:lnTo>
                    <a:pt x="786" y="577"/>
                  </a:lnTo>
                  <a:cubicBezTo>
                    <a:pt x="652" y="660"/>
                    <a:pt x="538" y="742"/>
                    <a:pt x="409" y="824"/>
                  </a:cubicBezTo>
                  <a:cubicBezTo>
                    <a:pt x="260" y="922"/>
                    <a:pt x="99" y="1021"/>
                    <a:pt x="16" y="1182"/>
                  </a:cubicBezTo>
                  <a:cubicBezTo>
                    <a:pt x="16" y="1217"/>
                    <a:pt x="1" y="1233"/>
                    <a:pt x="16" y="1264"/>
                  </a:cubicBezTo>
                  <a:cubicBezTo>
                    <a:pt x="24" y="1297"/>
                    <a:pt x="49" y="1310"/>
                    <a:pt x="77" y="1310"/>
                  </a:cubicBezTo>
                  <a:cubicBezTo>
                    <a:pt x="106" y="1310"/>
                    <a:pt x="138" y="1297"/>
                    <a:pt x="162" y="1280"/>
                  </a:cubicBezTo>
                  <a:cubicBezTo>
                    <a:pt x="393" y="1134"/>
                    <a:pt x="589" y="970"/>
                    <a:pt x="766" y="773"/>
                  </a:cubicBezTo>
                  <a:cubicBezTo>
                    <a:pt x="801" y="742"/>
                    <a:pt x="833" y="691"/>
                    <a:pt x="884" y="660"/>
                  </a:cubicBezTo>
                  <a:cubicBezTo>
                    <a:pt x="947" y="608"/>
                    <a:pt x="1013" y="577"/>
                    <a:pt x="1080" y="546"/>
                  </a:cubicBezTo>
                  <a:cubicBezTo>
                    <a:pt x="1292" y="448"/>
                    <a:pt x="1473" y="298"/>
                    <a:pt x="1634" y="137"/>
                  </a:cubicBezTo>
                  <a:cubicBezTo>
                    <a:pt x="1669" y="102"/>
                    <a:pt x="1700" y="55"/>
                    <a:pt x="1669" y="20"/>
                  </a:cubicBezTo>
                  <a:cubicBezTo>
                    <a:pt x="1659" y="4"/>
                    <a:pt x="1646" y="0"/>
                    <a:pt x="1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2173200" y="4272650"/>
              <a:ext cx="31525" cy="43225"/>
            </a:xfrm>
            <a:custGeom>
              <a:avLst/>
              <a:gdLst/>
              <a:ahLst/>
              <a:cxnLst/>
              <a:rect l="l" t="t" r="r" b="b"/>
              <a:pathLst>
                <a:path w="1261" h="1729" extrusionOk="0">
                  <a:moveTo>
                    <a:pt x="87" y="0"/>
                  </a:moveTo>
                  <a:cubicBezTo>
                    <a:pt x="79" y="0"/>
                    <a:pt x="72" y="2"/>
                    <a:pt x="67" y="9"/>
                  </a:cubicBezTo>
                  <a:cubicBezTo>
                    <a:pt x="0" y="25"/>
                    <a:pt x="16" y="107"/>
                    <a:pt x="47" y="170"/>
                  </a:cubicBezTo>
                  <a:cubicBezTo>
                    <a:pt x="181" y="401"/>
                    <a:pt x="326" y="598"/>
                    <a:pt x="507" y="774"/>
                  </a:cubicBezTo>
                  <a:cubicBezTo>
                    <a:pt x="558" y="810"/>
                    <a:pt x="589" y="857"/>
                    <a:pt x="621" y="908"/>
                  </a:cubicBezTo>
                  <a:cubicBezTo>
                    <a:pt x="672" y="955"/>
                    <a:pt x="703" y="1037"/>
                    <a:pt x="734" y="1104"/>
                  </a:cubicBezTo>
                  <a:cubicBezTo>
                    <a:pt x="832" y="1316"/>
                    <a:pt x="966" y="1512"/>
                    <a:pt x="1111" y="1677"/>
                  </a:cubicBezTo>
                  <a:cubicBezTo>
                    <a:pt x="1140" y="1703"/>
                    <a:pt x="1177" y="1728"/>
                    <a:pt x="1206" y="1728"/>
                  </a:cubicBezTo>
                  <a:cubicBezTo>
                    <a:pt x="1213" y="1728"/>
                    <a:pt x="1219" y="1727"/>
                    <a:pt x="1225" y="1724"/>
                  </a:cubicBezTo>
                  <a:cubicBezTo>
                    <a:pt x="1260" y="1693"/>
                    <a:pt x="1245" y="1657"/>
                    <a:pt x="1245" y="1626"/>
                  </a:cubicBezTo>
                  <a:cubicBezTo>
                    <a:pt x="1162" y="1332"/>
                    <a:pt x="1013" y="1053"/>
                    <a:pt x="801" y="841"/>
                  </a:cubicBezTo>
                  <a:lnTo>
                    <a:pt x="703" y="810"/>
                  </a:lnTo>
                  <a:cubicBezTo>
                    <a:pt x="636" y="676"/>
                    <a:pt x="558" y="547"/>
                    <a:pt x="475" y="417"/>
                  </a:cubicBezTo>
                  <a:cubicBezTo>
                    <a:pt x="393" y="252"/>
                    <a:pt x="295" y="88"/>
                    <a:pt x="130" y="9"/>
                  </a:cubicBezTo>
                  <a:cubicBezTo>
                    <a:pt x="119" y="9"/>
                    <a:pt x="102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2183400" y="4268125"/>
              <a:ext cx="12675" cy="52250"/>
            </a:xfrm>
            <a:custGeom>
              <a:avLst/>
              <a:gdLst/>
              <a:ahLst/>
              <a:cxnLst/>
              <a:rect l="l" t="t" r="r" b="b"/>
              <a:pathLst>
                <a:path w="507" h="2090" extrusionOk="0">
                  <a:moveTo>
                    <a:pt x="394" y="1"/>
                  </a:moveTo>
                  <a:cubicBezTo>
                    <a:pt x="346" y="1"/>
                    <a:pt x="308" y="68"/>
                    <a:pt x="295" y="123"/>
                  </a:cubicBezTo>
                  <a:cubicBezTo>
                    <a:pt x="228" y="367"/>
                    <a:pt x="197" y="630"/>
                    <a:pt x="197" y="893"/>
                  </a:cubicBezTo>
                  <a:cubicBezTo>
                    <a:pt x="197" y="955"/>
                    <a:pt x="213" y="1006"/>
                    <a:pt x="197" y="1073"/>
                  </a:cubicBezTo>
                  <a:cubicBezTo>
                    <a:pt x="181" y="1152"/>
                    <a:pt x="150" y="1218"/>
                    <a:pt x="130" y="1301"/>
                  </a:cubicBezTo>
                  <a:cubicBezTo>
                    <a:pt x="52" y="1513"/>
                    <a:pt x="16" y="1740"/>
                    <a:pt x="1" y="1972"/>
                  </a:cubicBezTo>
                  <a:cubicBezTo>
                    <a:pt x="1" y="2019"/>
                    <a:pt x="1" y="2086"/>
                    <a:pt x="52" y="2086"/>
                  </a:cubicBezTo>
                  <a:cubicBezTo>
                    <a:pt x="57" y="2089"/>
                    <a:pt x="63" y="2090"/>
                    <a:pt x="69" y="2090"/>
                  </a:cubicBezTo>
                  <a:cubicBezTo>
                    <a:pt x="94" y="2090"/>
                    <a:pt x="117" y="2064"/>
                    <a:pt x="130" y="2035"/>
                  </a:cubicBezTo>
                  <a:cubicBezTo>
                    <a:pt x="279" y="1776"/>
                    <a:pt x="362" y="1466"/>
                    <a:pt x="362" y="1152"/>
                  </a:cubicBezTo>
                  <a:lnTo>
                    <a:pt x="326" y="1053"/>
                  </a:lnTo>
                  <a:cubicBezTo>
                    <a:pt x="362" y="908"/>
                    <a:pt x="393" y="759"/>
                    <a:pt x="424" y="614"/>
                  </a:cubicBezTo>
                  <a:cubicBezTo>
                    <a:pt x="475" y="433"/>
                    <a:pt x="507" y="237"/>
                    <a:pt x="460" y="72"/>
                  </a:cubicBezTo>
                  <a:cubicBezTo>
                    <a:pt x="460" y="41"/>
                    <a:pt x="444" y="25"/>
                    <a:pt x="424" y="9"/>
                  </a:cubicBezTo>
                  <a:cubicBezTo>
                    <a:pt x="414" y="4"/>
                    <a:pt x="404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2163775" y="4290025"/>
              <a:ext cx="51150" cy="9950"/>
            </a:xfrm>
            <a:custGeom>
              <a:avLst/>
              <a:gdLst/>
              <a:ahLst/>
              <a:cxnLst/>
              <a:rect l="l" t="t" r="r" b="b"/>
              <a:pathLst>
                <a:path w="2046" h="398" extrusionOk="0">
                  <a:moveTo>
                    <a:pt x="99" y="1"/>
                  </a:moveTo>
                  <a:cubicBezTo>
                    <a:pt x="67" y="1"/>
                    <a:pt x="1" y="17"/>
                    <a:pt x="1" y="48"/>
                  </a:cubicBezTo>
                  <a:cubicBezTo>
                    <a:pt x="1" y="79"/>
                    <a:pt x="32" y="115"/>
                    <a:pt x="52" y="130"/>
                  </a:cubicBezTo>
                  <a:cubicBezTo>
                    <a:pt x="281" y="259"/>
                    <a:pt x="550" y="314"/>
                    <a:pt x="813" y="314"/>
                  </a:cubicBezTo>
                  <a:cubicBezTo>
                    <a:pt x="847" y="314"/>
                    <a:pt x="881" y="313"/>
                    <a:pt x="915" y="311"/>
                  </a:cubicBezTo>
                  <a:lnTo>
                    <a:pt x="998" y="276"/>
                  </a:lnTo>
                  <a:cubicBezTo>
                    <a:pt x="1147" y="295"/>
                    <a:pt x="1292" y="327"/>
                    <a:pt x="1441" y="358"/>
                  </a:cubicBezTo>
                  <a:cubicBezTo>
                    <a:pt x="1533" y="378"/>
                    <a:pt x="1637" y="397"/>
                    <a:pt x="1739" y="397"/>
                  </a:cubicBezTo>
                  <a:cubicBezTo>
                    <a:pt x="1816" y="397"/>
                    <a:pt x="1893" y="387"/>
                    <a:pt x="1963" y="358"/>
                  </a:cubicBezTo>
                  <a:cubicBezTo>
                    <a:pt x="1979" y="342"/>
                    <a:pt x="2014" y="327"/>
                    <a:pt x="2014" y="311"/>
                  </a:cubicBezTo>
                  <a:cubicBezTo>
                    <a:pt x="2045" y="244"/>
                    <a:pt x="1963" y="197"/>
                    <a:pt x="1916" y="197"/>
                  </a:cubicBezTo>
                  <a:cubicBezTo>
                    <a:pt x="1714" y="146"/>
                    <a:pt x="1522" y="125"/>
                    <a:pt x="1333" y="125"/>
                  </a:cubicBezTo>
                  <a:cubicBezTo>
                    <a:pt x="1276" y="125"/>
                    <a:pt x="1219" y="127"/>
                    <a:pt x="1162" y="130"/>
                  </a:cubicBezTo>
                  <a:cubicBezTo>
                    <a:pt x="1096" y="146"/>
                    <a:pt x="1049" y="146"/>
                    <a:pt x="982" y="146"/>
                  </a:cubicBezTo>
                  <a:cubicBezTo>
                    <a:pt x="915" y="130"/>
                    <a:pt x="837" y="115"/>
                    <a:pt x="770" y="79"/>
                  </a:cubicBezTo>
                  <a:cubicBezTo>
                    <a:pt x="558" y="17"/>
                    <a:pt x="326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2163475" y="4287700"/>
              <a:ext cx="49400" cy="15950"/>
            </a:xfrm>
            <a:custGeom>
              <a:avLst/>
              <a:gdLst/>
              <a:ahLst/>
              <a:cxnLst/>
              <a:rect l="l" t="t" r="r" b="b"/>
              <a:pathLst>
                <a:path w="1976" h="638" extrusionOk="0">
                  <a:moveTo>
                    <a:pt x="1709" y="1"/>
                  </a:moveTo>
                  <a:cubicBezTo>
                    <a:pt x="1472" y="1"/>
                    <a:pt x="1234" y="54"/>
                    <a:pt x="1025" y="157"/>
                  </a:cubicBezTo>
                  <a:lnTo>
                    <a:pt x="962" y="223"/>
                  </a:lnTo>
                  <a:cubicBezTo>
                    <a:pt x="813" y="255"/>
                    <a:pt x="668" y="290"/>
                    <a:pt x="519" y="306"/>
                  </a:cubicBezTo>
                  <a:cubicBezTo>
                    <a:pt x="358" y="337"/>
                    <a:pt x="177" y="388"/>
                    <a:pt x="44" y="502"/>
                  </a:cubicBezTo>
                  <a:cubicBezTo>
                    <a:pt x="28" y="518"/>
                    <a:pt x="13" y="533"/>
                    <a:pt x="13" y="565"/>
                  </a:cubicBezTo>
                  <a:cubicBezTo>
                    <a:pt x="1" y="616"/>
                    <a:pt x="55" y="637"/>
                    <a:pt x="103" y="637"/>
                  </a:cubicBezTo>
                  <a:cubicBezTo>
                    <a:pt x="117" y="637"/>
                    <a:pt x="131" y="635"/>
                    <a:pt x="142" y="632"/>
                  </a:cubicBezTo>
                  <a:cubicBezTo>
                    <a:pt x="405" y="600"/>
                    <a:pt x="633" y="518"/>
                    <a:pt x="864" y="404"/>
                  </a:cubicBezTo>
                  <a:cubicBezTo>
                    <a:pt x="911" y="388"/>
                    <a:pt x="962" y="353"/>
                    <a:pt x="1010" y="337"/>
                  </a:cubicBezTo>
                  <a:cubicBezTo>
                    <a:pt x="1092" y="322"/>
                    <a:pt x="1174" y="322"/>
                    <a:pt x="1241" y="306"/>
                  </a:cubicBezTo>
                  <a:cubicBezTo>
                    <a:pt x="1469" y="290"/>
                    <a:pt x="1681" y="223"/>
                    <a:pt x="1893" y="141"/>
                  </a:cubicBezTo>
                  <a:cubicBezTo>
                    <a:pt x="1928" y="125"/>
                    <a:pt x="1975" y="94"/>
                    <a:pt x="1975" y="59"/>
                  </a:cubicBezTo>
                  <a:cubicBezTo>
                    <a:pt x="1959" y="11"/>
                    <a:pt x="1928" y="11"/>
                    <a:pt x="1893" y="11"/>
                  </a:cubicBezTo>
                  <a:cubicBezTo>
                    <a:pt x="1832" y="4"/>
                    <a:pt x="1770" y="1"/>
                    <a:pt x="1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2179775" y="4269925"/>
              <a:ext cx="18375" cy="49650"/>
            </a:xfrm>
            <a:custGeom>
              <a:avLst/>
              <a:gdLst/>
              <a:ahLst/>
              <a:cxnLst/>
              <a:rect l="l" t="t" r="r" b="b"/>
              <a:pathLst>
                <a:path w="735" h="1986" extrusionOk="0">
                  <a:moveTo>
                    <a:pt x="63" y="0"/>
                  </a:moveTo>
                  <a:cubicBezTo>
                    <a:pt x="0" y="0"/>
                    <a:pt x="0" y="83"/>
                    <a:pt x="0" y="149"/>
                  </a:cubicBezTo>
                  <a:cubicBezTo>
                    <a:pt x="63" y="393"/>
                    <a:pt x="146" y="640"/>
                    <a:pt x="275" y="868"/>
                  </a:cubicBezTo>
                  <a:cubicBezTo>
                    <a:pt x="310" y="919"/>
                    <a:pt x="326" y="966"/>
                    <a:pt x="358" y="1017"/>
                  </a:cubicBezTo>
                  <a:cubicBezTo>
                    <a:pt x="373" y="1099"/>
                    <a:pt x="373" y="1178"/>
                    <a:pt x="393" y="1244"/>
                  </a:cubicBezTo>
                  <a:cubicBezTo>
                    <a:pt x="424" y="1472"/>
                    <a:pt x="507" y="1688"/>
                    <a:pt x="589" y="1900"/>
                  </a:cubicBezTo>
                  <a:cubicBezTo>
                    <a:pt x="603" y="1941"/>
                    <a:pt x="641" y="1985"/>
                    <a:pt x="673" y="1985"/>
                  </a:cubicBezTo>
                  <a:cubicBezTo>
                    <a:pt x="678" y="1985"/>
                    <a:pt x="683" y="1984"/>
                    <a:pt x="687" y="1982"/>
                  </a:cubicBezTo>
                  <a:cubicBezTo>
                    <a:pt x="719" y="1963"/>
                    <a:pt x="734" y="1916"/>
                    <a:pt x="734" y="1884"/>
                  </a:cubicBezTo>
                  <a:cubicBezTo>
                    <a:pt x="734" y="1590"/>
                    <a:pt x="668" y="1276"/>
                    <a:pt x="522" y="1017"/>
                  </a:cubicBezTo>
                  <a:lnTo>
                    <a:pt x="456" y="950"/>
                  </a:lnTo>
                  <a:cubicBezTo>
                    <a:pt x="424" y="805"/>
                    <a:pt x="373" y="656"/>
                    <a:pt x="342" y="510"/>
                  </a:cubicBezTo>
                  <a:cubicBezTo>
                    <a:pt x="295" y="330"/>
                    <a:pt x="244" y="149"/>
                    <a:pt x="130" y="36"/>
                  </a:cubicBezTo>
                  <a:cubicBezTo>
                    <a:pt x="114" y="20"/>
                    <a:pt x="79" y="0"/>
                    <a:pt x="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2173600" y="4272725"/>
              <a:ext cx="30225" cy="44025"/>
            </a:xfrm>
            <a:custGeom>
              <a:avLst/>
              <a:gdLst/>
              <a:ahLst/>
              <a:cxnLst/>
              <a:rect l="l" t="t" r="r" b="b"/>
              <a:pathLst>
                <a:path w="1209" h="1761" extrusionOk="0">
                  <a:moveTo>
                    <a:pt x="1155" y="0"/>
                  </a:moveTo>
                  <a:cubicBezTo>
                    <a:pt x="1118" y="0"/>
                    <a:pt x="1070" y="36"/>
                    <a:pt x="1048" y="69"/>
                  </a:cubicBezTo>
                  <a:cubicBezTo>
                    <a:pt x="883" y="265"/>
                    <a:pt x="754" y="497"/>
                    <a:pt x="656" y="724"/>
                  </a:cubicBezTo>
                  <a:cubicBezTo>
                    <a:pt x="620" y="771"/>
                    <a:pt x="605" y="838"/>
                    <a:pt x="573" y="889"/>
                  </a:cubicBezTo>
                  <a:cubicBezTo>
                    <a:pt x="542" y="952"/>
                    <a:pt x="475" y="1003"/>
                    <a:pt x="424" y="1066"/>
                  </a:cubicBezTo>
                  <a:cubicBezTo>
                    <a:pt x="279" y="1231"/>
                    <a:pt x="149" y="1427"/>
                    <a:pt x="51" y="1623"/>
                  </a:cubicBezTo>
                  <a:cubicBezTo>
                    <a:pt x="16" y="1674"/>
                    <a:pt x="0" y="1721"/>
                    <a:pt x="51" y="1753"/>
                  </a:cubicBezTo>
                  <a:cubicBezTo>
                    <a:pt x="60" y="1758"/>
                    <a:pt x="68" y="1760"/>
                    <a:pt x="77" y="1760"/>
                  </a:cubicBezTo>
                  <a:cubicBezTo>
                    <a:pt x="99" y="1760"/>
                    <a:pt x="118" y="1744"/>
                    <a:pt x="130" y="1721"/>
                  </a:cubicBezTo>
                  <a:cubicBezTo>
                    <a:pt x="377" y="1556"/>
                    <a:pt x="573" y="1297"/>
                    <a:pt x="687" y="1019"/>
                  </a:cubicBezTo>
                  <a:lnTo>
                    <a:pt x="687" y="921"/>
                  </a:lnTo>
                  <a:cubicBezTo>
                    <a:pt x="785" y="807"/>
                    <a:pt x="867" y="693"/>
                    <a:pt x="966" y="559"/>
                  </a:cubicBezTo>
                  <a:cubicBezTo>
                    <a:pt x="1079" y="414"/>
                    <a:pt x="1178" y="265"/>
                    <a:pt x="1209" y="85"/>
                  </a:cubicBezTo>
                  <a:cubicBezTo>
                    <a:pt x="1209" y="69"/>
                    <a:pt x="1209" y="37"/>
                    <a:pt x="1193" y="22"/>
                  </a:cubicBezTo>
                  <a:cubicBezTo>
                    <a:pt x="1184" y="7"/>
                    <a:pt x="1170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2166625" y="4278950"/>
              <a:ext cx="44575" cy="28275"/>
            </a:xfrm>
            <a:custGeom>
              <a:avLst/>
              <a:gdLst/>
              <a:ahLst/>
              <a:cxnLst/>
              <a:rect l="l" t="t" r="r" b="b"/>
              <a:pathLst>
                <a:path w="1783" h="1131" extrusionOk="0">
                  <a:moveTo>
                    <a:pt x="69" y="0"/>
                  </a:moveTo>
                  <a:cubicBezTo>
                    <a:pt x="47" y="0"/>
                    <a:pt x="26" y="8"/>
                    <a:pt x="16" y="32"/>
                  </a:cubicBezTo>
                  <a:cubicBezTo>
                    <a:pt x="0" y="67"/>
                    <a:pt x="16" y="98"/>
                    <a:pt x="51" y="130"/>
                  </a:cubicBezTo>
                  <a:cubicBezTo>
                    <a:pt x="232" y="361"/>
                    <a:pt x="475" y="542"/>
                    <a:pt x="738" y="656"/>
                  </a:cubicBezTo>
                  <a:lnTo>
                    <a:pt x="836" y="656"/>
                  </a:lnTo>
                  <a:cubicBezTo>
                    <a:pt x="950" y="738"/>
                    <a:pt x="1080" y="817"/>
                    <a:pt x="1194" y="915"/>
                  </a:cubicBezTo>
                  <a:cubicBezTo>
                    <a:pt x="1343" y="1013"/>
                    <a:pt x="1488" y="1131"/>
                    <a:pt x="1653" y="1131"/>
                  </a:cubicBezTo>
                  <a:cubicBezTo>
                    <a:pt x="1684" y="1131"/>
                    <a:pt x="1720" y="1131"/>
                    <a:pt x="1735" y="1111"/>
                  </a:cubicBezTo>
                  <a:cubicBezTo>
                    <a:pt x="1782" y="1080"/>
                    <a:pt x="1735" y="997"/>
                    <a:pt x="1684" y="966"/>
                  </a:cubicBezTo>
                  <a:cubicBezTo>
                    <a:pt x="1488" y="801"/>
                    <a:pt x="1260" y="687"/>
                    <a:pt x="1033" y="589"/>
                  </a:cubicBezTo>
                  <a:cubicBezTo>
                    <a:pt x="982" y="573"/>
                    <a:pt x="919" y="558"/>
                    <a:pt x="868" y="522"/>
                  </a:cubicBezTo>
                  <a:cubicBezTo>
                    <a:pt x="801" y="491"/>
                    <a:pt x="754" y="444"/>
                    <a:pt x="703" y="393"/>
                  </a:cubicBezTo>
                  <a:cubicBezTo>
                    <a:pt x="542" y="228"/>
                    <a:pt x="346" y="114"/>
                    <a:pt x="134" y="16"/>
                  </a:cubicBezTo>
                  <a:cubicBezTo>
                    <a:pt x="116" y="8"/>
                    <a:pt x="9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2182225" y="4288300"/>
              <a:ext cx="12675" cy="11600"/>
            </a:xfrm>
            <a:custGeom>
              <a:avLst/>
              <a:gdLst/>
              <a:ahLst/>
              <a:cxnLst/>
              <a:rect l="l" t="t" r="r" b="b"/>
              <a:pathLst>
                <a:path w="507" h="464" extrusionOk="0">
                  <a:moveTo>
                    <a:pt x="254" y="0"/>
                  </a:moveTo>
                  <a:cubicBezTo>
                    <a:pt x="190" y="0"/>
                    <a:pt x="126" y="29"/>
                    <a:pt x="79" y="86"/>
                  </a:cubicBezTo>
                  <a:cubicBezTo>
                    <a:pt x="0" y="184"/>
                    <a:pt x="16" y="329"/>
                    <a:pt x="114" y="411"/>
                  </a:cubicBezTo>
                  <a:cubicBezTo>
                    <a:pt x="156" y="446"/>
                    <a:pt x="205" y="463"/>
                    <a:pt x="254" y="463"/>
                  </a:cubicBezTo>
                  <a:cubicBezTo>
                    <a:pt x="321" y="463"/>
                    <a:pt x="386" y="430"/>
                    <a:pt x="424" y="364"/>
                  </a:cubicBezTo>
                  <a:cubicBezTo>
                    <a:pt x="507" y="266"/>
                    <a:pt x="491" y="117"/>
                    <a:pt x="393" y="50"/>
                  </a:cubicBezTo>
                  <a:cubicBezTo>
                    <a:pt x="351" y="17"/>
                    <a:pt x="302" y="0"/>
                    <a:pt x="25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2325675" y="4282675"/>
              <a:ext cx="45450" cy="28150"/>
            </a:xfrm>
            <a:custGeom>
              <a:avLst/>
              <a:gdLst/>
              <a:ahLst/>
              <a:cxnLst/>
              <a:rect l="l" t="t" r="r" b="b"/>
              <a:pathLst>
                <a:path w="1818" h="1126" extrusionOk="0">
                  <a:moveTo>
                    <a:pt x="1700" y="0"/>
                  </a:moveTo>
                  <a:cubicBezTo>
                    <a:pt x="1406" y="48"/>
                    <a:pt x="1131" y="197"/>
                    <a:pt x="900" y="393"/>
                  </a:cubicBezTo>
                  <a:lnTo>
                    <a:pt x="852" y="471"/>
                  </a:lnTo>
                  <a:cubicBezTo>
                    <a:pt x="719" y="554"/>
                    <a:pt x="589" y="621"/>
                    <a:pt x="444" y="687"/>
                  </a:cubicBezTo>
                  <a:cubicBezTo>
                    <a:pt x="295" y="766"/>
                    <a:pt x="115" y="848"/>
                    <a:pt x="16" y="1013"/>
                  </a:cubicBezTo>
                  <a:cubicBezTo>
                    <a:pt x="16" y="1029"/>
                    <a:pt x="1" y="1060"/>
                    <a:pt x="1" y="1080"/>
                  </a:cubicBezTo>
                  <a:cubicBezTo>
                    <a:pt x="9" y="1115"/>
                    <a:pt x="38" y="1125"/>
                    <a:pt x="74" y="1125"/>
                  </a:cubicBezTo>
                  <a:cubicBezTo>
                    <a:pt x="103" y="1125"/>
                    <a:pt x="136" y="1118"/>
                    <a:pt x="166" y="1111"/>
                  </a:cubicBezTo>
                  <a:cubicBezTo>
                    <a:pt x="393" y="997"/>
                    <a:pt x="605" y="848"/>
                    <a:pt x="801" y="687"/>
                  </a:cubicBezTo>
                  <a:cubicBezTo>
                    <a:pt x="852" y="636"/>
                    <a:pt x="884" y="605"/>
                    <a:pt x="935" y="570"/>
                  </a:cubicBezTo>
                  <a:cubicBezTo>
                    <a:pt x="998" y="523"/>
                    <a:pt x="1080" y="507"/>
                    <a:pt x="1147" y="471"/>
                  </a:cubicBezTo>
                  <a:cubicBezTo>
                    <a:pt x="1359" y="409"/>
                    <a:pt x="1555" y="275"/>
                    <a:pt x="1736" y="146"/>
                  </a:cubicBezTo>
                  <a:cubicBezTo>
                    <a:pt x="1783" y="114"/>
                    <a:pt x="1818" y="63"/>
                    <a:pt x="1798" y="32"/>
                  </a:cubicBezTo>
                  <a:cubicBezTo>
                    <a:pt x="1767" y="0"/>
                    <a:pt x="1736" y="0"/>
                    <a:pt x="1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2335100" y="4272375"/>
              <a:ext cx="27000" cy="46100"/>
            </a:xfrm>
            <a:custGeom>
              <a:avLst/>
              <a:gdLst/>
              <a:ahLst/>
              <a:cxnLst/>
              <a:rect l="l" t="t" r="r" b="b"/>
              <a:pathLst>
                <a:path w="1080" h="1844" extrusionOk="0">
                  <a:moveTo>
                    <a:pt x="67" y="0"/>
                  </a:moveTo>
                  <a:cubicBezTo>
                    <a:pt x="1" y="20"/>
                    <a:pt x="16" y="118"/>
                    <a:pt x="32" y="165"/>
                  </a:cubicBezTo>
                  <a:cubicBezTo>
                    <a:pt x="130" y="412"/>
                    <a:pt x="279" y="624"/>
                    <a:pt x="440" y="821"/>
                  </a:cubicBezTo>
                  <a:cubicBezTo>
                    <a:pt x="475" y="868"/>
                    <a:pt x="507" y="919"/>
                    <a:pt x="538" y="966"/>
                  </a:cubicBezTo>
                  <a:cubicBezTo>
                    <a:pt x="574" y="1033"/>
                    <a:pt x="589" y="1099"/>
                    <a:pt x="621" y="1178"/>
                  </a:cubicBezTo>
                  <a:cubicBezTo>
                    <a:pt x="687" y="1394"/>
                    <a:pt x="801" y="1606"/>
                    <a:pt x="931" y="1786"/>
                  </a:cubicBezTo>
                  <a:cubicBezTo>
                    <a:pt x="958" y="1810"/>
                    <a:pt x="992" y="1844"/>
                    <a:pt x="1022" y="1844"/>
                  </a:cubicBezTo>
                  <a:cubicBezTo>
                    <a:pt x="1031" y="1844"/>
                    <a:pt x="1040" y="1841"/>
                    <a:pt x="1048" y="1833"/>
                  </a:cubicBezTo>
                  <a:cubicBezTo>
                    <a:pt x="1080" y="1818"/>
                    <a:pt x="1080" y="1786"/>
                    <a:pt x="1064" y="1735"/>
                  </a:cubicBezTo>
                  <a:cubicBezTo>
                    <a:pt x="1029" y="1441"/>
                    <a:pt x="899" y="1146"/>
                    <a:pt x="703" y="919"/>
                  </a:cubicBezTo>
                  <a:lnTo>
                    <a:pt x="621" y="868"/>
                  </a:lnTo>
                  <a:cubicBezTo>
                    <a:pt x="574" y="738"/>
                    <a:pt x="507" y="589"/>
                    <a:pt x="440" y="460"/>
                  </a:cubicBezTo>
                  <a:cubicBezTo>
                    <a:pt x="362" y="295"/>
                    <a:pt x="279" y="118"/>
                    <a:pt x="146" y="20"/>
                  </a:cubicBezTo>
                  <a:cubicBezTo>
                    <a:pt x="114" y="20"/>
                    <a:pt x="99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2340400" y="4270175"/>
              <a:ext cx="17600" cy="50900"/>
            </a:xfrm>
            <a:custGeom>
              <a:avLst/>
              <a:gdLst/>
              <a:ahLst/>
              <a:cxnLst/>
              <a:rect l="l" t="t" r="r" b="b"/>
              <a:pathLst>
                <a:path w="704" h="2036" extrusionOk="0">
                  <a:moveTo>
                    <a:pt x="610" y="0"/>
                  </a:moveTo>
                  <a:cubicBezTo>
                    <a:pt x="566" y="0"/>
                    <a:pt x="519" y="54"/>
                    <a:pt x="507" y="108"/>
                  </a:cubicBezTo>
                  <a:cubicBezTo>
                    <a:pt x="409" y="336"/>
                    <a:pt x="346" y="599"/>
                    <a:pt x="326" y="858"/>
                  </a:cubicBezTo>
                  <a:cubicBezTo>
                    <a:pt x="326" y="924"/>
                    <a:pt x="311" y="971"/>
                    <a:pt x="311" y="1038"/>
                  </a:cubicBezTo>
                  <a:cubicBezTo>
                    <a:pt x="279" y="1105"/>
                    <a:pt x="248" y="1187"/>
                    <a:pt x="212" y="1250"/>
                  </a:cubicBezTo>
                  <a:cubicBezTo>
                    <a:pt x="114" y="1462"/>
                    <a:pt x="51" y="1694"/>
                    <a:pt x="0" y="1921"/>
                  </a:cubicBezTo>
                  <a:cubicBezTo>
                    <a:pt x="0" y="1953"/>
                    <a:pt x="0" y="2019"/>
                    <a:pt x="51" y="2035"/>
                  </a:cubicBezTo>
                  <a:cubicBezTo>
                    <a:pt x="83" y="2035"/>
                    <a:pt x="114" y="2004"/>
                    <a:pt x="130" y="1988"/>
                  </a:cubicBezTo>
                  <a:cubicBezTo>
                    <a:pt x="311" y="1741"/>
                    <a:pt x="424" y="1431"/>
                    <a:pt x="444" y="1136"/>
                  </a:cubicBezTo>
                  <a:lnTo>
                    <a:pt x="424" y="1038"/>
                  </a:lnTo>
                  <a:cubicBezTo>
                    <a:pt x="475" y="893"/>
                    <a:pt x="542" y="744"/>
                    <a:pt x="589" y="599"/>
                  </a:cubicBezTo>
                  <a:cubicBezTo>
                    <a:pt x="640" y="434"/>
                    <a:pt x="703" y="253"/>
                    <a:pt x="672" y="73"/>
                  </a:cubicBezTo>
                  <a:cubicBezTo>
                    <a:pt x="672" y="41"/>
                    <a:pt x="656" y="26"/>
                    <a:pt x="640" y="10"/>
                  </a:cubicBezTo>
                  <a:cubicBezTo>
                    <a:pt x="630" y="3"/>
                    <a:pt x="620" y="0"/>
                    <a:pt x="6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2323625" y="4288625"/>
              <a:ext cx="50750" cy="14575"/>
            </a:xfrm>
            <a:custGeom>
              <a:avLst/>
              <a:gdLst/>
              <a:ahLst/>
              <a:cxnLst/>
              <a:rect l="l" t="t" r="r" b="b"/>
              <a:pathLst>
                <a:path w="2030" h="583" extrusionOk="0">
                  <a:moveTo>
                    <a:pt x="86" y="0"/>
                  </a:moveTo>
                  <a:cubicBezTo>
                    <a:pt x="53" y="0"/>
                    <a:pt x="12" y="18"/>
                    <a:pt x="0" y="57"/>
                  </a:cubicBezTo>
                  <a:cubicBezTo>
                    <a:pt x="0" y="88"/>
                    <a:pt x="36" y="120"/>
                    <a:pt x="67" y="135"/>
                  </a:cubicBezTo>
                  <a:cubicBezTo>
                    <a:pt x="310" y="300"/>
                    <a:pt x="589" y="398"/>
                    <a:pt x="883" y="398"/>
                  </a:cubicBezTo>
                  <a:lnTo>
                    <a:pt x="982" y="383"/>
                  </a:lnTo>
                  <a:cubicBezTo>
                    <a:pt x="1131" y="414"/>
                    <a:pt x="1276" y="465"/>
                    <a:pt x="1409" y="512"/>
                  </a:cubicBezTo>
                  <a:cubicBezTo>
                    <a:pt x="1524" y="548"/>
                    <a:pt x="1648" y="583"/>
                    <a:pt x="1775" y="583"/>
                  </a:cubicBezTo>
                  <a:cubicBezTo>
                    <a:pt x="1826" y="583"/>
                    <a:pt x="1879" y="577"/>
                    <a:pt x="1931" y="563"/>
                  </a:cubicBezTo>
                  <a:cubicBezTo>
                    <a:pt x="1947" y="563"/>
                    <a:pt x="1978" y="547"/>
                    <a:pt x="1998" y="528"/>
                  </a:cubicBezTo>
                  <a:cubicBezTo>
                    <a:pt x="2029" y="465"/>
                    <a:pt x="1947" y="414"/>
                    <a:pt x="1900" y="398"/>
                  </a:cubicBezTo>
                  <a:cubicBezTo>
                    <a:pt x="1653" y="316"/>
                    <a:pt x="1409" y="269"/>
                    <a:pt x="1146" y="253"/>
                  </a:cubicBezTo>
                  <a:lnTo>
                    <a:pt x="982" y="253"/>
                  </a:lnTo>
                  <a:cubicBezTo>
                    <a:pt x="919" y="233"/>
                    <a:pt x="836" y="202"/>
                    <a:pt x="770" y="171"/>
                  </a:cubicBezTo>
                  <a:cubicBezTo>
                    <a:pt x="573" y="73"/>
                    <a:pt x="346" y="22"/>
                    <a:pt x="114" y="6"/>
                  </a:cubicBezTo>
                  <a:cubicBezTo>
                    <a:pt x="106" y="2"/>
                    <a:pt x="97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2322500" y="4290575"/>
              <a:ext cx="50600" cy="11850"/>
            </a:xfrm>
            <a:custGeom>
              <a:avLst/>
              <a:gdLst/>
              <a:ahLst/>
              <a:cxnLst/>
              <a:rect l="l" t="t" r="r" b="b"/>
              <a:pathLst>
                <a:path w="2024" h="474" extrusionOk="0">
                  <a:moveTo>
                    <a:pt x="1632" y="0"/>
                  </a:moveTo>
                  <a:cubicBezTo>
                    <a:pt x="1443" y="0"/>
                    <a:pt x="1257" y="29"/>
                    <a:pt x="1078" y="93"/>
                  </a:cubicBezTo>
                  <a:lnTo>
                    <a:pt x="995" y="155"/>
                  </a:lnTo>
                  <a:cubicBezTo>
                    <a:pt x="846" y="175"/>
                    <a:pt x="701" y="175"/>
                    <a:pt x="552" y="191"/>
                  </a:cubicBezTo>
                  <a:cubicBezTo>
                    <a:pt x="375" y="207"/>
                    <a:pt x="194" y="222"/>
                    <a:pt x="45" y="336"/>
                  </a:cubicBezTo>
                  <a:cubicBezTo>
                    <a:pt x="30" y="352"/>
                    <a:pt x="14" y="371"/>
                    <a:pt x="14" y="387"/>
                  </a:cubicBezTo>
                  <a:cubicBezTo>
                    <a:pt x="1" y="440"/>
                    <a:pt x="57" y="473"/>
                    <a:pt x="112" y="473"/>
                  </a:cubicBezTo>
                  <a:cubicBezTo>
                    <a:pt x="123" y="473"/>
                    <a:pt x="133" y="472"/>
                    <a:pt x="143" y="469"/>
                  </a:cubicBezTo>
                  <a:cubicBezTo>
                    <a:pt x="391" y="469"/>
                    <a:pt x="634" y="403"/>
                    <a:pt x="881" y="320"/>
                  </a:cubicBezTo>
                  <a:cubicBezTo>
                    <a:pt x="928" y="305"/>
                    <a:pt x="979" y="289"/>
                    <a:pt x="1042" y="273"/>
                  </a:cubicBezTo>
                  <a:cubicBezTo>
                    <a:pt x="1064" y="267"/>
                    <a:pt x="1088" y="265"/>
                    <a:pt x="1113" y="265"/>
                  </a:cubicBezTo>
                  <a:cubicBezTo>
                    <a:pt x="1162" y="265"/>
                    <a:pt x="1214" y="273"/>
                    <a:pt x="1258" y="273"/>
                  </a:cubicBezTo>
                  <a:cubicBezTo>
                    <a:pt x="1486" y="273"/>
                    <a:pt x="1713" y="238"/>
                    <a:pt x="1925" y="175"/>
                  </a:cubicBezTo>
                  <a:cubicBezTo>
                    <a:pt x="1961" y="155"/>
                    <a:pt x="2023" y="140"/>
                    <a:pt x="2008" y="93"/>
                  </a:cubicBezTo>
                  <a:cubicBezTo>
                    <a:pt x="2008" y="57"/>
                    <a:pt x="1976" y="42"/>
                    <a:pt x="1945" y="26"/>
                  </a:cubicBezTo>
                  <a:cubicBezTo>
                    <a:pt x="1840" y="9"/>
                    <a:pt x="1736" y="0"/>
                    <a:pt x="1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2341675" y="4270400"/>
              <a:ext cx="14750" cy="50750"/>
            </a:xfrm>
            <a:custGeom>
              <a:avLst/>
              <a:gdLst/>
              <a:ahLst/>
              <a:cxnLst/>
              <a:rect l="l" t="t" r="r" b="b"/>
              <a:pathLst>
                <a:path w="590" h="2030" extrusionOk="0">
                  <a:moveTo>
                    <a:pt x="79" y="1"/>
                  </a:moveTo>
                  <a:cubicBezTo>
                    <a:pt x="16" y="1"/>
                    <a:pt x="0" y="79"/>
                    <a:pt x="16" y="146"/>
                  </a:cubicBezTo>
                  <a:cubicBezTo>
                    <a:pt x="32" y="409"/>
                    <a:pt x="99" y="652"/>
                    <a:pt x="197" y="884"/>
                  </a:cubicBezTo>
                  <a:cubicBezTo>
                    <a:pt x="228" y="947"/>
                    <a:pt x="244" y="998"/>
                    <a:pt x="260" y="1045"/>
                  </a:cubicBezTo>
                  <a:cubicBezTo>
                    <a:pt x="275" y="1127"/>
                    <a:pt x="275" y="1210"/>
                    <a:pt x="275" y="1276"/>
                  </a:cubicBezTo>
                  <a:cubicBezTo>
                    <a:pt x="275" y="1504"/>
                    <a:pt x="326" y="1732"/>
                    <a:pt x="409" y="1944"/>
                  </a:cubicBezTo>
                  <a:cubicBezTo>
                    <a:pt x="422" y="1988"/>
                    <a:pt x="448" y="2029"/>
                    <a:pt x="477" y="2029"/>
                  </a:cubicBezTo>
                  <a:cubicBezTo>
                    <a:pt x="482" y="2029"/>
                    <a:pt x="486" y="2028"/>
                    <a:pt x="491" y="2026"/>
                  </a:cubicBezTo>
                  <a:cubicBezTo>
                    <a:pt x="522" y="2026"/>
                    <a:pt x="538" y="1979"/>
                    <a:pt x="538" y="1944"/>
                  </a:cubicBezTo>
                  <a:cubicBezTo>
                    <a:pt x="589" y="1649"/>
                    <a:pt x="538" y="1339"/>
                    <a:pt x="424" y="1061"/>
                  </a:cubicBezTo>
                  <a:lnTo>
                    <a:pt x="373" y="998"/>
                  </a:lnTo>
                  <a:cubicBezTo>
                    <a:pt x="342" y="833"/>
                    <a:pt x="326" y="688"/>
                    <a:pt x="311" y="539"/>
                  </a:cubicBezTo>
                  <a:cubicBezTo>
                    <a:pt x="275" y="358"/>
                    <a:pt x="244" y="178"/>
                    <a:pt x="146" y="32"/>
                  </a:cubicBezTo>
                  <a:cubicBezTo>
                    <a:pt x="130" y="17"/>
                    <a:pt x="114" y="1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2331375" y="4275475"/>
              <a:ext cx="34375" cy="40850"/>
            </a:xfrm>
            <a:custGeom>
              <a:avLst/>
              <a:gdLst/>
              <a:ahLst/>
              <a:cxnLst/>
              <a:rect l="l" t="t" r="r" b="b"/>
              <a:pathLst>
                <a:path w="1375" h="1634" extrusionOk="0">
                  <a:moveTo>
                    <a:pt x="1311" y="0"/>
                  </a:moveTo>
                  <a:cubicBezTo>
                    <a:pt x="1274" y="0"/>
                    <a:pt x="1228" y="26"/>
                    <a:pt x="1197" y="57"/>
                  </a:cubicBezTo>
                  <a:cubicBezTo>
                    <a:pt x="1017" y="237"/>
                    <a:pt x="868" y="449"/>
                    <a:pt x="738" y="681"/>
                  </a:cubicBezTo>
                  <a:cubicBezTo>
                    <a:pt x="723" y="728"/>
                    <a:pt x="687" y="779"/>
                    <a:pt x="656" y="826"/>
                  </a:cubicBezTo>
                  <a:cubicBezTo>
                    <a:pt x="609" y="877"/>
                    <a:pt x="542" y="924"/>
                    <a:pt x="491" y="975"/>
                  </a:cubicBezTo>
                  <a:cubicBezTo>
                    <a:pt x="314" y="1121"/>
                    <a:pt x="165" y="1301"/>
                    <a:pt x="36" y="1497"/>
                  </a:cubicBezTo>
                  <a:cubicBezTo>
                    <a:pt x="20" y="1544"/>
                    <a:pt x="0" y="1595"/>
                    <a:pt x="36" y="1627"/>
                  </a:cubicBezTo>
                  <a:cubicBezTo>
                    <a:pt x="40" y="1631"/>
                    <a:pt x="48" y="1633"/>
                    <a:pt x="56" y="1633"/>
                  </a:cubicBezTo>
                  <a:cubicBezTo>
                    <a:pt x="78" y="1633"/>
                    <a:pt x="109" y="1622"/>
                    <a:pt x="134" y="1611"/>
                  </a:cubicBezTo>
                  <a:cubicBezTo>
                    <a:pt x="377" y="1466"/>
                    <a:pt x="589" y="1234"/>
                    <a:pt x="738" y="975"/>
                  </a:cubicBezTo>
                  <a:lnTo>
                    <a:pt x="754" y="877"/>
                  </a:lnTo>
                  <a:cubicBezTo>
                    <a:pt x="868" y="759"/>
                    <a:pt x="966" y="646"/>
                    <a:pt x="1080" y="548"/>
                  </a:cubicBezTo>
                  <a:cubicBezTo>
                    <a:pt x="1197" y="418"/>
                    <a:pt x="1327" y="269"/>
                    <a:pt x="1358" y="92"/>
                  </a:cubicBezTo>
                  <a:cubicBezTo>
                    <a:pt x="1374" y="73"/>
                    <a:pt x="1374" y="41"/>
                    <a:pt x="1358" y="26"/>
                  </a:cubicBezTo>
                  <a:cubicBezTo>
                    <a:pt x="1347" y="8"/>
                    <a:pt x="1330" y="0"/>
                    <a:pt x="1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2328125" y="4278125"/>
              <a:ext cx="41350" cy="32350"/>
            </a:xfrm>
            <a:custGeom>
              <a:avLst/>
              <a:gdLst/>
              <a:ahLst/>
              <a:cxnLst/>
              <a:rect l="l" t="t" r="r" b="b"/>
              <a:pathLst>
                <a:path w="1654" h="1294" extrusionOk="0">
                  <a:moveTo>
                    <a:pt x="52" y="1"/>
                  </a:moveTo>
                  <a:cubicBezTo>
                    <a:pt x="36" y="1"/>
                    <a:pt x="23" y="6"/>
                    <a:pt x="17" y="18"/>
                  </a:cubicBezTo>
                  <a:cubicBezTo>
                    <a:pt x="1" y="49"/>
                    <a:pt x="17" y="100"/>
                    <a:pt x="32" y="116"/>
                  </a:cubicBezTo>
                  <a:cubicBezTo>
                    <a:pt x="181" y="379"/>
                    <a:pt x="409" y="591"/>
                    <a:pt x="672" y="720"/>
                  </a:cubicBezTo>
                  <a:lnTo>
                    <a:pt x="754" y="720"/>
                  </a:lnTo>
                  <a:cubicBezTo>
                    <a:pt x="868" y="834"/>
                    <a:pt x="982" y="932"/>
                    <a:pt x="1096" y="1030"/>
                  </a:cubicBezTo>
                  <a:cubicBezTo>
                    <a:pt x="1229" y="1144"/>
                    <a:pt x="1359" y="1262"/>
                    <a:pt x="1524" y="1293"/>
                  </a:cubicBezTo>
                  <a:cubicBezTo>
                    <a:pt x="1555" y="1293"/>
                    <a:pt x="1587" y="1293"/>
                    <a:pt x="1602" y="1278"/>
                  </a:cubicBezTo>
                  <a:cubicBezTo>
                    <a:pt x="1653" y="1242"/>
                    <a:pt x="1602" y="1164"/>
                    <a:pt x="1571" y="1128"/>
                  </a:cubicBezTo>
                  <a:cubicBezTo>
                    <a:pt x="1390" y="948"/>
                    <a:pt x="1178" y="803"/>
                    <a:pt x="951" y="689"/>
                  </a:cubicBezTo>
                  <a:cubicBezTo>
                    <a:pt x="900" y="673"/>
                    <a:pt x="853" y="638"/>
                    <a:pt x="817" y="606"/>
                  </a:cubicBezTo>
                  <a:cubicBezTo>
                    <a:pt x="754" y="575"/>
                    <a:pt x="703" y="508"/>
                    <a:pt x="656" y="442"/>
                  </a:cubicBezTo>
                  <a:cubicBezTo>
                    <a:pt x="507" y="281"/>
                    <a:pt x="327" y="147"/>
                    <a:pt x="130" y="33"/>
                  </a:cubicBezTo>
                  <a:cubicBezTo>
                    <a:pt x="111" y="14"/>
                    <a:pt x="78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2350200" y="4289550"/>
              <a:ext cx="825" cy="1675"/>
            </a:xfrm>
            <a:custGeom>
              <a:avLst/>
              <a:gdLst/>
              <a:ahLst/>
              <a:cxnLst/>
              <a:rect l="l" t="t" r="r" b="b"/>
              <a:pathLst>
                <a:path w="33" h="67" extrusionOk="0">
                  <a:moveTo>
                    <a:pt x="1" y="0"/>
                  </a:moveTo>
                  <a:lnTo>
                    <a:pt x="1" y="67"/>
                  </a:lnTo>
                  <a:cubicBezTo>
                    <a:pt x="17" y="51"/>
                    <a:pt x="32" y="36"/>
                    <a:pt x="32" y="20"/>
                  </a:cubicBezTo>
                  <a:cubicBezTo>
                    <a:pt x="17" y="20"/>
                    <a:pt x="17" y="2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2345300" y="4290025"/>
              <a:ext cx="825" cy="120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16" y="1"/>
                  </a:moveTo>
                  <a:cubicBezTo>
                    <a:pt x="16" y="17"/>
                    <a:pt x="1" y="17"/>
                    <a:pt x="1" y="17"/>
                  </a:cubicBezTo>
                  <a:cubicBezTo>
                    <a:pt x="16" y="32"/>
                    <a:pt x="16" y="32"/>
                    <a:pt x="32" y="48"/>
                  </a:cubicBezTo>
                  <a:cubicBezTo>
                    <a:pt x="32" y="32"/>
                    <a:pt x="16" y="17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2352275" y="4293675"/>
              <a:ext cx="1700" cy="2475"/>
            </a:xfrm>
            <a:custGeom>
              <a:avLst/>
              <a:gdLst/>
              <a:ahLst/>
              <a:cxnLst/>
              <a:rect l="l" t="t" r="r" b="b"/>
              <a:pathLst>
                <a:path w="68" h="99" extrusionOk="0">
                  <a:moveTo>
                    <a:pt x="67" y="0"/>
                  </a:moveTo>
                  <a:lnTo>
                    <a:pt x="0" y="67"/>
                  </a:lnTo>
                  <a:cubicBezTo>
                    <a:pt x="16" y="83"/>
                    <a:pt x="32" y="98"/>
                    <a:pt x="67" y="98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2345700" y="4289550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14" y="0"/>
                  </a:moveTo>
                  <a:cubicBezTo>
                    <a:pt x="67" y="0"/>
                    <a:pt x="36" y="0"/>
                    <a:pt x="0" y="20"/>
                  </a:cubicBezTo>
                  <a:cubicBezTo>
                    <a:pt x="0" y="36"/>
                    <a:pt x="16" y="51"/>
                    <a:pt x="16" y="67"/>
                  </a:cubicBezTo>
                  <a:cubicBezTo>
                    <a:pt x="51" y="98"/>
                    <a:pt x="67" y="134"/>
                    <a:pt x="114" y="149"/>
                  </a:cubicBezTo>
                  <a:cubicBezTo>
                    <a:pt x="114" y="165"/>
                    <a:pt x="134" y="165"/>
                    <a:pt x="134" y="165"/>
                  </a:cubicBezTo>
                  <a:cubicBezTo>
                    <a:pt x="150" y="149"/>
                    <a:pt x="165" y="134"/>
                    <a:pt x="165" y="118"/>
                  </a:cubicBezTo>
                  <a:cubicBezTo>
                    <a:pt x="181" y="98"/>
                    <a:pt x="181" y="83"/>
                    <a:pt x="181" y="67"/>
                  </a:cubicBezTo>
                  <a:lnTo>
                    <a:pt x="181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2349025" y="4290025"/>
              <a:ext cx="4950" cy="5325"/>
            </a:xfrm>
            <a:custGeom>
              <a:avLst/>
              <a:gdLst/>
              <a:ahLst/>
              <a:cxnLst/>
              <a:rect l="l" t="t" r="r" b="b"/>
              <a:pathLst>
                <a:path w="198" h="213" extrusionOk="0">
                  <a:moveTo>
                    <a:pt x="79" y="1"/>
                  </a:moveTo>
                  <a:cubicBezTo>
                    <a:pt x="79" y="17"/>
                    <a:pt x="64" y="32"/>
                    <a:pt x="48" y="48"/>
                  </a:cubicBezTo>
                  <a:cubicBezTo>
                    <a:pt x="48" y="64"/>
                    <a:pt x="48" y="79"/>
                    <a:pt x="32" y="99"/>
                  </a:cubicBezTo>
                  <a:cubicBezTo>
                    <a:pt x="32" y="115"/>
                    <a:pt x="17" y="130"/>
                    <a:pt x="1" y="146"/>
                  </a:cubicBezTo>
                  <a:cubicBezTo>
                    <a:pt x="32" y="177"/>
                    <a:pt x="79" y="197"/>
                    <a:pt x="115" y="213"/>
                  </a:cubicBezTo>
                  <a:lnTo>
                    <a:pt x="130" y="213"/>
                  </a:lnTo>
                  <a:lnTo>
                    <a:pt x="197" y="146"/>
                  </a:lnTo>
                  <a:cubicBezTo>
                    <a:pt x="177" y="115"/>
                    <a:pt x="162" y="64"/>
                    <a:pt x="130" y="48"/>
                  </a:cubicBezTo>
                  <a:cubicBezTo>
                    <a:pt x="115" y="32"/>
                    <a:pt x="99" y="17"/>
                    <a:pt x="79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2344125" y="429857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6" y="0"/>
                  </a:moveTo>
                  <a:cubicBezTo>
                    <a:pt x="1" y="0"/>
                    <a:pt x="1" y="0"/>
                    <a:pt x="1" y="16"/>
                  </a:cubicBezTo>
                  <a:lnTo>
                    <a:pt x="1" y="32"/>
                  </a:lnTo>
                  <a:cubicBezTo>
                    <a:pt x="16" y="16"/>
                    <a:pt x="32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9"/>
            <p:cNvSpPr/>
            <p:nvPr/>
          </p:nvSpPr>
          <p:spPr>
            <a:xfrm>
              <a:off x="2344525" y="4298175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16" y="16"/>
                  </a:lnTo>
                  <a:cubicBezTo>
                    <a:pt x="32" y="16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2342850" y="4294950"/>
              <a:ext cx="4550" cy="4050"/>
            </a:xfrm>
            <a:custGeom>
              <a:avLst/>
              <a:gdLst/>
              <a:ahLst/>
              <a:cxnLst/>
              <a:rect l="l" t="t" r="r" b="b"/>
              <a:pathLst>
                <a:path w="182" h="162" extrusionOk="0">
                  <a:moveTo>
                    <a:pt x="1" y="0"/>
                  </a:moveTo>
                  <a:cubicBezTo>
                    <a:pt x="1" y="47"/>
                    <a:pt x="1" y="114"/>
                    <a:pt x="52" y="161"/>
                  </a:cubicBezTo>
                  <a:cubicBezTo>
                    <a:pt x="52" y="145"/>
                    <a:pt x="52" y="145"/>
                    <a:pt x="67" y="145"/>
                  </a:cubicBezTo>
                  <a:cubicBezTo>
                    <a:pt x="83" y="145"/>
                    <a:pt x="99" y="130"/>
                    <a:pt x="99" y="130"/>
                  </a:cubicBezTo>
                  <a:cubicBezTo>
                    <a:pt x="130" y="114"/>
                    <a:pt x="165" y="79"/>
                    <a:pt x="181" y="63"/>
                  </a:cubicBezTo>
                  <a:lnTo>
                    <a:pt x="165" y="47"/>
                  </a:lnTo>
                  <a:lnTo>
                    <a:pt x="83" y="47"/>
                  </a:lnTo>
                  <a:cubicBezTo>
                    <a:pt x="52" y="32"/>
                    <a:pt x="16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2349425" y="4298975"/>
              <a:ext cx="2075" cy="2075"/>
            </a:xfrm>
            <a:custGeom>
              <a:avLst/>
              <a:gdLst/>
              <a:ahLst/>
              <a:cxnLst/>
              <a:rect l="l" t="t" r="r" b="b"/>
              <a:pathLst>
                <a:path w="83" h="83" extrusionOk="0">
                  <a:moveTo>
                    <a:pt x="32" y="0"/>
                  </a:moveTo>
                  <a:lnTo>
                    <a:pt x="16" y="35"/>
                  </a:lnTo>
                  <a:cubicBezTo>
                    <a:pt x="16" y="51"/>
                    <a:pt x="1" y="67"/>
                    <a:pt x="1" y="82"/>
                  </a:cubicBezTo>
                  <a:cubicBezTo>
                    <a:pt x="16" y="67"/>
                    <a:pt x="48" y="67"/>
                    <a:pt x="83" y="51"/>
                  </a:cubicBezTo>
                  <a:cubicBezTo>
                    <a:pt x="63" y="35"/>
                    <a:pt x="48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9"/>
            <p:cNvSpPr/>
            <p:nvPr/>
          </p:nvSpPr>
          <p:spPr>
            <a:xfrm>
              <a:off x="2344125" y="4296500"/>
              <a:ext cx="6100" cy="4550"/>
            </a:xfrm>
            <a:custGeom>
              <a:avLst/>
              <a:gdLst/>
              <a:ahLst/>
              <a:cxnLst/>
              <a:rect l="l" t="t" r="r" b="b"/>
              <a:pathLst>
                <a:path w="244" h="182" extrusionOk="0">
                  <a:moveTo>
                    <a:pt x="130" y="1"/>
                  </a:moveTo>
                  <a:cubicBezTo>
                    <a:pt x="114" y="17"/>
                    <a:pt x="79" y="52"/>
                    <a:pt x="48" y="68"/>
                  </a:cubicBezTo>
                  <a:cubicBezTo>
                    <a:pt x="48" y="68"/>
                    <a:pt x="48" y="83"/>
                    <a:pt x="32" y="83"/>
                  </a:cubicBezTo>
                  <a:cubicBezTo>
                    <a:pt x="32" y="99"/>
                    <a:pt x="16" y="99"/>
                    <a:pt x="1" y="115"/>
                  </a:cubicBezTo>
                  <a:lnTo>
                    <a:pt x="16" y="115"/>
                  </a:lnTo>
                  <a:cubicBezTo>
                    <a:pt x="48" y="166"/>
                    <a:pt x="114" y="181"/>
                    <a:pt x="162" y="181"/>
                  </a:cubicBezTo>
                  <a:lnTo>
                    <a:pt x="213" y="181"/>
                  </a:lnTo>
                  <a:cubicBezTo>
                    <a:pt x="213" y="166"/>
                    <a:pt x="228" y="150"/>
                    <a:pt x="228" y="134"/>
                  </a:cubicBezTo>
                  <a:lnTo>
                    <a:pt x="244" y="99"/>
                  </a:lnTo>
                  <a:cubicBezTo>
                    <a:pt x="197" y="68"/>
                    <a:pt x="162" y="36"/>
                    <a:pt x="13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9"/>
            <p:cNvSpPr/>
            <p:nvPr/>
          </p:nvSpPr>
          <p:spPr>
            <a:xfrm>
              <a:off x="2342850" y="4290425"/>
              <a:ext cx="11125" cy="9850"/>
            </a:xfrm>
            <a:custGeom>
              <a:avLst/>
              <a:gdLst/>
              <a:ahLst/>
              <a:cxnLst/>
              <a:rect l="l" t="t" r="r" b="b"/>
              <a:pathLst>
                <a:path w="445" h="394" extrusionOk="0">
                  <a:moveTo>
                    <a:pt x="99" y="1"/>
                  </a:moveTo>
                  <a:cubicBezTo>
                    <a:pt x="83" y="16"/>
                    <a:pt x="67" y="16"/>
                    <a:pt x="67" y="32"/>
                  </a:cubicBezTo>
                  <a:cubicBezTo>
                    <a:pt x="16" y="83"/>
                    <a:pt x="1" y="130"/>
                    <a:pt x="1" y="181"/>
                  </a:cubicBezTo>
                  <a:cubicBezTo>
                    <a:pt x="16" y="197"/>
                    <a:pt x="52" y="213"/>
                    <a:pt x="83" y="228"/>
                  </a:cubicBezTo>
                  <a:lnTo>
                    <a:pt x="165" y="228"/>
                  </a:lnTo>
                  <a:lnTo>
                    <a:pt x="181" y="244"/>
                  </a:lnTo>
                  <a:cubicBezTo>
                    <a:pt x="213" y="279"/>
                    <a:pt x="248" y="311"/>
                    <a:pt x="295" y="342"/>
                  </a:cubicBezTo>
                  <a:cubicBezTo>
                    <a:pt x="311" y="358"/>
                    <a:pt x="326" y="377"/>
                    <a:pt x="346" y="393"/>
                  </a:cubicBezTo>
                  <a:cubicBezTo>
                    <a:pt x="346" y="377"/>
                    <a:pt x="362" y="358"/>
                    <a:pt x="377" y="342"/>
                  </a:cubicBezTo>
                  <a:cubicBezTo>
                    <a:pt x="409" y="311"/>
                    <a:pt x="424" y="279"/>
                    <a:pt x="444" y="228"/>
                  </a:cubicBezTo>
                  <a:cubicBezTo>
                    <a:pt x="409" y="228"/>
                    <a:pt x="393" y="213"/>
                    <a:pt x="377" y="197"/>
                  </a:cubicBezTo>
                  <a:lnTo>
                    <a:pt x="362" y="197"/>
                  </a:lnTo>
                  <a:cubicBezTo>
                    <a:pt x="326" y="181"/>
                    <a:pt x="279" y="161"/>
                    <a:pt x="248" y="130"/>
                  </a:cubicBezTo>
                  <a:cubicBezTo>
                    <a:pt x="248" y="130"/>
                    <a:pt x="228" y="130"/>
                    <a:pt x="228" y="114"/>
                  </a:cubicBezTo>
                  <a:cubicBezTo>
                    <a:pt x="181" y="99"/>
                    <a:pt x="165" y="63"/>
                    <a:pt x="130" y="32"/>
                  </a:cubicBezTo>
                  <a:cubicBezTo>
                    <a:pt x="114" y="16"/>
                    <a:pt x="114" y="16"/>
                    <a:pt x="99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9"/>
            <p:cNvSpPr/>
            <p:nvPr/>
          </p:nvSpPr>
          <p:spPr>
            <a:xfrm>
              <a:off x="2305675" y="4326350"/>
              <a:ext cx="63000" cy="105500"/>
            </a:xfrm>
            <a:custGeom>
              <a:avLst/>
              <a:gdLst/>
              <a:ahLst/>
              <a:cxnLst/>
              <a:rect l="l" t="t" r="r" b="b"/>
              <a:pathLst>
                <a:path w="2520" h="4220" extrusionOk="0">
                  <a:moveTo>
                    <a:pt x="2520" y="0"/>
                  </a:moveTo>
                  <a:cubicBezTo>
                    <a:pt x="1374" y="1146"/>
                    <a:pt x="491" y="2602"/>
                    <a:pt x="0" y="4141"/>
                  </a:cubicBezTo>
                  <a:lnTo>
                    <a:pt x="687" y="4219"/>
                  </a:lnTo>
                  <a:cubicBezTo>
                    <a:pt x="1048" y="2748"/>
                    <a:pt x="1668" y="1311"/>
                    <a:pt x="252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9"/>
            <p:cNvSpPr/>
            <p:nvPr/>
          </p:nvSpPr>
          <p:spPr>
            <a:xfrm>
              <a:off x="2295075" y="4312900"/>
              <a:ext cx="31425" cy="118950"/>
            </a:xfrm>
            <a:custGeom>
              <a:avLst/>
              <a:gdLst/>
              <a:ahLst/>
              <a:cxnLst/>
              <a:rect l="l" t="t" r="r" b="b"/>
              <a:pathLst>
                <a:path w="1257" h="4758" extrusionOk="0">
                  <a:moveTo>
                    <a:pt x="1256" y="0"/>
                  </a:moveTo>
                  <a:cubicBezTo>
                    <a:pt x="997" y="1539"/>
                    <a:pt x="569" y="3026"/>
                    <a:pt x="0" y="4385"/>
                  </a:cubicBezTo>
                  <a:lnTo>
                    <a:pt x="357" y="4757"/>
                  </a:lnTo>
                  <a:cubicBezTo>
                    <a:pt x="915" y="3270"/>
                    <a:pt x="1225" y="1602"/>
                    <a:pt x="125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9"/>
            <p:cNvSpPr/>
            <p:nvPr/>
          </p:nvSpPr>
          <p:spPr>
            <a:xfrm>
              <a:off x="2342850" y="4139300"/>
              <a:ext cx="16025" cy="24775"/>
            </a:xfrm>
            <a:custGeom>
              <a:avLst/>
              <a:gdLst/>
              <a:ahLst/>
              <a:cxnLst/>
              <a:rect l="l" t="t" r="r" b="b"/>
              <a:pathLst>
                <a:path w="641" h="991" extrusionOk="0">
                  <a:moveTo>
                    <a:pt x="68" y="1"/>
                  </a:moveTo>
                  <a:cubicBezTo>
                    <a:pt x="52" y="1"/>
                    <a:pt x="39" y="8"/>
                    <a:pt x="32" y="25"/>
                  </a:cubicBezTo>
                  <a:cubicBezTo>
                    <a:pt x="16" y="60"/>
                    <a:pt x="16" y="91"/>
                    <a:pt x="32" y="123"/>
                  </a:cubicBezTo>
                  <a:cubicBezTo>
                    <a:pt x="67" y="256"/>
                    <a:pt x="165" y="370"/>
                    <a:pt x="264" y="468"/>
                  </a:cubicBezTo>
                  <a:cubicBezTo>
                    <a:pt x="208" y="423"/>
                    <a:pt x="146" y="402"/>
                    <a:pt x="86" y="402"/>
                  </a:cubicBezTo>
                  <a:cubicBezTo>
                    <a:pt x="56" y="402"/>
                    <a:pt x="28" y="407"/>
                    <a:pt x="1" y="417"/>
                  </a:cubicBezTo>
                  <a:cubicBezTo>
                    <a:pt x="16" y="500"/>
                    <a:pt x="83" y="566"/>
                    <a:pt x="150" y="613"/>
                  </a:cubicBezTo>
                  <a:cubicBezTo>
                    <a:pt x="311" y="747"/>
                    <a:pt x="475" y="861"/>
                    <a:pt x="640" y="990"/>
                  </a:cubicBezTo>
                  <a:lnTo>
                    <a:pt x="640" y="959"/>
                  </a:lnTo>
                  <a:cubicBezTo>
                    <a:pt x="574" y="598"/>
                    <a:pt x="424" y="221"/>
                    <a:pt x="165" y="44"/>
                  </a:cubicBezTo>
                  <a:cubicBezTo>
                    <a:pt x="133" y="22"/>
                    <a:pt x="96" y="1"/>
                    <a:pt x="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9"/>
            <p:cNvSpPr/>
            <p:nvPr/>
          </p:nvSpPr>
          <p:spPr>
            <a:xfrm>
              <a:off x="2344525" y="4167775"/>
              <a:ext cx="18750" cy="12300"/>
            </a:xfrm>
            <a:custGeom>
              <a:avLst/>
              <a:gdLst/>
              <a:ahLst/>
              <a:cxnLst/>
              <a:rect l="l" t="t" r="r" b="b"/>
              <a:pathLst>
                <a:path w="750" h="492" extrusionOk="0">
                  <a:moveTo>
                    <a:pt x="114" y="0"/>
                  </a:moveTo>
                  <a:cubicBezTo>
                    <a:pt x="83" y="0"/>
                    <a:pt x="32" y="16"/>
                    <a:pt x="16" y="48"/>
                  </a:cubicBezTo>
                  <a:cubicBezTo>
                    <a:pt x="0" y="114"/>
                    <a:pt x="63" y="161"/>
                    <a:pt x="114" y="197"/>
                  </a:cubicBezTo>
                  <a:cubicBezTo>
                    <a:pt x="197" y="228"/>
                    <a:pt x="279" y="279"/>
                    <a:pt x="357" y="310"/>
                  </a:cubicBezTo>
                  <a:cubicBezTo>
                    <a:pt x="331" y="304"/>
                    <a:pt x="305" y="300"/>
                    <a:pt x="278" y="300"/>
                  </a:cubicBezTo>
                  <a:cubicBezTo>
                    <a:pt x="239" y="300"/>
                    <a:pt x="200" y="308"/>
                    <a:pt x="161" y="326"/>
                  </a:cubicBezTo>
                  <a:cubicBezTo>
                    <a:pt x="130" y="342"/>
                    <a:pt x="98" y="377"/>
                    <a:pt x="114" y="409"/>
                  </a:cubicBezTo>
                  <a:cubicBezTo>
                    <a:pt x="130" y="475"/>
                    <a:pt x="181" y="491"/>
                    <a:pt x="228" y="491"/>
                  </a:cubicBezTo>
                  <a:cubicBezTo>
                    <a:pt x="408" y="475"/>
                    <a:pt x="589" y="456"/>
                    <a:pt x="750" y="393"/>
                  </a:cubicBezTo>
                  <a:lnTo>
                    <a:pt x="750" y="326"/>
                  </a:lnTo>
                  <a:cubicBezTo>
                    <a:pt x="573" y="146"/>
                    <a:pt x="342" y="32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9"/>
            <p:cNvSpPr/>
            <p:nvPr/>
          </p:nvSpPr>
          <p:spPr>
            <a:xfrm>
              <a:off x="2353050" y="4189550"/>
              <a:ext cx="16425" cy="13375"/>
            </a:xfrm>
            <a:custGeom>
              <a:avLst/>
              <a:gdLst/>
              <a:ahLst/>
              <a:cxnLst/>
              <a:rect l="l" t="t" r="r" b="b"/>
              <a:pathLst>
                <a:path w="657" h="535" extrusionOk="0">
                  <a:moveTo>
                    <a:pt x="460" y="1"/>
                  </a:moveTo>
                  <a:cubicBezTo>
                    <a:pt x="341" y="1"/>
                    <a:pt x="220" y="48"/>
                    <a:pt x="115" y="95"/>
                  </a:cubicBezTo>
                  <a:cubicBezTo>
                    <a:pt x="83" y="111"/>
                    <a:pt x="52" y="126"/>
                    <a:pt x="16" y="158"/>
                  </a:cubicBezTo>
                  <a:cubicBezTo>
                    <a:pt x="1" y="193"/>
                    <a:pt x="1" y="256"/>
                    <a:pt x="36" y="272"/>
                  </a:cubicBezTo>
                  <a:cubicBezTo>
                    <a:pt x="52" y="307"/>
                    <a:pt x="83" y="307"/>
                    <a:pt x="115" y="307"/>
                  </a:cubicBezTo>
                  <a:lnTo>
                    <a:pt x="279" y="307"/>
                  </a:lnTo>
                  <a:cubicBezTo>
                    <a:pt x="264" y="338"/>
                    <a:pt x="213" y="370"/>
                    <a:pt x="197" y="405"/>
                  </a:cubicBezTo>
                  <a:cubicBezTo>
                    <a:pt x="181" y="436"/>
                    <a:pt x="166" y="503"/>
                    <a:pt x="213" y="535"/>
                  </a:cubicBezTo>
                  <a:cubicBezTo>
                    <a:pt x="232" y="535"/>
                    <a:pt x="248" y="535"/>
                    <a:pt x="264" y="519"/>
                  </a:cubicBezTo>
                  <a:cubicBezTo>
                    <a:pt x="409" y="452"/>
                    <a:pt x="574" y="323"/>
                    <a:pt x="656" y="158"/>
                  </a:cubicBezTo>
                  <a:lnTo>
                    <a:pt x="605" y="28"/>
                  </a:lnTo>
                  <a:cubicBezTo>
                    <a:pt x="558" y="9"/>
                    <a:pt x="509" y="1"/>
                    <a:pt x="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9"/>
            <p:cNvSpPr/>
            <p:nvPr/>
          </p:nvSpPr>
          <p:spPr>
            <a:xfrm>
              <a:off x="2358850" y="4207800"/>
              <a:ext cx="17975" cy="16425"/>
            </a:xfrm>
            <a:custGeom>
              <a:avLst/>
              <a:gdLst/>
              <a:ahLst/>
              <a:cxnLst/>
              <a:rect l="l" t="t" r="r" b="b"/>
              <a:pathLst>
                <a:path w="719" h="657" extrusionOk="0">
                  <a:moveTo>
                    <a:pt x="636" y="1"/>
                  </a:moveTo>
                  <a:cubicBezTo>
                    <a:pt x="440" y="52"/>
                    <a:pt x="275" y="130"/>
                    <a:pt x="114" y="213"/>
                  </a:cubicBezTo>
                  <a:cubicBezTo>
                    <a:pt x="47" y="228"/>
                    <a:pt x="0" y="295"/>
                    <a:pt x="32" y="362"/>
                  </a:cubicBezTo>
                  <a:cubicBezTo>
                    <a:pt x="47" y="393"/>
                    <a:pt x="79" y="393"/>
                    <a:pt x="98" y="393"/>
                  </a:cubicBezTo>
                  <a:cubicBezTo>
                    <a:pt x="177" y="393"/>
                    <a:pt x="259" y="378"/>
                    <a:pt x="326" y="327"/>
                  </a:cubicBezTo>
                  <a:lnTo>
                    <a:pt x="326" y="327"/>
                  </a:lnTo>
                  <a:cubicBezTo>
                    <a:pt x="295" y="393"/>
                    <a:pt x="244" y="444"/>
                    <a:pt x="212" y="507"/>
                  </a:cubicBezTo>
                  <a:cubicBezTo>
                    <a:pt x="197" y="542"/>
                    <a:pt x="161" y="574"/>
                    <a:pt x="177" y="605"/>
                  </a:cubicBezTo>
                  <a:cubicBezTo>
                    <a:pt x="177" y="641"/>
                    <a:pt x="212" y="656"/>
                    <a:pt x="244" y="656"/>
                  </a:cubicBezTo>
                  <a:cubicBezTo>
                    <a:pt x="275" y="656"/>
                    <a:pt x="310" y="641"/>
                    <a:pt x="326" y="621"/>
                  </a:cubicBezTo>
                  <a:cubicBezTo>
                    <a:pt x="471" y="491"/>
                    <a:pt x="605" y="346"/>
                    <a:pt x="719" y="166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9"/>
            <p:cNvSpPr/>
            <p:nvPr/>
          </p:nvSpPr>
          <p:spPr>
            <a:xfrm>
              <a:off x="2367375" y="4229875"/>
              <a:ext cx="18000" cy="14925"/>
            </a:xfrm>
            <a:custGeom>
              <a:avLst/>
              <a:gdLst/>
              <a:ahLst/>
              <a:cxnLst/>
              <a:rect l="l" t="t" r="r" b="b"/>
              <a:pathLst>
                <a:path w="720" h="597" extrusionOk="0">
                  <a:moveTo>
                    <a:pt x="641" y="1"/>
                  </a:moveTo>
                  <a:cubicBezTo>
                    <a:pt x="444" y="1"/>
                    <a:pt x="264" y="52"/>
                    <a:pt x="83" y="150"/>
                  </a:cubicBezTo>
                  <a:cubicBezTo>
                    <a:pt x="52" y="181"/>
                    <a:pt x="1" y="229"/>
                    <a:pt x="17" y="280"/>
                  </a:cubicBezTo>
                  <a:cubicBezTo>
                    <a:pt x="28" y="303"/>
                    <a:pt x="58" y="317"/>
                    <a:pt x="86" y="317"/>
                  </a:cubicBezTo>
                  <a:cubicBezTo>
                    <a:pt x="96" y="317"/>
                    <a:pt x="106" y="315"/>
                    <a:pt x="115" y="311"/>
                  </a:cubicBezTo>
                  <a:cubicBezTo>
                    <a:pt x="197" y="311"/>
                    <a:pt x="279" y="295"/>
                    <a:pt x="362" y="264"/>
                  </a:cubicBezTo>
                  <a:lnTo>
                    <a:pt x="362" y="264"/>
                  </a:lnTo>
                  <a:cubicBezTo>
                    <a:pt x="327" y="311"/>
                    <a:pt x="279" y="362"/>
                    <a:pt x="248" y="409"/>
                  </a:cubicBezTo>
                  <a:cubicBezTo>
                    <a:pt x="228" y="444"/>
                    <a:pt x="213" y="476"/>
                    <a:pt x="197" y="507"/>
                  </a:cubicBezTo>
                  <a:cubicBezTo>
                    <a:pt x="197" y="543"/>
                    <a:pt x="213" y="590"/>
                    <a:pt x="248" y="590"/>
                  </a:cubicBezTo>
                  <a:cubicBezTo>
                    <a:pt x="253" y="594"/>
                    <a:pt x="257" y="596"/>
                    <a:pt x="262" y="596"/>
                  </a:cubicBezTo>
                  <a:cubicBezTo>
                    <a:pt x="273" y="596"/>
                    <a:pt x="284" y="585"/>
                    <a:pt x="295" y="574"/>
                  </a:cubicBezTo>
                  <a:cubicBezTo>
                    <a:pt x="460" y="444"/>
                    <a:pt x="605" y="264"/>
                    <a:pt x="719" y="68"/>
                  </a:cubicBezTo>
                  <a:lnTo>
                    <a:pt x="6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2371900" y="4248325"/>
              <a:ext cx="16400" cy="16175"/>
            </a:xfrm>
            <a:custGeom>
              <a:avLst/>
              <a:gdLst/>
              <a:ahLst/>
              <a:cxnLst/>
              <a:rect l="l" t="t" r="r" b="b"/>
              <a:pathLst>
                <a:path w="656" h="647" extrusionOk="0">
                  <a:moveTo>
                    <a:pt x="636" y="1"/>
                  </a:moveTo>
                  <a:cubicBezTo>
                    <a:pt x="491" y="16"/>
                    <a:pt x="342" y="64"/>
                    <a:pt x="212" y="130"/>
                  </a:cubicBezTo>
                  <a:cubicBezTo>
                    <a:pt x="146" y="177"/>
                    <a:pt x="67" y="228"/>
                    <a:pt x="32" y="311"/>
                  </a:cubicBezTo>
                  <a:cubicBezTo>
                    <a:pt x="0" y="342"/>
                    <a:pt x="32" y="393"/>
                    <a:pt x="83" y="393"/>
                  </a:cubicBezTo>
                  <a:cubicBezTo>
                    <a:pt x="165" y="374"/>
                    <a:pt x="244" y="342"/>
                    <a:pt x="326" y="295"/>
                  </a:cubicBezTo>
                  <a:lnTo>
                    <a:pt x="326" y="295"/>
                  </a:lnTo>
                  <a:cubicBezTo>
                    <a:pt x="279" y="358"/>
                    <a:pt x="228" y="440"/>
                    <a:pt x="197" y="538"/>
                  </a:cubicBezTo>
                  <a:cubicBezTo>
                    <a:pt x="197" y="554"/>
                    <a:pt x="181" y="590"/>
                    <a:pt x="197" y="605"/>
                  </a:cubicBezTo>
                  <a:cubicBezTo>
                    <a:pt x="204" y="634"/>
                    <a:pt x="226" y="647"/>
                    <a:pt x="250" y="647"/>
                  </a:cubicBezTo>
                  <a:cubicBezTo>
                    <a:pt x="278" y="647"/>
                    <a:pt x="309" y="630"/>
                    <a:pt x="326" y="605"/>
                  </a:cubicBezTo>
                  <a:cubicBezTo>
                    <a:pt x="475" y="472"/>
                    <a:pt x="573" y="311"/>
                    <a:pt x="656" y="115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2360425" y="4146975"/>
              <a:ext cx="13175" cy="24050"/>
            </a:xfrm>
            <a:custGeom>
              <a:avLst/>
              <a:gdLst/>
              <a:ahLst/>
              <a:cxnLst/>
              <a:rect l="l" t="t" r="r" b="b"/>
              <a:pathLst>
                <a:path w="527" h="962" extrusionOk="0">
                  <a:moveTo>
                    <a:pt x="176" y="0"/>
                  </a:moveTo>
                  <a:cubicBezTo>
                    <a:pt x="148" y="0"/>
                    <a:pt x="119" y="18"/>
                    <a:pt x="98" y="47"/>
                  </a:cubicBezTo>
                  <a:cubicBezTo>
                    <a:pt x="67" y="95"/>
                    <a:pt x="67" y="161"/>
                    <a:pt x="67" y="228"/>
                  </a:cubicBezTo>
                  <a:cubicBezTo>
                    <a:pt x="67" y="456"/>
                    <a:pt x="16" y="652"/>
                    <a:pt x="0" y="880"/>
                  </a:cubicBezTo>
                  <a:lnTo>
                    <a:pt x="35" y="962"/>
                  </a:lnTo>
                  <a:cubicBezTo>
                    <a:pt x="181" y="832"/>
                    <a:pt x="263" y="683"/>
                    <a:pt x="408" y="554"/>
                  </a:cubicBezTo>
                  <a:cubicBezTo>
                    <a:pt x="475" y="503"/>
                    <a:pt x="526" y="424"/>
                    <a:pt x="491" y="358"/>
                  </a:cubicBezTo>
                  <a:cubicBezTo>
                    <a:pt x="474" y="330"/>
                    <a:pt x="446" y="317"/>
                    <a:pt x="419" y="317"/>
                  </a:cubicBezTo>
                  <a:cubicBezTo>
                    <a:pt x="397" y="317"/>
                    <a:pt x="375" y="326"/>
                    <a:pt x="361" y="342"/>
                  </a:cubicBezTo>
                  <a:cubicBezTo>
                    <a:pt x="330" y="373"/>
                    <a:pt x="310" y="440"/>
                    <a:pt x="295" y="487"/>
                  </a:cubicBezTo>
                  <a:cubicBezTo>
                    <a:pt x="295" y="373"/>
                    <a:pt x="279" y="244"/>
                    <a:pt x="263" y="130"/>
                  </a:cubicBezTo>
                  <a:cubicBezTo>
                    <a:pt x="263" y="95"/>
                    <a:pt x="263" y="47"/>
                    <a:pt x="232" y="32"/>
                  </a:cubicBezTo>
                  <a:cubicBezTo>
                    <a:pt x="217" y="10"/>
                    <a:pt x="197" y="0"/>
                    <a:pt x="1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9"/>
            <p:cNvSpPr/>
            <p:nvPr/>
          </p:nvSpPr>
          <p:spPr>
            <a:xfrm>
              <a:off x="2365325" y="4167300"/>
              <a:ext cx="17575" cy="15225"/>
            </a:xfrm>
            <a:custGeom>
              <a:avLst/>
              <a:gdLst/>
              <a:ahLst/>
              <a:cxnLst/>
              <a:rect l="l" t="t" r="r" b="b"/>
              <a:pathLst>
                <a:path w="703" h="609" extrusionOk="0">
                  <a:moveTo>
                    <a:pt x="477" y="0"/>
                  </a:moveTo>
                  <a:cubicBezTo>
                    <a:pt x="471" y="0"/>
                    <a:pt x="465" y="1"/>
                    <a:pt x="460" y="4"/>
                  </a:cubicBezTo>
                  <a:cubicBezTo>
                    <a:pt x="263" y="82"/>
                    <a:pt x="83" y="263"/>
                    <a:pt x="0" y="494"/>
                  </a:cubicBezTo>
                  <a:lnTo>
                    <a:pt x="67" y="608"/>
                  </a:lnTo>
                  <a:cubicBezTo>
                    <a:pt x="197" y="557"/>
                    <a:pt x="409" y="428"/>
                    <a:pt x="542" y="377"/>
                  </a:cubicBezTo>
                  <a:cubicBezTo>
                    <a:pt x="605" y="361"/>
                    <a:pt x="687" y="329"/>
                    <a:pt x="703" y="247"/>
                  </a:cubicBezTo>
                  <a:cubicBezTo>
                    <a:pt x="664" y="231"/>
                    <a:pt x="620" y="224"/>
                    <a:pt x="575" y="224"/>
                  </a:cubicBezTo>
                  <a:cubicBezTo>
                    <a:pt x="530" y="224"/>
                    <a:pt x="485" y="231"/>
                    <a:pt x="444" y="247"/>
                  </a:cubicBezTo>
                  <a:cubicBezTo>
                    <a:pt x="475" y="200"/>
                    <a:pt x="507" y="165"/>
                    <a:pt x="526" y="102"/>
                  </a:cubicBezTo>
                  <a:cubicBezTo>
                    <a:pt x="554" y="57"/>
                    <a:pt x="518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9"/>
            <p:cNvSpPr/>
            <p:nvPr/>
          </p:nvSpPr>
          <p:spPr>
            <a:xfrm>
              <a:off x="2371500" y="4186525"/>
              <a:ext cx="18775" cy="11100"/>
            </a:xfrm>
            <a:custGeom>
              <a:avLst/>
              <a:gdLst/>
              <a:ahLst/>
              <a:cxnLst/>
              <a:rect l="l" t="t" r="r" b="b"/>
              <a:pathLst>
                <a:path w="751" h="444" extrusionOk="0">
                  <a:moveTo>
                    <a:pt x="597" y="0"/>
                  </a:moveTo>
                  <a:cubicBezTo>
                    <a:pt x="439" y="0"/>
                    <a:pt x="152" y="163"/>
                    <a:pt x="1" y="314"/>
                  </a:cubicBezTo>
                  <a:lnTo>
                    <a:pt x="32" y="444"/>
                  </a:lnTo>
                  <a:cubicBezTo>
                    <a:pt x="122" y="436"/>
                    <a:pt x="228" y="436"/>
                    <a:pt x="336" y="436"/>
                  </a:cubicBezTo>
                  <a:cubicBezTo>
                    <a:pt x="444" y="436"/>
                    <a:pt x="554" y="436"/>
                    <a:pt x="652" y="428"/>
                  </a:cubicBezTo>
                  <a:cubicBezTo>
                    <a:pt x="688" y="428"/>
                    <a:pt x="735" y="428"/>
                    <a:pt x="735" y="377"/>
                  </a:cubicBezTo>
                  <a:cubicBezTo>
                    <a:pt x="750" y="330"/>
                    <a:pt x="688" y="279"/>
                    <a:pt x="636" y="279"/>
                  </a:cubicBezTo>
                  <a:cubicBezTo>
                    <a:pt x="589" y="279"/>
                    <a:pt x="523" y="279"/>
                    <a:pt x="507" y="232"/>
                  </a:cubicBezTo>
                  <a:cubicBezTo>
                    <a:pt x="574" y="196"/>
                    <a:pt x="703" y="149"/>
                    <a:pt x="672" y="20"/>
                  </a:cubicBezTo>
                  <a:cubicBezTo>
                    <a:pt x="653" y="6"/>
                    <a:pt x="627" y="0"/>
                    <a:pt x="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9"/>
            <p:cNvSpPr/>
            <p:nvPr/>
          </p:nvSpPr>
          <p:spPr>
            <a:xfrm>
              <a:off x="2376400" y="4205925"/>
              <a:ext cx="18375" cy="10925"/>
            </a:xfrm>
            <a:custGeom>
              <a:avLst/>
              <a:gdLst/>
              <a:ahLst/>
              <a:cxnLst/>
              <a:rect l="l" t="t" r="r" b="b"/>
              <a:pathLst>
                <a:path w="735" h="437" extrusionOk="0">
                  <a:moveTo>
                    <a:pt x="434" y="1"/>
                  </a:moveTo>
                  <a:cubicBezTo>
                    <a:pt x="286" y="1"/>
                    <a:pt x="139" y="47"/>
                    <a:pt x="1" y="91"/>
                  </a:cubicBezTo>
                  <a:lnTo>
                    <a:pt x="64" y="339"/>
                  </a:lnTo>
                  <a:cubicBezTo>
                    <a:pt x="260" y="386"/>
                    <a:pt x="456" y="421"/>
                    <a:pt x="672" y="437"/>
                  </a:cubicBezTo>
                  <a:cubicBezTo>
                    <a:pt x="703" y="437"/>
                    <a:pt x="735" y="421"/>
                    <a:pt x="735" y="386"/>
                  </a:cubicBezTo>
                  <a:cubicBezTo>
                    <a:pt x="637" y="339"/>
                    <a:pt x="554" y="288"/>
                    <a:pt x="456" y="241"/>
                  </a:cubicBezTo>
                  <a:cubicBezTo>
                    <a:pt x="523" y="225"/>
                    <a:pt x="605" y="205"/>
                    <a:pt x="672" y="190"/>
                  </a:cubicBezTo>
                  <a:cubicBezTo>
                    <a:pt x="688" y="190"/>
                    <a:pt x="703" y="190"/>
                    <a:pt x="719" y="174"/>
                  </a:cubicBezTo>
                  <a:cubicBezTo>
                    <a:pt x="735" y="143"/>
                    <a:pt x="735" y="107"/>
                    <a:pt x="703" y="76"/>
                  </a:cubicBezTo>
                  <a:cubicBezTo>
                    <a:pt x="688" y="44"/>
                    <a:pt x="652" y="44"/>
                    <a:pt x="621" y="29"/>
                  </a:cubicBezTo>
                  <a:cubicBezTo>
                    <a:pt x="559" y="9"/>
                    <a:pt x="496" y="1"/>
                    <a:pt x="4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2382500" y="4225100"/>
              <a:ext cx="18475" cy="10500"/>
            </a:xfrm>
            <a:custGeom>
              <a:avLst/>
              <a:gdLst/>
              <a:ahLst/>
              <a:cxnLst/>
              <a:rect l="l" t="t" r="r" b="b"/>
              <a:pathLst>
                <a:path w="739" h="420" extrusionOk="0">
                  <a:moveTo>
                    <a:pt x="481" y="0"/>
                  </a:moveTo>
                  <a:cubicBezTo>
                    <a:pt x="308" y="0"/>
                    <a:pt x="141" y="58"/>
                    <a:pt x="0" y="176"/>
                  </a:cubicBezTo>
                  <a:lnTo>
                    <a:pt x="16" y="274"/>
                  </a:lnTo>
                  <a:cubicBezTo>
                    <a:pt x="181" y="321"/>
                    <a:pt x="330" y="357"/>
                    <a:pt x="491" y="404"/>
                  </a:cubicBezTo>
                  <a:cubicBezTo>
                    <a:pt x="542" y="404"/>
                    <a:pt x="573" y="420"/>
                    <a:pt x="624" y="420"/>
                  </a:cubicBezTo>
                  <a:cubicBezTo>
                    <a:pt x="671" y="420"/>
                    <a:pt x="687" y="341"/>
                    <a:pt x="640" y="306"/>
                  </a:cubicBezTo>
                  <a:cubicBezTo>
                    <a:pt x="605" y="274"/>
                    <a:pt x="605" y="208"/>
                    <a:pt x="656" y="192"/>
                  </a:cubicBezTo>
                  <a:cubicBezTo>
                    <a:pt x="671" y="176"/>
                    <a:pt x="687" y="160"/>
                    <a:pt x="703" y="145"/>
                  </a:cubicBezTo>
                  <a:cubicBezTo>
                    <a:pt x="738" y="109"/>
                    <a:pt x="722" y="47"/>
                    <a:pt x="687" y="27"/>
                  </a:cubicBezTo>
                  <a:cubicBezTo>
                    <a:pt x="618" y="9"/>
                    <a:pt x="549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2387000" y="4243800"/>
              <a:ext cx="18475" cy="11925"/>
            </a:xfrm>
            <a:custGeom>
              <a:avLst/>
              <a:gdLst/>
              <a:ahLst/>
              <a:cxnLst/>
              <a:rect l="l" t="t" r="r" b="b"/>
              <a:pathLst>
                <a:path w="739" h="477" extrusionOk="0">
                  <a:moveTo>
                    <a:pt x="245" y="0"/>
                  </a:moveTo>
                  <a:cubicBezTo>
                    <a:pt x="161" y="0"/>
                    <a:pt x="80" y="12"/>
                    <a:pt x="1" y="33"/>
                  </a:cubicBezTo>
                  <a:lnTo>
                    <a:pt x="99" y="245"/>
                  </a:lnTo>
                  <a:cubicBezTo>
                    <a:pt x="279" y="327"/>
                    <a:pt x="444" y="394"/>
                    <a:pt x="605" y="476"/>
                  </a:cubicBezTo>
                  <a:cubicBezTo>
                    <a:pt x="641" y="476"/>
                    <a:pt x="672" y="476"/>
                    <a:pt x="656" y="441"/>
                  </a:cubicBezTo>
                  <a:cubicBezTo>
                    <a:pt x="590" y="394"/>
                    <a:pt x="523" y="343"/>
                    <a:pt x="444" y="296"/>
                  </a:cubicBezTo>
                  <a:cubicBezTo>
                    <a:pt x="454" y="292"/>
                    <a:pt x="463" y="291"/>
                    <a:pt x="473" y="291"/>
                  </a:cubicBezTo>
                  <a:cubicBezTo>
                    <a:pt x="512" y="291"/>
                    <a:pt x="552" y="311"/>
                    <a:pt x="590" y="311"/>
                  </a:cubicBezTo>
                  <a:cubicBezTo>
                    <a:pt x="641" y="311"/>
                    <a:pt x="688" y="296"/>
                    <a:pt x="703" y="245"/>
                  </a:cubicBezTo>
                  <a:cubicBezTo>
                    <a:pt x="739" y="146"/>
                    <a:pt x="641" y="84"/>
                    <a:pt x="574" y="64"/>
                  </a:cubicBezTo>
                  <a:cubicBezTo>
                    <a:pt x="463" y="20"/>
                    <a:pt x="353" y="0"/>
                    <a:pt x="2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9"/>
            <p:cNvSpPr/>
            <p:nvPr/>
          </p:nvSpPr>
          <p:spPr>
            <a:xfrm>
              <a:off x="2391525" y="4260600"/>
              <a:ext cx="13950" cy="13400"/>
            </a:xfrm>
            <a:custGeom>
              <a:avLst/>
              <a:gdLst/>
              <a:ahLst/>
              <a:cxnLst/>
              <a:rect l="l" t="t" r="r" b="b"/>
              <a:pathLst>
                <a:path w="558" h="536" extrusionOk="0">
                  <a:moveTo>
                    <a:pt x="0" y="0"/>
                  </a:moveTo>
                  <a:lnTo>
                    <a:pt x="83" y="177"/>
                  </a:lnTo>
                  <a:cubicBezTo>
                    <a:pt x="181" y="295"/>
                    <a:pt x="295" y="393"/>
                    <a:pt x="409" y="491"/>
                  </a:cubicBezTo>
                  <a:cubicBezTo>
                    <a:pt x="431" y="513"/>
                    <a:pt x="455" y="535"/>
                    <a:pt x="478" y="535"/>
                  </a:cubicBezTo>
                  <a:cubicBezTo>
                    <a:pt x="488" y="535"/>
                    <a:pt x="497" y="532"/>
                    <a:pt x="507" y="522"/>
                  </a:cubicBezTo>
                  <a:cubicBezTo>
                    <a:pt x="538" y="507"/>
                    <a:pt x="558" y="456"/>
                    <a:pt x="538" y="424"/>
                  </a:cubicBezTo>
                  <a:cubicBezTo>
                    <a:pt x="522" y="373"/>
                    <a:pt x="491" y="342"/>
                    <a:pt x="475" y="326"/>
                  </a:cubicBezTo>
                  <a:cubicBezTo>
                    <a:pt x="326" y="177"/>
                    <a:pt x="165" y="6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9"/>
            <p:cNvSpPr/>
            <p:nvPr/>
          </p:nvSpPr>
          <p:spPr>
            <a:xfrm>
              <a:off x="2385825" y="4263825"/>
              <a:ext cx="7775" cy="10325"/>
            </a:xfrm>
            <a:custGeom>
              <a:avLst/>
              <a:gdLst/>
              <a:ahLst/>
              <a:cxnLst/>
              <a:rect l="l" t="t" r="r" b="b"/>
              <a:pathLst>
                <a:path w="311" h="413" extrusionOk="0">
                  <a:moveTo>
                    <a:pt x="260" y="1"/>
                  </a:moveTo>
                  <a:cubicBezTo>
                    <a:pt x="177" y="83"/>
                    <a:pt x="99" y="181"/>
                    <a:pt x="32" y="280"/>
                  </a:cubicBezTo>
                  <a:cubicBezTo>
                    <a:pt x="16" y="311"/>
                    <a:pt x="1" y="342"/>
                    <a:pt x="16" y="378"/>
                  </a:cubicBezTo>
                  <a:cubicBezTo>
                    <a:pt x="23" y="403"/>
                    <a:pt x="37" y="413"/>
                    <a:pt x="55" y="413"/>
                  </a:cubicBezTo>
                  <a:cubicBezTo>
                    <a:pt x="82" y="413"/>
                    <a:pt x="118" y="390"/>
                    <a:pt x="146" y="362"/>
                  </a:cubicBezTo>
                  <a:cubicBezTo>
                    <a:pt x="228" y="280"/>
                    <a:pt x="311" y="181"/>
                    <a:pt x="311" y="48"/>
                  </a:cubicBezTo>
                  <a:lnTo>
                    <a:pt x="2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9"/>
            <p:cNvSpPr/>
            <p:nvPr/>
          </p:nvSpPr>
          <p:spPr>
            <a:xfrm>
              <a:off x="2356500" y="4160250"/>
              <a:ext cx="55075" cy="225250"/>
            </a:xfrm>
            <a:custGeom>
              <a:avLst/>
              <a:gdLst/>
              <a:ahLst/>
              <a:cxnLst/>
              <a:rect l="l" t="t" r="r" b="b"/>
              <a:pathLst>
                <a:path w="2203" h="9010" extrusionOk="0">
                  <a:moveTo>
                    <a:pt x="41" y="1"/>
                  </a:moveTo>
                  <a:cubicBezTo>
                    <a:pt x="23" y="1"/>
                    <a:pt x="0" y="15"/>
                    <a:pt x="12" y="38"/>
                  </a:cubicBezTo>
                  <a:cubicBezTo>
                    <a:pt x="1205" y="2853"/>
                    <a:pt x="2171" y="5894"/>
                    <a:pt x="1711" y="8983"/>
                  </a:cubicBezTo>
                  <a:cubicBezTo>
                    <a:pt x="1711" y="9001"/>
                    <a:pt x="1724" y="9010"/>
                    <a:pt x="1737" y="9010"/>
                  </a:cubicBezTo>
                  <a:cubicBezTo>
                    <a:pt x="1750" y="9010"/>
                    <a:pt x="1762" y="9001"/>
                    <a:pt x="1762" y="8983"/>
                  </a:cubicBezTo>
                  <a:cubicBezTo>
                    <a:pt x="2202" y="5894"/>
                    <a:pt x="1252" y="2837"/>
                    <a:pt x="59" y="7"/>
                  </a:cubicBezTo>
                  <a:cubicBezTo>
                    <a:pt x="55" y="3"/>
                    <a:pt x="48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2261900" y="4253825"/>
              <a:ext cx="41200" cy="135050"/>
            </a:xfrm>
            <a:custGeom>
              <a:avLst/>
              <a:gdLst/>
              <a:ahLst/>
              <a:cxnLst/>
              <a:rect l="l" t="t" r="r" b="b"/>
              <a:pathLst>
                <a:path w="1648" h="5402" extrusionOk="0">
                  <a:moveTo>
                    <a:pt x="1602" y="0"/>
                  </a:moveTo>
                  <a:cubicBezTo>
                    <a:pt x="1589" y="0"/>
                    <a:pt x="1576" y="7"/>
                    <a:pt x="1570" y="24"/>
                  </a:cubicBezTo>
                  <a:cubicBezTo>
                    <a:pt x="868" y="1743"/>
                    <a:pt x="346" y="3525"/>
                    <a:pt x="1" y="5354"/>
                  </a:cubicBezTo>
                  <a:cubicBezTo>
                    <a:pt x="1" y="5384"/>
                    <a:pt x="24" y="5402"/>
                    <a:pt x="43" y="5402"/>
                  </a:cubicBezTo>
                  <a:cubicBezTo>
                    <a:pt x="56" y="5402"/>
                    <a:pt x="67" y="5393"/>
                    <a:pt x="67" y="5374"/>
                  </a:cubicBezTo>
                  <a:cubicBezTo>
                    <a:pt x="409" y="3541"/>
                    <a:pt x="935" y="1759"/>
                    <a:pt x="1637" y="40"/>
                  </a:cubicBezTo>
                  <a:cubicBezTo>
                    <a:pt x="1647" y="20"/>
                    <a:pt x="1624" y="0"/>
                    <a:pt x="1602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2285650" y="4237625"/>
              <a:ext cx="37200" cy="39825"/>
            </a:xfrm>
            <a:custGeom>
              <a:avLst/>
              <a:gdLst/>
              <a:ahLst/>
              <a:cxnLst/>
              <a:rect l="l" t="t" r="r" b="b"/>
              <a:pathLst>
                <a:path w="1488" h="1593" extrusionOk="0">
                  <a:moveTo>
                    <a:pt x="750" y="1"/>
                  </a:moveTo>
                  <a:cubicBezTo>
                    <a:pt x="703" y="17"/>
                    <a:pt x="672" y="52"/>
                    <a:pt x="636" y="83"/>
                  </a:cubicBezTo>
                  <a:cubicBezTo>
                    <a:pt x="526" y="243"/>
                    <a:pt x="508" y="477"/>
                    <a:pt x="611" y="656"/>
                  </a:cubicBezTo>
                  <a:lnTo>
                    <a:pt x="611" y="656"/>
                  </a:lnTo>
                  <a:cubicBezTo>
                    <a:pt x="544" y="549"/>
                    <a:pt x="450" y="457"/>
                    <a:pt x="342" y="393"/>
                  </a:cubicBezTo>
                  <a:cubicBezTo>
                    <a:pt x="309" y="382"/>
                    <a:pt x="265" y="371"/>
                    <a:pt x="232" y="371"/>
                  </a:cubicBezTo>
                  <a:cubicBezTo>
                    <a:pt x="218" y="371"/>
                    <a:pt x="206" y="373"/>
                    <a:pt x="197" y="378"/>
                  </a:cubicBezTo>
                  <a:cubicBezTo>
                    <a:pt x="130" y="409"/>
                    <a:pt x="114" y="507"/>
                    <a:pt x="130" y="574"/>
                  </a:cubicBezTo>
                  <a:cubicBezTo>
                    <a:pt x="161" y="641"/>
                    <a:pt x="212" y="688"/>
                    <a:pt x="279" y="723"/>
                  </a:cubicBezTo>
                  <a:cubicBezTo>
                    <a:pt x="358" y="770"/>
                    <a:pt x="456" y="802"/>
                    <a:pt x="538" y="821"/>
                  </a:cubicBezTo>
                  <a:cubicBezTo>
                    <a:pt x="456" y="853"/>
                    <a:pt x="377" y="853"/>
                    <a:pt x="295" y="853"/>
                  </a:cubicBezTo>
                  <a:cubicBezTo>
                    <a:pt x="212" y="868"/>
                    <a:pt x="130" y="884"/>
                    <a:pt x="63" y="951"/>
                  </a:cubicBezTo>
                  <a:cubicBezTo>
                    <a:pt x="0" y="1018"/>
                    <a:pt x="0" y="1131"/>
                    <a:pt x="63" y="1178"/>
                  </a:cubicBezTo>
                  <a:cubicBezTo>
                    <a:pt x="114" y="1214"/>
                    <a:pt x="161" y="1214"/>
                    <a:pt x="212" y="1214"/>
                  </a:cubicBezTo>
                  <a:cubicBezTo>
                    <a:pt x="293" y="1194"/>
                    <a:pt x="370" y="1166"/>
                    <a:pt x="439" y="1125"/>
                  </a:cubicBezTo>
                  <a:lnTo>
                    <a:pt x="439" y="1125"/>
                  </a:lnTo>
                  <a:cubicBezTo>
                    <a:pt x="403" y="1155"/>
                    <a:pt x="370" y="1188"/>
                    <a:pt x="342" y="1229"/>
                  </a:cubicBezTo>
                  <a:cubicBezTo>
                    <a:pt x="295" y="1312"/>
                    <a:pt x="259" y="1457"/>
                    <a:pt x="342" y="1540"/>
                  </a:cubicBezTo>
                  <a:cubicBezTo>
                    <a:pt x="378" y="1575"/>
                    <a:pt x="426" y="1593"/>
                    <a:pt x="476" y="1593"/>
                  </a:cubicBezTo>
                  <a:cubicBezTo>
                    <a:pt x="541" y="1593"/>
                    <a:pt x="608" y="1564"/>
                    <a:pt x="652" y="1508"/>
                  </a:cubicBezTo>
                  <a:cubicBezTo>
                    <a:pt x="719" y="1410"/>
                    <a:pt x="750" y="1277"/>
                    <a:pt x="770" y="1163"/>
                  </a:cubicBezTo>
                  <a:cubicBezTo>
                    <a:pt x="801" y="1261"/>
                    <a:pt x="832" y="1359"/>
                    <a:pt x="915" y="1426"/>
                  </a:cubicBezTo>
                  <a:cubicBezTo>
                    <a:pt x="946" y="1455"/>
                    <a:pt x="992" y="1471"/>
                    <a:pt x="1036" y="1471"/>
                  </a:cubicBezTo>
                  <a:cubicBezTo>
                    <a:pt x="1086" y="1471"/>
                    <a:pt x="1135" y="1451"/>
                    <a:pt x="1162" y="1410"/>
                  </a:cubicBezTo>
                  <a:cubicBezTo>
                    <a:pt x="1209" y="1343"/>
                    <a:pt x="1178" y="1229"/>
                    <a:pt x="1127" y="1163"/>
                  </a:cubicBezTo>
                  <a:cubicBezTo>
                    <a:pt x="1080" y="1116"/>
                    <a:pt x="997" y="1065"/>
                    <a:pt x="915" y="1049"/>
                  </a:cubicBezTo>
                  <a:cubicBezTo>
                    <a:pt x="1013" y="1049"/>
                    <a:pt x="1111" y="1049"/>
                    <a:pt x="1209" y="1065"/>
                  </a:cubicBezTo>
                  <a:cubicBezTo>
                    <a:pt x="1276" y="1065"/>
                    <a:pt x="1339" y="1065"/>
                    <a:pt x="1390" y="1049"/>
                  </a:cubicBezTo>
                  <a:cubicBezTo>
                    <a:pt x="1456" y="1018"/>
                    <a:pt x="1488" y="935"/>
                    <a:pt x="1456" y="868"/>
                  </a:cubicBezTo>
                  <a:cubicBezTo>
                    <a:pt x="1437" y="853"/>
                    <a:pt x="1421" y="837"/>
                    <a:pt x="1390" y="821"/>
                  </a:cubicBezTo>
                  <a:cubicBezTo>
                    <a:pt x="1331" y="789"/>
                    <a:pt x="1268" y="776"/>
                    <a:pt x="1204" y="776"/>
                  </a:cubicBezTo>
                  <a:cubicBezTo>
                    <a:pt x="1104" y="776"/>
                    <a:pt x="999" y="806"/>
                    <a:pt x="899" y="837"/>
                  </a:cubicBezTo>
                  <a:cubicBezTo>
                    <a:pt x="1080" y="739"/>
                    <a:pt x="1241" y="605"/>
                    <a:pt x="1358" y="429"/>
                  </a:cubicBezTo>
                  <a:cubicBezTo>
                    <a:pt x="1390" y="378"/>
                    <a:pt x="1405" y="331"/>
                    <a:pt x="1390" y="280"/>
                  </a:cubicBezTo>
                  <a:cubicBezTo>
                    <a:pt x="1372" y="241"/>
                    <a:pt x="1336" y="225"/>
                    <a:pt x="1297" y="225"/>
                  </a:cubicBezTo>
                  <a:cubicBezTo>
                    <a:pt x="1268" y="225"/>
                    <a:pt x="1237" y="233"/>
                    <a:pt x="1209" y="248"/>
                  </a:cubicBezTo>
                  <a:cubicBezTo>
                    <a:pt x="1013" y="331"/>
                    <a:pt x="868" y="492"/>
                    <a:pt x="785" y="688"/>
                  </a:cubicBezTo>
                  <a:lnTo>
                    <a:pt x="770" y="672"/>
                  </a:lnTo>
                  <a:cubicBezTo>
                    <a:pt x="801" y="558"/>
                    <a:pt x="832" y="444"/>
                    <a:pt x="868" y="331"/>
                  </a:cubicBezTo>
                  <a:cubicBezTo>
                    <a:pt x="883" y="264"/>
                    <a:pt x="899" y="197"/>
                    <a:pt x="883" y="134"/>
                  </a:cubicBezTo>
                  <a:cubicBezTo>
                    <a:pt x="868" y="68"/>
                    <a:pt x="801" y="1"/>
                    <a:pt x="75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2299975" y="4256025"/>
              <a:ext cx="7775" cy="8225"/>
            </a:xfrm>
            <a:custGeom>
              <a:avLst/>
              <a:gdLst/>
              <a:ahLst/>
              <a:cxnLst/>
              <a:rect l="l" t="t" r="r" b="b"/>
              <a:pathLst>
                <a:path w="311" h="329" extrusionOk="0">
                  <a:moveTo>
                    <a:pt x="171" y="0"/>
                  </a:moveTo>
                  <a:cubicBezTo>
                    <a:pt x="162" y="0"/>
                    <a:pt x="154" y="1"/>
                    <a:pt x="146" y="3"/>
                  </a:cubicBezTo>
                  <a:cubicBezTo>
                    <a:pt x="63" y="3"/>
                    <a:pt x="0" y="85"/>
                    <a:pt x="16" y="183"/>
                  </a:cubicBezTo>
                  <a:cubicBezTo>
                    <a:pt x="16" y="262"/>
                    <a:pt x="99" y="329"/>
                    <a:pt x="177" y="329"/>
                  </a:cubicBezTo>
                  <a:cubicBezTo>
                    <a:pt x="259" y="313"/>
                    <a:pt x="310" y="230"/>
                    <a:pt x="310" y="148"/>
                  </a:cubicBezTo>
                  <a:cubicBezTo>
                    <a:pt x="296" y="60"/>
                    <a:pt x="241" y="0"/>
                    <a:pt x="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2228075" y="4220525"/>
              <a:ext cx="38750" cy="172850"/>
            </a:xfrm>
            <a:custGeom>
              <a:avLst/>
              <a:gdLst/>
              <a:ahLst/>
              <a:cxnLst/>
              <a:rect l="l" t="t" r="r" b="b"/>
              <a:pathLst>
                <a:path w="1550" h="6914" extrusionOk="0">
                  <a:moveTo>
                    <a:pt x="48" y="1"/>
                  </a:moveTo>
                  <a:cubicBezTo>
                    <a:pt x="23" y="1"/>
                    <a:pt x="0" y="24"/>
                    <a:pt x="11" y="49"/>
                  </a:cubicBezTo>
                  <a:cubicBezTo>
                    <a:pt x="1483" y="2027"/>
                    <a:pt x="1126" y="4610"/>
                    <a:pt x="765" y="6867"/>
                  </a:cubicBezTo>
                  <a:cubicBezTo>
                    <a:pt x="756" y="6896"/>
                    <a:pt x="774" y="6914"/>
                    <a:pt x="794" y="6914"/>
                  </a:cubicBezTo>
                  <a:cubicBezTo>
                    <a:pt x="809" y="6914"/>
                    <a:pt x="825" y="6904"/>
                    <a:pt x="831" y="6882"/>
                  </a:cubicBezTo>
                  <a:cubicBezTo>
                    <a:pt x="1189" y="4610"/>
                    <a:pt x="1550" y="2012"/>
                    <a:pt x="78" y="14"/>
                  </a:cubicBezTo>
                  <a:cubicBezTo>
                    <a:pt x="69" y="5"/>
                    <a:pt x="58" y="1"/>
                    <a:pt x="4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2200975" y="4189000"/>
              <a:ext cx="55250" cy="53600"/>
            </a:xfrm>
            <a:custGeom>
              <a:avLst/>
              <a:gdLst/>
              <a:ahLst/>
              <a:cxnLst/>
              <a:rect l="l" t="t" r="r" b="b"/>
              <a:pathLst>
                <a:path w="2210" h="2144" extrusionOk="0">
                  <a:moveTo>
                    <a:pt x="2092" y="0"/>
                  </a:moveTo>
                  <a:cubicBezTo>
                    <a:pt x="2066" y="0"/>
                    <a:pt x="2037" y="9"/>
                    <a:pt x="2014" y="19"/>
                  </a:cubicBezTo>
                  <a:cubicBezTo>
                    <a:pt x="1621" y="180"/>
                    <a:pt x="1276" y="458"/>
                    <a:pt x="1032" y="820"/>
                  </a:cubicBezTo>
                  <a:lnTo>
                    <a:pt x="997" y="965"/>
                  </a:lnTo>
                  <a:cubicBezTo>
                    <a:pt x="820" y="1098"/>
                    <a:pt x="656" y="1243"/>
                    <a:pt x="491" y="1373"/>
                  </a:cubicBezTo>
                  <a:cubicBezTo>
                    <a:pt x="295" y="1538"/>
                    <a:pt x="98" y="1718"/>
                    <a:pt x="16" y="1981"/>
                  </a:cubicBezTo>
                  <a:cubicBezTo>
                    <a:pt x="0" y="2013"/>
                    <a:pt x="0" y="2044"/>
                    <a:pt x="16" y="2095"/>
                  </a:cubicBezTo>
                  <a:cubicBezTo>
                    <a:pt x="37" y="2129"/>
                    <a:pt x="69" y="2143"/>
                    <a:pt x="105" y="2143"/>
                  </a:cubicBezTo>
                  <a:cubicBezTo>
                    <a:pt x="156" y="2143"/>
                    <a:pt x="215" y="2116"/>
                    <a:pt x="263" y="2079"/>
                  </a:cubicBezTo>
                  <a:cubicBezTo>
                    <a:pt x="542" y="1848"/>
                    <a:pt x="801" y="1589"/>
                    <a:pt x="997" y="1275"/>
                  </a:cubicBezTo>
                  <a:cubicBezTo>
                    <a:pt x="1048" y="1212"/>
                    <a:pt x="1095" y="1130"/>
                    <a:pt x="1146" y="1079"/>
                  </a:cubicBezTo>
                  <a:cubicBezTo>
                    <a:pt x="1229" y="1000"/>
                    <a:pt x="1327" y="933"/>
                    <a:pt x="1425" y="882"/>
                  </a:cubicBezTo>
                  <a:cubicBezTo>
                    <a:pt x="1684" y="706"/>
                    <a:pt x="1931" y="474"/>
                    <a:pt x="2127" y="215"/>
                  </a:cubicBezTo>
                  <a:cubicBezTo>
                    <a:pt x="2175" y="164"/>
                    <a:pt x="2210" y="82"/>
                    <a:pt x="2159" y="35"/>
                  </a:cubicBezTo>
                  <a:cubicBezTo>
                    <a:pt x="2143" y="9"/>
                    <a:pt x="2119" y="0"/>
                    <a:pt x="209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2196950" y="4186350"/>
              <a:ext cx="60850" cy="57025"/>
            </a:xfrm>
            <a:custGeom>
              <a:avLst/>
              <a:gdLst/>
              <a:ahLst/>
              <a:cxnLst/>
              <a:rect l="l" t="t" r="r" b="b"/>
              <a:pathLst>
                <a:path w="2434" h="2281" extrusionOk="0">
                  <a:moveTo>
                    <a:pt x="109" y="1"/>
                  </a:moveTo>
                  <a:cubicBezTo>
                    <a:pt x="99" y="1"/>
                    <a:pt x="89" y="3"/>
                    <a:pt x="79" y="7"/>
                  </a:cubicBezTo>
                  <a:cubicBezTo>
                    <a:pt x="0" y="58"/>
                    <a:pt x="63" y="188"/>
                    <a:pt x="130" y="270"/>
                  </a:cubicBezTo>
                  <a:cubicBezTo>
                    <a:pt x="393" y="564"/>
                    <a:pt x="687" y="827"/>
                    <a:pt x="1029" y="1039"/>
                  </a:cubicBezTo>
                  <a:cubicBezTo>
                    <a:pt x="1095" y="1086"/>
                    <a:pt x="1178" y="1137"/>
                    <a:pt x="1240" y="1204"/>
                  </a:cubicBezTo>
                  <a:cubicBezTo>
                    <a:pt x="1323" y="1283"/>
                    <a:pt x="1390" y="1381"/>
                    <a:pt x="1472" y="1479"/>
                  </a:cubicBezTo>
                  <a:cubicBezTo>
                    <a:pt x="1684" y="1758"/>
                    <a:pt x="1943" y="2005"/>
                    <a:pt x="2222" y="2217"/>
                  </a:cubicBezTo>
                  <a:cubicBezTo>
                    <a:pt x="2255" y="2248"/>
                    <a:pt x="2309" y="2280"/>
                    <a:pt x="2351" y="2280"/>
                  </a:cubicBezTo>
                  <a:cubicBezTo>
                    <a:pt x="2373" y="2280"/>
                    <a:pt x="2391" y="2271"/>
                    <a:pt x="2402" y="2248"/>
                  </a:cubicBezTo>
                  <a:cubicBezTo>
                    <a:pt x="2434" y="2217"/>
                    <a:pt x="2418" y="2150"/>
                    <a:pt x="2387" y="2103"/>
                  </a:cubicBezTo>
                  <a:cubicBezTo>
                    <a:pt x="2175" y="1695"/>
                    <a:pt x="1845" y="1334"/>
                    <a:pt x="1452" y="1071"/>
                  </a:cubicBezTo>
                  <a:lnTo>
                    <a:pt x="1323" y="1039"/>
                  </a:lnTo>
                  <a:cubicBezTo>
                    <a:pt x="1158" y="859"/>
                    <a:pt x="997" y="694"/>
                    <a:pt x="832" y="517"/>
                  </a:cubicBezTo>
                  <a:cubicBezTo>
                    <a:pt x="652" y="301"/>
                    <a:pt x="440" y="89"/>
                    <a:pt x="196" y="27"/>
                  </a:cubicBezTo>
                  <a:cubicBezTo>
                    <a:pt x="160" y="13"/>
                    <a:pt x="134" y="1"/>
                    <a:pt x="10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2223425" y="4175400"/>
              <a:ext cx="11900" cy="79050"/>
            </a:xfrm>
            <a:custGeom>
              <a:avLst/>
              <a:gdLst/>
              <a:ahLst/>
              <a:cxnLst/>
              <a:rect l="l" t="t" r="r" b="b"/>
              <a:pathLst>
                <a:path w="476" h="3162" extrusionOk="0">
                  <a:moveTo>
                    <a:pt x="153" y="1"/>
                  </a:moveTo>
                  <a:cubicBezTo>
                    <a:pt x="74" y="1"/>
                    <a:pt x="36" y="114"/>
                    <a:pt x="36" y="202"/>
                  </a:cubicBezTo>
                  <a:cubicBezTo>
                    <a:pt x="1" y="579"/>
                    <a:pt x="21" y="971"/>
                    <a:pt x="99" y="1364"/>
                  </a:cubicBezTo>
                  <a:cubicBezTo>
                    <a:pt x="119" y="1446"/>
                    <a:pt x="134" y="1544"/>
                    <a:pt x="134" y="1623"/>
                  </a:cubicBezTo>
                  <a:cubicBezTo>
                    <a:pt x="134" y="1740"/>
                    <a:pt x="119" y="1854"/>
                    <a:pt x="99" y="1968"/>
                  </a:cubicBezTo>
                  <a:cubicBezTo>
                    <a:pt x="36" y="2309"/>
                    <a:pt x="52" y="2655"/>
                    <a:pt x="83" y="2996"/>
                  </a:cubicBezTo>
                  <a:cubicBezTo>
                    <a:pt x="99" y="3079"/>
                    <a:pt x="134" y="3161"/>
                    <a:pt x="197" y="3161"/>
                  </a:cubicBezTo>
                  <a:cubicBezTo>
                    <a:pt x="248" y="3161"/>
                    <a:pt x="264" y="3114"/>
                    <a:pt x="295" y="3063"/>
                  </a:cubicBezTo>
                  <a:cubicBezTo>
                    <a:pt x="444" y="2655"/>
                    <a:pt x="476" y="2180"/>
                    <a:pt x="378" y="1721"/>
                  </a:cubicBezTo>
                  <a:lnTo>
                    <a:pt x="315" y="1591"/>
                  </a:lnTo>
                  <a:cubicBezTo>
                    <a:pt x="331" y="1364"/>
                    <a:pt x="346" y="1132"/>
                    <a:pt x="346" y="904"/>
                  </a:cubicBezTo>
                  <a:cubicBezTo>
                    <a:pt x="362" y="626"/>
                    <a:pt x="378" y="347"/>
                    <a:pt x="264" y="104"/>
                  </a:cubicBezTo>
                  <a:cubicBezTo>
                    <a:pt x="248" y="72"/>
                    <a:pt x="217" y="21"/>
                    <a:pt x="181" y="5"/>
                  </a:cubicBezTo>
                  <a:cubicBezTo>
                    <a:pt x="171" y="2"/>
                    <a:pt x="162" y="1"/>
                    <a:pt x="15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2189100" y="4211075"/>
              <a:ext cx="77350" cy="10400"/>
            </a:xfrm>
            <a:custGeom>
              <a:avLst/>
              <a:gdLst/>
              <a:ahLst/>
              <a:cxnLst/>
              <a:rect l="l" t="t" r="r" b="b"/>
              <a:pathLst>
                <a:path w="3094" h="416" extrusionOk="0">
                  <a:moveTo>
                    <a:pt x="509" y="1"/>
                  </a:moveTo>
                  <a:cubicBezTo>
                    <a:pt x="393" y="1"/>
                    <a:pt x="278" y="7"/>
                    <a:pt x="165" y="19"/>
                  </a:cubicBezTo>
                  <a:cubicBezTo>
                    <a:pt x="98" y="35"/>
                    <a:pt x="0" y="66"/>
                    <a:pt x="20" y="133"/>
                  </a:cubicBezTo>
                  <a:cubicBezTo>
                    <a:pt x="20" y="180"/>
                    <a:pt x="83" y="215"/>
                    <a:pt x="134" y="231"/>
                  </a:cubicBezTo>
                  <a:cubicBezTo>
                    <a:pt x="423" y="354"/>
                    <a:pt x="729" y="415"/>
                    <a:pt x="1030" y="415"/>
                  </a:cubicBezTo>
                  <a:cubicBezTo>
                    <a:pt x="1169" y="415"/>
                    <a:pt x="1306" y="402"/>
                    <a:pt x="1441" y="376"/>
                  </a:cubicBezTo>
                  <a:lnTo>
                    <a:pt x="1554" y="313"/>
                  </a:lnTo>
                  <a:cubicBezTo>
                    <a:pt x="1786" y="329"/>
                    <a:pt x="1998" y="345"/>
                    <a:pt x="2226" y="376"/>
                  </a:cubicBezTo>
                  <a:cubicBezTo>
                    <a:pt x="2334" y="383"/>
                    <a:pt x="2444" y="392"/>
                    <a:pt x="2553" y="392"/>
                  </a:cubicBezTo>
                  <a:cubicBezTo>
                    <a:pt x="2709" y="392"/>
                    <a:pt x="2861" y="372"/>
                    <a:pt x="2995" y="294"/>
                  </a:cubicBezTo>
                  <a:cubicBezTo>
                    <a:pt x="3026" y="278"/>
                    <a:pt x="3062" y="262"/>
                    <a:pt x="3062" y="231"/>
                  </a:cubicBezTo>
                  <a:cubicBezTo>
                    <a:pt x="3093" y="133"/>
                    <a:pt x="2964" y="66"/>
                    <a:pt x="2865" y="50"/>
                  </a:cubicBezTo>
                  <a:cubicBezTo>
                    <a:pt x="2709" y="37"/>
                    <a:pt x="2553" y="30"/>
                    <a:pt x="2398" y="30"/>
                  </a:cubicBezTo>
                  <a:cubicBezTo>
                    <a:pt x="2179" y="30"/>
                    <a:pt x="1962" y="45"/>
                    <a:pt x="1751" y="82"/>
                  </a:cubicBezTo>
                  <a:cubicBezTo>
                    <a:pt x="1668" y="97"/>
                    <a:pt x="1590" y="117"/>
                    <a:pt x="1507" y="117"/>
                  </a:cubicBezTo>
                  <a:cubicBezTo>
                    <a:pt x="1394" y="117"/>
                    <a:pt x="1276" y="82"/>
                    <a:pt x="1162" y="66"/>
                  </a:cubicBezTo>
                  <a:cubicBezTo>
                    <a:pt x="949" y="22"/>
                    <a:pt x="728" y="1"/>
                    <a:pt x="50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2196050" y="4204525"/>
              <a:ext cx="62250" cy="23900"/>
            </a:xfrm>
            <a:custGeom>
              <a:avLst/>
              <a:gdLst/>
              <a:ahLst/>
              <a:cxnLst/>
              <a:rect l="l" t="t" r="r" b="b"/>
              <a:pathLst>
                <a:path w="2490" h="956" extrusionOk="0">
                  <a:moveTo>
                    <a:pt x="2247" y="0"/>
                  </a:moveTo>
                  <a:cubicBezTo>
                    <a:pt x="1902" y="0"/>
                    <a:pt x="1560" y="81"/>
                    <a:pt x="1261" y="261"/>
                  </a:cubicBezTo>
                  <a:lnTo>
                    <a:pt x="1178" y="359"/>
                  </a:lnTo>
                  <a:cubicBezTo>
                    <a:pt x="998" y="410"/>
                    <a:pt x="821" y="458"/>
                    <a:pt x="641" y="509"/>
                  </a:cubicBezTo>
                  <a:cubicBezTo>
                    <a:pt x="409" y="556"/>
                    <a:pt x="197" y="622"/>
                    <a:pt x="52" y="787"/>
                  </a:cubicBezTo>
                  <a:cubicBezTo>
                    <a:pt x="17" y="803"/>
                    <a:pt x="1" y="834"/>
                    <a:pt x="1" y="870"/>
                  </a:cubicBezTo>
                  <a:cubicBezTo>
                    <a:pt x="13" y="930"/>
                    <a:pt x="84" y="955"/>
                    <a:pt x="153" y="955"/>
                  </a:cubicBezTo>
                  <a:cubicBezTo>
                    <a:pt x="174" y="955"/>
                    <a:pt x="194" y="953"/>
                    <a:pt x="213" y="948"/>
                  </a:cubicBezTo>
                  <a:cubicBezTo>
                    <a:pt x="527" y="885"/>
                    <a:pt x="821" y="772"/>
                    <a:pt x="1096" y="607"/>
                  </a:cubicBezTo>
                  <a:cubicBezTo>
                    <a:pt x="1147" y="556"/>
                    <a:pt x="1214" y="524"/>
                    <a:pt x="1276" y="493"/>
                  </a:cubicBezTo>
                  <a:cubicBezTo>
                    <a:pt x="1375" y="458"/>
                    <a:pt x="1473" y="458"/>
                    <a:pt x="1571" y="442"/>
                  </a:cubicBezTo>
                  <a:cubicBezTo>
                    <a:pt x="1850" y="410"/>
                    <a:pt x="2128" y="312"/>
                    <a:pt x="2372" y="199"/>
                  </a:cubicBezTo>
                  <a:cubicBezTo>
                    <a:pt x="2423" y="163"/>
                    <a:pt x="2489" y="116"/>
                    <a:pt x="2470" y="65"/>
                  </a:cubicBezTo>
                  <a:cubicBezTo>
                    <a:pt x="2438" y="18"/>
                    <a:pt x="2391" y="2"/>
                    <a:pt x="2340" y="2"/>
                  </a:cubicBezTo>
                  <a:cubicBezTo>
                    <a:pt x="2309" y="1"/>
                    <a:pt x="2278" y="0"/>
                    <a:pt x="224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2211175" y="4182875"/>
              <a:ext cx="32800" cy="64025"/>
            </a:xfrm>
            <a:custGeom>
              <a:avLst/>
              <a:gdLst/>
              <a:ahLst/>
              <a:cxnLst/>
              <a:rect l="l" t="t" r="r" b="b"/>
              <a:pathLst>
                <a:path w="1312" h="2561" extrusionOk="0">
                  <a:moveTo>
                    <a:pt x="83" y="1"/>
                  </a:moveTo>
                  <a:cubicBezTo>
                    <a:pt x="0" y="17"/>
                    <a:pt x="0" y="130"/>
                    <a:pt x="36" y="213"/>
                  </a:cubicBezTo>
                  <a:cubicBezTo>
                    <a:pt x="149" y="539"/>
                    <a:pt x="314" y="853"/>
                    <a:pt x="526" y="1127"/>
                  </a:cubicBezTo>
                  <a:cubicBezTo>
                    <a:pt x="573" y="1194"/>
                    <a:pt x="609" y="1261"/>
                    <a:pt x="656" y="1324"/>
                  </a:cubicBezTo>
                  <a:cubicBezTo>
                    <a:pt x="707" y="1422"/>
                    <a:pt x="723" y="1520"/>
                    <a:pt x="754" y="1638"/>
                  </a:cubicBezTo>
                  <a:cubicBezTo>
                    <a:pt x="836" y="1932"/>
                    <a:pt x="966" y="2207"/>
                    <a:pt x="1131" y="2470"/>
                  </a:cubicBezTo>
                  <a:cubicBezTo>
                    <a:pt x="1156" y="2511"/>
                    <a:pt x="1195" y="2560"/>
                    <a:pt x="1234" y="2560"/>
                  </a:cubicBezTo>
                  <a:cubicBezTo>
                    <a:pt x="1243" y="2560"/>
                    <a:pt x="1251" y="2558"/>
                    <a:pt x="1260" y="2552"/>
                  </a:cubicBezTo>
                  <a:cubicBezTo>
                    <a:pt x="1311" y="2536"/>
                    <a:pt x="1311" y="2485"/>
                    <a:pt x="1296" y="2438"/>
                  </a:cubicBezTo>
                  <a:cubicBezTo>
                    <a:pt x="1260" y="2046"/>
                    <a:pt x="1115" y="1653"/>
                    <a:pt x="868" y="1308"/>
                  </a:cubicBezTo>
                  <a:lnTo>
                    <a:pt x="770" y="1225"/>
                  </a:lnTo>
                  <a:cubicBezTo>
                    <a:pt x="687" y="1049"/>
                    <a:pt x="624" y="853"/>
                    <a:pt x="542" y="656"/>
                  </a:cubicBezTo>
                  <a:cubicBezTo>
                    <a:pt x="460" y="440"/>
                    <a:pt x="361" y="197"/>
                    <a:pt x="165" y="48"/>
                  </a:cubicBezTo>
                  <a:cubicBezTo>
                    <a:pt x="149" y="32"/>
                    <a:pt x="118" y="1"/>
                    <a:pt x="8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9"/>
            <p:cNvSpPr/>
            <p:nvPr/>
          </p:nvSpPr>
          <p:spPr>
            <a:xfrm>
              <a:off x="2215675" y="4183325"/>
              <a:ext cx="24950" cy="63475"/>
            </a:xfrm>
            <a:custGeom>
              <a:avLst/>
              <a:gdLst/>
              <a:ahLst/>
              <a:cxnLst/>
              <a:rect l="l" t="t" r="r" b="b"/>
              <a:pathLst>
                <a:path w="998" h="2539" extrusionOk="0">
                  <a:moveTo>
                    <a:pt x="877" y="0"/>
                  </a:moveTo>
                  <a:cubicBezTo>
                    <a:pt x="821" y="0"/>
                    <a:pt x="764" y="63"/>
                    <a:pt x="739" y="112"/>
                  </a:cubicBezTo>
                  <a:cubicBezTo>
                    <a:pt x="605" y="407"/>
                    <a:pt x="527" y="736"/>
                    <a:pt x="476" y="1062"/>
                  </a:cubicBezTo>
                  <a:cubicBezTo>
                    <a:pt x="476" y="1145"/>
                    <a:pt x="460" y="1227"/>
                    <a:pt x="444" y="1290"/>
                  </a:cubicBezTo>
                  <a:cubicBezTo>
                    <a:pt x="409" y="1388"/>
                    <a:pt x="362" y="1470"/>
                    <a:pt x="311" y="1553"/>
                  </a:cubicBezTo>
                  <a:cubicBezTo>
                    <a:pt x="166" y="1796"/>
                    <a:pt x="83" y="2091"/>
                    <a:pt x="17" y="2369"/>
                  </a:cubicBezTo>
                  <a:cubicBezTo>
                    <a:pt x="1" y="2436"/>
                    <a:pt x="1" y="2518"/>
                    <a:pt x="68" y="2534"/>
                  </a:cubicBezTo>
                  <a:cubicBezTo>
                    <a:pt x="73" y="2537"/>
                    <a:pt x="80" y="2538"/>
                    <a:pt x="86" y="2538"/>
                  </a:cubicBezTo>
                  <a:cubicBezTo>
                    <a:pt x="117" y="2538"/>
                    <a:pt x="156" y="2512"/>
                    <a:pt x="181" y="2483"/>
                  </a:cubicBezTo>
                  <a:cubicBezTo>
                    <a:pt x="409" y="2189"/>
                    <a:pt x="574" y="1831"/>
                    <a:pt x="625" y="1439"/>
                  </a:cubicBezTo>
                  <a:lnTo>
                    <a:pt x="605" y="1325"/>
                  </a:lnTo>
                  <a:cubicBezTo>
                    <a:pt x="672" y="1145"/>
                    <a:pt x="754" y="964"/>
                    <a:pt x="821" y="784"/>
                  </a:cubicBezTo>
                  <a:cubicBezTo>
                    <a:pt x="919" y="572"/>
                    <a:pt x="998" y="344"/>
                    <a:pt x="966" y="112"/>
                  </a:cubicBezTo>
                  <a:cubicBezTo>
                    <a:pt x="966" y="81"/>
                    <a:pt x="951" y="50"/>
                    <a:pt x="919" y="14"/>
                  </a:cubicBezTo>
                  <a:cubicBezTo>
                    <a:pt x="906" y="5"/>
                    <a:pt x="891" y="0"/>
                    <a:pt x="87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9"/>
            <p:cNvSpPr/>
            <p:nvPr/>
          </p:nvSpPr>
          <p:spPr>
            <a:xfrm>
              <a:off x="2195275" y="4201900"/>
              <a:ext cx="64975" cy="26875"/>
            </a:xfrm>
            <a:custGeom>
              <a:avLst/>
              <a:gdLst/>
              <a:ahLst/>
              <a:cxnLst/>
              <a:rect l="l" t="t" r="r" b="b"/>
              <a:pathLst>
                <a:path w="2599" h="1075" extrusionOk="0">
                  <a:moveTo>
                    <a:pt x="107" y="0"/>
                  </a:moveTo>
                  <a:cubicBezTo>
                    <a:pt x="67" y="0"/>
                    <a:pt x="27" y="14"/>
                    <a:pt x="16" y="56"/>
                  </a:cubicBezTo>
                  <a:cubicBezTo>
                    <a:pt x="0" y="92"/>
                    <a:pt x="48" y="139"/>
                    <a:pt x="83" y="170"/>
                  </a:cubicBezTo>
                  <a:cubicBezTo>
                    <a:pt x="393" y="433"/>
                    <a:pt x="770" y="598"/>
                    <a:pt x="1147" y="661"/>
                  </a:cubicBezTo>
                  <a:lnTo>
                    <a:pt x="1260" y="645"/>
                  </a:lnTo>
                  <a:cubicBezTo>
                    <a:pt x="1457" y="727"/>
                    <a:pt x="1637" y="810"/>
                    <a:pt x="1814" y="892"/>
                  </a:cubicBezTo>
                  <a:cubicBezTo>
                    <a:pt x="2014" y="983"/>
                    <a:pt x="2225" y="1074"/>
                    <a:pt x="2436" y="1074"/>
                  </a:cubicBezTo>
                  <a:cubicBezTo>
                    <a:pt x="2452" y="1074"/>
                    <a:pt x="2469" y="1074"/>
                    <a:pt x="2485" y="1073"/>
                  </a:cubicBezTo>
                  <a:cubicBezTo>
                    <a:pt x="2520" y="1053"/>
                    <a:pt x="2552" y="1053"/>
                    <a:pt x="2567" y="1022"/>
                  </a:cubicBezTo>
                  <a:cubicBezTo>
                    <a:pt x="2599" y="955"/>
                    <a:pt x="2520" y="877"/>
                    <a:pt x="2438" y="841"/>
                  </a:cubicBezTo>
                  <a:cubicBezTo>
                    <a:pt x="2143" y="696"/>
                    <a:pt x="1814" y="582"/>
                    <a:pt x="1488" y="531"/>
                  </a:cubicBezTo>
                  <a:cubicBezTo>
                    <a:pt x="1421" y="515"/>
                    <a:pt x="1343" y="515"/>
                    <a:pt x="1276" y="484"/>
                  </a:cubicBezTo>
                  <a:cubicBezTo>
                    <a:pt x="1178" y="449"/>
                    <a:pt x="1096" y="386"/>
                    <a:pt x="997" y="335"/>
                  </a:cubicBezTo>
                  <a:cubicBezTo>
                    <a:pt x="734" y="190"/>
                    <a:pt x="460" y="92"/>
                    <a:pt x="165" y="9"/>
                  </a:cubicBezTo>
                  <a:cubicBezTo>
                    <a:pt x="148" y="4"/>
                    <a:pt x="128" y="0"/>
                    <a:pt x="10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9"/>
            <p:cNvSpPr/>
            <p:nvPr/>
          </p:nvSpPr>
          <p:spPr>
            <a:xfrm>
              <a:off x="2207150" y="4212950"/>
              <a:ext cx="38400" cy="5075"/>
            </a:xfrm>
            <a:custGeom>
              <a:avLst/>
              <a:gdLst/>
              <a:ahLst/>
              <a:cxnLst/>
              <a:rect l="l" t="t" r="r" b="b"/>
              <a:pathLst>
                <a:path w="1536" h="203" extrusionOk="0">
                  <a:moveTo>
                    <a:pt x="1039" y="0"/>
                  </a:moveTo>
                  <a:cubicBezTo>
                    <a:pt x="969" y="0"/>
                    <a:pt x="900" y="7"/>
                    <a:pt x="832" y="22"/>
                  </a:cubicBezTo>
                  <a:lnTo>
                    <a:pt x="770" y="58"/>
                  </a:lnTo>
                  <a:cubicBezTo>
                    <a:pt x="652" y="42"/>
                    <a:pt x="538" y="22"/>
                    <a:pt x="424" y="22"/>
                  </a:cubicBezTo>
                  <a:cubicBezTo>
                    <a:pt x="368" y="16"/>
                    <a:pt x="310" y="9"/>
                    <a:pt x="254" y="9"/>
                  </a:cubicBezTo>
                  <a:cubicBezTo>
                    <a:pt x="182" y="9"/>
                    <a:pt x="112" y="20"/>
                    <a:pt x="48" y="58"/>
                  </a:cubicBezTo>
                  <a:cubicBezTo>
                    <a:pt x="32" y="73"/>
                    <a:pt x="16" y="73"/>
                    <a:pt x="16" y="89"/>
                  </a:cubicBezTo>
                  <a:cubicBezTo>
                    <a:pt x="0" y="140"/>
                    <a:pt x="63" y="172"/>
                    <a:pt x="114" y="172"/>
                  </a:cubicBezTo>
                  <a:cubicBezTo>
                    <a:pt x="205" y="187"/>
                    <a:pt x="299" y="195"/>
                    <a:pt x="393" y="195"/>
                  </a:cubicBezTo>
                  <a:cubicBezTo>
                    <a:pt x="487" y="195"/>
                    <a:pt x="581" y="187"/>
                    <a:pt x="672" y="172"/>
                  </a:cubicBezTo>
                  <a:cubicBezTo>
                    <a:pt x="719" y="156"/>
                    <a:pt x="750" y="156"/>
                    <a:pt x="801" y="156"/>
                  </a:cubicBezTo>
                  <a:cubicBezTo>
                    <a:pt x="815" y="151"/>
                    <a:pt x="830" y="149"/>
                    <a:pt x="847" y="149"/>
                  </a:cubicBezTo>
                  <a:cubicBezTo>
                    <a:pt x="886" y="149"/>
                    <a:pt x="930" y="160"/>
                    <a:pt x="966" y="172"/>
                  </a:cubicBezTo>
                  <a:cubicBezTo>
                    <a:pt x="1127" y="203"/>
                    <a:pt x="1307" y="203"/>
                    <a:pt x="1472" y="203"/>
                  </a:cubicBezTo>
                  <a:cubicBezTo>
                    <a:pt x="1504" y="187"/>
                    <a:pt x="1535" y="187"/>
                    <a:pt x="1535" y="140"/>
                  </a:cubicBezTo>
                  <a:cubicBezTo>
                    <a:pt x="1535" y="121"/>
                    <a:pt x="1504" y="105"/>
                    <a:pt x="1488" y="89"/>
                  </a:cubicBezTo>
                  <a:cubicBezTo>
                    <a:pt x="1343" y="33"/>
                    <a:pt x="1190" y="0"/>
                    <a:pt x="10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9"/>
            <p:cNvSpPr/>
            <p:nvPr/>
          </p:nvSpPr>
          <p:spPr>
            <a:xfrm>
              <a:off x="2224700" y="4195875"/>
              <a:ext cx="6600" cy="39325"/>
            </a:xfrm>
            <a:custGeom>
              <a:avLst/>
              <a:gdLst/>
              <a:ahLst/>
              <a:cxnLst/>
              <a:rect l="l" t="t" r="r" b="b"/>
              <a:pathLst>
                <a:path w="264" h="1573" extrusionOk="0">
                  <a:moveTo>
                    <a:pt x="57" y="1"/>
                  </a:moveTo>
                  <a:cubicBezTo>
                    <a:pt x="26" y="1"/>
                    <a:pt x="1" y="57"/>
                    <a:pt x="1" y="85"/>
                  </a:cubicBezTo>
                  <a:cubicBezTo>
                    <a:pt x="1" y="282"/>
                    <a:pt x="17" y="478"/>
                    <a:pt x="68" y="674"/>
                  </a:cubicBezTo>
                  <a:cubicBezTo>
                    <a:pt x="68" y="725"/>
                    <a:pt x="83" y="756"/>
                    <a:pt x="83" y="804"/>
                  </a:cubicBezTo>
                  <a:cubicBezTo>
                    <a:pt x="83" y="870"/>
                    <a:pt x="83" y="921"/>
                    <a:pt x="68" y="984"/>
                  </a:cubicBezTo>
                  <a:cubicBezTo>
                    <a:pt x="48" y="1149"/>
                    <a:pt x="68" y="1329"/>
                    <a:pt x="83" y="1510"/>
                  </a:cubicBezTo>
                  <a:cubicBezTo>
                    <a:pt x="99" y="1541"/>
                    <a:pt x="115" y="1573"/>
                    <a:pt x="146" y="1573"/>
                  </a:cubicBezTo>
                  <a:cubicBezTo>
                    <a:pt x="166" y="1573"/>
                    <a:pt x="182" y="1557"/>
                    <a:pt x="197" y="1526"/>
                  </a:cubicBezTo>
                  <a:cubicBezTo>
                    <a:pt x="264" y="1314"/>
                    <a:pt x="264" y="1082"/>
                    <a:pt x="213" y="855"/>
                  </a:cubicBezTo>
                  <a:lnTo>
                    <a:pt x="182" y="788"/>
                  </a:lnTo>
                  <a:lnTo>
                    <a:pt x="182" y="446"/>
                  </a:lnTo>
                  <a:cubicBezTo>
                    <a:pt x="182" y="313"/>
                    <a:pt x="182" y="168"/>
                    <a:pt x="115" y="38"/>
                  </a:cubicBezTo>
                  <a:cubicBezTo>
                    <a:pt x="99" y="19"/>
                    <a:pt x="99" y="3"/>
                    <a:pt x="68" y="3"/>
                  </a:cubicBezTo>
                  <a:cubicBezTo>
                    <a:pt x="64" y="1"/>
                    <a:pt x="60" y="1"/>
                    <a:pt x="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9"/>
            <p:cNvSpPr/>
            <p:nvPr/>
          </p:nvSpPr>
          <p:spPr>
            <a:xfrm>
              <a:off x="2213625" y="4201725"/>
              <a:ext cx="27000" cy="27700"/>
            </a:xfrm>
            <a:custGeom>
              <a:avLst/>
              <a:gdLst/>
              <a:ahLst/>
              <a:cxnLst/>
              <a:rect l="l" t="t" r="r" b="b"/>
              <a:pathLst>
                <a:path w="1080" h="1108" extrusionOk="0">
                  <a:moveTo>
                    <a:pt x="1021" y="1"/>
                  </a:moveTo>
                  <a:cubicBezTo>
                    <a:pt x="996" y="1"/>
                    <a:pt x="968" y="14"/>
                    <a:pt x="950" y="32"/>
                  </a:cubicBezTo>
                  <a:cubicBezTo>
                    <a:pt x="805" y="146"/>
                    <a:pt x="687" y="295"/>
                    <a:pt x="589" y="456"/>
                  </a:cubicBezTo>
                  <a:cubicBezTo>
                    <a:pt x="558" y="491"/>
                    <a:pt x="542" y="522"/>
                    <a:pt x="526" y="554"/>
                  </a:cubicBezTo>
                  <a:cubicBezTo>
                    <a:pt x="475" y="605"/>
                    <a:pt x="428" y="621"/>
                    <a:pt x="393" y="652"/>
                  </a:cubicBezTo>
                  <a:cubicBezTo>
                    <a:pt x="248" y="750"/>
                    <a:pt x="134" y="864"/>
                    <a:pt x="36" y="997"/>
                  </a:cubicBezTo>
                  <a:cubicBezTo>
                    <a:pt x="20" y="1029"/>
                    <a:pt x="0" y="1080"/>
                    <a:pt x="36" y="1095"/>
                  </a:cubicBezTo>
                  <a:cubicBezTo>
                    <a:pt x="44" y="1103"/>
                    <a:pt x="55" y="1107"/>
                    <a:pt x="67" y="1107"/>
                  </a:cubicBezTo>
                  <a:cubicBezTo>
                    <a:pt x="79" y="1107"/>
                    <a:pt x="91" y="1103"/>
                    <a:pt x="99" y="1095"/>
                  </a:cubicBezTo>
                  <a:cubicBezTo>
                    <a:pt x="295" y="1013"/>
                    <a:pt x="460" y="864"/>
                    <a:pt x="589" y="687"/>
                  </a:cubicBezTo>
                  <a:lnTo>
                    <a:pt x="589" y="605"/>
                  </a:lnTo>
                  <a:cubicBezTo>
                    <a:pt x="672" y="538"/>
                    <a:pt x="754" y="456"/>
                    <a:pt x="836" y="393"/>
                  </a:cubicBezTo>
                  <a:cubicBezTo>
                    <a:pt x="935" y="311"/>
                    <a:pt x="1033" y="212"/>
                    <a:pt x="1064" y="79"/>
                  </a:cubicBezTo>
                  <a:cubicBezTo>
                    <a:pt x="1080" y="63"/>
                    <a:pt x="1080" y="48"/>
                    <a:pt x="1064" y="32"/>
                  </a:cubicBezTo>
                  <a:cubicBezTo>
                    <a:pt x="1057" y="9"/>
                    <a:pt x="1040" y="1"/>
                    <a:pt x="10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9"/>
            <p:cNvSpPr/>
            <p:nvPr/>
          </p:nvSpPr>
          <p:spPr>
            <a:xfrm>
              <a:off x="2212050" y="4201525"/>
              <a:ext cx="30650" cy="28275"/>
            </a:xfrm>
            <a:custGeom>
              <a:avLst/>
              <a:gdLst/>
              <a:ahLst/>
              <a:cxnLst/>
              <a:rect l="l" t="t" r="r" b="b"/>
              <a:pathLst>
                <a:path w="1226" h="1131" extrusionOk="0">
                  <a:moveTo>
                    <a:pt x="38" y="0"/>
                  </a:moveTo>
                  <a:cubicBezTo>
                    <a:pt x="29" y="0"/>
                    <a:pt x="21" y="3"/>
                    <a:pt x="16" y="8"/>
                  </a:cubicBezTo>
                  <a:cubicBezTo>
                    <a:pt x="1" y="24"/>
                    <a:pt x="16" y="56"/>
                    <a:pt x="32" y="87"/>
                  </a:cubicBezTo>
                  <a:cubicBezTo>
                    <a:pt x="130" y="283"/>
                    <a:pt x="295" y="464"/>
                    <a:pt x="491" y="597"/>
                  </a:cubicBezTo>
                  <a:lnTo>
                    <a:pt x="554" y="613"/>
                  </a:lnTo>
                  <a:cubicBezTo>
                    <a:pt x="636" y="711"/>
                    <a:pt x="719" y="793"/>
                    <a:pt x="801" y="872"/>
                  </a:cubicBezTo>
                  <a:cubicBezTo>
                    <a:pt x="899" y="970"/>
                    <a:pt x="998" y="1088"/>
                    <a:pt x="1127" y="1119"/>
                  </a:cubicBezTo>
                  <a:cubicBezTo>
                    <a:pt x="1135" y="1127"/>
                    <a:pt x="1144" y="1131"/>
                    <a:pt x="1153" y="1131"/>
                  </a:cubicBezTo>
                  <a:cubicBezTo>
                    <a:pt x="1161" y="1131"/>
                    <a:pt x="1170" y="1127"/>
                    <a:pt x="1178" y="1119"/>
                  </a:cubicBezTo>
                  <a:cubicBezTo>
                    <a:pt x="1225" y="1103"/>
                    <a:pt x="1194" y="1037"/>
                    <a:pt x="1162" y="1005"/>
                  </a:cubicBezTo>
                  <a:cubicBezTo>
                    <a:pt x="1029" y="841"/>
                    <a:pt x="884" y="711"/>
                    <a:pt x="703" y="613"/>
                  </a:cubicBezTo>
                  <a:cubicBezTo>
                    <a:pt x="672" y="578"/>
                    <a:pt x="636" y="562"/>
                    <a:pt x="605" y="530"/>
                  </a:cubicBezTo>
                  <a:cubicBezTo>
                    <a:pt x="554" y="499"/>
                    <a:pt x="523" y="448"/>
                    <a:pt x="491" y="401"/>
                  </a:cubicBezTo>
                  <a:cubicBezTo>
                    <a:pt x="377" y="252"/>
                    <a:pt x="244" y="138"/>
                    <a:pt x="99" y="24"/>
                  </a:cubicBezTo>
                  <a:cubicBezTo>
                    <a:pt x="88" y="13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9"/>
            <p:cNvSpPr/>
            <p:nvPr/>
          </p:nvSpPr>
          <p:spPr>
            <a:xfrm>
              <a:off x="2207550" y="4207425"/>
              <a:ext cx="36800" cy="16900"/>
            </a:xfrm>
            <a:custGeom>
              <a:avLst/>
              <a:gdLst/>
              <a:ahLst/>
              <a:cxnLst/>
              <a:rect l="l" t="t" r="r" b="b"/>
              <a:pathLst>
                <a:path w="1472" h="676" extrusionOk="0">
                  <a:moveTo>
                    <a:pt x="83" y="0"/>
                  </a:moveTo>
                  <a:cubicBezTo>
                    <a:pt x="67" y="0"/>
                    <a:pt x="47" y="16"/>
                    <a:pt x="32" y="16"/>
                  </a:cubicBezTo>
                  <a:cubicBezTo>
                    <a:pt x="0" y="67"/>
                    <a:pt x="47" y="114"/>
                    <a:pt x="98" y="130"/>
                  </a:cubicBezTo>
                  <a:cubicBezTo>
                    <a:pt x="263" y="228"/>
                    <a:pt x="440" y="294"/>
                    <a:pt x="636" y="342"/>
                  </a:cubicBezTo>
                  <a:cubicBezTo>
                    <a:pt x="671" y="342"/>
                    <a:pt x="718" y="361"/>
                    <a:pt x="754" y="361"/>
                  </a:cubicBezTo>
                  <a:cubicBezTo>
                    <a:pt x="816" y="393"/>
                    <a:pt x="868" y="424"/>
                    <a:pt x="915" y="459"/>
                  </a:cubicBezTo>
                  <a:cubicBezTo>
                    <a:pt x="1048" y="557"/>
                    <a:pt x="1209" y="620"/>
                    <a:pt x="1374" y="671"/>
                  </a:cubicBezTo>
                  <a:cubicBezTo>
                    <a:pt x="1390" y="671"/>
                    <a:pt x="1410" y="675"/>
                    <a:pt x="1427" y="675"/>
                  </a:cubicBezTo>
                  <a:cubicBezTo>
                    <a:pt x="1443" y="675"/>
                    <a:pt x="1456" y="671"/>
                    <a:pt x="1456" y="656"/>
                  </a:cubicBezTo>
                  <a:cubicBezTo>
                    <a:pt x="1472" y="620"/>
                    <a:pt x="1456" y="605"/>
                    <a:pt x="1421" y="589"/>
                  </a:cubicBezTo>
                  <a:cubicBezTo>
                    <a:pt x="1260" y="424"/>
                    <a:pt x="1048" y="310"/>
                    <a:pt x="832" y="263"/>
                  </a:cubicBezTo>
                  <a:lnTo>
                    <a:pt x="769" y="279"/>
                  </a:lnTo>
                  <a:cubicBezTo>
                    <a:pt x="656" y="228"/>
                    <a:pt x="557" y="165"/>
                    <a:pt x="459" y="114"/>
                  </a:cubicBezTo>
                  <a:cubicBezTo>
                    <a:pt x="342" y="67"/>
                    <a:pt x="212" y="0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9"/>
            <p:cNvSpPr/>
            <p:nvPr/>
          </p:nvSpPr>
          <p:spPr>
            <a:xfrm>
              <a:off x="2221875" y="4196950"/>
              <a:ext cx="11400" cy="37475"/>
            </a:xfrm>
            <a:custGeom>
              <a:avLst/>
              <a:gdLst/>
              <a:ahLst/>
              <a:cxnLst/>
              <a:rect l="l" t="t" r="r" b="b"/>
              <a:pathLst>
                <a:path w="456" h="1499" extrusionOk="0">
                  <a:moveTo>
                    <a:pt x="370" y="1"/>
                  </a:moveTo>
                  <a:cubicBezTo>
                    <a:pt x="340" y="1"/>
                    <a:pt x="307" y="49"/>
                    <a:pt x="295" y="74"/>
                  </a:cubicBezTo>
                  <a:cubicBezTo>
                    <a:pt x="243" y="254"/>
                    <a:pt x="196" y="450"/>
                    <a:pt x="196" y="631"/>
                  </a:cubicBezTo>
                  <a:cubicBezTo>
                    <a:pt x="196" y="682"/>
                    <a:pt x="196" y="729"/>
                    <a:pt x="181" y="761"/>
                  </a:cubicBezTo>
                  <a:cubicBezTo>
                    <a:pt x="181" y="812"/>
                    <a:pt x="145" y="859"/>
                    <a:pt x="130" y="925"/>
                  </a:cubicBezTo>
                  <a:cubicBezTo>
                    <a:pt x="47" y="1075"/>
                    <a:pt x="16" y="1235"/>
                    <a:pt x="0" y="1400"/>
                  </a:cubicBezTo>
                  <a:cubicBezTo>
                    <a:pt x="0" y="1432"/>
                    <a:pt x="0" y="1483"/>
                    <a:pt x="32" y="1498"/>
                  </a:cubicBezTo>
                  <a:cubicBezTo>
                    <a:pt x="47" y="1498"/>
                    <a:pt x="83" y="1483"/>
                    <a:pt x="83" y="1467"/>
                  </a:cubicBezTo>
                  <a:cubicBezTo>
                    <a:pt x="212" y="1286"/>
                    <a:pt x="279" y="1075"/>
                    <a:pt x="295" y="843"/>
                  </a:cubicBezTo>
                  <a:lnTo>
                    <a:pt x="279" y="780"/>
                  </a:lnTo>
                  <a:cubicBezTo>
                    <a:pt x="310" y="662"/>
                    <a:pt x="342" y="564"/>
                    <a:pt x="377" y="450"/>
                  </a:cubicBezTo>
                  <a:cubicBezTo>
                    <a:pt x="408" y="337"/>
                    <a:pt x="455" y="191"/>
                    <a:pt x="424" y="58"/>
                  </a:cubicBezTo>
                  <a:cubicBezTo>
                    <a:pt x="424" y="42"/>
                    <a:pt x="408" y="27"/>
                    <a:pt x="393" y="11"/>
                  </a:cubicBezTo>
                  <a:cubicBezTo>
                    <a:pt x="386" y="4"/>
                    <a:pt x="378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9"/>
            <p:cNvSpPr/>
            <p:nvPr/>
          </p:nvSpPr>
          <p:spPr>
            <a:xfrm>
              <a:off x="2209200" y="4208450"/>
              <a:ext cx="35150" cy="14500"/>
            </a:xfrm>
            <a:custGeom>
              <a:avLst/>
              <a:gdLst/>
              <a:ahLst/>
              <a:cxnLst/>
              <a:rect l="l" t="t" r="r" b="b"/>
              <a:pathLst>
                <a:path w="1406" h="580" extrusionOk="0">
                  <a:moveTo>
                    <a:pt x="1329" y="0"/>
                  </a:moveTo>
                  <a:cubicBezTo>
                    <a:pt x="1317" y="0"/>
                    <a:pt x="1304" y="2"/>
                    <a:pt x="1292" y="6"/>
                  </a:cubicBezTo>
                  <a:cubicBezTo>
                    <a:pt x="1112" y="57"/>
                    <a:pt x="947" y="124"/>
                    <a:pt x="802" y="222"/>
                  </a:cubicBezTo>
                  <a:cubicBezTo>
                    <a:pt x="750" y="238"/>
                    <a:pt x="719" y="269"/>
                    <a:pt x="688" y="285"/>
                  </a:cubicBezTo>
                  <a:cubicBezTo>
                    <a:pt x="637" y="301"/>
                    <a:pt x="590" y="301"/>
                    <a:pt x="523" y="320"/>
                  </a:cubicBezTo>
                  <a:cubicBezTo>
                    <a:pt x="358" y="336"/>
                    <a:pt x="213" y="399"/>
                    <a:pt x="64" y="465"/>
                  </a:cubicBezTo>
                  <a:cubicBezTo>
                    <a:pt x="32" y="481"/>
                    <a:pt x="1" y="516"/>
                    <a:pt x="17" y="548"/>
                  </a:cubicBezTo>
                  <a:cubicBezTo>
                    <a:pt x="32" y="564"/>
                    <a:pt x="64" y="579"/>
                    <a:pt x="79" y="579"/>
                  </a:cubicBezTo>
                  <a:cubicBezTo>
                    <a:pt x="311" y="579"/>
                    <a:pt x="523" y="532"/>
                    <a:pt x="703" y="418"/>
                  </a:cubicBezTo>
                  <a:lnTo>
                    <a:pt x="735" y="352"/>
                  </a:lnTo>
                  <a:cubicBezTo>
                    <a:pt x="849" y="336"/>
                    <a:pt x="947" y="301"/>
                    <a:pt x="1061" y="269"/>
                  </a:cubicBezTo>
                  <a:cubicBezTo>
                    <a:pt x="1178" y="238"/>
                    <a:pt x="1308" y="202"/>
                    <a:pt x="1390" y="104"/>
                  </a:cubicBezTo>
                  <a:cubicBezTo>
                    <a:pt x="1406" y="89"/>
                    <a:pt x="1406" y="73"/>
                    <a:pt x="1406" y="57"/>
                  </a:cubicBezTo>
                  <a:cubicBezTo>
                    <a:pt x="1406" y="19"/>
                    <a:pt x="1368" y="0"/>
                    <a:pt x="13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9"/>
            <p:cNvSpPr/>
            <p:nvPr/>
          </p:nvSpPr>
          <p:spPr>
            <a:xfrm>
              <a:off x="2218525" y="4196250"/>
              <a:ext cx="18075" cy="36900"/>
            </a:xfrm>
            <a:custGeom>
              <a:avLst/>
              <a:gdLst/>
              <a:ahLst/>
              <a:cxnLst/>
              <a:rect l="l" t="t" r="r" b="b"/>
              <a:pathLst>
                <a:path w="723" h="1476" extrusionOk="0">
                  <a:moveTo>
                    <a:pt x="33" y="1"/>
                  </a:moveTo>
                  <a:cubicBezTo>
                    <a:pt x="29" y="1"/>
                    <a:pt x="24" y="2"/>
                    <a:pt x="20" y="4"/>
                  </a:cubicBezTo>
                  <a:cubicBezTo>
                    <a:pt x="1" y="23"/>
                    <a:pt x="1" y="55"/>
                    <a:pt x="1" y="70"/>
                  </a:cubicBezTo>
                  <a:cubicBezTo>
                    <a:pt x="20" y="298"/>
                    <a:pt x="99" y="530"/>
                    <a:pt x="232" y="726"/>
                  </a:cubicBezTo>
                  <a:lnTo>
                    <a:pt x="295" y="773"/>
                  </a:lnTo>
                  <a:cubicBezTo>
                    <a:pt x="330" y="871"/>
                    <a:pt x="377" y="985"/>
                    <a:pt x="429" y="1103"/>
                  </a:cubicBezTo>
                  <a:cubicBezTo>
                    <a:pt x="476" y="1216"/>
                    <a:pt x="527" y="1362"/>
                    <a:pt x="625" y="1444"/>
                  </a:cubicBezTo>
                  <a:cubicBezTo>
                    <a:pt x="640" y="1460"/>
                    <a:pt x="656" y="1475"/>
                    <a:pt x="672" y="1475"/>
                  </a:cubicBezTo>
                  <a:cubicBezTo>
                    <a:pt x="723" y="1460"/>
                    <a:pt x="723" y="1397"/>
                    <a:pt x="707" y="1346"/>
                  </a:cubicBezTo>
                  <a:cubicBezTo>
                    <a:pt x="640" y="1165"/>
                    <a:pt x="542" y="985"/>
                    <a:pt x="444" y="824"/>
                  </a:cubicBezTo>
                  <a:cubicBezTo>
                    <a:pt x="413" y="789"/>
                    <a:pt x="377" y="757"/>
                    <a:pt x="362" y="710"/>
                  </a:cubicBezTo>
                  <a:cubicBezTo>
                    <a:pt x="346" y="659"/>
                    <a:pt x="330" y="592"/>
                    <a:pt x="315" y="545"/>
                  </a:cubicBezTo>
                  <a:cubicBezTo>
                    <a:pt x="264" y="380"/>
                    <a:pt x="181" y="219"/>
                    <a:pt x="99" y="55"/>
                  </a:cubicBezTo>
                  <a:cubicBezTo>
                    <a:pt x="85" y="41"/>
                    <a:pt x="60" y="1"/>
                    <a:pt x="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9"/>
            <p:cNvSpPr/>
            <p:nvPr/>
          </p:nvSpPr>
          <p:spPr>
            <a:xfrm>
              <a:off x="2222250" y="4211300"/>
              <a:ext cx="10625" cy="9675"/>
            </a:xfrm>
            <a:custGeom>
              <a:avLst/>
              <a:gdLst/>
              <a:ahLst/>
              <a:cxnLst/>
              <a:rect l="l" t="t" r="r" b="b"/>
              <a:pathLst>
                <a:path w="425" h="387" extrusionOk="0">
                  <a:moveTo>
                    <a:pt x="202" y="0"/>
                  </a:moveTo>
                  <a:cubicBezTo>
                    <a:pt x="183" y="0"/>
                    <a:pt x="164" y="3"/>
                    <a:pt x="146" y="10"/>
                  </a:cubicBezTo>
                  <a:cubicBezTo>
                    <a:pt x="48" y="26"/>
                    <a:pt x="1" y="139"/>
                    <a:pt x="32" y="238"/>
                  </a:cubicBezTo>
                  <a:cubicBezTo>
                    <a:pt x="63" y="324"/>
                    <a:pt x="156" y="386"/>
                    <a:pt x="244" y="386"/>
                  </a:cubicBezTo>
                  <a:cubicBezTo>
                    <a:pt x="256" y="386"/>
                    <a:pt x="268" y="385"/>
                    <a:pt x="280" y="383"/>
                  </a:cubicBezTo>
                  <a:cubicBezTo>
                    <a:pt x="378" y="351"/>
                    <a:pt x="425" y="253"/>
                    <a:pt x="393" y="139"/>
                  </a:cubicBezTo>
                  <a:cubicBezTo>
                    <a:pt x="368" y="59"/>
                    <a:pt x="285" y="0"/>
                    <a:pt x="20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9"/>
            <p:cNvSpPr/>
            <p:nvPr/>
          </p:nvSpPr>
          <p:spPr>
            <a:xfrm>
              <a:off x="2266175" y="4130225"/>
              <a:ext cx="39125" cy="173600"/>
            </a:xfrm>
            <a:custGeom>
              <a:avLst/>
              <a:gdLst/>
              <a:ahLst/>
              <a:cxnLst/>
              <a:rect l="l" t="t" r="r" b="b"/>
              <a:pathLst>
                <a:path w="1565" h="6944" extrusionOk="0">
                  <a:moveTo>
                    <a:pt x="403" y="0"/>
                  </a:moveTo>
                  <a:cubicBezTo>
                    <a:pt x="379" y="0"/>
                    <a:pt x="357" y="24"/>
                    <a:pt x="371" y="46"/>
                  </a:cubicBezTo>
                  <a:cubicBezTo>
                    <a:pt x="1498" y="2236"/>
                    <a:pt x="728" y="4725"/>
                    <a:pt x="10" y="6899"/>
                  </a:cubicBezTo>
                  <a:cubicBezTo>
                    <a:pt x="1" y="6927"/>
                    <a:pt x="18" y="6943"/>
                    <a:pt x="38" y="6943"/>
                  </a:cubicBezTo>
                  <a:cubicBezTo>
                    <a:pt x="53" y="6943"/>
                    <a:pt x="69" y="6935"/>
                    <a:pt x="77" y="6915"/>
                  </a:cubicBezTo>
                  <a:cubicBezTo>
                    <a:pt x="795" y="4725"/>
                    <a:pt x="1564" y="2221"/>
                    <a:pt x="434" y="15"/>
                  </a:cubicBezTo>
                  <a:cubicBezTo>
                    <a:pt x="425" y="4"/>
                    <a:pt x="414" y="0"/>
                    <a:pt x="40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9"/>
            <p:cNvSpPr/>
            <p:nvPr/>
          </p:nvSpPr>
          <p:spPr>
            <a:xfrm>
              <a:off x="2242275" y="4108050"/>
              <a:ext cx="63800" cy="58300"/>
            </a:xfrm>
            <a:custGeom>
              <a:avLst/>
              <a:gdLst/>
              <a:ahLst/>
              <a:cxnLst/>
              <a:rect l="l" t="t" r="r" b="b"/>
              <a:pathLst>
                <a:path w="2552" h="2332" extrusionOk="0">
                  <a:moveTo>
                    <a:pt x="2421" y="0"/>
                  </a:moveTo>
                  <a:cubicBezTo>
                    <a:pt x="2392" y="0"/>
                    <a:pt x="2363" y="9"/>
                    <a:pt x="2340" y="19"/>
                  </a:cubicBezTo>
                  <a:cubicBezTo>
                    <a:pt x="1896" y="195"/>
                    <a:pt x="1504" y="509"/>
                    <a:pt x="1209" y="902"/>
                  </a:cubicBezTo>
                  <a:lnTo>
                    <a:pt x="1162" y="1047"/>
                  </a:lnTo>
                  <a:cubicBezTo>
                    <a:pt x="966" y="1212"/>
                    <a:pt x="786" y="1357"/>
                    <a:pt x="589" y="1506"/>
                  </a:cubicBezTo>
                  <a:cubicBezTo>
                    <a:pt x="362" y="1687"/>
                    <a:pt x="130" y="1883"/>
                    <a:pt x="32" y="2158"/>
                  </a:cubicBezTo>
                  <a:cubicBezTo>
                    <a:pt x="16" y="2193"/>
                    <a:pt x="1" y="2240"/>
                    <a:pt x="16" y="2276"/>
                  </a:cubicBezTo>
                  <a:cubicBezTo>
                    <a:pt x="38" y="2317"/>
                    <a:pt x="73" y="2332"/>
                    <a:pt x="112" y="2332"/>
                  </a:cubicBezTo>
                  <a:cubicBezTo>
                    <a:pt x="168" y="2332"/>
                    <a:pt x="231" y="2303"/>
                    <a:pt x="279" y="2276"/>
                  </a:cubicBezTo>
                  <a:cubicBezTo>
                    <a:pt x="605" y="2013"/>
                    <a:pt x="899" y="1718"/>
                    <a:pt x="1147" y="1392"/>
                  </a:cubicBezTo>
                  <a:cubicBezTo>
                    <a:pt x="1209" y="1310"/>
                    <a:pt x="1260" y="1228"/>
                    <a:pt x="1327" y="1161"/>
                  </a:cubicBezTo>
                  <a:cubicBezTo>
                    <a:pt x="1406" y="1078"/>
                    <a:pt x="1523" y="1016"/>
                    <a:pt x="1637" y="949"/>
                  </a:cubicBezTo>
                  <a:cubicBezTo>
                    <a:pt x="1932" y="753"/>
                    <a:pt x="2210" y="509"/>
                    <a:pt x="2454" y="231"/>
                  </a:cubicBezTo>
                  <a:cubicBezTo>
                    <a:pt x="2505" y="164"/>
                    <a:pt x="2552" y="82"/>
                    <a:pt x="2505" y="34"/>
                  </a:cubicBezTo>
                  <a:cubicBezTo>
                    <a:pt x="2479" y="9"/>
                    <a:pt x="2450" y="0"/>
                    <a:pt x="24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9"/>
            <p:cNvSpPr/>
            <p:nvPr/>
          </p:nvSpPr>
          <p:spPr>
            <a:xfrm>
              <a:off x="2246000" y="4102550"/>
              <a:ext cx="56450" cy="64900"/>
            </a:xfrm>
            <a:custGeom>
              <a:avLst/>
              <a:gdLst/>
              <a:ahLst/>
              <a:cxnLst/>
              <a:rect l="l" t="t" r="r" b="b"/>
              <a:pathLst>
                <a:path w="2258" h="2596" extrusionOk="0">
                  <a:moveTo>
                    <a:pt x="113" y="1"/>
                  </a:moveTo>
                  <a:cubicBezTo>
                    <a:pt x="101" y="1"/>
                    <a:pt x="90" y="3"/>
                    <a:pt x="79" y="7"/>
                  </a:cubicBezTo>
                  <a:cubicBezTo>
                    <a:pt x="1" y="58"/>
                    <a:pt x="32" y="188"/>
                    <a:pt x="99" y="286"/>
                  </a:cubicBezTo>
                  <a:cubicBezTo>
                    <a:pt x="326" y="612"/>
                    <a:pt x="605" y="926"/>
                    <a:pt x="931" y="1185"/>
                  </a:cubicBezTo>
                  <a:cubicBezTo>
                    <a:pt x="998" y="1236"/>
                    <a:pt x="1080" y="1298"/>
                    <a:pt x="1127" y="1365"/>
                  </a:cubicBezTo>
                  <a:cubicBezTo>
                    <a:pt x="1225" y="1448"/>
                    <a:pt x="1276" y="1561"/>
                    <a:pt x="1339" y="1675"/>
                  </a:cubicBezTo>
                  <a:cubicBezTo>
                    <a:pt x="1520" y="2005"/>
                    <a:pt x="1767" y="2280"/>
                    <a:pt x="2026" y="2527"/>
                  </a:cubicBezTo>
                  <a:cubicBezTo>
                    <a:pt x="2062" y="2560"/>
                    <a:pt x="2121" y="2595"/>
                    <a:pt x="2170" y="2595"/>
                  </a:cubicBezTo>
                  <a:cubicBezTo>
                    <a:pt x="2190" y="2595"/>
                    <a:pt x="2208" y="2589"/>
                    <a:pt x="2222" y="2574"/>
                  </a:cubicBezTo>
                  <a:cubicBezTo>
                    <a:pt x="2258" y="2543"/>
                    <a:pt x="2238" y="2476"/>
                    <a:pt x="2222" y="2413"/>
                  </a:cubicBezTo>
                  <a:cubicBezTo>
                    <a:pt x="2061" y="1954"/>
                    <a:pt x="1767" y="1546"/>
                    <a:pt x="1390" y="1251"/>
                  </a:cubicBezTo>
                  <a:lnTo>
                    <a:pt x="1241" y="1185"/>
                  </a:lnTo>
                  <a:cubicBezTo>
                    <a:pt x="1111" y="988"/>
                    <a:pt x="962" y="792"/>
                    <a:pt x="817" y="596"/>
                  </a:cubicBezTo>
                  <a:cubicBezTo>
                    <a:pt x="652" y="368"/>
                    <a:pt x="456" y="121"/>
                    <a:pt x="197" y="23"/>
                  </a:cubicBezTo>
                  <a:cubicBezTo>
                    <a:pt x="172" y="12"/>
                    <a:pt x="141" y="1"/>
                    <a:pt x="1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9"/>
            <p:cNvSpPr/>
            <p:nvPr/>
          </p:nvSpPr>
          <p:spPr>
            <a:xfrm>
              <a:off x="2268475" y="4092650"/>
              <a:ext cx="14350" cy="84950"/>
            </a:xfrm>
            <a:custGeom>
              <a:avLst/>
              <a:gdLst/>
              <a:ahLst/>
              <a:cxnLst/>
              <a:rect l="l" t="t" r="r" b="b"/>
              <a:pathLst>
                <a:path w="574" h="3398" extrusionOk="0">
                  <a:moveTo>
                    <a:pt x="352" y="1"/>
                  </a:moveTo>
                  <a:cubicBezTo>
                    <a:pt x="277" y="1"/>
                    <a:pt x="226" y="110"/>
                    <a:pt x="212" y="207"/>
                  </a:cubicBezTo>
                  <a:cubicBezTo>
                    <a:pt x="146" y="615"/>
                    <a:pt x="130" y="1043"/>
                    <a:pt x="181" y="1467"/>
                  </a:cubicBezTo>
                  <a:cubicBezTo>
                    <a:pt x="181" y="1549"/>
                    <a:pt x="197" y="1647"/>
                    <a:pt x="197" y="1746"/>
                  </a:cubicBezTo>
                  <a:cubicBezTo>
                    <a:pt x="197" y="1859"/>
                    <a:pt x="146" y="1989"/>
                    <a:pt x="114" y="2122"/>
                  </a:cubicBezTo>
                  <a:cubicBezTo>
                    <a:pt x="32" y="2479"/>
                    <a:pt x="0" y="2856"/>
                    <a:pt x="16" y="3233"/>
                  </a:cubicBezTo>
                  <a:cubicBezTo>
                    <a:pt x="16" y="3300"/>
                    <a:pt x="48" y="3398"/>
                    <a:pt x="114" y="3398"/>
                  </a:cubicBezTo>
                  <a:cubicBezTo>
                    <a:pt x="161" y="3398"/>
                    <a:pt x="212" y="3347"/>
                    <a:pt x="228" y="3300"/>
                  </a:cubicBezTo>
                  <a:cubicBezTo>
                    <a:pt x="424" y="2841"/>
                    <a:pt x="507" y="2334"/>
                    <a:pt x="456" y="1844"/>
                  </a:cubicBezTo>
                  <a:lnTo>
                    <a:pt x="393" y="1714"/>
                  </a:lnTo>
                  <a:cubicBezTo>
                    <a:pt x="424" y="1467"/>
                    <a:pt x="456" y="1204"/>
                    <a:pt x="491" y="961"/>
                  </a:cubicBezTo>
                  <a:cubicBezTo>
                    <a:pt x="538" y="682"/>
                    <a:pt x="574" y="372"/>
                    <a:pt x="475" y="109"/>
                  </a:cubicBezTo>
                  <a:cubicBezTo>
                    <a:pt x="456" y="62"/>
                    <a:pt x="424" y="26"/>
                    <a:pt x="393" y="11"/>
                  </a:cubicBezTo>
                  <a:cubicBezTo>
                    <a:pt x="379" y="4"/>
                    <a:pt x="365" y="1"/>
                    <a:pt x="3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9"/>
            <p:cNvSpPr/>
            <p:nvPr/>
          </p:nvSpPr>
          <p:spPr>
            <a:xfrm>
              <a:off x="2233250" y="4131075"/>
              <a:ext cx="82650" cy="11000"/>
            </a:xfrm>
            <a:custGeom>
              <a:avLst/>
              <a:gdLst/>
              <a:ahLst/>
              <a:cxnLst/>
              <a:rect l="l" t="t" r="r" b="b"/>
              <a:pathLst>
                <a:path w="3306" h="440" extrusionOk="0">
                  <a:moveTo>
                    <a:pt x="591" y="1"/>
                  </a:moveTo>
                  <a:cubicBezTo>
                    <a:pt x="450" y="1"/>
                    <a:pt x="308" y="9"/>
                    <a:pt x="165" y="28"/>
                  </a:cubicBezTo>
                  <a:cubicBezTo>
                    <a:pt x="99" y="28"/>
                    <a:pt x="0" y="59"/>
                    <a:pt x="0" y="126"/>
                  </a:cubicBezTo>
                  <a:cubicBezTo>
                    <a:pt x="0" y="193"/>
                    <a:pt x="67" y="224"/>
                    <a:pt x="118" y="240"/>
                  </a:cubicBezTo>
                  <a:cubicBezTo>
                    <a:pt x="432" y="369"/>
                    <a:pt x="772" y="440"/>
                    <a:pt x="1108" y="440"/>
                  </a:cubicBezTo>
                  <a:cubicBezTo>
                    <a:pt x="1242" y="440"/>
                    <a:pt x="1376" y="428"/>
                    <a:pt x="1508" y="405"/>
                  </a:cubicBezTo>
                  <a:lnTo>
                    <a:pt x="1637" y="322"/>
                  </a:lnTo>
                  <a:cubicBezTo>
                    <a:pt x="1884" y="354"/>
                    <a:pt x="2128" y="373"/>
                    <a:pt x="2355" y="389"/>
                  </a:cubicBezTo>
                  <a:cubicBezTo>
                    <a:pt x="2463" y="401"/>
                    <a:pt x="2575" y="411"/>
                    <a:pt x="2687" y="411"/>
                  </a:cubicBezTo>
                  <a:cubicBezTo>
                    <a:pt x="2864" y="411"/>
                    <a:pt x="3040" y="386"/>
                    <a:pt x="3191" y="307"/>
                  </a:cubicBezTo>
                  <a:cubicBezTo>
                    <a:pt x="3223" y="291"/>
                    <a:pt x="3274" y="275"/>
                    <a:pt x="3274" y="224"/>
                  </a:cubicBezTo>
                  <a:cubicBezTo>
                    <a:pt x="3305" y="126"/>
                    <a:pt x="3176" y="59"/>
                    <a:pt x="3078" y="59"/>
                  </a:cubicBezTo>
                  <a:cubicBezTo>
                    <a:pt x="2916" y="33"/>
                    <a:pt x="2751" y="21"/>
                    <a:pt x="2584" y="21"/>
                  </a:cubicBezTo>
                  <a:cubicBezTo>
                    <a:pt x="2347" y="21"/>
                    <a:pt x="2107" y="46"/>
                    <a:pt x="1865" y="95"/>
                  </a:cubicBezTo>
                  <a:cubicBezTo>
                    <a:pt x="1786" y="110"/>
                    <a:pt x="1688" y="126"/>
                    <a:pt x="1606" y="126"/>
                  </a:cubicBezTo>
                  <a:cubicBezTo>
                    <a:pt x="1472" y="126"/>
                    <a:pt x="1358" y="95"/>
                    <a:pt x="1245" y="59"/>
                  </a:cubicBezTo>
                  <a:cubicBezTo>
                    <a:pt x="1026" y="21"/>
                    <a:pt x="809" y="1"/>
                    <a:pt x="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9"/>
            <p:cNvSpPr/>
            <p:nvPr/>
          </p:nvSpPr>
          <p:spPr>
            <a:xfrm>
              <a:off x="2234925" y="4121525"/>
              <a:ext cx="77325" cy="32300"/>
            </a:xfrm>
            <a:custGeom>
              <a:avLst/>
              <a:gdLst/>
              <a:ahLst/>
              <a:cxnLst/>
              <a:rect l="l" t="t" r="r" b="b"/>
              <a:pathLst>
                <a:path w="3093" h="1292" extrusionOk="0">
                  <a:moveTo>
                    <a:pt x="2851" y="1"/>
                  </a:moveTo>
                  <a:cubicBezTo>
                    <a:pt x="2402" y="1"/>
                    <a:pt x="1956" y="130"/>
                    <a:pt x="1570" y="379"/>
                  </a:cubicBezTo>
                  <a:lnTo>
                    <a:pt x="1472" y="492"/>
                  </a:lnTo>
                  <a:cubicBezTo>
                    <a:pt x="1244" y="559"/>
                    <a:pt x="1013" y="622"/>
                    <a:pt x="785" y="704"/>
                  </a:cubicBezTo>
                  <a:cubicBezTo>
                    <a:pt x="522" y="771"/>
                    <a:pt x="247" y="869"/>
                    <a:pt x="51" y="1081"/>
                  </a:cubicBezTo>
                  <a:cubicBezTo>
                    <a:pt x="16" y="1113"/>
                    <a:pt x="0" y="1148"/>
                    <a:pt x="0" y="1195"/>
                  </a:cubicBezTo>
                  <a:cubicBezTo>
                    <a:pt x="0" y="1264"/>
                    <a:pt x="73" y="1292"/>
                    <a:pt x="151" y="1292"/>
                  </a:cubicBezTo>
                  <a:cubicBezTo>
                    <a:pt x="184" y="1292"/>
                    <a:pt x="218" y="1287"/>
                    <a:pt x="247" y="1277"/>
                  </a:cubicBezTo>
                  <a:cubicBezTo>
                    <a:pt x="620" y="1179"/>
                    <a:pt x="997" y="1014"/>
                    <a:pt x="1342" y="802"/>
                  </a:cubicBezTo>
                  <a:cubicBezTo>
                    <a:pt x="1425" y="755"/>
                    <a:pt x="1503" y="689"/>
                    <a:pt x="1586" y="657"/>
                  </a:cubicBezTo>
                  <a:cubicBezTo>
                    <a:pt x="1700" y="622"/>
                    <a:pt x="1817" y="606"/>
                    <a:pt x="1947" y="575"/>
                  </a:cubicBezTo>
                  <a:cubicBezTo>
                    <a:pt x="2288" y="524"/>
                    <a:pt x="2634" y="394"/>
                    <a:pt x="2944" y="229"/>
                  </a:cubicBezTo>
                  <a:cubicBezTo>
                    <a:pt x="3011" y="198"/>
                    <a:pt x="3093" y="131"/>
                    <a:pt x="3058" y="49"/>
                  </a:cubicBezTo>
                  <a:cubicBezTo>
                    <a:pt x="3042" y="2"/>
                    <a:pt x="2975" y="2"/>
                    <a:pt x="2928" y="2"/>
                  </a:cubicBezTo>
                  <a:cubicBezTo>
                    <a:pt x="2902" y="1"/>
                    <a:pt x="2877" y="1"/>
                    <a:pt x="28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9"/>
            <p:cNvSpPr/>
            <p:nvPr/>
          </p:nvSpPr>
          <p:spPr>
            <a:xfrm>
              <a:off x="2255825" y="4097025"/>
              <a:ext cx="36325" cy="77100"/>
            </a:xfrm>
            <a:custGeom>
              <a:avLst/>
              <a:gdLst/>
              <a:ahLst/>
              <a:cxnLst/>
              <a:rect l="l" t="t" r="r" b="b"/>
              <a:pathLst>
                <a:path w="1453" h="3084" extrusionOk="0">
                  <a:moveTo>
                    <a:pt x="98" y="1"/>
                  </a:moveTo>
                  <a:cubicBezTo>
                    <a:pt x="0" y="16"/>
                    <a:pt x="0" y="165"/>
                    <a:pt x="32" y="264"/>
                  </a:cubicBezTo>
                  <a:cubicBezTo>
                    <a:pt x="161" y="656"/>
                    <a:pt x="342" y="1029"/>
                    <a:pt x="569" y="1374"/>
                  </a:cubicBezTo>
                  <a:cubicBezTo>
                    <a:pt x="620" y="1441"/>
                    <a:pt x="687" y="1519"/>
                    <a:pt x="718" y="1602"/>
                  </a:cubicBezTo>
                  <a:cubicBezTo>
                    <a:pt x="766" y="1716"/>
                    <a:pt x="801" y="1833"/>
                    <a:pt x="817" y="1963"/>
                  </a:cubicBezTo>
                  <a:cubicBezTo>
                    <a:pt x="915" y="2324"/>
                    <a:pt x="1060" y="2650"/>
                    <a:pt x="1240" y="2976"/>
                  </a:cubicBezTo>
                  <a:cubicBezTo>
                    <a:pt x="1269" y="3030"/>
                    <a:pt x="1316" y="3084"/>
                    <a:pt x="1368" y="3084"/>
                  </a:cubicBezTo>
                  <a:cubicBezTo>
                    <a:pt x="1380" y="3084"/>
                    <a:pt x="1393" y="3081"/>
                    <a:pt x="1405" y="3074"/>
                  </a:cubicBezTo>
                  <a:cubicBezTo>
                    <a:pt x="1452" y="3058"/>
                    <a:pt x="1452" y="2976"/>
                    <a:pt x="1452" y="2929"/>
                  </a:cubicBezTo>
                  <a:cubicBezTo>
                    <a:pt x="1421" y="2438"/>
                    <a:pt x="1256" y="1963"/>
                    <a:pt x="997" y="1571"/>
                  </a:cubicBezTo>
                  <a:lnTo>
                    <a:pt x="864" y="1472"/>
                  </a:lnTo>
                  <a:cubicBezTo>
                    <a:pt x="785" y="1245"/>
                    <a:pt x="703" y="1013"/>
                    <a:pt x="620" y="786"/>
                  </a:cubicBezTo>
                  <a:cubicBezTo>
                    <a:pt x="522" y="507"/>
                    <a:pt x="424" y="228"/>
                    <a:pt x="212" y="48"/>
                  </a:cubicBezTo>
                  <a:cubicBezTo>
                    <a:pt x="177" y="16"/>
                    <a:pt x="130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9"/>
            <p:cNvSpPr/>
            <p:nvPr/>
          </p:nvSpPr>
          <p:spPr>
            <a:xfrm>
              <a:off x="2253375" y="4098300"/>
              <a:ext cx="41725" cy="74900"/>
            </a:xfrm>
            <a:custGeom>
              <a:avLst/>
              <a:gdLst/>
              <a:ahLst/>
              <a:cxnLst/>
              <a:rect l="l" t="t" r="r" b="b"/>
              <a:pathLst>
                <a:path w="1669" h="2996" extrusionOk="0">
                  <a:moveTo>
                    <a:pt x="1573" y="1"/>
                  </a:moveTo>
                  <a:cubicBezTo>
                    <a:pt x="1511" y="1"/>
                    <a:pt x="1435" y="70"/>
                    <a:pt x="1389" y="130"/>
                  </a:cubicBezTo>
                  <a:cubicBezTo>
                    <a:pt x="1158" y="472"/>
                    <a:pt x="997" y="848"/>
                    <a:pt x="864" y="1257"/>
                  </a:cubicBezTo>
                  <a:cubicBezTo>
                    <a:pt x="848" y="1339"/>
                    <a:pt x="816" y="1437"/>
                    <a:pt x="785" y="1520"/>
                  </a:cubicBezTo>
                  <a:cubicBezTo>
                    <a:pt x="734" y="1633"/>
                    <a:pt x="636" y="1716"/>
                    <a:pt x="569" y="1814"/>
                  </a:cubicBezTo>
                  <a:cubicBezTo>
                    <a:pt x="342" y="2108"/>
                    <a:pt x="177" y="2434"/>
                    <a:pt x="47" y="2779"/>
                  </a:cubicBezTo>
                  <a:cubicBezTo>
                    <a:pt x="16" y="2862"/>
                    <a:pt x="0" y="2960"/>
                    <a:pt x="63" y="2991"/>
                  </a:cubicBezTo>
                  <a:cubicBezTo>
                    <a:pt x="72" y="2994"/>
                    <a:pt x="81" y="2996"/>
                    <a:pt x="90" y="2996"/>
                  </a:cubicBezTo>
                  <a:cubicBezTo>
                    <a:pt x="131" y="2996"/>
                    <a:pt x="170" y="2969"/>
                    <a:pt x="212" y="2940"/>
                  </a:cubicBezTo>
                  <a:cubicBezTo>
                    <a:pt x="553" y="2615"/>
                    <a:pt x="832" y="2191"/>
                    <a:pt x="981" y="1716"/>
                  </a:cubicBezTo>
                  <a:lnTo>
                    <a:pt x="962" y="1567"/>
                  </a:lnTo>
                  <a:cubicBezTo>
                    <a:pt x="1095" y="1355"/>
                    <a:pt x="1225" y="1143"/>
                    <a:pt x="1354" y="946"/>
                  </a:cubicBezTo>
                  <a:cubicBezTo>
                    <a:pt x="1503" y="703"/>
                    <a:pt x="1649" y="440"/>
                    <a:pt x="1668" y="146"/>
                  </a:cubicBezTo>
                  <a:cubicBezTo>
                    <a:pt x="1668" y="95"/>
                    <a:pt x="1668" y="63"/>
                    <a:pt x="1633" y="32"/>
                  </a:cubicBezTo>
                  <a:cubicBezTo>
                    <a:pt x="1616" y="10"/>
                    <a:pt x="1595" y="1"/>
                    <a:pt x="15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9"/>
            <p:cNvSpPr/>
            <p:nvPr/>
          </p:nvSpPr>
          <p:spPr>
            <a:xfrm>
              <a:off x="2236575" y="4113950"/>
              <a:ext cx="74800" cy="39125"/>
            </a:xfrm>
            <a:custGeom>
              <a:avLst/>
              <a:gdLst/>
              <a:ahLst/>
              <a:cxnLst/>
              <a:rect l="l" t="t" r="r" b="b"/>
              <a:pathLst>
                <a:path w="2992" h="1565" extrusionOk="0">
                  <a:moveTo>
                    <a:pt x="110" y="0"/>
                  </a:moveTo>
                  <a:cubicBezTo>
                    <a:pt x="70" y="0"/>
                    <a:pt x="33" y="15"/>
                    <a:pt x="17" y="58"/>
                  </a:cubicBezTo>
                  <a:cubicBezTo>
                    <a:pt x="1" y="109"/>
                    <a:pt x="32" y="156"/>
                    <a:pt x="64" y="207"/>
                  </a:cubicBezTo>
                  <a:cubicBezTo>
                    <a:pt x="393" y="548"/>
                    <a:pt x="817" y="811"/>
                    <a:pt x="1276" y="925"/>
                  </a:cubicBezTo>
                  <a:lnTo>
                    <a:pt x="1422" y="925"/>
                  </a:lnTo>
                  <a:cubicBezTo>
                    <a:pt x="1634" y="1039"/>
                    <a:pt x="1830" y="1156"/>
                    <a:pt x="2046" y="1286"/>
                  </a:cubicBezTo>
                  <a:cubicBezTo>
                    <a:pt x="2289" y="1416"/>
                    <a:pt x="2536" y="1565"/>
                    <a:pt x="2811" y="1565"/>
                  </a:cubicBezTo>
                  <a:cubicBezTo>
                    <a:pt x="2862" y="1565"/>
                    <a:pt x="2894" y="1549"/>
                    <a:pt x="2929" y="1514"/>
                  </a:cubicBezTo>
                  <a:cubicBezTo>
                    <a:pt x="2992" y="1451"/>
                    <a:pt x="2909" y="1333"/>
                    <a:pt x="2831" y="1286"/>
                  </a:cubicBezTo>
                  <a:cubicBezTo>
                    <a:pt x="2485" y="1058"/>
                    <a:pt x="2109" y="894"/>
                    <a:pt x="1716" y="795"/>
                  </a:cubicBezTo>
                  <a:cubicBezTo>
                    <a:pt x="1634" y="780"/>
                    <a:pt x="1536" y="764"/>
                    <a:pt x="1457" y="713"/>
                  </a:cubicBezTo>
                  <a:cubicBezTo>
                    <a:pt x="1359" y="666"/>
                    <a:pt x="1261" y="583"/>
                    <a:pt x="1163" y="517"/>
                  </a:cubicBezTo>
                  <a:cubicBezTo>
                    <a:pt x="868" y="305"/>
                    <a:pt x="539" y="140"/>
                    <a:pt x="213" y="26"/>
                  </a:cubicBezTo>
                  <a:cubicBezTo>
                    <a:pt x="182" y="12"/>
                    <a:pt x="144" y="0"/>
                    <a:pt x="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9"/>
            <p:cNvSpPr/>
            <p:nvPr/>
          </p:nvSpPr>
          <p:spPr>
            <a:xfrm>
              <a:off x="2263575" y="4125425"/>
              <a:ext cx="20425" cy="18575"/>
            </a:xfrm>
            <a:custGeom>
              <a:avLst/>
              <a:gdLst/>
              <a:ahLst/>
              <a:cxnLst/>
              <a:rect l="l" t="t" r="r" b="b"/>
              <a:pathLst>
                <a:path w="817" h="743" extrusionOk="0">
                  <a:moveTo>
                    <a:pt x="408" y="1"/>
                  </a:moveTo>
                  <a:cubicBezTo>
                    <a:pt x="290" y="1"/>
                    <a:pt x="173" y="66"/>
                    <a:pt x="98" y="172"/>
                  </a:cubicBezTo>
                  <a:cubicBezTo>
                    <a:pt x="0" y="352"/>
                    <a:pt x="47" y="580"/>
                    <a:pt x="212" y="678"/>
                  </a:cubicBezTo>
                  <a:cubicBezTo>
                    <a:pt x="273" y="722"/>
                    <a:pt x="341" y="742"/>
                    <a:pt x="408" y="742"/>
                  </a:cubicBezTo>
                  <a:cubicBezTo>
                    <a:pt x="521" y="742"/>
                    <a:pt x="631" y="683"/>
                    <a:pt x="703" y="580"/>
                  </a:cubicBezTo>
                  <a:cubicBezTo>
                    <a:pt x="817" y="403"/>
                    <a:pt x="770" y="172"/>
                    <a:pt x="589" y="58"/>
                  </a:cubicBezTo>
                  <a:cubicBezTo>
                    <a:pt x="532" y="19"/>
                    <a:pt x="470" y="1"/>
                    <a:pt x="4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9"/>
            <p:cNvSpPr/>
            <p:nvPr/>
          </p:nvSpPr>
          <p:spPr>
            <a:xfrm>
              <a:off x="2288875" y="4177975"/>
              <a:ext cx="34775" cy="32300"/>
            </a:xfrm>
            <a:custGeom>
              <a:avLst/>
              <a:gdLst/>
              <a:ahLst/>
              <a:cxnLst/>
              <a:rect l="l" t="t" r="r" b="b"/>
              <a:pathLst>
                <a:path w="1391" h="1292" extrusionOk="0">
                  <a:moveTo>
                    <a:pt x="1390" y="1"/>
                  </a:moveTo>
                  <a:lnTo>
                    <a:pt x="1390" y="1"/>
                  </a:lnTo>
                  <a:cubicBezTo>
                    <a:pt x="868" y="32"/>
                    <a:pt x="229" y="605"/>
                    <a:pt x="1" y="1261"/>
                  </a:cubicBezTo>
                  <a:lnTo>
                    <a:pt x="32" y="1292"/>
                  </a:lnTo>
                  <a:cubicBezTo>
                    <a:pt x="543" y="1049"/>
                    <a:pt x="1049" y="574"/>
                    <a:pt x="139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9"/>
            <p:cNvSpPr/>
            <p:nvPr/>
          </p:nvSpPr>
          <p:spPr>
            <a:xfrm>
              <a:off x="2494300" y="4323075"/>
              <a:ext cx="8800" cy="124875"/>
            </a:xfrm>
            <a:custGeom>
              <a:avLst/>
              <a:gdLst/>
              <a:ahLst/>
              <a:cxnLst/>
              <a:rect l="l" t="t" r="r" b="b"/>
              <a:pathLst>
                <a:path w="352" h="4995" extrusionOk="0">
                  <a:moveTo>
                    <a:pt x="43" y="0"/>
                  </a:moveTo>
                  <a:cubicBezTo>
                    <a:pt x="21" y="0"/>
                    <a:pt x="1" y="14"/>
                    <a:pt x="11" y="33"/>
                  </a:cubicBezTo>
                  <a:cubicBezTo>
                    <a:pt x="238" y="1670"/>
                    <a:pt x="289" y="3322"/>
                    <a:pt x="156" y="4959"/>
                  </a:cubicBezTo>
                  <a:cubicBezTo>
                    <a:pt x="156" y="4982"/>
                    <a:pt x="172" y="4994"/>
                    <a:pt x="189" y="4994"/>
                  </a:cubicBezTo>
                  <a:cubicBezTo>
                    <a:pt x="206" y="4994"/>
                    <a:pt x="222" y="4982"/>
                    <a:pt x="222" y="4959"/>
                  </a:cubicBezTo>
                  <a:cubicBezTo>
                    <a:pt x="352" y="3322"/>
                    <a:pt x="305" y="1654"/>
                    <a:pt x="77" y="17"/>
                  </a:cubicBezTo>
                  <a:cubicBezTo>
                    <a:pt x="70" y="5"/>
                    <a:pt x="56" y="0"/>
                    <a:pt x="4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9"/>
            <p:cNvSpPr/>
            <p:nvPr/>
          </p:nvSpPr>
          <p:spPr>
            <a:xfrm>
              <a:off x="2479050" y="4305375"/>
              <a:ext cx="35925" cy="39925"/>
            </a:xfrm>
            <a:custGeom>
              <a:avLst/>
              <a:gdLst/>
              <a:ahLst/>
              <a:cxnLst/>
              <a:rect l="l" t="t" r="r" b="b"/>
              <a:pathLst>
                <a:path w="1437" h="1597" extrusionOk="0">
                  <a:moveTo>
                    <a:pt x="1369" y="1"/>
                  </a:moveTo>
                  <a:cubicBezTo>
                    <a:pt x="1347" y="1"/>
                    <a:pt x="1318" y="12"/>
                    <a:pt x="1307" y="23"/>
                  </a:cubicBezTo>
                  <a:cubicBezTo>
                    <a:pt x="1044" y="152"/>
                    <a:pt x="817" y="384"/>
                    <a:pt x="652" y="643"/>
                  </a:cubicBezTo>
                  <a:lnTo>
                    <a:pt x="636" y="725"/>
                  </a:lnTo>
                  <a:cubicBezTo>
                    <a:pt x="538" y="839"/>
                    <a:pt x="424" y="957"/>
                    <a:pt x="310" y="1055"/>
                  </a:cubicBezTo>
                  <a:cubicBezTo>
                    <a:pt x="197" y="1184"/>
                    <a:pt x="63" y="1314"/>
                    <a:pt x="16" y="1495"/>
                  </a:cubicBezTo>
                  <a:cubicBezTo>
                    <a:pt x="0" y="1510"/>
                    <a:pt x="0" y="1546"/>
                    <a:pt x="16" y="1561"/>
                  </a:cubicBezTo>
                  <a:cubicBezTo>
                    <a:pt x="29" y="1586"/>
                    <a:pt x="49" y="1596"/>
                    <a:pt x="73" y="1596"/>
                  </a:cubicBezTo>
                  <a:cubicBezTo>
                    <a:pt x="108" y="1596"/>
                    <a:pt x="149" y="1574"/>
                    <a:pt x="177" y="1546"/>
                  </a:cubicBezTo>
                  <a:cubicBezTo>
                    <a:pt x="358" y="1365"/>
                    <a:pt x="522" y="1169"/>
                    <a:pt x="652" y="937"/>
                  </a:cubicBezTo>
                  <a:cubicBezTo>
                    <a:pt x="687" y="890"/>
                    <a:pt x="703" y="839"/>
                    <a:pt x="750" y="792"/>
                  </a:cubicBezTo>
                  <a:cubicBezTo>
                    <a:pt x="801" y="741"/>
                    <a:pt x="864" y="694"/>
                    <a:pt x="915" y="643"/>
                  </a:cubicBezTo>
                  <a:cubicBezTo>
                    <a:pt x="1095" y="498"/>
                    <a:pt x="1241" y="333"/>
                    <a:pt x="1374" y="137"/>
                  </a:cubicBezTo>
                  <a:cubicBezTo>
                    <a:pt x="1405" y="105"/>
                    <a:pt x="1437" y="38"/>
                    <a:pt x="1390" y="7"/>
                  </a:cubicBezTo>
                  <a:cubicBezTo>
                    <a:pt x="1385" y="2"/>
                    <a:pt x="1378" y="1"/>
                    <a:pt x="1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9"/>
            <p:cNvSpPr/>
            <p:nvPr/>
          </p:nvSpPr>
          <p:spPr>
            <a:xfrm>
              <a:off x="2477375" y="4305550"/>
              <a:ext cx="38875" cy="36850"/>
            </a:xfrm>
            <a:custGeom>
              <a:avLst/>
              <a:gdLst/>
              <a:ahLst/>
              <a:cxnLst/>
              <a:rect l="l" t="t" r="r" b="b"/>
              <a:pathLst>
                <a:path w="1555" h="1474" extrusionOk="0">
                  <a:moveTo>
                    <a:pt x="48" y="0"/>
                  </a:moveTo>
                  <a:cubicBezTo>
                    <a:pt x="1" y="31"/>
                    <a:pt x="32" y="130"/>
                    <a:pt x="67" y="181"/>
                  </a:cubicBezTo>
                  <a:cubicBezTo>
                    <a:pt x="228" y="377"/>
                    <a:pt x="425" y="538"/>
                    <a:pt x="656" y="671"/>
                  </a:cubicBezTo>
                  <a:cubicBezTo>
                    <a:pt x="688" y="703"/>
                    <a:pt x="754" y="734"/>
                    <a:pt x="786" y="769"/>
                  </a:cubicBezTo>
                  <a:cubicBezTo>
                    <a:pt x="852" y="816"/>
                    <a:pt x="884" y="899"/>
                    <a:pt x="931" y="950"/>
                  </a:cubicBezTo>
                  <a:cubicBezTo>
                    <a:pt x="1064" y="1146"/>
                    <a:pt x="1245" y="1291"/>
                    <a:pt x="1421" y="1440"/>
                  </a:cubicBezTo>
                  <a:cubicBezTo>
                    <a:pt x="1443" y="1460"/>
                    <a:pt x="1470" y="1473"/>
                    <a:pt x="1495" y="1473"/>
                  </a:cubicBezTo>
                  <a:cubicBezTo>
                    <a:pt x="1511" y="1473"/>
                    <a:pt x="1526" y="1468"/>
                    <a:pt x="1539" y="1456"/>
                  </a:cubicBezTo>
                  <a:cubicBezTo>
                    <a:pt x="1555" y="1421"/>
                    <a:pt x="1539" y="1389"/>
                    <a:pt x="1539" y="1358"/>
                  </a:cubicBezTo>
                  <a:cubicBezTo>
                    <a:pt x="1390" y="1079"/>
                    <a:pt x="1194" y="852"/>
                    <a:pt x="931" y="687"/>
                  </a:cubicBezTo>
                  <a:lnTo>
                    <a:pt x="852" y="655"/>
                  </a:lnTo>
                  <a:cubicBezTo>
                    <a:pt x="735" y="557"/>
                    <a:pt x="636" y="440"/>
                    <a:pt x="538" y="326"/>
                  </a:cubicBezTo>
                  <a:cubicBezTo>
                    <a:pt x="425" y="196"/>
                    <a:pt x="295" y="47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9"/>
            <p:cNvSpPr/>
            <p:nvPr/>
          </p:nvSpPr>
          <p:spPr>
            <a:xfrm>
              <a:off x="2493775" y="4297600"/>
              <a:ext cx="8550" cy="52900"/>
            </a:xfrm>
            <a:custGeom>
              <a:avLst/>
              <a:gdLst/>
              <a:ahLst/>
              <a:cxnLst/>
              <a:rect l="l" t="t" r="r" b="b"/>
              <a:pathLst>
                <a:path w="342" h="2116" extrusionOk="0">
                  <a:moveTo>
                    <a:pt x="87" y="0"/>
                  </a:moveTo>
                  <a:cubicBezTo>
                    <a:pt x="39" y="0"/>
                    <a:pt x="16" y="80"/>
                    <a:pt x="16" y="137"/>
                  </a:cubicBezTo>
                  <a:cubicBezTo>
                    <a:pt x="0" y="400"/>
                    <a:pt x="16" y="659"/>
                    <a:pt x="79" y="907"/>
                  </a:cubicBezTo>
                  <a:cubicBezTo>
                    <a:pt x="79" y="973"/>
                    <a:pt x="98" y="1021"/>
                    <a:pt x="114" y="1087"/>
                  </a:cubicBezTo>
                  <a:cubicBezTo>
                    <a:pt x="114" y="1170"/>
                    <a:pt x="98" y="1233"/>
                    <a:pt x="79" y="1315"/>
                  </a:cubicBezTo>
                  <a:cubicBezTo>
                    <a:pt x="47" y="1543"/>
                    <a:pt x="63" y="1790"/>
                    <a:pt x="98" y="2017"/>
                  </a:cubicBezTo>
                  <a:cubicBezTo>
                    <a:pt x="98" y="2069"/>
                    <a:pt x="114" y="2116"/>
                    <a:pt x="161" y="2116"/>
                  </a:cubicBezTo>
                  <a:cubicBezTo>
                    <a:pt x="196" y="2116"/>
                    <a:pt x="212" y="2069"/>
                    <a:pt x="228" y="2033"/>
                  </a:cubicBezTo>
                  <a:cubicBezTo>
                    <a:pt x="326" y="1758"/>
                    <a:pt x="342" y="1429"/>
                    <a:pt x="275" y="1134"/>
                  </a:cubicBezTo>
                  <a:lnTo>
                    <a:pt x="228" y="1052"/>
                  </a:lnTo>
                  <a:cubicBezTo>
                    <a:pt x="228" y="891"/>
                    <a:pt x="228" y="742"/>
                    <a:pt x="243" y="581"/>
                  </a:cubicBezTo>
                  <a:cubicBezTo>
                    <a:pt x="243" y="400"/>
                    <a:pt x="243" y="220"/>
                    <a:pt x="161" y="55"/>
                  </a:cubicBezTo>
                  <a:cubicBezTo>
                    <a:pt x="145" y="24"/>
                    <a:pt x="130" y="8"/>
                    <a:pt x="114" y="8"/>
                  </a:cubicBezTo>
                  <a:cubicBezTo>
                    <a:pt x="104" y="3"/>
                    <a:pt x="95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9"/>
            <p:cNvSpPr/>
            <p:nvPr/>
          </p:nvSpPr>
          <p:spPr>
            <a:xfrm>
              <a:off x="2471200" y="4319875"/>
              <a:ext cx="51525" cy="9650"/>
            </a:xfrm>
            <a:custGeom>
              <a:avLst/>
              <a:gdLst/>
              <a:ahLst/>
              <a:cxnLst/>
              <a:rect l="l" t="t" r="r" b="b"/>
              <a:pathLst>
                <a:path w="2061" h="386" extrusionOk="0">
                  <a:moveTo>
                    <a:pt x="1916" y="0"/>
                  </a:moveTo>
                  <a:cubicBezTo>
                    <a:pt x="1653" y="0"/>
                    <a:pt x="1409" y="31"/>
                    <a:pt x="1162" y="98"/>
                  </a:cubicBezTo>
                  <a:cubicBezTo>
                    <a:pt x="1115" y="114"/>
                    <a:pt x="1064" y="130"/>
                    <a:pt x="1001" y="145"/>
                  </a:cubicBezTo>
                  <a:cubicBezTo>
                    <a:pt x="935" y="145"/>
                    <a:pt x="852" y="145"/>
                    <a:pt x="770" y="130"/>
                  </a:cubicBezTo>
                  <a:cubicBezTo>
                    <a:pt x="717" y="126"/>
                    <a:pt x="664" y="124"/>
                    <a:pt x="610" y="124"/>
                  </a:cubicBezTo>
                  <a:cubicBezTo>
                    <a:pt x="445" y="124"/>
                    <a:pt x="273" y="142"/>
                    <a:pt x="98" y="181"/>
                  </a:cubicBezTo>
                  <a:cubicBezTo>
                    <a:pt x="67" y="181"/>
                    <a:pt x="0" y="212"/>
                    <a:pt x="20" y="259"/>
                  </a:cubicBezTo>
                  <a:cubicBezTo>
                    <a:pt x="20" y="294"/>
                    <a:pt x="51" y="310"/>
                    <a:pt x="83" y="310"/>
                  </a:cubicBezTo>
                  <a:cubicBezTo>
                    <a:pt x="236" y="361"/>
                    <a:pt x="390" y="386"/>
                    <a:pt x="544" y="386"/>
                  </a:cubicBezTo>
                  <a:cubicBezTo>
                    <a:pt x="684" y="386"/>
                    <a:pt x="825" y="365"/>
                    <a:pt x="966" y="326"/>
                  </a:cubicBezTo>
                  <a:lnTo>
                    <a:pt x="1048" y="259"/>
                  </a:lnTo>
                  <a:lnTo>
                    <a:pt x="1492" y="259"/>
                  </a:lnTo>
                  <a:cubicBezTo>
                    <a:pt x="1668" y="259"/>
                    <a:pt x="1849" y="243"/>
                    <a:pt x="1998" y="161"/>
                  </a:cubicBezTo>
                  <a:cubicBezTo>
                    <a:pt x="2014" y="145"/>
                    <a:pt x="2045" y="130"/>
                    <a:pt x="2045" y="98"/>
                  </a:cubicBezTo>
                  <a:cubicBezTo>
                    <a:pt x="2061" y="31"/>
                    <a:pt x="1982" y="0"/>
                    <a:pt x="19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9"/>
            <p:cNvSpPr/>
            <p:nvPr/>
          </p:nvSpPr>
          <p:spPr>
            <a:xfrm>
              <a:off x="2473650" y="4313300"/>
              <a:ext cx="45850" cy="24675"/>
            </a:xfrm>
            <a:custGeom>
              <a:avLst/>
              <a:gdLst/>
              <a:ahLst/>
              <a:cxnLst/>
              <a:rect l="l" t="t" r="r" b="b"/>
              <a:pathLst>
                <a:path w="1834" h="987" extrusionOk="0">
                  <a:moveTo>
                    <a:pt x="1720" y="0"/>
                  </a:moveTo>
                  <a:cubicBezTo>
                    <a:pt x="1441" y="31"/>
                    <a:pt x="1147" y="149"/>
                    <a:pt x="919" y="326"/>
                  </a:cubicBezTo>
                  <a:lnTo>
                    <a:pt x="868" y="408"/>
                  </a:lnTo>
                  <a:cubicBezTo>
                    <a:pt x="723" y="459"/>
                    <a:pt x="589" y="522"/>
                    <a:pt x="460" y="573"/>
                  </a:cubicBezTo>
                  <a:cubicBezTo>
                    <a:pt x="295" y="640"/>
                    <a:pt x="134" y="718"/>
                    <a:pt x="20" y="852"/>
                  </a:cubicBezTo>
                  <a:cubicBezTo>
                    <a:pt x="0" y="883"/>
                    <a:pt x="0" y="899"/>
                    <a:pt x="0" y="934"/>
                  </a:cubicBezTo>
                  <a:cubicBezTo>
                    <a:pt x="0" y="971"/>
                    <a:pt x="34" y="986"/>
                    <a:pt x="72" y="986"/>
                  </a:cubicBezTo>
                  <a:cubicBezTo>
                    <a:pt x="99" y="986"/>
                    <a:pt x="129" y="979"/>
                    <a:pt x="150" y="966"/>
                  </a:cubicBezTo>
                  <a:cubicBezTo>
                    <a:pt x="393" y="883"/>
                    <a:pt x="609" y="754"/>
                    <a:pt x="805" y="605"/>
                  </a:cubicBezTo>
                  <a:cubicBezTo>
                    <a:pt x="852" y="557"/>
                    <a:pt x="903" y="522"/>
                    <a:pt x="950" y="506"/>
                  </a:cubicBezTo>
                  <a:cubicBezTo>
                    <a:pt x="1017" y="459"/>
                    <a:pt x="1080" y="444"/>
                    <a:pt x="1162" y="424"/>
                  </a:cubicBezTo>
                  <a:cubicBezTo>
                    <a:pt x="1374" y="361"/>
                    <a:pt x="1570" y="263"/>
                    <a:pt x="1751" y="130"/>
                  </a:cubicBezTo>
                  <a:cubicBezTo>
                    <a:pt x="1802" y="114"/>
                    <a:pt x="1833" y="67"/>
                    <a:pt x="1818" y="31"/>
                  </a:cubicBezTo>
                  <a:cubicBezTo>
                    <a:pt x="1802" y="0"/>
                    <a:pt x="1751" y="0"/>
                    <a:pt x="17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9"/>
            <p:cNvSpPr/>
            <p:nvPr/>
          </p:nvSpPr>
          <p:spPr>
            <a:xfrm>
              <a:off x="2483075" y="4301425"/>
              <a:ext cx="27400" cy="45700"/>
            </a:xfrm>
            <a:custGeom>
              <a:avLst/>
              <a:gdLst/>
              <a:ahLst/>
              <a:cxnLst/>
              <a:rect l="l" t="t" r="r" b="b"/>
              <a:pathLst>
                <a:path w="1096" h="1828" extrusionOk="0">
                  <a:moveTo>
                    <a:pt x="51" y="0"/>
                  </a:moveTo>
                  <a:cubicBezTo>
                    <a:pt x="0" y="16"/>
                    <a:pt x="0" y="114"/>
                    <a:pt x="36" y="165"/>
                  </a:cubicBezTo>
                  <a:cubicBezTo>
                    <a:pt x="134" y="408"/>
                    <a:pt x="279" y="624"/>
                    <a:pt x="444" y="820"/>
                  </a:cubicBezTo>
                  <a:cubicBezTo>
                    <a:pt x="475" y="852"/>
                    <a:pt x="507" y="899"/>
                    <a:pt x="542" y="950"/>
                  </a:cubicBezTo>
                  <a:cubicBezTo>
                    <a:pt x="589" y="1017"/>
                    <a:pt x="605" y="1095"/>
                    <a:pt x="640" y="1162"/>
                  </a:cubicBezTo>
                  <a:cubicBezTo>
                    <a:pt x="703" y="1374"/>
                    <a:pt x="821" y="1586"/>
                    <a:pt x="966" y="1766"/>
                  </a:cubicBezTo>
                  <a:cubicBezTo>
                    <a:pt x="978" y="1794"/>
                    <a:pt x="1011" y="1828"/>
                    <a:pt x="1040" y="1828"/>
                  </a:cubicBezTo>
                  <a:cubicBezTo>
                    <a:pt x="1048" y="1828"/>
                    <a:pt x="1057" y="1825"/>
                    <a:pt x="1064" y="1817"/>
                  </a:cubicBezTo>
                  <a:cubicBezTo>
                    <a:pt x="1095" y="1802"/>
                    <a:pt x="1095" y="1751"/>
                    <a:pt x="1095" y="1719"/>
                  </a:cubicBezTo>
                  <a:cubicBezTo>
                    <a:pt x="1033" y="1425"/>
                    <a:pt x="899" y="1146"/>
                    <a:pt x="722" y="919"/>
                  </a:cubicBezTo>
                  <a:lnTo>
                    <a:pt x="640" y="868"/>
                  </a:lnTo>
                  <a:cubicBezTo>
                    <a:pt x="573" y="722"/>
                    <a:pt x="507" y="589"/>
                    <a:pt x="428" y="459"/>
                  </a:cubicBezTo>
                  <a:cubicBezTo>
                    <a:pt x="361" y="295"/>
                    <a:pt x="279" y="114"/>
                    <a:pt x="134" y="35"/>
                  </a:cubicBezTo>
                  <a:cubicBezTo>
                    <a:pt x="98" y="16"/>
                    <a:pt x="83" y="0"/>
                    <a:pt x="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9"/>
            <p:cNvSpPr/>
            <p:nvPr/>
          </p:nvSpPr>
          <p:spPr>
            <a:xfrm>
              <a:off x="2486400" y="4300000"/>
              <a:ext cx="21625" cy="48575"/>
            </a:xfrm>
            <a:custGeom>
              <a:avLst/>
              <a:gdLst/>
              <a:ahLst/>
              <a:cxnLst/>
              <a:rect l="l" t="t" r="r" b="b"/>
              <a:pathLst>
                <a:path w="865" h="1943" extrusionOk="0">
                  <a:moveTo>
                    <a:pt x="786" y="0"/>
                  </a:moveTo>
                  <a:cubicBezTo>
                    <a:pt x="743" y="0"/>
                    <a:pt x="696" y="51"/>
                    <a:pt x="668" y="92"/>
                  </a:cubicBezTo>
                  <a:cubicBezTo>
                    <a:pt x="554" y="320"/>
                    <a:pt x="472" y="563"/>
                    <a:pt x="425" y="826"/>
                  </a:cubicBezTo>
                  <a:cubicBezTo>
                    <a:pt x="425" y="877"/>
                    <a:pt x="409" y="940"/>
                    <a:pt x="393" y="991"/>
                  </a:cubicBezTo>
                  <a:cubicBezTo>
                    <a:pt x="358" y="1054"/>
                    <a:pt x="311" y="1121"/>
                    <a:pt x="275" y="1188"/>
                  </a:cubicBezTo>
                  <a:cubicBezTo>
                    <a:pt x="162" y="1384"/>
                    <a:pt x="79" y="1596"/>
                    <a:pt x="16" y="1823"/>
                  </a:cubicBezTo>
                  <a:cubicBezTo>
                    <a:pt x="1" y="1874"/>
                    <a:pt x="1" y="1921"/>
                    <a:pt x="48" y="1937"/>
                  </a:cubicBezTo>
                  <a:cubicBezTo>
                    <a:pt x="54" y="1941"/>
                    <a:pt x="60" y="1943"/>
                    <a:pt x="66" y="1943"/>
                  </a:cubicBezTo>
                  <a:cubicBezTo>
                    <a:pt x="88" y="1943"/>
                    <a:pt x="105" y="1918"/>
                    <a:pt x="130" y="1906"/>
                  </a:cubicBezTo>
                  <a:cubicBezTo>
                    <a:pt x="327" y="1678"/>
                    <a:pt x="456" y="1399"/>
                    <a:pt x="523" y="1105"/>
                  </a:cubicBezTo>
                  <a:lnTo>
                    <a:pt x="507" y="1007"/>
                  </a:lnTo>
                  <a:cubicBezTo>
                    <a:pt x="570" y="877"/>
                    <a:pt x="637" y="728"/>
                    <a:pt x="703" y="599"/>
                  </a:cubicBezTo>
                  <a:cubicBezTo>
                    <a:pt x="786" y="434"/>
                    <a:pt x="864" y="269"/>
                    <a:pt x="849" y="92"/>
                  </a:cubicBezTo>
                  <a:cubicBezTo>
                    <a:pt x="833" y="57"/>
                    <a:pt x="833" y="26"/>
                    <a:pt x="817" y="10"/>
                  </a:cubicBezTo>
                  <a:cubicBezTo>
                    <a:pt x="807" y="3"/>
                    <a:pt x="79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9"/>
            <p:cNvSpPr/>
            <p:nvPr/>
          </p:nvSpPr>
          <p:spPr>
            <a:xfrm>
              <a:off x="2472475" y="4313050"/>
              <a:ext cx="48300" cy="19950"/>
            </a:xfrm>
            <a:custGeom>
              <a:avLst/>
              <a:gdLst/>
              <a:ahLst/>
              <a:cxnLst/>
              <a:rect l="l" t="t" r="r" b="b"/>
              <a:pathLst>
                <a:path w="1932" h="798" extrusionOk="0">
                  <a:moveTo>
                    <a:pt x="70" y="1"/>
                  </a:moveTo>
                  <a:cubicBezTo>
                    <a:pt x="41" y="1"/>
                    <a:pt x="10" y="12"/>
                    <a:pt x="0" y="41"/>
                  </a:cubicBezTo>
                  <a:cubicBezTo>
                    <a:pt x="0" y="77"/>
                    <a:pt x="16" y="108"/>
                    <a:pt x="47" y="124"/>
                  </a:cubicBezTo>
                  <a:cubicBezTo>
                    <a:pt x="279" y="320"/>
                    <a:pt x="538" y="454"/>
                    <a:pt x="832" y="501"/>
                  </a:cubicBezTo>
                  <a:lnTo>
                    <a:pt x="931" y="485"/>
                  </a:lnTo>
                  <a:cubicBezTo>
                    <a:pt x="1064" y="552"/>
                    <a:pt x="1194" y="615"/>
                    <a:pt x="1343" y="666"/>
                  </a:cubicBezTo>
                  <a:cubicBezTo>
                    <a:pt x="1473" y="739"/>
                    <a:pt x="1631" y="797"/>
                    <a:pt x="1781" y="797"/>
                  </a:cubicBezTo>
                  <a:cubicBezTo>
                    <a:pt x="1799" y="797"/>
                    <a:pt x="1816" y="797"/>
                    <a:pt x="1833" y="795"/>
                  </a:cubicBezTo>
                  <a:cubicBezTo>
                    <a:pt x="1865" y="795"/>
                    <a:pt x="1880" y="779"/>
                    <a:pt x="1896" y="764"/>
                  </a:cubicBezTo>
                  <a:cubicBezTo>
                    <a:pt x="1931" y="713"/>
                    <a:pt x="1865" y="650"/>
                    <a:pt x="1814" y="615"/>
                  </a:cubicBezTo>
                  <a:cubicBezTo>
                    <a:pt x="1586" y="501"/>
                    <a:pt x="1358" y="434"/>
                    <a:pt x="1095" y="387"/>
                  </a:cubicBezTo>
                  <a:cubicBezTo>
                    <a:pt x="1048" y="387"/>
                    <a:pt x="997" y="387"/>
                    <a:pt x="931" y="355"/>
                  </a:cubicBezTo>
                  <a:cubicBezTo>
                    <a:pt x="868" y="336"/>
                    <a:pt x="801" y="289"/>
                    <a:pt x="734" y="257"/>
                  </a:cubicBezTo>
                  <a:cubicBezTo>
                    <a:pt x="538" y="140"/>
                    <a:pt x="326" y="61"/>
                    <a:pt x="114" y="10"/>
                  </a:cubicBezTo>
                  <a:cubicBezTo>
                    <a:pt x="103" y="4"/>
                    <a:pt x="87" y="1"/>
                    <a:pt x="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9"/>
            <p:cNvSpPr/>
            <p:nvPr/>
          </p:nvSpPr>
          <p:spPr>
            <a:xfrm>
              <a:off x="2496600" y="4318200"/>
              <a:ext cx="825" cy="1300"/>
            </a:xfrm>
            <a:custGeom>
              <a:avLst/>
              <a:gdLst/>
              <a:ahLst/>
              <a:cxnLst/>
              <a:rect l="l" t="t" r="r" b="b"/>
              <a:pathLst>
                <a:path w="33" h="52" extrusionOk="0">
                  <a:moveTo>
                    <a:pt x="1" y="0"/>
                  </a:moveTo>
                  <a:cubicBezTo>
                    <a:pt x="1" y="16"/>
                    <a:pt x="17" y="32"/>
                    <a:pt x="32" y="51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2492100" y="4319875"/>
              <a:ext cx="1200" cy="800"/>
            </a:xfrm>
            <a:custGeom>
              <a:avLst/>
              <a:gdLst/>
              <a:ahLst/>
              <a:cxnLst/>
              <a:rect l="l" t="t" r="r" b="b"/>
              <a:pathLst>
                <a:path w="48" h="32" extrusionOk="0">
                  <a:moveTo>
                    <a:pt x="16" y="0"/>
                  </a:moveTo>
                  <a:cubicBezTo>
                    <a:pt x="16" y="0"/>
                    <a:pt x="0" y="0"/>
                    <a:pt x="0" y="16"/>
                  </a:cubicBezTo>
                  <a:cubicBezTo>
                    <a:pt x="16" y="16"/>
                    <a:pt x="32" y="31"/>
                    <a:pt x="47" y="31"/>
                  </a:cubicBezTo>
                  <a:cubicBezTo>
                    <a:pt x="32" y="16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2492500" y="4318200"/>
              <a:ext cx="4925" cy="4150"/>
            </a:xfrm>
            <a:custGeom>
              <a:avLst/>
              <a:gdLst/>
              <a:ahLst/>
              <a:cxnLst/>
              <a:rect l="l" t="t" r="r" b="b"/>
              <a:pathLst>
                <a:path w="197" h="166" extrusionOk="0">
                  <a:moveTo>
                    <a:pt x="165" y="0"/>
                  </a:moveTo>
                  <a:cubicBezTo>
                    <a:pt x="98" y="0"/>
                    <a:pt x="31" y="16"/>
                    <a:pt x="0" y="67"/>
                  </a:cubicBezTo>
                  <a:cubicBezTo>
                    <a:pt x="0" y="83"/>
                    <a:pt x="16" y="83"/>
                    <a:pt x="31" y="98"/>
                  </a:cubicBezTo>
                  <a:cubicBezTo>
                    <a:pt x="67" y="114"/>
                    <a:pt x="98" y="149"/>
                    <a:pt x="130" y="149"/>
                  </a:cubicBezTo>
                  <a:cubicBezTo>
                    <a:pt x="149" y="165"/>
                    <a:pt x="165" y="165"/>
                    <a:pt x="165" y="165"/>
                  </a:cubicBezTo>
                  <a:cubicBezTo>
                    <a:pt x="181" y="149"/>
                    <a:pt x="181" y="114"/>
                    <a:pt x="181" y="98"/>
                  </a:cubicBezTo>
                  <a:cubicBezTo>
                    <a:pt x="181" y="83"/>
                    <a:pt x="181" y="67"/>
                    <a:pt x="196" y="51"/>
                  </a:cubicBezTo>
                  <a:cubicBezTo>
                    <a:pt x="181" y="32"/>
                    <a:pt x="165" y="16"/>
                    <a:pt x="16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2500250" y="4320650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5" y="0"/>
                  </a:moveTo>
                  <a:cubicBezTo>
                    <a:pt x="16" y="32"/>
                    <a:pt x="16" y="67"/>
                    <a:pt x="0" y="99"/>
                  </a:cubicBezTo>
                  <a:lnTo>
                    <a:pt x="67" y="99"/>
                  </a:lnTo>
                  <a:cubicBezTo>
                    <a:pt x="67" y="67"/>
                    <a:pt x="51" y="32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2493275" y="4328000"/>
              <a:ext cx="900" cy="825"/>
            </a:xfrm>
            <a:custGeom>
              <a:avLst/>
              <a:gdLst/>
              <a:ahLst/>
              <a:cxnLst/>
              <a:rect l="l" t="t" r="r" b="b"/>
              <a:pathLst>
                <a:path w="36" h="33" extrusionOk="0">
                  <a:moveTo>
                    <a:pt x="36" y="1"/>
                  </a:moveTo>
                  <a:lnTo>
                    <a:pt x="36" y="1"/>
                  </a:lnTo>
                  <a:cubicBezTo>
                    <a:pt x="36" y="1"/>
                    <a:pt x="36" y="17"/>
                    <a:pt x="20" y="17"/>
                  </a:cubicBezTo>
                  <a:lnTo>
                    <a:pt x="0" y="17"/>
                  </a:lnTo>
                  <a:cubicBezTo>
                    <a:pt x="0" y="32"/>
                    <a:pt x="20" y="32"/>
                    <a:pt x="20" y="32"/>
                  </a:cubicBezTo>
                  <a:cubicBezTo>
                    <a:pt x="36" y="32"/>
                    <a:pt x="36" y="17"/>
                    <a:pt x="3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2493775" y="432762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32" y="0"/>
                  </a:moveTo>
                  <a:lnTo>
                    <a:pt x="32" y="0"/>
                  </a:lnTo>
                  <a:cubicBezTo>
                    <a:pt x="31" y="0"/>
                    <a:pt x="25" y="7"/>
                    <a:pt x="16" y="16"/>
                  </a:cubicBezTo>
                  <a:lnTo>
                    <a:pt x="16" y="16"/>
                  </a:lnTo>
                  <a:cubicBezTo>
                    <a:pt x="31" y="16"/>
                    <a:pt x="32" y="0"/>
                    <a:pt x="32" y="0"/>
                  </a:cubicBezTo>
                  <a:close/>
                  <a:moveTo>
                    <a:pt x="16" y="16"/>
                  </a:moveTo>
                  <a:cubicBezTo>
                    <a:pt x="11" y="21"/>
                    <a:pt x="6" y="26"/>
                    <a:pt x="0" y="32"/>
                  </a:cubicBezTo>
                  <a:cubicBezTo>
                    <a:pt x="16" y="32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2490825" y="4325150"/>
              <a:ext cx="4925" cy="3275"/>
            </a:xfrm>
            <a:custGeom>
              <a:avLst/>
              <a:gdLst/>
              <a:ahLst/>
              <a:cxnLst/>
              <a:rect l="l" t="t" r="r" b="b"/>
              <a:pathLst>
                <a:path w="197" h="131" extrusionOk="0">
                  <a:moveTo>
                    <a:pt x="197" y="1"/>
                  </a:moveTo>
                  <a:lnTo>
                    <a:pt x="98" y="17"/>
                  </a:lnTo>
                  <a:cubicBezTo>
                    <a:pt x="67" y="17"/>
                    <a:pt x="36" y="17"/>
                    <a:pt x="0" y="1"/>
                  </a:cubicBezTo>
                  <a:lnTo>
                    <a:pt x="0" y="1"/>
                  </a:lnTo>
                  <a:cubicBezTo>
                    <a:pt x="20" y="48"/>
                    <a:pt x="51" y="99"/>
                    <a:pt x="98" y="131"/>
                  </a:cubicBezTo>
                  <a:lnTo>
                    <a:pt x="118" y="131"/>
                  </a:lnTo>
                  <a:cubicBezTo>
                    <a:pt x="134" y="115"/>
                    <a:pt x="150" y="99"/>
                    <a:pt x="150" y="99"/>
                  </a:cubicBezTo>
                  <a:cubicBezTo>
                    <a:pt x="165" y="68"/>
                    <a:pt x="181" y="32"/>
                    <a:pt x="197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2499075" y="4326825"/>
              <a:ext cx="1575" cy="2000"/>
            </a:xfrm>
            <a:custGeom>
              <a:avLst/>
              <a:gdLst/>
              <a:ahLst/>
              <a:cxnLst/>
              <a:rect l="l" t="t" r="r" b="b"/>
              <a:pathLst>
                <a:path w="63" h="80" extrusionOk="0">
                  <a:moveTo>
                    <a:pt x="16" y="1"/>
                  </a:moveTo>
                  <a:lnTo>
                    <a:pt x="16" y="32"/>
                  </a:lnTo>
                  <a:cubicBezTo>
                    <a:pt x="16" y="48"/>
                    <a:pt x="0" y="64"/>
                    <a:pt x="0" y="79"/>
                  </a:cubicBezTo>
                  <a:cubicBezTo>
                    <a:pt x="31" y="64"/>
                    <a:pt x="47" y="48"/>
                    <a:pt x="63" y="32"/>
                  </a:cubicBezTo>
                  <a:cubicBezTo>
                    <a:pt x="47" y="16"/>
                    <a:pt x="31" y="16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2493775" y="4318200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5" y="0"/>
                  </a:moveTo>
                  <a:lnTo>
                    <a:pt x="145" y="51"/>
                  </a:lnTo>
                  <a:cubicBezTo>
                    <a:pt x="130" y="67"/>
                    <a:pt x="130" y="83"/>
                    <a:pt x="130" y="98"/>
                  </a:cubicBezTo>
                  <a:cubicBezTo>
                    <a:pt x="130" y="114"/>
                    <a:pt x="130" y="149"/>
                    <a:pt x="114" y="165"/>
                  </a:cubicBezTo>
                  <a:cubicBezTo>
                    <a:pt x="161" y="181"/>
                    <a:pt x="212" y="181"/>
                    <a:pt x="243" y="181"/>
                  </a:cubicBezTo>
                  <a:cubicBezTo>
                    <a:pt x="259" y="181"/>
                    <a:pt x="259" y="181"/>
                    <a:pt x="259" y="197"/>
                  </a:cubicBezTo>
                  <a:cubicBezTo>
                    <a:pt x="275" y="165"/>
                    <a:pt x="275" y="130"/>
                    <a:pt x="294" y="98"/>
                  </a:cubicBezTo>
                  <a:cubicBezTo>
                    <a:pt x="275" y="67"/>
                    <a:pt x="243" y="32"/>
                    <a:pt x="212" y="16"/>
                  </a:cubicBezTo>
                  <a:cubicBezTo>
                    <a:pt x="196" y="16"/>
                    <a:pt x="161" y="0"/>
                    <a:pt x="145" y="0"/>
                  </a:cubicBezTo>
                  <a:close/>
                  <a:moveTo>
                    <a:pt x="79" y="279"/>
                  </a:moveTo>
                  <a:cubicBezTo>
                    <a:pt x="63" y="310"/>
                    <a:pt x="47" y="346"/>
                    <a:pt x="32" y="377"/>
                  </a:cubicBezTo>
                  <a:cubicBezTo>
                    <a:pt x="32" y="377"/>
                    <a:pt x="32" y="393"/>
                    <a:pt x="16" y="393"/>
                  </a:cubicBezTo>
                  <a:cubicBezTo>
                    <a:pt x="16" y="409"/>
                    <a:pt x="16" y="424"/>
                    <a:pt x="0" y="424"/>
                  </a:cubicBezTo>
                  <a:lnTo>
                    <a:pt x="16" y="424"/>
                  </a:lnTo>
                  <a:cubicBezTo>
                    <a:pt x="47" y="444"/>
                    <a:pt x="79" y="460"/>
                    <a:pt x="114" y="460"/>
                  </a:cubicBezTo>
                  <a:cubicBezTo>
                    <a:pt x="145" y="460"/>
                    <a:pt x="177" y="444"/>
                    <a:pt x="212" y="424"/>
                  </a:cubicBezTo>
                  <a:cubicBezTo>
                    <a:pt x="212" y="409"/>
                    <a:pt x="228" y="393"/>
                    <a:pt x="228" y="377"/>
                  </a:cubicBezTo>
                  <a:lnTo>
                    <a:pt x="228" y="346"/>
                  </a:lnTo>
                  <a:cubicBezTo>
                    <a:pt x="177" y="326"/>
                    <a:pt x="130" y="310"/>
                    <a:pt x="79" y="27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2490825" y="4320250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51" y="16"/>
                    <a:pt x="36" y="16"/>
                    <a:pt x="36" y="32"/>
                  </a:cubicBezTo>
                  <a:cubicBezTo>
                    <a:pt x="0" y="99"/>
                    <a:pt x="0" y="146"/>
                    <a:pt x="0" y="197"/>
                  </a:cubicBezTo>
                  <a:cubicBezTo>
                    <a:pt x="36" y="213"/>
                    <a:pt x="67" y="213"/>
                    <a:pt x="98" y="213"/>
                  </a:cubicBezTo>
                  <a:lnTo>
                    <a:pt x="197" y="197"/>
                  </a:lnTo>
                  <a:cubicBezTo>
                    <a:pt x="248" y="228"/>
                    <a:pt x="295" y="244"/>
                    <a:pt x="346" y="264"/>
                  </a:cubicBezTo>
                  <a:cubicBezTo>
                    <a:pt x="361" y="279"/>
                    <a:pt x="377" y="279"/>
                    <a:pt x="393" y="295"/>
                  </a:cubicBezTo>
                  <a:cubicBezTo>
                    <a:pt x="412" y="279"/>
                    <a:pt x="412" y="264"/>
                    <a:pt x="428" y="244"/>
                  </a:cubicBezTo>
                  <a:cubicBezTo>
                    <a:pt x="444" y="213"/>
                    <a:pt x="444" y="166"/>
                    <a:pt x="444" y="115"/>
                  </a:cubicBezTo>
                  <a:lnTo>
                    <a:pt x="377" y="115"/>
                  </a:lnTo>
                  <a:cubicBezTo>
                    <a:pt x="377" y="99"/>
                    <a:pt x="377" y="99"/>
                    <a:pt x="361" y="99"/>
                  </a:cubicBezTo>
                  <a:cubicBezTo>
                    <a:pt x="330" y="99"/>
                    <a:pt x="279" y="99"/>
                    <a:pt x="232" y="83"/>
                  </a:cubicBezTo>
                  <a:cubicBezTo>
                    <a:pt x="232" y="83"/>
                    <a:pt x="216" y="83"/>
                    <a:pt x="197" y="67"/>
                  </a:cubicBezTo>
                  <a:cubicBezTo>
                    <a:pt x="165" y="67"/>
                    <a:pt x="134" y="32"/>
                    <a:pt x="98" y="16"/>
                  </a:cubicBezTo>
                  <a:cubicBezTo>
                    <a:pt x="83" y="16"/>
                    <a:pt x="67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2497000" y="4347625"/>
              <a:ext cx="28200" cy="117375"/>
            </a:xfrm>
            <a:custGeom>
              <a:avLst/>
              <a:gdLst/>
              <a:ahLst/>
              <a:cxnLst/>
              <a:rect l="l" t="t" r="r" b="b"/>
              <a:pathLst>
                <a:path w="1128" h="4695" extrusionOk="0">
                  <a:moveTo>
                    <a:pt x="1127" y="1"/>
                  </a:moveTo>
                  <a:lnTo>
                    <a:pt x="1127" y="1"/>
                  </a:lnTo>
                  <a:cubicBezTo>
                    <a:pt x="393" y="1441"/>
                    <a:pt x="1" y="3074"/>
                    <a:pt x="1" y="4695"/>
                  </a:cubicBezTo>
                  <a:lnTo>
                    <a:pt x="672" y="4565"/>
                  </a:lnTo>
                  <a:cubicBezTo>
                    <a:pt x="574" y="3043"/>
                    <a:pt x="719" y="1488"/>
                    <a:pt x="112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2481000" y="4347625"/>
              <a:ext cx="16825" cy="119850"/>
            </a:xfrm>
            <a:custGeom>
              <a:avLst/>
              <a:gdLst/>
              <a:ahLst/>
              <a:cxnLst/>
              <a:rect l="l" t="t" r="r" b="b"/>
              <a:pathLst>
                <a:path w="673" h="4794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1524"/>
                    <a:pt x="280" y="3094"/>
                    <a:pt x="134" y="4546"/>
                  </a:cubicBezTo>
                  <a:lnTo>
                    <a:pt x="609" y="4793"/>
                  </a:lnTo>
                  <a:cubicBezTo>
                    <a:pt x="672" y="3207"/>
                    <a:pt x="460" y="1524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0" name="Google Shape;820;p9"/>
          <p:cNvSpPr/>
          <p:nvPr/>
        </p:nvSpPr>
        <p:spPr>
          <a:xfrm>
            <a:off x="0" y="4131915"/>
            <a:ext cx="9144053" cy="826634"/>
          </a:xfrm>
          <a:custGeom>
            <a:avLst/>
            <a:gdLst/>
            <a:ahLst/>
            <a:cxnLst/>
            <a:rect l="l" t="t" r="r" b="b"/>
            <a:pathLst>
              <a:path w="49062" h="12978" extrusionOk="0">
                <a:moveTo>
                  <a:pt x="2519" y="1"/>
                </a:moveTo>
                <a:cubicBezTo>
                  <a:pt x="1679" y="1"/>
                  <a:pt x="840" y="19"/>
                  <a:pt x="0" y="57"/>
                </a:cubicBezTo>
                <a:lnTo>
                  <a:pt x="0" y="12978"/>
                </a:lnTo>
                <a:lnTo>
                  <a:pt x="49062" y="12978"/>
                </a:lnTo>
                <a:lnTo>
                  <a:pt x="49062" y="7090"/>
                </a:lnTo>
                <a:cubicBezTo>
                  <a:pt x="47584" y="7284"/>
                  <a:pt x="46096" y="7371"/>
                  <a:pt x="44606" y="7371"/>
                </a:cubicBezTo>
                <a:cubicBezTo>
                  <a:pt x="40045" y="7371"/>
                  <a:pt x="35452" y="6555"/>
                  <a:pt x="30991" y="5469"/>
                </a:cubicBezTo>
                <a:cubicBezTo>
                  <a:pt x="24335" y="3868"/>
                  <a:pt x="17792" y="1658"/>
                  <a:pt x="11006" y="646"/>
                </a:cubicBezTo>
                <a:cubicBezTo>
                  <a:pt x="8192" y="216"/>
                  <a:pt x="5357" y="1"/>
                  <a:pt x="251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9"/>
          <p:cNvSpPr/>
          <p:nvPr/>
        </p:nvSpPr>
        <p:spPr>
          <a:xfrm>
            <a:off x="0" y="4131914"/>
            <a:ext cx="9144053" cy="1011604"/>
          </a:xfrm>
          <a:custGeom>
            <a:avLst/>
            <a:gdLst/>
            <a:ahLst/>
            <a:cxnLst/>
            <a:rect l="l" t="t" r="r" b="b"/>
            <a:pathLst>
              <a:path w="49062" h="12431" extrusionOk="0">
                <a:moveTo>
                  <a:pt x="49062" y="0"/>
                </a:moveTo>
                <a:cubicBezTo>
                  <a:pt x="47182" y="196"/>
                  <a:pt x="44791" y="738"/>
                  <a:pt x="42747" y="1291"/>
                </a:cubicBezTo>
                <a:cubicBezTo>
                  <a:pt x="37778" y="2649"/>
                  <a:pt x="32887" y="4498"/>
                  <a:pt x="27883" y="5742"/>
                </a:cubicBezTo>
                <a:cubicBezTo>
                  <a:pt x="22753" y="7016"/>
                  <a:pt x="17514" y="7652"/>
                  <a:pt x="12277" y="7652"/>
                </a:cubicBezTo>
                <a:cubicBezTo>
                  <a:pt x="8166" y="7652"/>
                  <a:pt x="4056" y="7260"/>
                  <a:pt x="0" y="6476"/>
                </a:cubicBezTo>
                <a:lnTo>
                  <a:pt x="0" y="12430"/>
                </a:lnTo>
                <a:lnTo>
                  <a:pt x="49062" y="12430"/>
                </a:lnTo>
                <a:lnTo>
                  <a:pt x="49062" y="0"/>
                </a:ln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0"/>
          <p:cNvSpPr txBox="1">
            <a:spLocks noGrp="1"/>
          </p:cNvSpPr>
          <p:nvPr>
            <p:ph type="title"/>
          </p:nvPr>
        </p:nvSpPr>
        <p:spPr>
          <a:xfrm>
            <a:off x="2208550" y="3672175"/>
            <a:ext cx="4649400" cy="931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10"/>
          <p:cNvSpPr/>
          <p:nvPr/>
        </p:nvSpPr>
        <p:spPr>
          <a:xfrm>
            <a:off x="-577131" y="227390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10"/>
          <p:cNvSpPr/>
          <p:nvPr/>
        </p:nvSpPr>
        <p:spPr>
          <a:xfrm>
            <a:off x="7690103" y="643324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10"/>
          <p:cNvSpPr/>
          <p:nvPr/>
        </p:nvSpPr>
        <p:spPr>
          <a:xfrm>
            <a:off x="8660451" y="1668831"/>
            <a:ext cx="770304" cy="198034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10"/>
          <p:cNvSpPr/>
          <p:nvPr/>
        </p:nvSpPr>
        <p:spPr>
          <a:xfrm>
            <a:off x="-1040006" y="2914679"/>
            <a:ext cx="2348430" cy="603747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" name="Google Shape;829;p11"/>
          <p:cNvGrpSpPr/>
          <p:nvPr/>
        </p:nvGrpSpPr>
        <p:grpSpPr>
          <a:xfrm>
            <a:off x="7578476" y="2634007"/>
            <a:ext cx="1492434" cy="1737408"/>
            <a:chOff x="1325225" y="4076675"/>
            <a:chExt cx="368375" cy="428841"/>
          </a:xfrm>
        </p:grpSpPr>
        <p:sp>
          <p:nvSpPr>
            <p:cNvPr id="830" name="Google Shape;830;p11"/>
            <p:cNvSpPr/>
            <p:nvPr/>
          </p:nvSpPr>
          <p:spPr>
            <a:xfrm>
              <a:off x="1587300" y="4324775"/>
              <a:ext cx="23775" cy="150050"/>
            </a:xfrm>
            <a:custGeom>
              <a:avLst/>
              <a:gdLst/>
              <a:ahLst/>
              <a:cxnLst/>
              <a:rect l="l" t="t" r="r" b="b"/>
              <a:pathLst>
                <a:path w="951" h="6002" extrusionOk="0">
                  <a:moveTo>
                    <a:pt x="1" y="0"/>
                  </a:moveTo>
                  <a:lnTo>
                    <a:pt x="1" y="0"/>
                  </a:lnTo>
                  <a:cubicBezTo>
                    <a:pt x="326" y="1849"/>
                    <a:pt x="460" y="3760"/>
                    <a:pt x="393" y="5558"/>
                  </a:cubicBezTo>
                  <a:lnTo>
                    <a:pt x="868" y="6001"/>
                  </a:lnTo>
                  <a:cubicBezTo>
                    <a:pt x="951" y="4023"/>
                    <a:pt x="640" y="184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1"/>
            <p:cNvSpPr/>
            <p:nvPr/>
          </p:nvSpPr>
          <p:spPr>
            <a:xfrm>
              <a:off x="1599950" y="4324775"/>
              <a:ext cx="28300" cy="144350"/>
            </a:xfrm>
            <a:custGeom>
              <a:avLst/>
              <a:gdLst/>
              <a:ahLst/>
              <a:cxnLst/>
              <a:rect l="l" t="t" r="r" b="b"/>
              <a:pathLst>
                <a:path w="1132" h="5774" extrusionOk="0">
                  <a:moveTo>
                    <a:pt x="1131" y="0"/>
                  </a:moveTo>
                  <a:cubicBezTo>
                    <a:pt x="362" y="1715"/>
                    <a:pt x="1" y="3745"/>
                    <a:pt x="68" y="5774"/>
                  </a:cubicBezTo>
                  <a:lnTo>
                    <a:pt x="802" y="5676"/>
                  </a:lnTo>
                  <a:cubicBezTo>
                    <a:pt x="641" y="3760"/>
                    <a:pt x="739" y="1829"/>
                    <a:pt x="113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1"/>
            <p:cNvSpPr/>
            <p:nvPr/>
          </p:nvSpPr>
          <p:spPr>
            <a:xfrm>
              <a:off x="1555025" y="4368050"/>
              <a:ext cx="125125" cy="124350"/>
            </a:xfrm>
            <a:custGeom>
              <a:avLst/>
              <a:gdLst/>
              <a:ahLst/>
              <a:cxnLst/>
              <a:rect l="l" t="t" r="r" b="b"/>
              <a:pathLst>
                <a:path w="5005" h="4974" extrusionOk="0">
                  <a:moveTo>
                    <a:pt x="5005" y="0"/>
                  </a:moveTo>
                  <a:cubicBezTo>
                    <a:pt x="4726" y="361"/>
                    <a:pt x="4400" y="687"/>
                    <a:pt x="4071" y="1001"/>
                  </a:cubicBezTo>
                  <a:cubicBezTo>
                    <a:pt x="3517" y="1507"/>
                    <a:pt x="2960" y="1900"/>
                    <a:pt x="2402" y="2375"/>
                  </a:cubicBezTo>
                  <a:cubicBezTo>
                    <a:pt x="1602" y="3042"/>
                    <a:pt x="754" y="3925"/>
                    <a:pt x="130" y="4793"/>
                  </a:cubicBezTo>
                  <a:lnTo>
                    <a:pt x="0" y="4973"/>
                  </a:lnTo>
                  <a:cubicBezTo>
                    <a:pt x="460" y="4565"/>
                    <a:pt x="852" y="4435"/>
                    <a:pt x="1260" y="4239"/>
                  </a:cubicBezTo>
                  <a:cubicBezTo>
                    <a:pt x="1963" y="3894"/>
                    <a:pt x="2815" y="3223"/>
                    <a:pt x="3564" y="2406"/>
                  </a:cubicBezTo>
                  <a:cubicBezTo>
                    <a:pt x="4318" y="1590"/>
                    <a:pt x="4907" y="624"/>
                    <a:pt x="500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1556075" y="4370625"/>
              <a:ext cx="123575" cy="119625"/>
            </a:xfrm>
            <a:custGeom>
              <a:avLst/>
              <a:gdLst/>
              <a:ahLst/>
              <a:cxnLst/>
              <a:rect l="l" t="t" r="r" b="b"/>
              <a:pathLst>
                <a:path w="4943" h="4785" extrusionOk="0">
                  <a:moveTo>
                    <a:pt x="4901" y="0"/>
                  </a:moveTo>
                  <a:cubicBezTo>
                    <a:pt x="4893" y="0"/>
                    <a:pt x="4885" y="4"/>
                    <a:pt x="4880" y="15"/>
                  </a:cubicBezTo>
                  <a:cubicBezTo>
                    <a:pt x="4260" y="977"/>
                    <a:pt x="3475" y="1828"/>
                    <a:pt x="2592" y="2582"/>
                  </a:cubicBezTo>
                  <a:cubicBezTo>
                    <a:pt x="2215" y="2908"/>
                    <a:pt x="1807" y="3186"/>
                    <a:pt x="1415" y="3481"/>
                  </a:cubicBezTo>
                  <a:cubicBezTo>
                    <a:pt x="908" y="3857"/>
                    <a:pt x="433" y="4266"/>
                    <a:pt x="25" y="4741"/>
                  </a:cubicBezTo>
                  <a:cubicBezTo>
                    <a:pt x="0" y="4763"/>
                    <a:pt x="18" y="4785"/>
                    <a:pt x="37" y="4785"/>
                  </a:cubicBezTo>
                  <a:cubicBezTo>
                    <a:pt x="44" y="4785"/>
                    <a:pt x="52" y="4781"/>
                    <a:pt x="56" y="4772"/>
                  </a:cubicBezTo>
                  <a:cubicBezTo>
                    <a:pt x="826" y="3940"/>
                    <a:pt x="1772" y="3351"/>
                    <a:pt x="2639" y="2613"/>
                  </a:cubicBezTo>
                  <a:cubicBezTo>
                    <a:pt x="3522" y="1879"/>
                    <a:pt x="4307" y="1012"/>
                    <a:pt x="4931" y="46"/>
                  </a:cubicBezTo>
                  <a:cubicBezTo>
                    <a:pt x="4942" y="24"/>
                    <a:pt x="4920" y="0"/>
                    <a:pt x="4901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1568075" y="4375400"/>
              <a:ext cx="110400" cy="107575"/>
            </a:xfrm>
            <a:custGeom>
              <a:avLst/>
              <a:gdLst/>
              <a:ahLst/>
              <a:cxnLst/>
              <a:rect l="l" t="t" r="r" b="b"/>
              <a:pathLst>
                <a:path w="4416" h="4303" extrusionOk="0">
                  <a:moveTo>
                    <a:pt x="4416" y="1"/>
                  </a:moveTo>
                  <a:cubicBezTo>
                    <a:pt x="4400" y="20"/>
                    <a:pt x="4385" y="52"/>
                    <a:pt x="4385" y="67"/>
                  </a:cubicBezTo>
                  <a:cubicBezTo>
                    <a:pt x="3863" y="1017"/>
                    <a:pt x="2944" y="2128"/>
                    <a:pt x="2014" y="2913"/>
                  </a:cubicBezTo>
                  <a:cubicBezTo>
                    <a:pt x="1327" y="3486"/>
                    <a:pt x="672" y="3863"/>
                    <a:pt x="0" y="4302"/>
                  </a:cubicBezTo>
                  <a:cubicBezTo>
                    <a:pt x="248" y="4157"/>
                    <a:pt x="491" y="4059"/>
                    <a:pt x="738" y="3945"/>
                  </a:cubicBezTo>
                  <a:cubicBezTo>
                    <a:pt x="1441" y="3600"/>
                    <a:pt x="2293" y="2929"/>
                    <a:pt x="3042" y="2112"/>
                  </a:cubicBezTo>
                  <a:cubicBezTo>
                    <a:pt x="3682" y="1410"/>
                    <a:pt x="4204" y="609"/>
                    <a:pt x="441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1556200" y="4489125"/>
              <a:ext cx="2475" cy="1600"/>
            </a:xfrm>
            <a:custGeom>
              <a:avLst/>
              <a:gdLst/>
              <a:ahLst/>
              <a:cxnLst/>
              <a:rect l="l" t="t" r="r" b="b"/>
              <a:pathLst>
                <a:path w="99" h="64" extrusionOk="0">
                  <a:moveTo>
                    <a:pt x="99" y="1"/>
                  </a:moveTo>
                  <a:lnTo>
                    <a:pt x="99" y="1"/>
                  </a:lnTo>
                  <a:cubicBezTo>
                    <a:pt x="77" y="11"/>
                    <a:pt x="55" y="30"/>
                    <a:pt x="32" y="45"/>
                  </a:cubicBezTo>
                  <a:lnTo>
                    <a:pt x="32" y="45"/>
                  </a:lnTo>
                  <a:lnTo>
                    <a:pt x="83" y="16"/>
                  </a:lnTo>
                  <a:lnTo>
                    <a:pt x="99" y="1"/>
                  </a:lnTo>
                  <a:close/>
                  <a:moveTo>
                    <a:pt x="32" y="45"/>
                  </a:moveTo>
                  <a:lnTo>
                    <a:pt x="0" y="63"/>
                  </a:lnTo>
                  <a:cubicBezTo>
                    <a:pt x="11" y="58"/>
                    <a:pt x="22" y="52"/>
                    <a:pt x="32" y="45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1634900" y="4335725"/>
              <a:ext cx="35825" cy="120175"/>
            </a:xfrm>
            <a:custGeom>
              <a:avLst/>
              <a:gdLst/>
              <a:ahLst/>
              <a:cxnLst/>
              <a:rect l="l" t="t" r="r" b="b"/>
              <a:pathLst>
                <a:path w="1433" h="4807" extrusionOk="0">
                  <a:moveTo>
                    <a:pt x="1387" y="1"/>
                  </a:moveTo>
                  <a:cubicBezTo>
                    <a:pt x="1375" y="1"/>
                    <a:pt x="1366" y="6"/>
                    <a:pt x="1366" y="18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5" y="4807"/>
                  </a:cubicBezTo>
                  <a:cubicBezTo>
                    <a:pt x="47" y="4807"/>
                    <a:pt x="59" y="4798"/>
                    <a:pt x="59" y="4779"/>
                  </a:cubicBezTo>
                  <a:cubicBezTo>
                    <a:pt x="699" y="3256"/>
                    <a:pt x="1138" y="1670"/>
                    <a:pt x="1433" y="37"/>
                  </a:cubicBezTo>
                  <a:cubicBezTo>
                    <a:pt x="1433" y="15"/>
                    <a:pt x="1407" y="1"/>
                    <a:pt x="138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1651875" y="4315175"/>
              <a:ext cx="31900" cy="44150"/>
            </a:xfrm>
            <a:custGeom>
              <a:avLst/>
              <a:gdLst/>
              <a:ahLst/>
              <a:cxnLst/>
              <a:rect l="l" t="t" r="r" b="b"/>
              <a:pathLst>
                <a:path w="1276" h="1766" extrusionOk="0">
                  <a:moveTo>
                    <a:pt x="1216" y="1"/>
                  </a:moveTo>
                  <a:cubicBezTo>
                    <a:pt x="1193" y="1"/>
                    <a:pt x="1169" y="12"/>
                    <a:pt x="1146" y="23"/>
                  </a:cubicBezTo>
                  <a:cubicBezTo>
                    <a:pt x="903" y="204"/>
                    <a:pt x="687" y="447"/>
                    <a:pt x="573" y="726"/>
                  </a:cubicBezTo>
                  <a:lnTo>
                    <a:pt x="558" y="824"/>
                  </a:lnTo>
                  <a:cubicBezTo>
                    <a:pt x="459" y="957"/>
                    <a:pt x="361" y="1071"/>
                    <a:pt x="263" y="1185"/>
                  </a:cubicBezTo>
                  <a:cubicBezTo>
                    <a:pt x="149" y="1330"/>
                    <a:pt x="36" y="1479"/>
                    <a:pt x="0" y="1660"/>
                  </a:cubicBezTo>
                  <a:cubicBezTo>
                    <a:pt x="0" y="1691"/>
                    <a:pt x="0" y="1723"/>
                    <a:pt x="20" y="1742"/>
                  </a:cubicBezTo>
                  <a:cubicBezTo>
                    <a:pt x="31" y="1759"/>
                    <a:pt x="48" y="1765"/>
                    <a:pt x="67" y="1765"/>
                  </a:cubicBezTo>
                  <a:cubicBezTo>
                    <a:pt x="104" y="1765"/>
                    <a:pt x="150" y="1740"/>
                    <a:pt x="181" y="1707"/>
                  </a:cubicBezTo>
                  <a:cubicBezTo>
                    <a:pt x="346" y="1495"/>
                    <a:pt x="491" y="1283"/>
                    <a:pt x="589" y="1036"/>
                  </a:cubicBezTo>
                  <a:cubicBezTo>
                    <a:pt x="624" y="989"/>
                    <a:pt x="640" y="922"/>
                    <a:pt x="671" y="875"/>
                  </a:cubicBezTo>
                  <a:cubicBezTo>
                    <a:pt x="722" y="808"/>
                    <a:pt x="770" y="761"/>
                    <a:pt x="836" y="710"/>
                  </a:cubicBezTo>
                  <a:cubicBezTo>
                    <a:pt x="1001" y="545"/>
                    <a:pt x="1131" y="349"/>
                    <a:pt x="1244" y="137"/>
                  </a:cubicBezTo>
                  <a:cubicBezTo>
                    <a:pt x="1260" y="106"/>
                    <a:pt x="1276" y="39"/>
                    <a:pt x="1244" y="7"/>
                  </a:cubicBezTo>
                  <a:cubicBezTo>
                    <a:pt x="1235" y="3"/>
                    <a:pt x="1226" y="1"/>
                    <a:pt x="12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1645775" y="4318975"/>
              <a:ext cx="43800" cy="33625"/>
            </a:xfrm>
            <a:custGeom>
              <a:avLst/>
              <a:gdLst/>
              <a:ahLst/>
              <a:cxnLst/>
              <a:rect l="l" t="t" r="r" b="b"/>
              <a:pathLst>
                <a:path w="1752" h="1345" extrusionOk="0">
                  <a:moveTo>
                    <a:pt x="130" y="1"/>
                  </a:moveTo>
                  <a:cubicBezTo>
                    <a:pt x="99" y="1"/>
                    <a:pt x="68" y="1"/>
                    <a:pt x="48" y="20"/>
                  </a:cubicBezTo>
                  <a:cubicBezTo>
                    <a:pt x="1" y="52"/>
                    <a:pt x="48" y="150"/>
                    <a:pt x="99" y="181"/>
                  </a:cubicBezTo>
                  <a:cubicBezTo>
                    <a:pt x="280" y="362"/>
                    <a:pt x="507" y="511"/>
                    <a:pt x="735" y="625"/>
                  </a:cubicBezTo>
                  <a:cubicBezTo>
                    <a:pt x="786" y="656"/>
                    <a:pt x="833" y="672"/>
                    <a:pt x="884" y="723"/>
                  </a:cubicBezTo>
                  <a:cubicBezTo>
                    <a:pt x="951" y="754"/>
                    <a:pt x="998" y="821"/>
                    <a:pt x="1065" y="884"/>
                  </a:cubicBezTo>
                  <a:cubicBezTo>
                    <a:pt x="1210" y="1049"/>
                    <a:pt x="1406" y="1198"/>
                    <a:pt x="1602" y="1312"/>
                  </a:cubicBezTo>
                  <a:cubicBezTo>
                    <a:pt x="1624" y="1331"/>
                    <a:pt x="1656" y="1344"/>
                    <a:pt x="1686" y="1344"/>
                  </a:cubicBezTo>
                  <a:cubicBezTo>
                    <a:pt x="1705" y="1344"/>
                    <a:pt x="1722" y="1339"/>
                    <a:pt x="1736" y="1327"/>
                  </a:cubicBezTo>
                  <a:cubicBezTo>
                    <a:pt x="1751" y="1296"/>
                    <a:pt x="1736" y="1245"/>
                    <a:pt x="1700" y="1214"/>
                  </a:cubicBezTo>
                  <a:cubicBezTo>
                    <a:pt x="1540" y="951"/>
                    <a:pt x="1308" y="739"/>
                    <a:pt x="1029" y="609"/>
                  </a:cubicBezTo>
                  <a:lnTo>
                    <a:pt x="931" y="589"/>
                  </a:lnTo>
                  <a:cubicBezTo>
                    <a:pt x="817" y="491"/>
                    <a:pt x="703" y="393"/>
                    <a:pt x="590" y="279"/>
                  </a:cubicBezTo>
                  <a:cubicBezTo>
                    <a:pt x="441" y="166"/>
                    <a:pt x="295" y="36"/>
                    <a:pt x="1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1662175" y="4309125"/>
              <a:ext cx="12675" cy="53650"/>
            </a:xfrm>
            <a:custGeom>
              <a:avLst/>
              <a:gdLst/>
              <a:ahLst/>
              <a:cxnLst/>
              <a:rect l="l" t="t" r="r" b="b"/>
              <a:pathLst>
                <a:path w="507" h="2146" extrusionOk="0">
                  <a:moveTo>
                    <a:pt x="85" y="1"/>
                  </a:moveTo>
                  <a:cubicBezTo>
                    <a:pt x="27" y="1"/>
                    <a:pt x="0" y="89"/>
                    <a:pt x="0" y="151"/>
                  </a:cubicBezTo>
                  <a:cubicBezTo>
                    <a:pt x="16" y="414"/>
                    <a:pt x="63" y="673"/>
                    <a:pt x="161" y="936"/>
                  </a:cubicBezTo>
                  <a:cubicBezTo>
                    <a:pt x="177" y="983"/>
                    <a:pt x="197" y="1050"/>
                    <a:pt x="212" y="1101"/>
                  </a:cubicBezTo>
                  <a:cubicBezTo>
                    <a:pt x="228" y="1180"/>
                    <a:pt x="212" y="1262"/>
                    <a:pt x="212" y="1345"/>
                  </a:cubicBezTo>
                  <a:cubicBezTo>
                    <a:pt x="197" y="1572"/>
                    <a:pt x="244" y="1819"/>
                    <a:pt x="295" y="2047"/>
                  </a:cubicBezTo>
                  <a:cubicBezTo>
                    <a:pt x="310" y="2098"/>
                    <a:pt x="342" y="2145"/>
                    <a:pt x="393" y="2145"/>
                  </a:cubicBezTo>
                  <a:cubicBezTo>
                    <a:pt x="424" y="2130"/>
                    <a:pt x="440" y="2098"/>
                    <a:pt x="440" y="2063"/>
                  </a:cubicBezTo>
                  <a:cubicBezTo>
                    <a:pt x="507" y="1753"/>
                    <a:pt x="491" y="1427"/>
                    <a:pt x="373" y="1133"/>
                  </a:cubicBezTo>
                  <a:lnTo>
                    <a:pt x="326" y="1050"/>
                  </a:lnTo>
                  <a:cubicBezTo>
                    <a:pt x="310" y="905"/>
                    <a:pt x="295" y="740"/>
                    <a:pt x="295" y="575"/>
                  </a:cubicBezTo>
                  <a:cubicBezTo>
                    <a:pt x="275" y="395"/>
                    <a:pt x="259" y="198"/>
                    <a:pt x="146" y="53"/>
                  </a:cubicBezTo>
                  <a:cubicBezTo>
                    <a:pt x="130" y="38"/>
                    <a:pt x="114" y="2"/>
                    <a:pt x="99" y="2"/>
                  </a:cubicBezTo>
                  <a:cubicBezTo>
                    <a:pt x="94" y="1"/>
                    <a:pt x="89" y="1"/>
                    <a:pt x="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1642050" y="4329275"/>
              <a:ext cx="51550" cy="13900"/>
            </a:xfrm>
            <a:custGeom>
              <a:avLst/>
              <a:gdLst/>
              <a:ahLst/>
              <a:cxnLst/>
              <a:rect l="l" t="t" r="r" b="b"/>
              <a:pathLst>
                <a:path w="2062" h="556" extrusionOk="0">
                  <a:moveTo>
                    <a:pt x="1900" y="1"/>
                  </a:moveTo>
                  <a:cubicBezTo>
                    <a:pt x="1653" y="32"/>
                    <a:pt x="1394" y="79"/>
                    <a:pt x="1163" y="197"/>
                  </a:cubicBezTo>
                  <a:cubicBezTo>
                    <a:pt x="1115" y="213"/>
                    <a:pt x="1049" y="228"/>
                    <a:pt x="1002" y="244"/>
                  </a:cubicBezTo>
                  <a:cubicBezTo>
                    <a:pt x="919" y="260"/>
                    <a:pt x="852" y="260"/>
                    <a:pt x="770" y="260"/>
                  </a:cubicBezTo>
                  <a:cubicBezTo>
                    <a:pt x="542" y="260"/>
                    <a:pt x="315" y="311"/>
                    <a:pt x="99" y="374"/>
                  </a:cubicBezTo>
                  <a:cubicBezTo>
                    <a:pt x="52" y="393"/>
                    <a:pt x="1" y="425"/>
                    <a:pt x="1" y="472"/>
                  </a:cubicBezTo>
                  <a:cubicBezTo>
                    <a:pt x="20" y="507"/>
                    <a:pt x="52" y="523"/>
                    <a:pt x="83" y="523"/>
                  </a:cubicBezTo>
                  <a:cubicBezTo>
                    <a:pt x="186" y="545"/>
                    <a:pt x="289" y="556"/>
                    <a:pt x="391" y="556"/>
                  </a:cubicBezTo>
                  <a:cubicBezTo>
                    <a:pt x="597" y="556"/>
                    <a:pt x="798" y="511"/>
                    <a:pt x="982" y="425"/>
                  </a:cubicBezTo>
                  <a:lnTo>
                    <a:pt x="1049" y="358"/>
                  </a:lnTo>
                  <a:cubicBezTo>
                    <a:pt x="1198" y="342"/>
                    <a:pt x="1359" y="327"/>
                    <a:pt x="1508" y="311"/>
                  </a:cubicBezTo>
                  <a:cubicBezTo>
                    <a:pt x="1689" y="295"/>
                    <a:pt x="1865" y="260"/>
                    <a:pt x="2014" y="146"/>
                  </a:cubicBezTo>
                  <a:cubicBezTo>
                    <a:pt x="2030" y="130"/>
                    <a:pt x="2046" y="115"/>
                    <a:pt x="2046" y="79"/>
                  </a:cubicBezTo>
                  <a:cubicBezTo>
                    <a:pt x="2061" y="17"/>
                    <a:pt x="1963" y="1"/>
                    <a:pt x="19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1645400" y="4322700"/>
              <a:ext cx="44575" cy="29775"/>
            </a:xfrm>
            <a:custGeom>
              <a:avLst/>
              <a:gdLst/>
              <a:ahLst/>
              <a:cxnLst/>
              <a:rect l="l" t="t" r="r" b="b"/>
              <a:pathLst>
                <a:path w="1783" h="1191" extrusionOk="0">
                  <a:moveTo>
                    <a:pt x="1653" y="1"/>
                  </a:moveTo>
                  <a:cubicBezTo>
                    <a:pt x="1358" y="68"/>
                    <a:pt x="1095" y="213"/>
                    <a:pt x="868" y="425"/>
                  </a:cubicBezTo>
                  <a:lnTo>
                    <a:pt x="832" y="507"/>
                  </a:lnTo>
                  <a:cubicBezTo>
                    <a:pt x="687" y="590"/>
                    <a:pt x="554" y="656"/>
                    <a:pt x="424" y="735"/>
                  </a:cubicBezTo>
                  <a:cubicBezTo>
                    <a:pt x="279" y="817"/>
                    <a:pt x="114" y="915"/>
                    <a:pt x="16" y="1065"/>
                  </a:cubicBezTo>
                  <a:cubicBezTo>
                    <a:pt x="16" y="1096"/>
                    <a:pt x="0" y="1112"/>
                    <a:pt x="0" y="1147"/>
                  </a:cubicBezTo>
                  <a:cubicBezTo>
                    <a:pt x="8" y="1178"/>
                    <a:pt x="37" y="1190"/>
                    <a:pt x="69" y="1190"/>
                  </a:cubicBezTo>
                  <a:cubicBezTo>
                    <a:pt x="101" y="1190"/>
                    <a:pt x="138" y="1178"/>
                    <a:pt x="161" y="1163"/>
                  </a:cubicBezTo>
                  <a:cubicBezTo>
                    <a:pt x="393" y="1049"/>
                    <a:pt x="605" y="900"/>
                    <a:pt x="785" y="719"/>
                  </a:cubicBezTo>
                  <a:cubicBezTo>
                    <a:pt x="832" y="672"/>
                    <a:pt x="868" y="637"/>
                    <a:pt x="915" y="605"/>
                  </a:cubicBezTo>
                  <a:cubicBezTo>
                    <a:pt x="981" y="558"/>
                    <a:pt x="1044" y="539"/>
                    <a:pt x="1127" y="507"/>
                  </a:cubicBezTo>
                  <a:cubicBezTo>
                    <a:pt x="1339" y="409"/>
                    <a:pt x="1519" y="295"/>
                    <a:pt x="1700" y="146"/>
                  </a:cubicBezTo>
                  <a:cubicBezTo>
                    <a:pt x="1731" y="115"/>
                    <a:pt x="1782" y="68"/>
                    <a:pt x="1751" y="17"/>
                  </a:cubicBezTo>
                  <a:cubicBezTo>
                    <a:pt x="1731" y="1"/>
                    <a:pt x="1684" y="1"/>
                    <a:pt x="16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1651075" y="4314575"/>
              <a:ext cx="33200" cy="43400"/>
            </a:xfrm>
            <a:custGeom>
              <a:avLst/>
              <a:gdLst/>
              <a:ahLst/>
              <a:cxnLst/>
              <a:rect l="l" t="t" r="r" b="b"/>
              <a:pathLst>
                <a:path w="1328" h="1736" extrusionOk="0">
                  <a:moveTo>
                    <a:pt x="68" y="0"/>
                  </a:moveTo>
                  <a:cubicBezTo>
                    <a:pt x="1" y="16"/>
                    <a:pt x="17" y="114"/>
                    <a:pt x="52" y="177"/>
                  </a:cubicBezTo>
                  <a:cubicBezTo>
                    <a:pt x="181" y="393"/>
                    <a:pt x="346" y="605"/>
                    <a:pt x="543" y="785"/>
                  </a:cubicBezTo>
                  <a:cubicBezTo>
                    <a:pt x="590" y="816"/>
                    <a:pt x="621" y="864"/>
                    <a:pt x="672" y="899"/>
                  </a:cubicBezTo>
                  <a:cubicBezTo>
                    <a:pt x="719" y="962"/>
                    <a:pt x="739" y="1044"/>
                    <a:pt x="786" y="1111"/>
                  </a:cubicBezTo>
                  <a:cubicBezTo>
                    <a:pt x="884" y="1323"/>
                    <a:pt x="1014" y="1519"/>
                    <a:pt x="1178" y="1684"/>
                  </a:cubicBezTo>
                  <a:cubicBezTo>
                    <a:pt x="1204" y="1710"/>
                    <a:pt x="1243" y="1735"/>
                    <a:pt x="1273" y="1735"/>
                  </a:cubicBezTo>
                  <a:cubicBezTo>
                    <a:pt x="1280" y="1735"/>
                    <a:pt x="1286" y="1734"/>
                    <a:pt x="1292" y="1731"/>
                  </a:cubicBezTo>
                  <a:cubicBezTo>
                    <a:pt x="1328" y="1700"/>
                    <a:pt x="1308" y="1668"/>
                    <a:pt x="1308" y="1617"/>
                  </a:cubicBezTo>
                  <a:cubicBezTo>
                    <a:pt x="1210" y="1323"/>
                    <a:pt x="1049" y="1060"/>
                    <a:pt x="837" y="848"/>
                  </a:cubicBezTo>
                  <a:lnTo>
                    <a:pt x="739" y="801"/>
                  </a:lnTo>
                  <a:cubicBezTo>
                    <a:pt x="656" y="667"/>
                    <a:pt x="574" y="538"/>
                    <a:pt x="491" y="408"/>
                  </a:cubicBezTo>
                  <a:cubicBezTo>
                    <a:pt x="393" y="259"/>
                    <a:pt x="295" y="98"/>
                    <a:pt x="130" y="16"/>
                  </a:cubicBezTo>
                  <a:cubicBezTo>
                    <a:pt x="115" y="0"/>
                    <a:pt x="83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1"/>
            <p:cNvSpPr/>
            <p:nvPr/>
          </p:nvSpPr>
          <p:spPr>
            <a:xfrm>
              <a:off x="1659725" y="4310625"/>
              <a:ext cx="17200" cy="51450"/>
            </a:xfrm>
            <a:custGeom>
              <a:avLst/>
              <a:gdLst/>
              <a:ahLst/>
              <a:cxnLst/>
              <a:rect l="l" t="t" r="r" b="b"/>
              <a:pathLst>
                <a:path w="688" h="2058" extrusionOk="0">
                  <a:moveTo>
                    <a:pt x="586" y="1"/>
                  </a:moveTo>
                  <a:cubicBezTo>
                    <a:pt x="537" y="1"/>
                    <a:pt x="500" y="53"/>
                    <a:pt x="471" y="107"/>
                  </a:cubicBezTo>
                  <a:cubicBezTo>
                    <a:pt x="393" y="354"/>
                    <a:pt x="326" y="613"/>
                    <a:pt x="310" y="876"/>
                  </a:cubicBezTo>
                  <a:cubicBezTo>
                    <a:pt x="310" y="923"/>
                    <a:pt x="310" y="990"/>
                    <a:pt x="295" y="1041"/>
                  </a:cubicBezTo>
                  <a:cubicBezTo>
                    <a:pt x="275" y="1120"/>
                    <a:pt x="228" y="1186"/>
                    <a:pt x="197" y="1269"/>
                  </a:cubicBezTo>
                  <a:cubicBezTo>
                    <a:pt x="98" y="1481"/>
                    <a:pt x="47" y="1708"/>
                    <a:pt x="16" y="1940"/>
                  </a:cubicBezTo>
                  <a:cubicBezTo>
                    <a:pt x="0" y="1987"/>
                    <a:pt x="0" y="2038"/>
                    <a:pt x="47" y="2054"/>
                  </a:cubicBezTo>
                  <a:cubicBezTo>
                    <a:pt x="53" y="2057"/>
                    <a:pt x="59" y="2058"/>
                    <a:pt x="65" y="2058"/>
                  </a:cubicBezTo>
                  <a:cubicBezTo>
                    <a:pt x="91" y="2058"/>
                    <a:pt x="117" y="2032"/>
                    <a:pt x="130" y="2003"/>
                  </a:cubicBezTo>
                  <a:cubicBezTo>
                    <a:pt x="310" y="1759"/>
                    <a:pt x="408" y="1465"/>
                    <a:pt x="440" y="1155"/>
                  </a:cubicBezTo>
                  <a:lnTo>
                    <a:pt x="424" y="1057"/>
                  </a:lnTo>
                  <a:lnTo>
                    <a:pt x="569" y="613"/>
                  </a:lnTo>
                  <a:cubicBezTo>
                    <a:pt x="620" y="433"/>
                    <a:pt x="687" y="256"/>
                    <a:pt x="652" y="76"/>
                  </a:cubicBezTo>
                  <a:cubicBezTo>
                    <a:pt x="652" y="60"/>
                    <a:pt x="636" y="25"/>
                    <a:pt x="620" y="9"/>
                  </a:cubicBezTo>
                  <a:cubicBezTo>
                    <a:pt x="608" y="3"/>
                    <a:pt x="597" y="1"/>
                    <a:pt x="5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1641675" y="4327625"/>
              <a:ext cx="51125" cy="15200"/>
            </a:xfrm>
            <a:custGeom>
              <a:avLst/>
              <a:gdLst/>
              <a:ahLst/>
              <a:cxnLst/>
              <a:rect l="l" t="t" r="r" b="b"/>
              <a:pathLst>
                <a:path w="2045" h="608" extrusionOk="0">
                  <a:moveTo>
                    <a:pt x="134" y="0"/>
                  </a:moveTo>
                  <a:cubicBezTo>
                    <a:pt x="83" y="0"/>
                    <a:pt x="16" y="0"/>
                    <a:pt x="16" y="47"/>
                  </a:cubicBezTo>
                  <a:cubicBezTo>
                    <a:pt x="0" y="83"/>
                    <a:pt x="35" y="114"/>
                    <a:pt x="67" y="130"/>
                  </a:cubicBezTo>
                  <a:cubicBezTo>
                    <a:pt x="310" y="294"/>
                    <a:pt x="605" y="408"/>
                    <a:pt x="899" y="408"/>
                  </a:cubicBezTo>
                  <a:lnTo>
                    <a:pt x="997" y="393"/>
                  </a:lnTo>
                  <a:cubicBezTo>
                    <a:pt x="1146" y="440"/>
                    <a:pt x="1291" y="475"/>
                    <a:pt x="1425" y="522"/>
                  </a:cubicBezTo>
                  <a:cubicBezTo>
                    <a:pt x="1555" y="570"/>
                    <a:pt x="1682" y="608"/>
                    <a:pt x="1805" y="608"/>
                  </a:cubicBezTo>
                  <a:cubicBezTo>
                    <a:pt x="1853" y="608"/>
                    <a:pt x="1900" y="602"/>
                    <a:pt x="1947" y="589"/>
                  </a:cubicBezTo>
                  <a:cubicBezTo>
                    <a:pt x="1978" y="589"/>
                    <a:pt x="1998" y="573"/>
                    <a:pt x="2014" y="557"/>
                  </a:cubicBezTo>
                  <a:cubicBezTo>
                    <a:pt x="2045" y="506"/>
                    <a:pt x="1978" y="440"/>
                    <a:pt x="1915" y="424"/>
                  </a:cubicBezTo>
                  <a:cubicBezTo>
                    <a:pt x="1668" y="326"/>
                    <a:pt x="1425" y="279"/>
                    <a:pt x="1162" y="279"/>
                  </a:cubicBezTo>
                  <a:cubicBezTo>
                    <a:pt x="1115" y="279"/>
                    <a:pt x="1048" y="279"/>
                    <a:pt x="997" y="263"/>
                  </a:cubicBezTo>
                  <a:cubicBezTo>
                    <a:pt x="919" y="243"/>
                    <a:pt x="852" y="212"/>
                    <a:pt x="785" y="181"/>
                  </a:cubicBezTo>
                  <a:cubicBezTo>
                    <a:pt x="573" y="83"/>
                    <a:pt x="345" y="32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1660900" y="4330075"/>
              <a:ext cx="12675" cy="11725"/>
            </a:xfrm>
            <a:custGeom>
              <a:avLst/>
              <a:gdLst/>
              <a:ahLst/>
              <a:cxnLst/>
              <a:rect l="l" t="t" r="r" b="b"/>
              <a:pathLst>
                <a:path w="507" h="469" extrusionOk="0">
                  <a:moveTo>
                    <a:pt x="247" y="0"/>
                  </a:moveTo>
                  <a:cubicBezTo>
                    <a:pt x="158" y="0"/>
                    <a:pt x="76" y="58"/>
                    <a:pt x="51" y="145"/>
                  </a:cubicBezTo>
                  <a:cubicBezTo>
                    <a:pt x="0" y="263"/>
                    <a:pt x="67" y="408"/>
                    <a:pt x="181" y="459"/>
                  </a:cubicBezTo>
                  <a:cubicBezTo>
                    <a:pt x="203" y="465"/>
                    <a:pt x="225" y="468"/>
                    <a:pt x="247" y="468"/>
                  </a:cubicBezTo>
                  <a:cubicBezTo>
                    <a:pt x="341" y="468"/>
                    <a:pt x="434" y="415"/>
                    <a:pt x="475" y="310"/>
                  </a:cubicBezTo>
                  <a:cubicBezTo>
                    <a:pt x="507" y="196"/>
                    <a:pt x="460" y="47"/>
                    <a:pt x="326" y="16"/>
                  </a:cubicBezTo>
                  <a:cubicBezTo>
                    <a:pt x="300" y="5"/>
                    <a:pt x="273" y="0"/>
                    <a:pt x="24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1603700" y="4291400"/>
              <a:ext cx="10800" cy="157025"/>
            </a:xfrm>
            <a:custGeom>
              <a:avLst/>
              <a:gdLst/>
              <a:ahLst/>
              <a:cxnLst/>
              <a:rect l="l" t="t" r="r" b="b"/>
              <a:pathLst>
                <a:path w="432" h="6281" extrusionOk="0">
                  <a:moveTo>
                    <a:pt x="404" y="1"/>
                  </a:moveTo>
                  <a:cubicBezTo>
                    <a:pt x="388" y="1"/>
                    <a:pt x="367" y="9"/>
                    <a:pt x="357" y="24"/>
                  </a:cubicBezTo>
                  <a:cubicBezTo>
                    <a:pt x="114" y="2085"/>
                    <a:pt x="0" y="4181"/>
                    <a:pt x="47" y="6257"/>
                  </a:cubicBezTo>
                  <a:cubicBezTo>
                    <a:pt x="47" y="6273"/>
                    <a:pt x="64" y="6281"/>
                    <a:pt x="81" y="6281"/>
                  </a:cubicBezTo>
                  <a:cubicBezTo>
                    <a:pt x="97" y="6281"/>
                    <a:pt x="114" y="6273"/>
                    <a:pt x="114" y="6257"/>
                  </a:cubicBezTo>
                  <a:cubicBezTo>
                    <a:pt x="63" y="4181"/>
                    <a:pt x="181" y="2085"/>
                    <a:pt x="424" y="24"/>
                  </a:cubicBezTo>
                  <a:cubicBezTo>
                    <a:pt x="432" y="9"/>
                    <a:pt x="420" y="1"/>
                    <a:pt x="4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1601625" y="4284250"/>
              <a:ext cx="24175" cy="22050"/>
            </a:xfrm>
            <a:custGeom>
              <a:avLst/>
              <a:gdLst/>
              <a:ahLst/>
              <a:cxnLst/>
              <a:rect l="l" t="t" r="r" b="b"/>
              <a:pathLst>
                <a:path w="967" h="882" extrusionOk="0">
                  <a:moveTo>
                    <a:pt x="884" y="0"/>
                  </a:moveTo>
                  <a:cubicBezTo>
                    <a:pt x="719" y="67"/>
                    <a:pt x="574" y="197"/>
                    <a:pt x="460" y="346"/>
                  </a:cubicBezTo>
                  <a:lnTo>
                    <a:pt x="440" y="393"/>
                  </a:lnTo>
                  <a:cubicBezTo>
                    <a:pt x="362" y="460"/>
                    <a:pt x="295" y="507"/>
                    <a:pt x="228" y="573"/>
                  </a:cubicBezTo>
                  <a:cubicBezTo>
                    <a:pt x="130" y="640"/>
                    <a:pt x="48" y="703"/>
                    <a:pt x="16" y="821"/>
                  </a:cubicBezTo>
                  <a:cubicBezTo>
                    <a:pt x="1" y="821"/>
                    <a:pt x="1" y="852"/>
                    <a:pt x="1" y="852"/>
                  </a:cubicBezTo>
                  <a:cubicBezTo>
                    <a:pt x="8" y="873"/>
                    <a:pt x="25" y="882"/>
                    <a:pt x="44" y="882"/>
                  </a:cubicBezTo>
                  <a:cubicBezTo>
                    <a:pt x="66" y="882"/>
                    <a:pt x="90" y="869"/>
                    <a:pt x="99" y="852"/>
                  </a:cubicBezTo>
                  <a:cubicBezTo>
                    <a:pt x="228" y="754"/>
                    <a:pt x="342" y="656"/>
                    <a:pt x="440" y="526"/>
                  </a:cubicBezTo>
                  <a:cubicBezTo>
                    <a:pt x="460" y="491"/>
                    <a:pt x="476" y="460"/>
                    <a:pt x="507" y="444"/>
                  </a:cubicBezTo>
                  <a:cubicBezTo>
                    <a:pt x="538" y="408"/>
                    <a:pt x="574" y="377"/>
                    <a:pt x="621" y="361"/>
                  </a:cubicBezTo>
                  <a:cubicBezTo>
                    <a:pt x="735" y="279"/>
                    <a:pt x="833" y="181"/>
                    <a:pt x="931" y="83"/>
                  </a:cubicBezTo>
                  <a:cubicBezTo>
                    <a:pt x="951" y="67"/>
                    <a:pt x="966" y="36"/>
                    <a:pt x="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1602800" y="4282000"/>
              <a:ext cx="21725" cy="24725"/>
            </a:xfrm>
            <a:custGeom>
              <a:avLst/>
              <a:gdLst/>
              <a:ahLst/>
              <a:cxnLst/>
              <a:rect l="l" t="t" r="r" b="b"/>
              <a:pathLst>
                <a:path w="869" h="989" extrusionOk="0">
                  <a:moveTo>
                    <a:pt x="52" y="1"/>
                  </a:moveTo>
                  <a:cubicBezTo>
                    <a:pt x="47" y="1"/>
                    <a:pt x="41" y="3"/>
                    <a:pt x="36" y="8"/>
                  </a:cubicBezTo>
                  <a:cubicBezTo>
                    <a:pt x="1" y="27"/>
                    <a:pt x="20" y="75"/>
                    <a:pt x="36" y="106"/>
                  </a:cubicBezTo>
                  <a:cubicBezTo>
                    <a:pt x="134" y="239"/>
                    <a:pt x="232" y="353"/>
                    <a:pt x="362" y="451"/>
                  </a:cubicBezTo>
                  <a:cubicBezTo>
                    <a:pt x="378" y="467"/>
                    <a:pt x="413" y="498"/>
                    <a:pt x="444" y="518"/>
                  </a:cubicBezTo>
                  <a:cubicBezTo>
                    <a:pt x="476" y="550"/>
                    <a:pt x="491" y="597"/>
                    <a:pt x="511" y="632"/>
                  </a:cubicBezTo>
                  <a:cubicBezTo>
                    <a:pt x="590" y="761"/>
                    <a:pt x="672" y="860"/>
                    <a:pt x="770" y="958"/>
                  </a:cubicBezTo>
                  <a:cubicBezTo>
                    <a:pt x="794" y="968"/>
                    <a:pt x="809" y="989"/>
                    <a:pt x="827" y="989"/>
                  </a:cubicBezTo>
                  <a:cubicBezTo>
                    <a:pt x="834" y="989"/>
                    <a:pt x="843" y="984"/>
                    <a:pt x="853" y="973"/>
                  </a:cubicBezTo>
                  <a:cubicBezTo>
                    <a:pt x="868" y="958"/>
                    <a:pt x="853" y="942"/>
                    <a:pt x="853" y="926"/>
                  </a:cubicBezTo>
                  <a:cubicBezTo>
                    <a:pt x="786" y="746"/>
                    <a:pt x="672" y="581"/>
                    <a:pt x="542" y="467"/>
                  </a:cubicBezTo>
                  <a:lnTo>
                    <a:pt x="476" y="451"/>
                  </a:lnTo>
                  <a:cubicBezTo>
                    <a:pt x="429" y="385"/>
                    <a:pt x="378" y="302"/>
                    <a:pt x="315" y="239"/>
                  </a:cubicBezTo>
                  <a:cubicBezTo>
                    <a:pt x="248" y="141"/>
                    <a:pt x="181" y="59"/>
                    <a:pt x="83" y="8"/>
                  </a:cubicBezTo>
                  <a:cubicBezTo>
                    <a:pt x="73" y="8"/>
                    <a:pt x="62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1611450" y="4278475"/>
              <a:ext cx="5325" cy="32000"/>
            </a:xfrm>
            <a:custGeom>
              <a:avLst/>
              <a:gdLst/>
              <a:ahLst/>
              <a:cxnLst/>
              <a:rect l="l" t="t" r="r" b="b"/>
              <a:pathLst>
                <a:path w="213" h="1280" extrusionOk="0">
                  <a:moveTo>
                    <a:pt x="133" y="1"/>
                  </a:moveTo>
                  <a:cubicBezTo>
                    <a:pt x="106" y="1"/>
                    <a:pt x="83" y="40"/>
                    <a:pt x="83" y="70"/>
                  </a:cubicBezTo>
                  <a:cubicBezTo>
                    <a:pt x="47" y="231"/>
                    <a:pt x="47" y="396"/>
                    <a:pt x="67" y="541"/>
                  </a:cubicBezTo>
                  <a:cubicBezTo>
                    <a:pt x="67" y="577"/>
                    <a:pt x="83" y="624"/>
                    <a:pt x="83" y="659"/>
                  </a:cubicBezTo>
                  <a:cubicBezTo>
                    <a:pt x="83" y="706"/>
                    <a:pt x="67" y="757"/>
                    <a:pt x="47" y="789"/>
                  </a:cubicBezTo>
                  <a:cubicBezTo>
                    <a:pt x="16" y="934"/>
                    <a:pt x="0" y="1083"/>
                    <a:pt x="16" y="1213"/>
                  </a:cubicBezTo>
                  <a:cubicBezTo>
                    <a:pt x="16" y="1248"/>
                    <a:pt x="16" y="1279"/>
                    <a:pt x="47" y="1279"/>
                  </a:cubicBezTo>
                  <a:cubicBezTo>
                    <a:pt x="67" y="1279"/>
                    <a:pt x="83" y="1264"/>
                    <a:pt x="83" y="1248"/>
                  </a:cubicBezTo>
                  <a:cubicBezTo>
                    <a:pt x="165" y="1067"/>
                    <a:pt x="196" y="887"/>
                    <a:pt x="181" y="691"/>
                  </a:cubicBezTo>
                  <a:lnTo>
                    <a:pt x="145" y="639"/>
                  </a:lnTo>
                  <a:cubicBezTo>
                    <a:pt x="165" y="541"/>
                    <a:pt x="181" y="463"/>
                    <a:pt x="196" y="365"/>
                  </a:cubicBezTo>
                  <a:cubicBezTo>
                    <a:pt x="212" y="247"/>
                    <a:pt x="212" y="133"/>
                    <a:pt x="181" y="35"/>
                  </a:cubicBezTo>
                  <a:cubicBezTo>
                    <a:pt x="181" y="19"/>
                    <a:pt x="165" y="4"/>
                    <a:pt x="145" y="4"/>
                  </a:cubicBezTo>
                  <a:cubicBezTo>
                    <a:pt x="141" y="2"/>
                    <a:pt x="137" y="1"/>
                    <a:pt x="1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1598400" y="4293025"/>
              <a:ext cx="31025" cy="3950"/>
            </a:xfrm>
            <a:custGeom>
              <a:avLst/>
              <a:gdLst/>
              <a:ahLst/>
              <a:cxnLst/>
              <a:rect l="l" t="t" r="r" b="b"/>
              <a:pathLst>
                <a:path w="1241" h="158" extrusionOk="0">
                  <a:moveTo>
                    <a:pt x="224" y="0"/>
                  </a:moveTo>
                  <a:cubicBezTo>
                    <a:pt x="167" y="0"/>
                    <a:pt x="109" y="4"/>
                    <a:pt x="47" y="10"/>
                  </a:cubicBezTo>
                  <a:cubicBezTo>
                    <a:pt x="32" y="10"/>
                    <a:pt x="0" y="10"/>
                    <a:pt x="0" y="42"/>
                  </a:cubicBezTo>
                  <a:cubicBezTo>
                    <a:pt x="0" y="57"/>
                    <a:pt x="16" y="77"/>
                    <a:pt x="32" y="93"/>
                  </a:cubicBezTo>
                  <a:cubicBezTo>
                    <a:pt x="141" y="135"/>
                    <a:pt x="265" y="157"/>
                    <a:pt x="383" y="157"/>
                  </a:cubicBezTo>
                  <a:cubicBezTo>
                    <a:pt x="442" y="157"/>
                    <a:pt x="500" y="152"/>
                    <a:pt x="554" y="140"/>
                  </a:cubicBezTo>
                  <a:lnTo>
                    <a:pt x="620" y="124"/>
                  </a:lnTo>
                  <a:cubicBezTo>
                    <a:pt x="703" y="124"/>
                    <a:pt x="801" y="140"/>
                    <a:pt x="883" y="140"/>
                  </a:cubicBezTo>
                  <a:cubicBezTo>
                    <a:pt x="925" y="146"/>
                    <a:pt x="967" y="149"/>
                    <a:pt x="1007" y="149"/>
                  </a:cubicBezTo>
                  <a:cubicBezTo>
                    <a:pt x="1076" y="149"/>
                    <a:pt x="1141" y="138"/>
                    <a:pt x="1193" y="109"/>
                  </a:cubicBezTo>
                  <a:cubicBezTo>
                    <a:pt x="1209" y="109"/>
                    <a:pt x="1225" y="93"/>
                    <a:pt x="1225" y="77"/>
                  </a:cubicBezTo>
                  <a:cubicBezTo>
                    <a:pt x="1240" y="42"/>
                    <a:pt x="1193" y="26"/>
                    <a:pt x="1158" y="10"/>
                  </a:cubicBezTo>
                  <a:cubicBezTo>
                    <a:pt x="1098" y="4"/>
                    <a:pt x="1034" y="0"/>
                    <a:pt x="970" y="0"/>
                  </a:cubicBezTo>
                  <a:cubicBezTo>
                    <a:pt x="880" y="0"/>
                    <a:pt x="788" y="8"/>
                    <a:pt x="703" y="26"/>
                  </a:cubicBezTo>
                  <a:cubicBezTo>
                    <a:pt x="667" y="26"/>
                    <a:pt x="636" y="42"/>
                    <a:pt x="605" y="42"/>
                  </a:cubicBezTo>
                  <a:cubicBezTo>
                    <a:pt x="554" y="42"/>
                    <a:pt x="507" y="26"/>
                    <a:pt x="455" y="26"/>
                  </a:cubicBezTo>
                  <a:cubicBezTo>
                    <a:pt x="380" y="8"/>
                    <a:pt x="304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1"/>
            <p:cNvSpPr/>
            <p:nvPr/>
          </p:nvSpPr>
          <p:spPr>
            <a:xfrm>
              <a:off x="1598775" y="4289150"/>
              <a:ext cx="29475" cy="12300"/>
            </a:xfrm>
            <a:custGeom>
              <a:avLst/>
              <a:gdLst/>
              <a:ahLst/>
              <a:cxnLst/>
              <a:rect l="l" t="t" r="r" b="b"/>
              <a:pathLst>
                <a:path w="1179" h="492" extrusionOk="0">
                  <a:moveTo>
                    <a:pt x="1112" y="1"/>
                  </a:moveTo>
                  <a:cubicBezTo>
                    <a:pt x="931" y="1"/>
                    <a:pt x="751" y="52"/>
                    <a:pt x="605" y="150"/>
                  </a:cubicBezTo>
                  <a:lnTo>
                    <a:pt x="554" y="197"/>
                  </a:lnTo>
                  <a:cubicBezTo>
                    <a:pt x="476" y="212"/>
                    <a:pt x="393" y="248"/>
                    <a:pt x="295" y="264"/>
                  </a:cubicBezTo>
                  <a:cubicBezTo>
                    <a:pt x="197" y="295"/>
                    <a:pt x="99" y="330"/>
                    <a:pt x="17" y="409"/>
                  </a:cubicBezTo>
                  <a:cubicBezTo>
                    <a:pt x="17" y="428"/>
                    <a:pt x="1" y="444"/>
                    <a:pt x="1" y="460"/>
                  </a:cubicBezTo>
                  <a:cubicBezTo>
                    <a:pt x="1" y="491"/>
                    <a:pt x="48" y="491"/>
                    <a:pt x="99" y="491"/>
                  </a:cubicBezTo>
                  <a:cubicBezTo>
                    <a:pt x="244" y="444"/>
                    <a:pt x="378" y="393"/>
                    <a:pt x="507" y="311"/>
                  </a:cubicBezTo>
                  <a:cubicBezTo>
                    <a:pt x="539" y="295"/>
                    <a:pt x="574" y="264"/>
                    <a:pt x="605" y="264"/>
                  </a:cubicBezTo>
                  <a:cubicBezTo>
                    <a:pt x="637" y="232"/>
                    <a:pt x="688" y="232"/>
                    <a:pt x="735" y="232"/>
                  </a:cubicBezTo>
                  <a:cubicBezTo>
                    <a:pt x="868" y="197"/>
                    <a:pt x="998" y="150"/>
                    <a:pt x="1112" y="83"/>
                  </a:cubicBezTo>
                  <a:cubicBezTo>
                    <a:pt x="1143" y="83"/>
                    <a:pt x="1178" y="52"/>
                    <a:pt x="1163" y="36"/>
                  </a:cubicBezTo>
                  <a:cubicBezTo>
                    <a:pt x="1143" y="1"/>
                    <a:pt x="1127" y="1"/>
                    <a:pt x="1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1"/>
            <p:cNvSpPr/>
            <p:nvPr/>
          </p:nvSpPr>
          <p:spPr>
            <a:xfrm>
              <a:off x="1606525" y="4280225"/>
              <a:ext cx="13975" cy="29100"/>
            </a:xfrm>
            <a:custGeom>
              <a:avLst/>
              <a:gdLst/>
              <a:ahLst/>
              <a:cxnLst/>
              <a:rect l="l" t="t" r="r" b="b"/>
              <a:pathLst>
                <a:path w="559" h="1164" extrusionOk="0">
                  <a:moveTo>
                    <a:pt x="48" y="0"/>
                  </a:moveTo>
                  <a:cubicBezTo>
                    <a:pt x="1" y="0"/>
                    <a:pt x="1" y="47"/>
                    <a:pt x="17" y="98"/>
                  </a:cubicBezTo>
                  <a:cubicBezTo>
                    <a:pt x="68" y="244"/>
                    <a:pt x="130" y="373"/>
                    <a:pt x="229" y="507"/>
                  </a:cubicBezTo>
                  <a:cubicBezTo>
                    <a:pt x="244" y="538"/>
                    <a:pt x="264" y="569"/>
                    <a:pt x="280" y="605"/>
                  </a:cubicBezTo>
                  <a:cubicBezTo>
                    <a:pt x="295" y="636"/>
                    <a:pt x="311" y="687"/>
                    <a:pt x="311" y="734"/>
                  </a:cubicBezTo>
                  <a:cubicBezTo>
                    <a:pt x="342" y="864"/>
                    <a:pt x="409" y="997"/>
                    <a:pt x="476" y="1111"/>
                  </a:cubicBezTo>
                  <a:cubicBezTo>
                    <a:pt x="488" y="1136"/>
                    <a:pt x="511" y="1164"/>
                    <a:pt x="528" y="1164"/>
                  </a:cubicBezTo>
                  <a:cubicBezTo>
                    <a:pt x="532" y="1164"/>
                    <a:pt x="536" y="1162"/>
                    <a:pt x="539" y="1158"/>
                  </a:cubicBezTo>
                  <a:cubicBezTo>
                    <a:pt x="558" y="1143"/>
                    <a:pt x="558" y="1127"/>
                    <a:pt x="558" y="1095"/>
                  </a:cubicBezTo>
                  <a:cubicBezTo>
                    <a:pt x="539" y="915"/>
                    <a:pt x="492" y="734"/>
                    <a:pt x="378" y="589"/>
                  </a:cubicBezTo>
                  <a:lnTo>
                    <a:pt x="342" y="554"/>
                  </a:lnTo>
                  <a:cubicBezTo>
                    <a:pt x="311" y="456"/>
                    <a:pt x="280" y="373"/>
                    <a:pt x="244" y="295"/>
                  </a:cubicBezTo>
                  <a:cubicBezTo>
                    <a:pt x="213" y="177"/>
                    <a:pt x="166" y="79"/>
                    <a:pt x="83" y="16"/>
                  </a:cubicBezTo>
                  <a:cubicBezTo>
                    <a:pt x="68" y="0"/>
                    <a:pt x="68" y="0"/>
                    <a:pt x="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1605750" y="4280500"/>
              <a:ext cx="15925" cy="28300"/>
            </a:xfrm>
            <a:custGeom>
              <a:avLst/>
              <a:gdLst/>
              <a:ahLst/>
              <a:cxnLst/>
              <a:rect l="l" t="t" r="r" b="b"/>
              <a:pathLst>
                <a:path w="637" h="1132" extrusionOk="0">
                  <a:moveTo>
                    <a:pt x="603" y="1"/>
                  </a:moveTo>
                  <a:cubicBezTo>
                    <a:pt x="576" y="1"/>
                    <a:pt x="548" y="27"/>
                    <a:pt x="523" y="52"/>
                  </a:cubicBezTo>
                  <a:cubicBezTo>
                    <a:pt x="440" y="186"/>
                    <a:pt x="373" y="315"/>
                    <a:pt x="326" y="480"/>
                  </a:cubicBezTo>
                  <a:cubicBezTo>
                    <a:pt x="326" y="511"/>
                    <a:pt x="311" y="543"/>
                    <a:pt x="295" y="578"/>
                  </a:cubicBezTo>
                  <a:cubicBezTo>
                    <a:pt x="275" y="610"/>
                    <a:pt x="244" y="657"/>
                    <a:pt x="213" y="692"/>
                  </a:cubicBezTo>
                  <a:cubicBezTo>
                    <a:pt x="130" y="806"/>
                    <a:pt x="63" y="920"/>
                    <a:pt x="16" y="1049"/>
                  </a:cubicBezTo>
                  <a:cubicBezTo>
                    <a:pt x="1" y="1084"/>
                    <a:pt x="1" y="1116"/>
                    <a:pt x="32" y="1132"/>
                  </a:cubicBezTo>
                  <a:cubicBezTo>
                    <a:pt x="48" y="1132"/>
                    <a:pt x="63" y="1116"/>
                    <a:pt x="79" y="1116"/>
                  </a:cubicBezTo>
                  <a:cubicBezTo>
                    <a:pt x="213" y="986"/>
                    <a:pt x="311" y="821"/>
                    <a:pt x="373" y="657"/>
                  </a:cubicBezTo>
                  <a:lnTo>
                    <a:pt x="373" y="594"/>
                  </a:lnTo>
                  <a:cubicBezTo>
                    <a:pt x="424" y="511"/>
                    <a:pt x="472" y="429"/>
                    <a:pt x="507" y="347"/>
                  </a:cubicBezTo>
                  <a:cubicBezTo>
                    <a:pt x="570" y="264"/>
                    <a:pt x="621" y="166"/>
                    <a:pt x="636" y="52"/>
                  </a:cubicBezTo>
                  <a:cubicBezTo>
                    <a:pt x="636" y="36"/>
                    <a:pt x="636" y="21"/>
                    <a:pt x="621" y="5"/>
                  </a:cubicBezTo>
                  <a:cubicBezTo>
                    <a:pt x="615" y="2"/>
                    <a:pt x="609" y="1"/>
                    <a:pt x="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1599575" y="4286400"/>
              <a:ext cx="28275" cy="14650"/>
            </a:xfrm>
            <a:custGeom>
              <a:avLst/>
              <a:gdLst/>
              <a:ahLst/>
              <a:cxnLst/>
              <a:rect l="l" t="t" r="r" b="b"/>
              <a:pathLst>
                <a:path w="1131" h="586" extrusionOk="0">
                  <a:moveTo>
                    <a:pt x="34" y="1"/>
                  </a:moveTo>
                  <a:cubicBezTo>
                    <a:pt x="21" y="1"/>
                    <a:pt x="8" y="5"/>
                    <a:pt x="0" y="12"/>
                  </a:cubicBezTo>
                  <a:cubicBezTo>
                    <a:pt x="0" y="48"/>
                    <a:pt x="0" y="63"/>
                    <a:pt x="16" y="79"/>
                  </a:cubicBezTo>
                  <a:cubicBezTo>
                    <a:pt x="149" y="209"/>
                    <a:pt x="310" y="307"/>
                    <a:pt x="475" y="358"/>
                  </a:cubicBezTo>
                  <a:lnTo>
                    <a:pt x="542" y="342"/>
                  </a:lnTo>
                  <a:cubicBezTo>
                    <a:pt x="605" y="389"/>
                    <a:pt x="687" y="440"/>
                    <a:pt x="770" y="487"/>
                  </a:cubicBezTo>
                  <a:cubicBezTo>
                    <a:pt x="852" y="538"/>
                    <a:pt x="950" y="585"/>
                    <a:pt x="1064" y="585"/>
                  </a:cubicBezTo>
                  <a:cubicBezTo>
                    <a:pt x="1080" y="585"/>
                    <a:pt x="1095" y="585"/>
                    <a:pt x="1095" y="570"/>
                  </a:cubicBezTo>
                  <a:cubicBezTo>
                    <a:pt x="1131" y="554"/>
                    <a:pt x="1095" y="503"/>
                    <a:pt x="1064" y="487"/>
                  </a:cubicBezTo>
                  <a:cubicBezTo>
                    <a:pt x="934" y="405"/>
                    <a:pt x="785" y="342"/>
                    <a:pt x="640" y="307"/>
                  </a:cubicBezTo>
                  <a:cubicBezTo>
                    <a:pt x="605" y="291"/>
                    <a:pt x="573" y="291"/>
                    <a:pt x="542" y="275"/>
                  </a:cubicBezTo>
                  <a:cubicBezTo>
                    <a:pt x="507" y="260"/>
                    <a:pt x="475" y="224"/>
                    <a:pt x="424" y="193"/>
                  </a:cubicBezTo>
                  <a:cubicBezTo>
                    <a:pt x="326" y="111"/>
                    <a:pt x="197" y="48"/>
                    <a:pt x="67" y="12"/>
                  </a:cubicBezTo>
                  <a:cubicBezTo>
                    <a:pt x="59" y="5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1611450" y="4296900"/>
              <a:ext cx="400" cy="525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0" y="1"/>
                  </a:moveTo>
                  <a:lnTo>
                    <a:pt x="0" y="20"/>
                  </a:lnTo>
                  <a:lnTo>
                    <a:pt x="16" y="2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1611050" y="42916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1" y="1"/>
                  </a:moveTo>
                  <a:cubicBezTo>
                    <a:pt x="16" y="16"/>
                    <a:pt x="16" y="16"/>
                    <a:pt x="32" y="16"/>
                  </a:cubicBezTo>
                  <a:cubicBezTo>
                    <a:pt x="16" y="16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1613900" y="4290825"/>
              <a:ext cx="425" cy="800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0"/>
                  </a:moveTo>
                  <a:cubicBezTo>
                    <a:pt x="0" y="16"/>
                    <a:pt x="0" y="32"/>
                    <a:pt x="16" y="3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1611450" y="42965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16" y="1"/>
                    <a:pt x="16" y="1"/>
                    <a:pt x="0" y="17"/>
                  </a:cubicBezTo>
                  <a:lnTo>
                    <a:pt x="16" y="17"/>
                  </a:lnTo>
                  <a:cubicBezTo>
                    <a:pt x="16" y="1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1610175" y="4292875"/>
              <a:ext cx="6600" cy="4050"/>
            </a:xfrm>
            <a:custGeom>
              <a:avLst/>
              <a:gdLst/>
              <a:ahLst/>
              <a:cxnLst/>
              <a:rect l="l" t="t" r="r" b="b"/>
              <a:pathLst>
                <a:path w="264" h="162" extrusionOk="0">
                  <a:moveTo>
                    <a:pt x="247" y="1"/>
                  </a:moveTo>
                  <a:cubicBezTo>
                    <a:pt x="247" y="16"/>
                    <a:pt x="232" y="32"/>
                    <a:pt x="232" y="48"/>
                  </a:cubicBezTo>
                  <a:lnTo>
                    <a:pt x="263" y="48"/>
                  </a:lnTo>
                  <a:cubicBezTo>
                    <a:pt x="263" y="32"/>
                    <a:pt x="263" y="16"/>
                    <a:pt x="247" y="1"/>
                  </a:cubicBezTo>
                  <a:close/>
                  <a:moveTo>
                    <a:pt x="0" y="83"/>
                  </a:moveTo>
                  <a:cubicBezTo>
                    <a:pt x="0" y="115"/>
                    <a:pt x="20" y="146"/>
                    <a:pt x="51" y="162"/>
                  </a:cubicBezTo>
                  <a:cubicBezTo>
                    <a:pt x="67" y="146"/>
                    <a:pt x="67" y="146"/>
                    <a:pt x="83" y="146"/>
                  </a:cubicBezTo>
                  <a:cubicBezTo>
                    <a:pt x="83" y="130"/>
                    <a:pt x="98" y="115"/>
                    <a:pt x="118" y="99"/>
                  </a:cubicBezTo>
                  <a:lnTo>
                    <a:pt x="118" y="83"/>
                  </a:lnTo>
                  <a:lnTo>
                    <a:pt x="51" y="99"/>
                  </a:lnTo>
                  <a:cubicBezTo>
                    <a:pt x="36" y="83"/>
                    <a:pt x="20" y="83"/>
                    <a:pt x="0" y="83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1611450" y="4290825"/>
              <a:ext cx="4525" cy="6600"/>
            </a:xfrm>
            <a:custGeom>
              <a:avLst/>
              <a:gdLst/>
              <a:ahLst/>
              <a:cxnLst/>
              <a:rect l="l" t="t" r="r" b="b"/>
              <a:pathLst>
                <a:path w="181" h="264" extrusionOk="0">
                  <a:moveTo>
                    <a:pt x="83" y="0"/>
                  </a:moveTo>
                  <a:cubicBezTo>
                    <a:pt x="47" y="0"/>
                    <a:pt x="16" y="16"/>
                    <a:pt x="0" y="32"/>
                  </a:cubicBezTo>
                  <a:cubicBezTo>
                    <a:pt x="0" y="32"/>
                    <a:pt x="0" y="47"/>
                    <a:pt x="16" y="47"/>
                  </a:cubicBezTo>
                  <a:cubicBezTo>
                    <a:pt x="32" y="67"/>
                    <a:pt x="47" y="83"/>
                    <a:pt x="67" y="98"/>
                  </a:cubicBezTo>
                  <a:lnTo>
                    <a:pt x="98" y="98"/>
                  </a:lnTo>
                  <a:lnTo>
                    <a:pt x="98" y="67"/>
                  </a:lnTo>
                  <a:cubicBezTo>
                    <a:pt x="98" y="47"/>
                    <a:pt x="114" y="47"/>
                    <a:pt x="114" y="32"/>
                  </a:cubicBezTo>
                  <a:cubicBezTo>
                    <a:pt x="98" y="32"/>
                    <a:pt x="98" y="16"/>
                    <a:pt x="98" y="0"/>
                  </a:cubicBezTo>
                  <a:close/>
                  <a:moveTo>
                    <a:pt x="145" y="212"/>
                  </a:moveTo>
                  <a:lnTo>
                    <a:pt x="145" y="244"/>
                  </a:lnTo>
                  <a:lnTo>
                    <a:pt x="130" y="263"/>
                  </a:lnTo>
                  <a:cubicBezTo>
                    <a:pt x="145" y="263"/>
                    <a:pt x="165" y="244"/>
                    <a:pt x="181" y="244"/>
                  </a:cubicBezTo>
                  <a:cubicBezTo>
                    <a:pt x="165" y="228"/>
                    <a:pt x="145" y="228"/>
                    <a:pt x="145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1611450" y="4290825"/>
              <a:ext cx="4925" cy="6975"/>
            </a:xfrm>
            <a:custGeom>
              <a:avLst/>
              <a:gdLst/>
              <a:ahLst/>
              <a:cxnLst/>
              <a:rect l="l" t="t" r="r" b="b"/>
              <a:pathLst>
                <a:path w="197" h="279" extrusionOk="0">
                  <a:moveTo>
                    <a:pt x="114" y="0"/>
                  </a:moveTo>
                  <a:lnTo>
                    <a:pt x="114" y="32"/>
                  </a:lnTo>
                  <a:cubicBezTo>
                    <a:pt x="114" y="47"/>
                    <a:pt x="98" y="47"/>
                    <a:pt x="98" y="67"/>
                  </a:cubicBezTo>
                  <a:lnTo>
                    <a:pt x="98" y="98"/>
                  </a:lnTo>
                  <a:cubicBezTo>
                    <a:pt x="114" y="114"/>
                    <a:pt x="145" y="114"/>
                    <a:pt x="165" y="130"/>
                  </a:cubicBezTo>
                  <a:lnTo>
                    <a:pt x="181" y="130"/>
                  </a:lnTo>
                  <a:cubicBezTo>
                    <a:pt x="181" y="114"/>
                    <a:pt x="196" y="98"/>
                    <a:pt x="196" y="83"/>
                  </a:cubicBezTo>
                  <a:cubicBezTo>
                    <a:pt x="196" y="47"/>
                    <a:pt x="181" y="32"/>
                    <a:pt x="145" y="16"/>
                  </a:cubicBezTo>
                  <a:cubicBezTo>
                    <a:pt x="145" y="16"/>
                    <a:pt x="130" y="16"/>
                    <a:pt x="114" y="0"/>
                  </a:cubicBezTo>
                  <a:close/>
                  <a:moveTo>
                    <a:pt x="67" y="181"/>
                  </a:moveTo>
                  <a:cubicBezTo>
                    <a:pt x="47" y="197"/>
                    <a:pt x="32" y="212"/>
                    <a:pt x="32" y="228"/>
                  </a:cubicBezTo>
                  <a:cubicBezTo>
                    <a:pt x="32" y="228"/>
                    <a:pt x="16" y="228"/>
                    <a:pt x="16" y="244"/>
                  </a:cubicBezTo>
                  <a:lnTo>
                    <a:pt x="0" y="263"/>
                  </a:lnTo>
                  <a:cubicBezTo>
                    <a:pt x="32" y="279"/>
                    <a:pt x="47" y="279"/>
                    <a:pt x="83" y="279"/>
                  </a:cubicBezTo>
                  <a:cubicBezTo>
                    <a:pt x="98" y="279"/>
                    <a:pt x="114" y="279"/>
                    <a:pt x="130" y="263"/>
                  </a:cubicBezTo>
                  <a:lnTo>
                    <a:pt x="145" y="244"/>
                  </a:lnTo>
                  <a:lnTo>
                    <a:pt x="145" y="212"/>
                  </a:lnTo>
                  <a:cubicBezTo>
                    <a:pt x="114" y="212"/>
                    <a:pt x="83" y="197"/>
                    <a:pt x="67" y="18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1609775" y="4291600"/>
              <a:ext cx="7000" cy="5325"/>
            </a:xfrm>
            <a:custGeom>
              <a:avLst/>
              <a:gdLst/>
              <a:ahLst/>
              <a:cxnLst/>
              <a:rect l="l" t="t" r="r" b="b"/>
              <a:pathLst>
                <a:path w="280" h="213" extrusionOk="0">
                  <a:moveTo>
                    <a:pt x="52" y="1"/>
                  </a:moveTo>
                  <a:cubicBezTo>
                    <a:pt x="52" y="16"/>
                    <a:pt x="36" y="16"/>
                    <a:pt x="36" y="36"/>
                  </a:cubicBezTo>
                  <a:cubicBezTo>
                    <a:pt x="16" y="67"/>
                    <a:pt x="0" y="99"/>
                    <a:pt x="16" y="134"/>
                  </a:cubicBezTo>
                  <a:cubicBezTo>
                    <a:pt x="36" y="134"/>
                    <a:pt x="52" y="134"/>
                    <a:pt x="67" y="150"/>
                  </a:cubicBezTo>
                  <a:lnTo>
                    <a:pt x="134" y="134"/>
                  </a:lnTo>
                  <a:lnTo>
                    <a:pt x="134" y="150"/>
                  </a:lnTo>
                  <a:cubicBezTo>
                    <a:pt x="150" y="166"/>
                    <a:pt x="181" y="181"/>
                    <a:pt x="212" y="181"/>
                  </a:cubicBezTo>
                  <a:cubicBezTo>
                    <a:pt x="212" y="197"/>
                    <a:pt x="232" y="197"/>
                    <a:pt x="248" y="213"/>
                  </a:cubicBezTo>
                  <a:cubicBezTo>
                    <a:pt x="248" y="197"/>
                    <a:pt x="263" y="197"/>
                    <a:pt x="263" y="181"/>
                  </a:cubicBezTo>
                  <a:cubicBezTo>
                    <a:pt x="279" y="166"/>
                    <a:pt x="279" y="134"/>
                    <a:pt x="279" y="99"/>
                  </a:cubicBezTo>
                  <a:lnTo>
                    <a:pt x="232" y="99"/>
                  </a:lnTo>
                  <a:cubicBezTo>
                    <a:pt x="212" y="83"/>
                    <a:pt x="181" y="83"/>
                    <a:pt x="165" y="67"/>
                  </a:cubicBezTo>
                  <a:lnTo>
                    <a:pt x="134" y="67"/>
                  </a:lnTo>
                  <a:cubicBezTo>
                    <a:pt x="114" y="52"/>
                    <a:pt x="99" y="36"/>
                    <a:pt x="83" y="16"/>
                  </a:cubicBezTo>
                  <a:cubicBezTo>
                    <a:pt x="67" y="16"/>
                    <a:pt x="67" y="16"/>
                    <a:pt x="5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1499375" y="4300250"/>
              <a:ext cx="65875" cy="111975"/>
            </a:xfrm>
            <a:custGeom>
              <a:avLst/>
              <a:gdLst/>
              <a:ahLst/>
              <a:cxnLst/>
              <a:rect l="l" t="t" r="r" b="b"/>
              <a:pathLst>
                <a:path w="2635" h="4479" extrusionOk="0">
                  <a:moveTo>
                    <a:pt x="2293" y="0"/>
                  </a:moveTo>
                  <a:lnTo>
                    <a:pt x="2293" y="0"/>
                  </a:lnTo>
                  <a:cubicBezTo>
                    <a:pt x="2144" y="1389"/>
                    <a:pt x="1751" y="2779"/>
                    <a:pt x="1163" y="4023"/>
                  </a:cubicBezTo>
                  <a:cubicBezTo>
                    <a:pt x="1147" y="3058"/>
                    <a:pt x="1245" y="2076"/>
                    <a:pt x="1457" y="1142"/>
                  </a:cubicBezTo>
                  <a:lnTo>
                    <a:pt x="1457" y="1142"/>
                  </a:lnTo>
                  <a:cubicBezTo>
                    <a:pt x="1065" y="2092"/>
                    <a:pt x="755" y="3089"/>
                    <a:pt x="558" y="4121"/>
                  </a:cubicBezTo>
                  <a:cubicBezTo>
                    <a:pt x="492" y="3140"/>
                    <a:pt x="409" y="2143"/>
                    <a:pt x="527" y="1162"/>
                  </a:cubicBezTo>
                  <a:lnTo>
                    <a:pt x="527" y="1162"/>
                  </a:lnTo>
                  <a:cubicBezTo>
                    <a:pt x="150" y="2123"/>
                    <a:pt x="1" y="3203"/>
                    <a:pt x="83" y="4251"/>
                  </a:cubicBezTo>
                  <a:lnTo>
                    <a:pt x="2160" y="4478"/>
                  </a:lnTo>
                  <a:cubicBezTo>
                    <a:pt x="2407" y="3811"/>
                    <a:pt x="2568" y="3105"/>
                    <a:pt x="2635" y="2386"/>
                  </a:cubicBezTo>
                  <a:lnTo>
                    <a:pt x="2635" y="2386"/>
                  </a:lnTo>
                  <a:cubicBezTo>
                    <a:pt x="2438" y="2975"/>
                    <a:pt x="2128" y="3532"/>
                    <a:pt x="1751" y="3972"/>
                  </a:cubicBezTo>
                  <a:cubicBezTo>
                    <a:pt x="2097" y="2681"/>
                    <a:pt x="2273" y="1338"/>
                    <a:pt x="22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1537850" y="4286400"/>
              <a:ext cx="38000" cy="36050"/>
            </a:xfrm>
            <a:custGeom>
              <a:avLst/>
              <a:gdLst/>
              <a:ahLst/>
              <a:cxnLst/>
              <a:rect l="l" t="t" r="r" b="b"/>
              <a:pathLst>
                <a:path w="1520" h="1442" extrusionOk="0">
                  <a:moveTo>
                    <a:pt x="566" y="1"/>
                  </a:moveTo>
                  <a:cubicBezTo>
                    <a:pt x="533" y="1"/>
                    <a:pt x="500" y="10"/>
                    <a:pt x="475" y="28"/>
                  </a:cubicBezTo>
                  <a:cubicBezTo>
                    <a:pt x="440" y="79"/>
                    <a:pt x="424" y="126"/>
                    <a:pt x="440" y="177"/>
                  </a:cubicBezTo>
                  <a:cubicBezTo>
                    <a:pt x="440" y="255"/>
                    <a:pt x="459" y="340"/>
                    <a:pt x="491" y="421"/>
                  </a:cubicBezTo>
                  <a:lnTo>
                    <a:pt x="491" y="421"/>
                  </a:lnTo>
                  <a:cubicBezTo>
                    <a:pt x="464" y="378"/>
                    <a:pt x="432" y="339"/>
                    <a:pt x="393" y="307"/>
                  </a:cubicBezTo>
                  <a:cubicBezTo>
                    <a:pt x="348" y="252"/>
                    <a:pt x="275" y="219"/>
                    <a:pt x="203" y="219"/>
                  </a:cubicBezTo>
                  <a:cubicBezTo>
                    <a:pt x="167" y="219"/>
                    <a:pt x="131" y="227"/>
                    <a:pt x="99" y="244"/>
                  </a:cubicBezTo>
                  <a:cubicBezTo>
                    <a:pt x="1" y="307"/>
                    <a:pt x="1" y="456"/>
                    <a:pt x="83" y="554"/>
                  </a:cubicBezTo>
                  <a:cubicBezTo>
                    <a:pt x="165" y="636"/>
                    <a:pt x="279" y="684"/>
                    <a:pt x="393" y="715"/>
                  </a:cubicBezTo>
                  <a:cubicBezTo>
                    <a:pt x="295" y="735"/>
                    <a:pt x="197" y="750"/>
                    <a:pt x="130" y="813"/>
                  </a:cubicBezTo>
                  <a:cubicBezTo>
                    <a:pt x="48" y="880"/>
                    <a:pt x="32" y="994"/>
                    <a:pt x="99" y="1060"/>
                  </a:cubicBezTo>
                  <a:cubicBezTo>
                    <a:pt x="132" y="1084"/>
                    <a:pt x="177" y="1096"/>
                    <a:pt x="222" y="1096"/>
                  </a:cubicBezTo>
                  <a:cubicBezTo>
                    <a:pt x="266" y="1096"/>
                    <a:pt x="311" y="1084"/>
                    <a:pt x="342" y="1060"/>
                  </a:cubicBezTo>
                  <a:cubicBezTo>
                    <a:pt x="409" y="1009"/>
                    <a:pt x="460" y="947"/>
                    <a:pt x="491" y="880"/>
                  </a:cubicBezTo>
                  <a:lnTo>
                    <a:pt x="491" y="880"/>
                  </a:lnTo>
                  <a:cubicBezTo>
                    <a:pt x="475" y="978"/>
                    <a:pt x="460" y="1060"/>
                    <a:pt x="424" y="1158"/>
                  </a:cubicBezTo>
                  <a:cubicBezTo>
                    <a:pt x="424" y="1225"/>
                    <a:pt x="409" y="1288"/>
                    <a:pt x="424" y="1339"/>
                  </a:cubicBezTo>
                  <a:cubicBezTo>
                    <a:pt x="454" y="1392"/>
                    <a:pt x="503" y="1425"/>
                    <a:pt x="558" y="1425"/>
                  </a:cubicBezTo>
                  <a:cubicBezTo>
                    <a:pt x="568" y="1425"/>
                    <a:pt x="579" y="1424"/>
                    <a:pt x="589" y="1421"/>
                  </a:cubicBezTo>
                  <a:cubicBezTo>
                    <a:pt x="605" y="1402"/>
                    <a:pt x="621" y="1386"/>
                    <a:pt x="636" y="1370"/>
                  </a:cubicBezTo>
                  <a:cubicBezTo>
                    <a:pt x="734" y="1241"/>
                    <a:pt x="719" y="1060"/>
                    <a:pt x="703" y="896"/>
                  </a:cubicBezTo>
                  <a:lnTo>
                    <a:pt x="703" y="896"/>
                  </a:lnTo>
                  <a:cubicBezTo>
                    <a:pt x="770" y="1076"/>
                    <a:pt x="884" y="1257"/>
                    <a:pt x="1029" y="1386"/>
                  </a:cubicBezTo>
                  <a:cubicBezTo>
                    <a:pt x="1058" y="1415"/>
                    <a:pt x="1095" y="1441"/>
                    <a:pt x="1135" y="1441"/>
                  </a:cubicBezTo>
                  <a:cubicBezTo>
                    <a:pt x="1144" y="1441"/>
                    <a:pt x="1153" y="1440"/>
                    <a:pt x="1162" y="1437"/>
                  </a:cubicBezTo>
                  <a:cubicBezTo>
                    <a:pt x="1225" y="1421"/>
                    <a:pt x="1245" y="1339"/>
                    <a:pt x="1225" y="1272"/>
                  </a:cubicBezTo>
                  <a:cubicBezTo>
                    <a:pt x="1178" y="1076"/>
                    <a:pt x="1029" y="896"/>
                    <a:pt x="852" y="797"/>
                  </a:cubicBezTo>
                  <a:lnTo>
                    <a:pt x="868" y="782"/>
                  </a:lnTo>
                  <a:cubicBezTo>
                    <a:pt x="966" y="833"/>
                    <a:pt x="1080" y="880"/>
                    <a:pt x="1194" y="931"/>
                  </a:cubicBezTo>
                  <a:cubicBezTo>
                    <a:pt x="1248" y="944"/>
                    <a:pt x="1299" y="967"/>
                    <a:pt x="1352" y="967"/>
                  </a:cubicBezTo>
                  <a:cubicBezTo>
                    <a:pt x="1365" y="967"/>
                    <a:pt x="1377" y="965"/>
                    <a:pt x="1390" y="962"/>
                  </a:cubicBezTo>
                  <a:cubicBezTo>
                    <a:pt x="1441" y="962"/>
                    <a:pt x="1504" y="911"/>
                    <a:pt x="1519" y="864"/>
                  </a:cubicBezTo>
                  <a:cubicBezTo>
                    <a:pt x="1519" y="813"/>
                    <a:pt x="1488" y="782"/>
                    <a:pt x="1457" y="750"/>
                  </a:cubicBezTo>
                  <a:cubicBezTo>
                    <a:pt x="1367" y="650"/>
                    <a:pt x="1228" y="596"/>
                    <a:pt x="1092" y="596"/>
                  </a:cubicBezTo>
                  <a:cubicBezTo>
                    <a:pt x="1026" y="596"/>
                    <a:pt x="961" y="609"/>
                    <a:pt x="903" y="635"/>
                  </a:cubicBezTo>
                  <a:lnTo>
                    <a:pt x="903" y="635"/>
                  </a:lnTo>
                  <a:cubicBezTo>
                    <a:pt x="1015" y="584"/>
                    <a:pt x="1128" y="502"/>
                    <a:pt x="1194" y="405"/>
                  </a:cubicBezTo>
                  <a:cubicBezTo>
                    <a:pt x="1225" y="358"/>
                    <a:pt x="1245" y="307"/>
                    <a:pt x="1225" y="260"/>
                  </a:cubicBezTo>
                  <a:cubicBezTo>
                    <a:pt x="1213" y="209"/>
                    <a:pt x="1162" y="187"/>
                    <a:pt x="1110" y="187"/>
                  </a:cubicBezTo>
                  <a:cubicBezTo>
                    <a:pt x="1095" y="187"/>
                    <a:pt x="1079" y="189"/>
                    <a:pt x="1064" y="193"/>
                  </a:cubicBezTo>
                  <a:cubicBezTo>
                    <a:pt x="982" y="209"/>
                    <a:pt x="931" y="260"/>
                    <a:pt x="884" y="307"/>
                  </a:cubicBezTo>
                  <a:cubicBezTo>
                    <a:pt x="833" y="374"/>
                    <a:pt x="785" y="456"/>
                    <a:pt x="754" y="538"/>
                  </a:cubicBezTo>
                  <a:cubicBezTo>
                    <a:pt x="734" y="472"/>
                    <a:pt x="754" y="389"/>
                    <a:pt x="754" y="307"/>
                  </a:cubicBezTo>
                  <a:cubicBezTo>
                    <a:pt x="770" y="224"/>
                    <a:pt x="754" y="126"/>
                    <a:pt x="703" y="63"/>
                  </a:cubicBezTo>
                  <a:cubicBezTo>
                    <a:pt x="674" y="23"/>
                    <a:pt x="619" y="1"/>
                    <a:pt x="56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1550500" y="4300625"/>
              <a:ext cx="7775" cy="7400"/>
            </a:xfrm>
            <a:custGeom>
              <a:avLst/>
              <a:gdLst/>
              <a:ahLst/>
              <a:cxnLst/>
              <a:rect l="l" t="t" r="r" b="b"/>
              <a:pathLst>
                <a:path w="311" h="296" extrusionOk="0">
                  <a:moveTo>
                    <a:pt x="166" y="1"/>
                  </a:moveTo>
                  <a:cubicBezTo>
                    <a:pt x="68" y="1"/>
                    <a:pt x="1" y="67"/>
                    <a:pt x="1" y="146"/>
                  </a:cubicBezTo>
                  <a:cubicBezTo>
                    <a:pt x="1" y="228"/>
                    <a:pt x="68" y="295"/>
                    <a:pt x="150" y="295"/>
                  </a:cubicBezTo>
                  <a:cubicBezTo>
                    <a:pt x="228" y="295"/>
                    <a:pt x="311" y="228"/>
                    <a:pt x="311" y="146"/>
                  </a:cubicBezTo>
                  <a:cubicBezTo>
                    <a:pt x="311" y="67"/>
                    <a:pt x="248" y="1"/>
                    <a:pt x="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1622050" y="4263575"/>
              <a:ext cx="42400" cy="159550"/>
            </a:xfrm>
            <a:custGeom>
              <a:avLst/>
              <a:gdLst/>
              <a:ahLst/>
              <a:cxnLst/>
              <a:rect l="l" t="t" r="r" b="b"/>
              <a:pathLst>
                <a:path w="1696" h="6382" extrusionOk="0">
                  <a:moveTo>
                    <a:pt x="1652" y="1"/>
                  </a:moveTo>
                  <a:cubicBezTo>
                    <a:pt x="1646" y="1"/>
                    <a:pt x="1640" y="4"/>
                    <a:pt x="1637" y="11"/>
                  </a:cubicBezTo>
                  <a:cubicBezTo>
                    <a:pt x="1472" y="156"/>
                    <a:pt x="1390" y="337"/>
                    <a:pt x="1327" y="533"/>
                  </a:cubicBezTo>
                  <a:cubicBezTo>
                    <a:pt x="1229" y="796"/>
                    <a:pt x="1130" y="1059"/>
                    <a:pt x="1048" y="1334"/>
                  </a:cubicBezTo>
                  <a:cubicBezTo>
                    <a:pt x="868" y="1875"/>
                    <a:pt x="703" y="2433"/>
                    <a:pt x="573" y="2986"/>
                  </a:cubicBezTo>
                  <a:cubicBezTo>
                    <a:pt x="294" y="4101"/>
                    <a:pt x="98" y="5227"/>
                    <a:pt x="0" y="6358"/>
                  </a:cubicBezTo>
                  <a:cubicBezTo>
                    <a:pt x="0" y="6373"/>
                    <a:pt x="17" y="6381"/>
                    <a:pt x="33" y="6381"/>
                  </a:cubicBezTo>
                  <a:cubicBezTo>
                    <a:pt x="50" y="6381"/>
                    <a:pt x="67" y="6373"/>
                    <a:pt x="67" y="6358"/>
                  </a:cubicBezTo>
                  <a:cubicBezTo>
                    <a:pt x="165" y="5259"/>
                    <a:pt x="345" y="4199"/>
                    <a:pt x="605" y="3135"/>
                  </a:cubicBezTo>
                  <a:cubicBezTo>
                    <a:pt x="722" y="2609"/>
                    <a:pt x="868" y="2103"/>
                    <a:pt x="1032" y="1597"/>
                  </a:cubicBezTo>
                  <a:cubicBezTo>
                    <a:pt x="1115" y="1318"/>
                    <a:pt x="1213" y="1059"/>
                    <a:pt x="1291" y="796"/>
                  </a:cubicBezTo>
                  <a:cubicBezTo>
                    <a:pt x="1390" y="533"/>
                    <a:pt x="1472" y="254"/>
                    <a:pt x="1668" y="58"/>
                  </a:cubicBezTo>
                  <a:cubicBezTo>
                    <a:pt x="1695" y="34"/>
                    <a:pt x="1672" y="1"/>
                    <a:pt x="16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1640875" y="4247350"/>
              <a:ext cx="34775" cy="33375"/>
            </a:xfrm>
            <a:custGeom>
              <a:avLst/>
              <a:gdLst/>
              <a:ahLst/>
              <a:cxnLst/>
              <a:rect l="l" t="t" r="r" b="b"/>
              <a:pathLst>
                <a:path w="1391" h="1335" extrusionOk="0">
                  <a:moveTo>
                    <a:pt x="1308" y="1"/>
                  </a:moveTo>
                  <a:cubicBezTo>
                    <a:pt x="1292" y="1"/>
                    <a:pt x="1276" y="4"/>
                    <a:pt x="1261" y="4"/>
                  </a:cubicBezTo>
                  <a:cubicBezTo>
                    <a:pt x="1013" y="118"/>
                    <a:pt x="801" y="283"/>
                    <a:pt x="656" y="511"/>
                  </a:cubicBezTo>
                  <a:lnTo>
                    <a:pt x="621" y="593"/>
                  </a:lnTo>
                  <a:cubicBezTo>
                    <a:pt x="523" y="691"/>
                    <a:pt x="409" y="774"/>
                    <a:pt x="311" y="856"/>
                  </a:cubicBezTo>
                  <a:cubicBezTo>
                    <a:pt x="197" y="970"/>
                    <a:pt x="67" y="1068"/>
                    <a:pt x="16" y="1233"/>
                  </a:cubicBezTo>
                  <a:cubicBezTo>
                    <a:pt x="16" y="1249"/>
                    <a:pt x="1" y="1280"/>
                    <a:pt x="16" y="1296"/>
                  </a:cubicBezTo>
                  <a:cubicBezTo>
                    <a:pt x="30" y="1324"/>
                    <a:pt x="50" y="1335"/>
                    <a:pt x="72" y="1335"/>
                  </a:cubicBezTo>
                  <a:cubicBezTo>
                    <a:pt x="102" y="1335"/>
                    <a:pt x="136" y="1316"/>
                    <a:pt x="166" y="1296"/>
                  </a:cubicBezTo>
                  <a:cubicBezTo>
                    <a:pt x="342" y="1166"/>
                    <a:pt x="507" y="986"/>
                    <a:pt x="637" y="789"/>
                  </a:cubicBezTo>
                  <a:cubicBezTo>
                    <a:pt x="656" y="758"/>
                    <a:pt x="688" y="707"/>
                    <a:pt x="719" y="676"/>
                  </a:cubicBezTo>
                  <a:cubicBezTo>
                    <a:pt x="770" y="629"/>
                    <a:pt x="833" y="577"/>
                    <a:pt x="899" y="546"/>
                  </a:cubicBezTo>
                  <a:cubicBezTo>
                    <a:pt x="1064" y="432"/>
                    <a:pt x="1210" y="283"/>
                    <a:pt x="1343" y="138"/>
                  </a:cubicBezTo>
                  <a:cubicBezTo>
                    <a:pt x="1359" y="103"/>
                    <a:pt x="1390" y="55"/>
                    <a:pt x="1359" y="20"/>
                  </a:cubicBezTo>
                  <a:cubicBezTo>
                    <a:pt x="1341" y="4"/>
                    <a:pt x="1324" y="1"/>
                    <a:pt x="13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1638425" y="4245650"/>
              <a:ext cx="38000" cy="35725"/>
            </a:xfrm>
            <a:custGeom>
              <a:avLst/>
              <a:gdLst/>
              <a:ahLst/>
              <a:cxnLst/>
              <a:rect l="l" t="t" r="r" b="b"/>
              <a:pathLst>
                <a:path w="1520" h="1429" extrusionOk="0">
                  <a:moveTo>
                    <a:pt x="70" y="1"/>
                  </a:moveTo>
                  <a:cubicBezTo>
                    <a:pt x="62" y="1"/>
                    <a:pt x="54" y="3"/>
                    <a:pt x="48" y="10"/>
                  </a:cubicBezTo>
                  <a:cubicBezTo>
                    <a:pt x="1" y="41"/>
                    <a:pt x="32" y="123"/>
                    <a:pt x="83" y="171"/>
                  </a:cubicBezTo>
                  <a:cubicBezTo>
                    <a:pt x="244" y="351"/>
                    <a:pt x="440" y="516"/>
                    <a:pt x="636" y="661"/>
                  </a:cubicBezTo>
                  <a:cubicBezTo>
                    <a:pt x="687" y="677"/>
                    <a:pt x="735" y="712"/>
                    <a:pt x="770" y="744"/>
                  </a:cubicBezTo>
                  <a:cubicBezTo>
                    <a:pt x="833" y="795"/>
                    <a:pt x="868" y="857"/>
                    <a:pt x="915" y="924"/>
                  </a:cubicBezTo>
                  <a:cubicBezTo>
                    <a:pt x="1049" y="1105"/>
                    <a:pt x="1225" y="1250"/>
                    <a:pt x="1390" y="1399"/>
                  </a:cubicBezTo>
                  <a:cubicBezTo>
                    <a:pt x="1412" y="1410"/>
                    <a:pt x="1450" y="1428"/>
                    <a:pt x="1477" y="1428"/>
                  </a:cubicBezTo>
                  <a:cubicBezTo>
                    <a:pt x="1489" y="1428"/>
                    <a:pt x="1499" y="1425"/>
                    <a:pt x="1504" y="1415"/>
                  </a:cubicBezTo>
                  <a:cubicBezTo>
                    <a:pt x="1520" y="1383"/>
                    <a:pt x="1504" y="1348"/>
                    <a:pt x="1504" y="1317"/>
                  </a:cubicBezTo>
                  <a:cubicBezTo>
                    <a:pt x="1359" y="1054"/>
                    <a:pt x="1162" y="826"/>
                    <a:pt x="915" y="677"/>
                  </a:cubicBezTo>
                  <a:lnTo>
                    <a:pt x="833" y="645"/>
                  </a:lnTo>
                  <a:cubicBezTo>
                    <a:pt x="719" y="532"/>
                    <a:pt x="621" y="434"/>
                    <a:pt x="523" y="320"/>
                  </a:cubicBezTo>
                  <a:cubicBezTo>
                    <a:pt x="409" y="186"/>
                    <a:pt x="279" y="57"/>
                    <a:pt x="114" y="10"/>
                  </a:cubicBezTo>
                  <a:cubicBezTo>
                    <a:pt x="104" y="10"/>
                    <a:pt x="86" y="1"/>
                    <a:pt x="7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1654825" y="4238850"/>
              <a:ext cx="7775" cy="49550"/>
            </a:xfrm>
            <a:custGeom>
              <a:avLst/>
              <a:gdLst/>
              <a:ahLst/>
              <a:cxnLst/>
              <a:rect l="l" t="t" r="r" b="b"/>
              <a:pathLst>
                <a:path w="311" h="1982" extrusionOk="0">
                  <a:moveTo>
                    <a:pt x="110" y="1"/>
                  </a:moveTo>
                  <a:cubicBezTo>
                    <a:pt x="57" y="1"/>
                    <a:pt x="31" y="57"/>
                    <a:pt x="31" y="117"/>
                  </a:cubicBezTo>
                  <a:cubicBezTo>
                    <a:pt x="0" y="360"/>
                    <a:pt x="16" y="607"/>
                    <a:pt x="63" y="851"/>
                  </a:cubicBezTo>
                  <a:cubicBezTo>
                    <a:pt x="79" y="902"/>
                    <a:pt x="98" y="949"/>
                    <a:pt x="98" y="1016"/>
                  </a:cubicBezTo>
                  <a:cubicBezTo>
                    <a:pt x="98" y="1082"/>
                    <a:pt x="79" y="1165"/>
                    <a:pt x="63" y="1228"/>
                  </a:cubicBezTo>
                  <a:cubicBezTo>
                    <a:pt x="31" y="1440"/>
                    <a:pt x="31" y="1655"/>
                    <a:pt x="63" y="1883"/>
                  </a:cubicBezTo>
                  <a:cubicBezTo>
                    <a:pt x="63" y="1914"/>
                    <a:pt x="79" y="1981"/>
                    <a:pt x="130" y="1981"/>
                  </a:cubicBezTo>
                  <a:cubicBezTo>
                    <a:pt x="161" y="1981"/>
                    <a:pt x="177" y="1950"/>
                    <a:pt x="196" y="1914"/>
                  </a:cubicBezTo>
                  <a:cubicBezTo>
                    <a:pt x="275" y="1655"/>
                    <a:pt x="310" y="1361"/>
                    <a:pt x="243" y="1082"/>
                  </a:cubicBezTo>
                  <a:lnTo>
                    <a:pt x="212" y="1000"/>
                  </a:lnTo>
                  <a:cubicBezTo>
                    <a:pt x="212" y="851"/>
                    <a:pt x="228" y="706"/>
                    <a:pt x="228" y="556"/>
                  </a:cubicBezTo>
                  <a:cubicBezTo>
                    <a:pt x="243" y="395"/>
                    <a:pt x="243" y="215"/>
                    <a:pt x="177" y="66"/>
                  </a:cubicBezTo>
                  <a:cubicBezTo>
                    <a:pt x="161" y="34"/>
                    <a:pt x="145" y="19"/>
                    <a:pt x="130" y="3"/>
                  </a:cubicBezTo>
                  <a:cubicBezTo>
                    <a:pt x="123" y="1"/>
                    <a:pt x="116" y="1"/>
                    <a:pt x="11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1633525" y="4261150"/>
              <a:ext cx="48300" cy="6525"/>
            </a:xfrm>
            <a:custGeom>
              <a:avLst/>
              <a:gdLst/>
              <a:ahLst/>
              <a:cxnLst/>
              <a:rect l="l" t="t" r="r" b="b"/>
              <a:pathLst>
                <a:path w="1932" h="261" extrusionOk="0">
                  <a:moveTo>
                    <a:pt x="331" y="0"/>
                  </a:moveTo>
                  <a:cubicBezTo>
                    <a:pt x="254" y="0"/>
                    <a:pt x="176" y="4"/>
                    <a:pt x="98" y="10"/>
                  </a:cubicBezTo>
                  <a:cubicBezTo>
                    <a:pt x="67" y="10"/>
                    <a:pt x="0" y="41"/>
                    <a:pt x="16" y="77"/>
                  </a:cubicBezTo>
                  <a:cubicBezTo>
                    <a:pt x="16" y="108"/>
                    <a:pt x="47" y="124"/>
                    <a:pt x="83" y="139"/>
                  </a:cubicBezTo>
                  <a:cubicBezTo>
                    <a:pt x="264" y="219"/>
                    <a:pt x="463" y="260"/>
                    <a:pt x="656" y="260"/>
                  </a:cubicBezTo>
                  <a:cubicBezTo>
                    <a:pt x="739" y="260"/>
                    <a:pt x="820" y="253"/>
                    <a:pt x="899" y="237"/>
                  </a:cubicBezTo>
                  <a:lnTo>
                    <a:pt x="982" y="190"/>
                  </a:lnTo>
                  <a:cubicBezTo>
                    <a:pt x="1111" y="206"/>
                    <a:pt x="1260" y="222"/>
                    <a:pt x="1390" y="237"/>
                  </a:cubicBezTo>
                  <a:cubicBezTo>
                    <a:pt x="1445" y="237"/>
                    <a:pt x="1501" y="239"/>
                    <a:pt x="1558" y="239"/>
                  </a:cubicBezTo>
                  <a:cubicBezTo>
                    <a:pt x="1671" y="239"/>
                    <a:pt x="1784" y="232"/>
                    <a:pt x="1880" y="190"/>
                  </a:cubicBezTo>
                  <a:cubicBezTo>
                    <a:pt x="1896" y="175"/>
                    <a:pt x="1912" y="155"/>
                    <a:pt x="1912" y="139"/>
                  </a:cubicBezTo>
                  <a:cubicBezTo>
                    <a:pt x="1931" y="77"/>
                    <a:pt x="1849" y="41"/>
                    <a:pt x="1798" y="41"/>
                  </a:cubicBezTo>
                  <a:cubicBezTo>
                    <a:pt x="1689" y="27"/>
                    <a:pt x="1582" y="19"/>
                    <a:pt x="1476" y="19"/>
                  </a:cubicBezTo>
                  <a:cubicBezTo>
                    <a:pt x="1347" y="19"/>
                    <a:pt x="1221" y="31"/>
                    <a:pt x="1095" y="57"/>
                  </a:cubicBezTo>
                  <a:cubicBezTo>
                    <a:pt x="1048" y="57"/>
                    <a:pt x="997" y="77"/>
                    <a:pt x="950" y="77"/>
                  </a:cubicBezTo>
                  <a:cubicBezTo>
                    <a:pt x="868" y="77"/>
                    <a:pt x="801" y="57"/>
                    <a:pt x="734" y="41"/>
                  </a:cubicBezTo>
                  <a:cubicBezTo>
                    <a:pt x="600" y="11"/>
                    <a:pt x="466" y="0"/>
                    <a:pt x="33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1638025" y="4256875"/>
              <a:ext cx="38900" cy="15125"/>
            </a:xfrm>
            <a:custGeom>
              <a:avLst/>
              <a:gdLst/>
              <a:ahLst/>
              <a:cxnLst/>
              <a:rect l="l" t="t" r="r" b="b"/>
              <a:pathLst>
                <a:path w="1556" h="605" extrusionOk="0">
                  <a:moveTo>
                    <a:pt x="1473" y="0"/>
                  </a:moveTo>
                  <a:cubicBezTo>
                    <a:pt x="1225" y="0"/>
                    <a:pt x="982" y="51"/>
                    <a:pt x="786" y="165"/>
                  </a:cubicBezTo>
                  <a:lnTo>
                    <a:pt x="735" y="228"/>
                  </a:lnTo>
                  <a:cubicBezTo>
                    <a:pt x="621" y="263"/>
                    <a:pt x="507" y="295"/>
                    <a:pt x="393" y="310"/>
                  </a:cubicBezTo>
                  <a:cubicBezTo>
                    <a:pt x="260" y="361"/>
                    <a:pt x="115" y="393"/>
                    <a:pt x="17" y="491"/>
                  </a:cubicBezTo>
                  <a:cubicBezTo>
                    <a:pt x="17" y="507"/>
                    <a:pt x="1" y="522"/>
                    <a:pt x="1" y="558"/>
                  </a:cubicBezTo>
                  <a:cubicBezTo>
                    <a:pt x="1" y="605"/>
                    <a:pt x="83" y="605"/>
                    <a:pt x="130" y="605"/>
                  </a:cubicBezTo>
                  <a:cubicBezTo>
                    <a:pt x="327" y="558"/>
                    <a:pt x="507" y="491"/>
                    <a:pt x="688" y="377"/>
                  </a:cubicBezTo>
                  <a:cubicBezTo>
                    <a:pt x="719" y="361"/>
                    <a:pt x="751" y="326"/>
                    <a:pt x="802" y="310"/>
                  </a:cubicBezTo>
                  <a:cubicBezTo>
                    <a:pt x="849" y="295"/>
                    <a:pt x="915" y="295"/>
                    <a:pt x="982" y="279"/>
                  </a:cubicBezTo>
                  <a:cubicBezTo>
                    <a:pt x="1163" y="263"/>
                    <a:pt x="1324" y="196"/>
                    <a:pt x="1488" y="130"/>
                  </a:cubicBezTo>
                  <a:cubicBezTo>
                    <a:pt x="1520" y="114"/>
                    <a:pt x="1555" y="83"/>
                    <a:pt x="1536" y="51"/>
                  </a:cubicBezTo>
                  <a:cubicBezTo>
                    <a:pt x="1520" y="16"/>
                    <a:pt x="1488" y="16"/>
                    <a:pt x="147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1647450" y="4243425"/>
              <a:ext cx="20450" cy="40175"/>
            </a:xfrm>
            <a:custGeom>
              <a:avLst/>
              <a:gdLst/>
              <a:ahLst/>
              <a:cxnLst/>
              <a:rect l="l" t="t" r="r" b="b"/>
              <a:pathLst>
                <a:path w="818" h="1607" extrusionOk="0">
                  <a:moveTo>
                    <a:pt x="48" y="1"/>
                  </a:moveTo>
                  <a:cubicBezTo>
                    <a:pt x="1" y="16"/>
                    <a:pt x="1" y="79"/>
                    <a:pt x="16" y="130"/>
                  </a:cubicBezTo>
                  <a:cubicBezTo>
                    <a:pt x="99" y="342"/>
                    <a:pt x="197" y="538"/>
                    <a:pt x="326" y="719"/>
                  </a:cubicBezTo>
                  <a:cubicBezTo>
                    <a:pt x="358" y="750"/>
                    <a:pt x="374" y="786"/>
                    <a:pt x="409" y="833"/>
                  </a:cubicBezTo>
                  <a:cubicBezTo>
                    <a:pt x="440" y="899"/>
                    <a:pt x="440" y="962"/>
                    <a:pt x="472" y="1013"/>
                  </a:cubicBezTo>
                  <a:cubicBezTo>
                    <a:pt x="523" y="1209"/>
                    <a:pt x="605" y="1390"/>
                    <a:pt x="703" y="1551"/>
                  </a:cubicBezTo>
                  <a:cubicBezTo>
                    <a:pt x="716" y="1580"/>
                    <a:pt x="739" y="1606"/>
                    <a:pt x="767" y="1606"/>
                  </a:cubicBezTo>
                  <a:cubicBezTo>
                    <a:pt x="773" y="1606"/>
                    <a:pt x="779" y="1605"/>
                    <a:pt x="786" y="1602"/>
                  </a:cubicBezTo>
                  <a:cubicBezTo>
                    <a:pt x="817" y="1586"/>
                    <a:pt x="817" y="1551"/>
                    <a:pt x="817" y="1519"/>
                  </a:cubicBezTo>
                  <a:cubicBezTo>
                    <a:pt x="786" y="1276"/>
                    <a:pt x="688" y="1029"/>
                    <a:pt x="538" y="817"/>
                  </a:cubicBezTo>
                  <a:lnTo>
                    <a:pt x="472" y="766"/>
                  </a:lnTo>
                  <a:cubicBezTo>
                    <a:pt x="440" y="652"/>
                    <a:pt x="393" y="538"/>
                    <a:pt x="342" y="409"/>
                  </a:cubicBezTo>
                  <a:cubicBezTo>
                    <a:pt x="275" y="275"/>
                    <a:pt x="228" y="130"/>
                    <a:pt x="114" y="32"/>
                  </a:cubicBezTo>
                  <a:cubicBezTo>
                    <a:pt x="99" y="16"/>
                    <a:pt x="63" y="1"/>
                    <a:pt x="4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1"/>
            <p:cNvSpPr/>
            <p:nvPr/>
          </p:nvSpPr>
          <p:spPr>
            <a:xfrm>
              <a:off x="1650300" y="4243750"/>
              <a:ext cx="15525" cy="39725"/>
            </a:xfrm>
            <a:custGeom>
              <a:avLst/>
              <a:gdLst/>
              <a:ahLst/>
              <a:cxnLst/>
              <a:rect l="l" t="t" r="r" b="b"/>
              <a:pathLst>
                <a:path w="621" h="1589" extrusionOk="0">
                  <a:moveTo>
                    <a:pt x="544" y="0"/>
                  </a:moveTo>
                  <a:cubicBezTo>
                    <a:pt x="514" y="0"/>
                    <a:pt x="482" y="43"/>
                    <a:pt x="456" y="66"/>
                  </a:cubicBezTo>
                  <a:cubicBezTo>
                    <a:pt x="377" y="262"/>
                    <a:pt x="326" y="459"/>
                    <a:pt x="295" y="674"/>
                  </a:cubicBezTo>
                  <a:cubicBezTo>
                    <a:pt x="295" y="721"/>
                    <a:pt x="295" y="753"/>
                    <a:pt x="279" y="804"/>
                  </a:cubicBezTo>
                  <a:cubicBezTo>
                    <a:pt x="260" y="871"/>
                    <a:pt x="228" y="918"/>
                    <a:pt x="197" y="969"/>
                  </a:cubicBezTo>
                  <a:cubicBezTo>
                    <a:pt x="99" y="1130"/>
                    <a:pt x="48" y="1310"/>
                    <a:pt x="16" y="1491"/>
                  </a:cubicBezTo>
                  <a:cubicBezTo>
                    <a:pt x="0" y="1522"/>
                    <a:pt x="0" y="1573"/>
                    <a:pt x="32" y="1589"/>
                  </a:cubicBezTo>
                  <a:cubicBezTo>
                    <a:pt x="63" y="1589"/>
                    <a:pt x="83" y="1573"/>
                    <a:pt x="99" y="1557"/>
                  </a:cubicBezTo>
                  <a:cubicBezTo>
                    <a:pt x="260" y="1377"/>
                    <a:pt x="358" y="1145"/>
                    <a:pt x="393" y="902"/>
                  </a:cubicBezTo>
                  <a:lnTo>
                    <a:pt x="377" y="820"/>
                  </a:lnTo>
                  <a:cubicBezTo>
                    <a:pt x="424" y="706"/>
                    <a:pt x="456" y="608"/>
                    <a:pt x="507" y="494"/>
                  </a:cubicBezTo>
                  <a:cubicBezTo>
                    <a:pt x="574" y="360"/>
                    <a:pt x="621" y="215"/>
                    <a:pt x="605" y="66"/>
                  </a:cubicBezTo>
                  <a:cubicBezTo>
                    <a:pt x="605" y="50"/>
                    <a:pt x="589" y="19"/>
                    <a:pt x="574" y="19"/>
                  </a:cubicBezTo>
                  <a:cubicBezTo>
                    <a:pt x="564" y="6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1637650" y="4255350"/>
              <a:ext cx="40450" cy="16725"/>
            </a:xfrm>
            <a:custGeom>
              <a:avLst/>
              <a:gdLst/>
              <a:ahLst/>
              <a:cxnLst/>
              <a:rect l="l" t="t" r="r" b="b"/>
              <a:pathLst>
                <a:path w="1618" h="669" extrusionOk="0">
                  <a:moveTo>
                    <a:pt x="50" y="1"/>
                  </a:moveTo>
                  <a:cubicBezTo>
                    <a:pt x="28" y="1"/>
                    <a:pt x="9" y="10"/>
                    <a:pt x="0" y="30"/>
                  </a:cubicBezTo>
                  <a:cubicBezTo>
                    <a:pt x="0" y="61"/>
                    <a:pt x="16" y="77"/>
                    <a:pt x="47" y="112"/>
                  </a:cubicBezTo>
                  <a:cubicBezTo>
                    <a:pt x="244" y="273"/>
                    <a:pt x="471" y="371"/>
                    <a:pt x="703" y="422"/>
                  </a:cubicBezTo>
                  <a:lnTo>
                    <a:pt x="785" y="407"/>
                  </a:lnTo>
                  <a:cubicBezTo>
                    <a:pt x="899" y="454"/>
                    <a:pt x="1013" y="505"/>
                    <a:pt x="1127" y="568"/>
                  </a:cubicBezTo>
                  <a:cubicBezTo>
                    <a:pt x="1242" y="613"/>
                    <a:pt x="1374" y="668"/>
                    <a:pt x="1493" y="668"/>
                  </a:cubicBezTo>
                  <a:cubicBezTo>
                    <a:pt x="1507" y="668"/>
                    <a:pt x="1521" y="667"/>
                    <a:pt x="1535" y="666"/>
                  </a:cubicBezTo>
                  <a:cubicBezTo>
                    <a:pt x="1570" y="666"/>
                    <a:pt x="1586" y="666"/>
                    <a:pt x="1602" y="650"/>
                  </a:cubicBezTo>
                  <a:cubicBezTo>
                    <a:pt x="1617" y="603"/>
                    <a:pt x="1570" y="552"/>
                    <a:pt x="1519" y="520"/>
                  </a:cubicBezTo>
                  <a:cubicBezTo>
                    <a:pt x="1323" y="438"/>
                    <a:pt x="1127" y="371"/>
                    <a:pt x="930" y="340"/>
                  </a:cubicBezTo>
                  <a:cubicBezTo>
                    <a:pt x="883" y="324"/>
                    <a:pt x="832" y="324"/>
                    <a:pt x="785" y="309"/>
                  </a:cubicBezTo>
                  <a:cubicBezTo>
                    <a:pt x="734" y="289"/>
                    <a:pt x="667" y="242"/>
                    <a:pt x="620" y="210"/>
                  </a:cubicBezTo>
                  <a:cubicBezTo>
                    <a:pt x="455" y="112"/>
                    <a:pt x="275" y="46"/>
                    <a:pt x="98" y="14"/>
                  </a:cubicBezTo>
                  <a:cubicBezTo>
                    <a:pt x="83" y="6"/>
                    <a:pt x="66" y="1"/>
                    <a:pt x="5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1"/>
            <p:cNvSpPr/>
            <p:nvPr/>
          </p:nvSpPr>
          <p:spPr>
            <a:xfrm>
              <a:off x="1645000" y="4262175"/>
              <a:ext cx="24075" cy="3350"/>
            </a:xfrm>
            <a:custGeom>
              <a:avLst/>
              <a:gdLst/>
              <a:ahLst/>
              <a:cxnLst/>
              <a:rect l="l" t="t" r="r" b="b"/>
              <a:pathLst>
                <a:path w="963" h="134" extrusionOk="0">
                  <a:moveTo>
                    <a:pt x="647" y="0"/>
                  </a:moveTo>
                  <a:cubicBezTo>
                    <a:pt x="601" y="0"/>
                    <a:pt x="555" y="6"/>
                    <a:pt x="507" y="16"/>
                  </a:cubicBezTo>
                  <a:lnTo>
                    <a:pt x="472" y="36"/>
                  </a:lnTo>
                  <a:cubicBezTo>
                    <a:pt x="409" y="36"/>
                    <a:pt x="342" y="16"/>
                    <a:pt x="260" y="16"/>
                  </a:cubicBezTo>
                  <a:cubicBezTo>
                    <a:pt x="221" y="16"/>
                    <a:pt x="183" y="12"/>
                    <a:pt x="147" y="12"/>
                  </a:cubicBezTo>
                  <a:cubicBezTo>
                    <a:pt x="106" y="12"/>
                    <a:pt x="67" y="17"/>
                    <a:pt x="32" y="36"/>
                  </a:cubicBezTo>
                  <a:cubicBezTo>
                    <a:pt x="16" y="51"/>
                    <a:pt x="1" y="51"/>
                    <a:pt x="1" y="67"/>
                  </a:cubicBezTo>
                  <a:cubicBezTo>
                    <a:pt x="1" y="98"/>
                    <a:pt x="32" y="114"/>
                    <a:pt x="63" y="114"/>
                  </a:cubicBezTo>
                  <a:cubicBezTo>
                    <a:pt x="112" y="122"/>
                    <a:pt x="161" y="127"/>
                    <a:pt x="211" y="127"/>
                  </a:cubicBezTo>
                  <a:cubicBezTo>
                    <a:pt x="277" y="127"/>
                    <a:pt x="344" y="119"/>
                    <a:pt x="409" y="98"/>
                  </a:cubicBezTo>
                  <a:lnTo>
                    <a:pt x="491" y="98"/>
                  </a:lnTo>
                  <a:cubicBezTo>
                    <a:pt x="523" y="98"/>
                    <a:pt x="554" y="98"/>
                    <a:pt x="605" y="114"/>
                  </a:cubicBezTo>
                  <a:cubicBezTo>
                    <a:pt x="703" y="134"/>
                    <a:pt x="801" y="134"/>
                    <a:pt x="915" y="134"/>
                  </a:cubicBezTo>
                  <a:cubicBezTo>
                    <a:pt x="931" y="134"/>
                    <a:pt x="962" y="114"/>
                    <a:pt x="962" y="98"/>
                  </a:cubicBezTo>
                  <a:cubicBezTo>
                    <a:pt x="946" y="83"/>
                    <a:pt x="931" y="67"/>
                    <a:pt x="915" y="67"/>
                  </a:cubicBezTo>
                  <a:cubicBezTo>
                    <a:pt x="828" y="22"/>
                    <a:pt x="739" y="0"/>
                    <a:pt x="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1"/>
            <p:cNvSpPr/>
            <p:nvPr/>
          </p:nvSpPr>
          <p:spPr>
            <a:xfrm>
              <a:off x="1655600" y="4251500"/>
              <a:ext cx="4525" cy="25025"/>
            </a:xfrm>
            <a:custGeom>
              <a:avLst/>
              <a:gdLst/>
              <a:ahLst/>
              <a:cxnLst/>
              <a:rect l="l" t="t" r="r" b="b"/>
              <a:pathLst>
                <a:path w="181" h="1001" extrusionOk="0">
                  <a:moveTo>
                    <a:pt x="41" y="0"/>
                  </a:moveTo>
                  <a:cubicBezTo>
                    <a:pt x="28" y="0"/>
                    <a:pt x="16" y="40"/>
                    <a:pt x="16" y="70"/>
                  </a:cubicBezTo>
                  <a:cubicBezTo>
                    <a:pt x="0" y="184"/>
                    <a:pt x="16" y="313"/>
                    <a:pt x="48" y="427"/>
                  </a:cubicBezTo>
                  <a:cubicBezTo>
                    <a:pt x="48" y="463"/>
                    <a:pt x="67" y="478"/>
                    <a:pt x="67" y="510"/>
                  </a:cubicBezTo>
                  <a:cubicBezTo>
                    <a:pt x="67" y="541"/>
                    <a:pt x="67" y="576"/>
                    <a:pt x="48" y="623"/>
                  </a:cubicBezTo>
                  <a:cubicBezTo>
                    <a:pt x="48" y="722"/>
                    <a:pt x="48" y="835"/>
                    <a:pt x="67" y="953"/>
                  </a:cubicBezTo>
                  <a:cubicBezTo>
                    <a:pt x="67" y="969"/>
                    <a:pt x="83" y="1000"/>
                    <a:pt x="99" y="1000"/>
                  </a:cubicBezTo>
                  <a:cubicBezTo>
                    <a:pt x="114" y="985"/>
                    <a:pt x="130" y="969"/>
                    <a:pt x="130" y="969"/>
                  </a:cubicBezTo>
                  <a:cubicBezTo>
                    <a:pt x="165" y="820"/>
                    <a:pt x="181" y="674"/>
                    <a:pt x="146" y="541"/>
                  </a:cubicBezTo>
                  <a:lnTo>
                    <a:pt x="114" y="494"/>
                  </a:lnTo>
                  <a:lnTo>
                    <a:pt x="114" y="282"/>
                  </a:lnTo>
                  <a:cubicBezTo>
                    <a:pt x="130" y="200"/>
                    <a:pt x="130" y="101"/>
                    <a:pt x="83" y="35"/>
                  </a:cubicBezTo>
                  <a:cubicBezTo>
                    <a:pt x="83" y="19"/>
                    <a:pt x="67" y="3"/>
                    <a:pt x="48" y="3"/>
                  </a:cubicBezTo>
                  <a:cubicBezTo>
                    <a:pt x="45" y="1"/>
                    <a:pt x="43" y="0"/>
                    <a:pt x="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1"/>
            <p:cNvSpPr/>
            <p:nvPr/>
          </p:nvSpPr>
          <p:spPr>
            <a:xfrm>
              <a:off x="1649025" y="4255175"/>
              <a:ext cx="16800" cy="17450"/>
            </a:xfrm>
            <a:custGeom>
              <a:avLst/>
              <a:gdLst/>
              <a:ahLst/>
              <a:cxnLst/>
              <a:rect l="l" t="t" r="r" b="b"/>
              <a:pathLst>
                <a:path w="672" h="698" extrusionOk="0">
                  <a:moveTo>
                    <a:pt x="637" y="0"/>
                  </a:moveTo>
                  <a:cubicBezTo>
                    <a:pt x="618" y="0"/>
                    <a:pt x="598" y="10"/>
                    <a:pt x="589" y="21"/>
                  </a:cubicBezTo>
                  <a:cubicBezTo>
                    <a:pt x="507" y="100"/>
                    <a:pt x="428" y="182"/>
                    <a:pt x="362" y="280"/>
                  </a:cubicBezTo>
                  <a:cubicBezTo>
                    <a:pt x="346" y="316"/>
                    <a:pt x="346" y="331"/>
                    <a:pt x="311" y="347"/>
                  </a:cubicBezTo>
                  <a:cubicBezTo>
                    <a:pt x="295" y="378"/>
                    <a:pt x="263" y="394"/>
                    <a:pt x="232" y="414"/>
                  </a:cubicBezTo>
                  <a:cubicBezTo>
                    <a:pt x="150" y="476"/>
                    <a:pt x="83" y="543"/>
                    <a:pt x="16" y="626"/>
                  </a:cubicBezTo>
                  <a:cubicBezTo>
                    <a:pt x="16" y="641"/>
                    <a:pt x="0" y="673"/>
                    <a:pt x="16" y="688"/>
                  </a:cubicBezTo>
                  <a:cubicBezTo>
                    <a:pt x="23" y="695"/>
                    <a:pt x="29" y="697"/>
                    <a:pt x="35" y="697"/>
                  </a:cubicBezTo>
                  <a:cubicBezTo>
                    <a:pt x="46" y="697"/>
                    <a:pt x="57" y="688"/>
                    <a:pt x="67" y="688"/>
                  </a:cubicBezTo>
                  <a:cubicBezTo>
                    <a:pt x="181" y="641"/>
                    <a:pt x="295" y="543"/>
                    <a:pt x="362" y="429"/>
                  </a:cubicBezTo>
                  <a:lnTo>
                    <a:pt x="377" y="378"/>
                  </a:lnTo>
                  <a:cubicBezTo>
                    <a:pt x="428" y="331"/>
                    <a:pt x="475" y="296"/>
                    <a:pt x="526" y="249"/>
                  </a:cubicBezTo>
                  <a:cubicBezTo>
                    <a:pt x="573" y="198"/>
                    <a:pt x="640" y="135"/>
                    <a:pt x="672" y="53"/>
                  </a:cubicBezTo>
                  <a:lnTo>
                    <a:pt x="672" y="21"/>
                  </a:lnTo>
                  <a:cubicBezTo>
                    <a:pt x="665" y="6"/>
                    <a:pt x="651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1"/>
            <p:cNvSpPr/>
            <p:nvPr/>
          </p:nvSpPr>
          <p:spPr>
            <a:xfrm>
              <a:off x="1647850" y="4255050"/>
              <a:ext cx="19250" cy="17825"/>
            </a:xfrm>
            <a:custGeom>
              <a:avLst/>
              <a:gdLst/>
              <a:ahLst/>
              <a:cxnLst/>
              <a:rect l="l" t="t" r="r" b="b"/>
              <a:pathLst>
                <a:path w="770" h="713" extrusionOk="0">
                  <a:moveTo>
                    <a:pt x="30" y="0"/>
                  </a:moveTo>
                  <a:cubicBezTo>
                    <a:pt x="25" y="0"/>
                    <a:pt x="21" y="2"/>
                    <a:pt x="16" y="7"/>
                  </a:cubicBezTo>
                  <a:cubicBezTo>
                    <a:pt x="0" y="26"/>
                    <a:pt x="16" y="42"/>
                    <a:pt x="16" y="58"/>
                  </a:cubicBezTo>
                  <a:cubicBezTo>
                    <a:pt x="83" y="187"/>
                    <a:pt x="197" y="301"/>
                    <a:pt x="310" y="383"/>
                  </a:cubicBezTo>
                  <a:lnTo>
                    <a:pt x="358" y="383"/>
                  </a:lnTo>
                  <a:cubicBezTo>
                    <a:pt x="409" y="450"/>
                    <a:pt x="456" y="497"/>
                    <a:pt x="507" y="548"/>
                  </a:cubicBezTo>
                  <a:cubicBezTo>
                    <a:pt x="573" y="615"/>
                    <a:pt x="636" y="678"/>
                    <a:pt x="703" y="713"/>
                  </a:cubicBezTo>
                  <a:lnTo>
                    <a:pt x="750" y="713"/>
                  </a:lnTo>
                  <a:cubicBezTo>
                    <a:pt x="770" y="693"/>
                    <a:pt x="750" y="646"/>
                    <a:pt x="734" y="631"/>
                  </a:cubicBezTo>
                  <a:cubicBezTo>
                    <a:pt x="652" y="532"/>
                    <a:pt x="554" y="450"/>
                    <a:pt x="440" y="383"/>
                  </a:cubicBezTo>
                  <a:cubicBezTo>
                    <a:pt x="424" y="368"/>
                    <a:pt x="409" y="352"/>
                    <a:pt x="377" y="336"/>
                  </a:cubicBezTo>
                  <a:cubicBezTo>
                    <a:pt x="358" y="321"/>
                    <a:pt x="326" y="285"/>
                    <a:pt x="310" y="254"/>
                  </a:cubicBezTo>
                  <a:cubicBezTo>
                    <a:pt x="244" y="156"/>
                    <a:pt x="161" y="89"/>
                    <a:pt x="63" y="26"/>
                  </a:cubicBezTo>
                  <a:cubicBezTo>
                    <a:pt x="52" y="12"/>
                    <a:pt x="41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1"/>
            <p:cNvSpPr/>
            <p:nvPr/>
          </p:nvSpPr>
          <p:spPr>
            <a:xfrm>
              <a:off x="1645400" y="4258925"/>
              <a:ext cx="22875" cy="10525"/>
            </a:xfrm>
            <a:custGeom>
              <a:avLst/>
              <a:gdLst/>
              <a:ahLst/>
              <a:cxnLst/>
              <a:rect l="l" t="t" r="r" b="b"/>
              <a:pathLst>
                <a:path w="915" h="421" extrusionOk="0">
                  <a:moveTo>
                    <a:pt x="47" y="1"/>
                  </a:moveTo>
                  <a:cubicBezTo>
                    <a:pt x="32" y="1"/>
                    <a:pt x="16" y="1"/>
                    <a:pt x="16" y="16"/>
                  </a:cubicBezTo>
                  <a:cubicBezTo>
                    <a:pt x="0" y="32"/>
                    <a:pt x="16" y="67"/>
                    <a:pt x="47" y="83"/>
                  </a:cubicBezTo>
                  <a:cubicBezTo>
                    <a:pt x="161" y="130"/>
                    <a:pt x="279" y="181"/>
                    <a:pt x="393" y="213"/>
                  </a:cubicBezTo>
                  <a:cubicBezTo>
                    <a:pt x="408" y="213"/>
                    <a:pt x="440" y="213"/>
                    <a:pt x="456" y="228"/>
                  </a:cubicBezTo>
                  <a:cubicBezTo>
                    <a:pt x="491" y="244"/>
                    <a:pt x="522" y="264"/>
                    <a:pt x="554" y="279"/>
                  </a:cubicBezTo>
                  <a:cubicBezTo>
                    <a:pt x="652" y="342"/>
                    <a:pt x="750" y="377"/>
                    <a:pt x="848" y="409"/>
                  </a:cubicBezTo>
                  <a:cubicBezTo>
                    <a:pt x="858" y="417"/>
                    <a:pt x="871" y="421"/>
                    <a:pt x="881" y="421"/>
                  </a:cubicBezTo>
                  <a:cubicBezTo>
                    <a:pt x="891" y="421"/>
                    <a:pt x="899" y="417"/>
                    <a:pt x="899" y="409"/>
                  </a:cubicBezTo>
                  <a:cubicBezTo>
                    <a:pt x="915" y="393"/>
                    <a:pt x="899" y="377"/>
                    <a:pt x="883" y="362"/>
                  </a:cubicBezTo>
                  <a:cubicBezTo>
                    <a:pt x="785" y="264"/>
                    <a:pt x="652" y="197"/>
                    <a:pt x="507" y="166"/>
                  </a:cubicBezTo>
                  <a:lnTo>
                    <a:pt x="475" y="166"/>
                  </a:lnTo>
                  <a:cubicBezTo>
                    <a:pt x="408" y="130"/>
                    <a:pt x="342" y="99"/>
                    <a:pt x="279" y="67"/>
                  </a:cubicBezTo>
                  <a:cubicBezTo>
                    <a:pt x="196" y="32"/>
                    <a:pt x="114" y="1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1"/>
            <p:cNvSpPr/>
            <p:nvPr/>
          </p:nvSpPr>
          <p:spPr>
            <a:xfrm>
              <a:off x="1653925" y="4252250"/>
              <a:ext cx="7400" cy="23475"/>
            </a:xfrm>
            <a:custGeom>
              <a:avLst/>
              <a:gdLst/>
              <a:ahLst/>
              <a:cxnLst/>
              <a:rect l="l" t="t" r="r" b="b"/>
              <a:pathLst>
                <a:path w="296" h="939" extrusionOk="0">
                  <a:moveTo>
                    <a:pt x="246" y="1"/>
                  </a:moveTo>
                  <a:cubicBezTo>
                    <a:pt x="221" y="1"/>
                    <a:pt x="197" y="27"/>
                    <a:pt x="197" y="56"/>
                  </a:cubicBezTo>
                  <a:cubicBezTo>
                    <a:pt x="150" y="154"/>
                    <a:pt x="134" y="283"/>
                    <a:pt x="134" y="397"/>
                  </a:cubicBezTo>
                  <a:cubicBezTo>
                    <a:pt x="134" y="433"/>
                    <a:pt x="134" y="448"/>
                    <a:pt x="115" y="480"/>
                  </a:cubicBezTo>
                  <a:cubicBezTo>
                    <a:pt x="115" y="511"/>
                    <a:pt x="99" y="546"/>
                    <a:pt x="83" y="578"/>
                  </a:cubicBezTo>
                  <a:cubicBezTo>
                    <a:pt x="36" y="676"/>
                    <a:pt x="16" y="774"/>
                    <a:pt x="1" y="872"/>
                  </a:cubicBezTo>
                  <a:cubicBezTo>
                    <a:pt x="1" y="904"/>
                    <a:pt x="1" y="939"/>
                    <a:pt x="16" y="939"/>
                  </a:cubicBezTo>
                  <a:cubicBezTo>
                    <a:pt x="36" y="939"/>
                    <a:pt x="52" y="923"/>
                    <a:pt x="67" y="923"/>
                  </a:cubicBezTo>
                  <a:cubicBezTo>
                    <a:pt x="134" y="805"/>
                    <a:pt x="181" y="676"/>
                    <a:pt x="197" y="531"/>
                  </a:cubicBezTo>
                  <a:lnTo>
                    <a:pt x="181" y="480"/>
                  </a:lnTo>
                  <a:cubicBezTo>
                    <a:pt x="197" y="413"/>
                    <a:pt x="213" y="350"/>
                    <a:pt x="248" y="283"/>
                  </a:cubicBezTo>
                  <a:cubicBezTo>
                    <a:pt x="264" y="201"/>
                    <a:pt x="295" y="119"/>
                    <a:pt x="279" y="40"/>
                  </a:cubicBezTo>
                  <a:cubicBezTo>
                    <a:pt x="264" y="20"/>
                    <a:pt x="264" y="20"/>
                    <a:pt x="264" y="5"/>
                  </a:cubicBezTo>
                  <a:cubicBezTo>
                    <a:pt x="258" y="2"/>
                    <a:pt x="252" y="1"/>
                    <a:pt x="2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1"/>
            <p:cNvSpPr/>
            <p:nvPr/>
          </p:nvSpPr>
          <p:spPr>
            <a:xfrm>
              <a:off x="1646175" y="4259450"/>
              <a:ext cx="22100" cy="9000"/>
            </a:xfrm>
            <a:custGeom>
              <a:avLst/>
              <a:gdLst/>
              <a:ahLst/>
              <a:cxnLst/>
              <a:rect l="l" t="t" r="r" b="b"/>
              <a:pathLst>
                <a:path w="884" h="360" extrusionOk="0">
                  <a:moveTo>
                    <a:pt x="847" y="1"/>
                  </a:moveTo>
                  <a:cubicBezTo>
                    <a:pt x="833" y="1"/>
                    <a:pt x="816" y="5"/>
                    <a:pt x="801" y="11"/>
                  </a:cubicBezTo>
                  <a:cubicBezTo>
                    <a:pt x="703" y="27"/>
                    <a:pt x="589" y="78"/>
                    <a:pt x="491" y="145"/>
                  </a:cubicBezTo>
                  <a:cubicBezTo>
                    <a:pt x="476" y="160"/>
                    <a:pt x="460" y="160"/>
                    <a:pt x="425" y="176"/>
                  </a:cubicBezTo>
                  <a:cubicBezTo>
                    <a:pt x="393" y="192"/>
                    <a:pt x="362" y="192"/>
                    <a:pt x="326" y="192"/>
                  </a:cubicBezTo>
                  <a:cubicBezTo>
                    <a:pt x="228" y="207"/>
                    <a:pt x="130" y="243"/>
                    <a:pt x="32" y="290"/>
                  </a:cubicBezTo>
                  <a:cubicBezTo>
                    <a:pt x="16" y="305"/>
                    <a:pt x="1" y="321"/>
                    <a:pt x="16" y="341"/>
                  </a:cubicBezTo>
                  <a:cubicBezTo>
                    <a:pt x="16" y="356"/>
                    <a:pt x="32" y="356"/>
                    <a:pt x="52" y="356"/>
                  </a:cubicBezTo>
                  <a:cubicBezTo>
                    <a:pt x="70" y="358"/>
                    <a:pt x="87" y="359"/>
                    <a:pt x="105" y="359"/>
                  </a:cubicBezTo>
                  <a:cubicBezTo>
                    <a:pt x="229" y="359"/>
                    <a:pt x="341" y="313"/>
                    <a:pt x="444" y="258"/>
                  </a:cubicBezTo>
                  <a:lnTo>
                    <a:pt x="460" y="223"/>
                  </a:lnTo>
                  <a:cubicBezTo>
                    <a:pt x="523" y="207"/>
                    <a:pt x="589" y="192"/>
                    <a:pt x="656" y="176"/>
                  </a:cubicBezTo>
                  <a:cubicBezTo>
                    <a:pt x="739" y="145"/>
                    <a:pt x="817" y="125"/>
                    <a:pt x="868" y="62"/>
                  </a:cubicBezTo>
                  <a:cubicBezTo>
                    <a:pt x="868" y="62"/>
                    <a:pt x="884" y="46"/>
                    <a:pt x="884" y="27"/>
                  </a:cubicBezTo>
                  <a:cubicBezTo>
                    <a:pt x="884" y="8"/>
                    <a:pt x="868" y="1"/>
                    <a:pt x="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1651875" y="4251850"/>
              <a:ext cx="11500" cy="23000"/>
            </a:xfrm>
            <a:custGeom>
              <a:avLst/>
              <a:gdLst/>
              <a:ahLst/>
              <a:cxnLst/>
              <a:rect l="l" t="t" r="r" b="b"/>
              <a:pathLst>
                <a:path w="460" h="920" extrusionOk="0">
                  <a:moveTo>
                    <a:pt x="29" y="1"/>
                  </a:moveTo>
                  <a:cubicBezTo>
                    <a:pt x="26" y="1"/>
                    <a:pt x="23" y="2"/>
                    <a:pt x="20" y="5"/>
                  </a:cubicBezTo>
                  <a:cubicBezTo>
                    <a:pt x="0" y="5"/>
                    <a:pt x="0" y="36"/>
                    <a:pt x="0" y="56"/>
                  </a:cubicBezTo>
                  <a:cubicBezTo>
                    <a:pt x="20" y="186"/>
                    <a:pt x="67" y="331"/>
                    <a:pt x="149" y="449"/>
                  </a:cubicBezTo>
                  <a:lnTo>
                    <a:pt x="181" y="480"/>
                  </a:lnTo>
                  <a:cubicBezTo>
                    <a:pt x="216" y="547"/>
                    <a:pt x="248" y="609"/>
                    <a:pt x="263" y="692"/>
                  </a:cubicBezTo>
                  <a:cubicBezTo>
                    <a:pt x="295" y="759"/>
                    <a:pt x="330" y="857"/>
                    <a:pt x="393" y="904"/>
                  </a:cubicBezTo>
                  <a:cubicBezTo>
                    <a:pt x="412" y="904"/>
                    <a:pt x="412" y="920"/>
                    <a:pt x="428" y="920"/>
                  </a:cubicBezTo>
                  <a:cubicBezTo>
                    <a:pt x="459" y="920"/>
                    <a:pt x="459" y="872"/>
                    <a:pt x="444" y="841"/>
                  </a:cubicBezTo>
                  <a:cubicBezTo>
                    <a:pt x="412" y="723"/>
                    <a:pt x="346" y="609"/>
                    <a:pt x="279" y="511"/>
                  </a:cubicBezTo>
                  <a:cubicBezTo>
                    <a:pt x="263" y="496"/>
                    <a:pt x="248" y="464"/>
                    <a:pt x="232" y="449"/>
                  </a:cubicBezTo>
                  <a:cubicBezTo>
                    <a:pt x="216" y="413"/>
                    <a:pt x="216" y="382"/>
                    <a:pt x="197" y="331"/>
                  </a:cubicBezTo>
                  <a:cubicBezTo>
                    <a:pt x="165" y="233"/>
                    <a:pt x="118" y="135"/>
                    <a:pt x="67" y="36"/>
                  </a:cubicBezTo>
                  <a:cubicBezTo>
                    <a:pt x="54" y="24"/>
                    <a:pt x="42" y="1"/>
                    <a:pt x="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1654325" y="4261275"/>
              <a:ext cx="6600" cy="5925"/>
            </a:xfrm>
            <a:custGeom>
              <a:avLst/>
              <a:gdLst/>
              <a:ahLst/>
              <a:cxnLst/>
              <a:rect l="l" t="t" r="r" b="b"/>
              <a:pathLst>
                <a:path w="264" h="237" extrusionOk="0">
                  <a:moveTo>
                    <a:pt x="132" y="1"/>
                  </a:moveTo>
                  <a:cubicBezTo>
                    <a:pt x="121" y="1"/>
                    <a:pt x="110" y="2"/>
                    <a:pt x="99" y="5"/>
                  </a:cubicBezTo>
                  <a:cubicBezTo>
                    <a:pt x="36" y="20"/>
                    <a:pt x="0" y="87"/>
                    <a:pt x="20" y="150"/>
                  </a:cubicBezTo>
                  <a:cubicBezTo>
                    <a:pt x="46" y="205"/>
                    <a:pt x="96" y="236"/>
                    <a:pt x="149" y="236"/>
                  </a:cubicBezTo>
                  <a:cubicBezTo>
                    <a:pt x="159" y="236"/>
                    <a:pt x="170" y="235"/>
                    <a:pt x="181" y="232"/>
                  </a:cubicBezTo>
                  <a:cubicBezTo>
                    <a:pt x="232" y="217"/>
                    <a:pt x="263" y="150"/>
                    <a:pt x="248" y="87"/>
                  </a:cubicBezTo>
                  <a:cubicBezTo>
                    <a:pt x="235" y="32"/>
                    <a:pt x="186" y="1"/>
                    <a:pt x="132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1522350" y="4173475"/>
              <a:ext cx="16700" cy="22875"/>
            </a:xfrm>
            <a:custGeom>
              <a:avLst/>
              <a:gdLst/>
              <a:ahLst/>
              <a:cxnLst/>
              <a:rect l="l" t="t" r="r" b="b"/>
              <a:pathLst>
                <a:path w="668" h="915" extrusionOk="0">
                  <a:moveTo>
                    <a:pt x="616" y="0"/>
                  </a:moveTo>
                  <a:cubicBezTo>
                    <a:pt x="592" y="0"/>
                    <a:pt x="564" y="8"/>
                    <a:pt x="538" y="16"/>
                  </a:cubicBezTo>
                  <a:cubicBezTo>
                    <a:pt x="275" y="181"/>
                    <a:pt x="114" y="542"/>
                    <a:pt x="0" y="883"/>
                  </a:cubicBezTo>
                  <a:lnTo>
                    <a:pt x="0" y="915"/>
                  </a:lnTo>
                  <a:cubicBezTo>
                    <a:pt x="161" y="801"/>
                    <a:pt x="326" y="703"/>
                    <a:pt x="491" y="589"/>
                  </a:cubicBezTo>
                  <a:cubicBezTo>
                    <a:pt x="554" y="557"/>
                    <a:pt x="636" y="491"/>
                    <a:pt x="636" y="408"/>
                  </a:cubicBezTo>
                  <a:cubicBezTo>
                    <a:pt x="610" y="390"/>
                    <a:pt x="582" y="381"/>
                    <a:pt x="553" y="381"/>
                  </a:cubicBezTo>
                  <a:cubicBezTo>
                    <a:pt x="508" y="381"/>
                    <a:pt x="459" y="403"/>
                    <a:pt x="409" y="444"/>
                  </a:cubicBezTo>
                  <a:cubicBezTo>
                    <a:pt x="507" y="345"/>
                    <a:pt x="605" y="247"/>
                    <a:pt x="652" y="114"/>
                  </a:cubicBezTo>
                  <a:cubicBezTo>
                    <a:pt x="668" y="98"/>
                    <a:pt x="668" y="67"/>
                    <a:pt x="668" y="31"/>
                  </a:cubicBezTo>
                  <a:cubicBezTo>
                    <a:pt x="660" y="8"/>
                    <a:pt x="640" y="0"/>
                    <a:pt x="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1"/>
            <p:cNvSpPr/>
            <p:nvPr/>
          </p:nvSpPr>
          <p:spPr>
            <a:xfrm>
              <a:off x="1516950" y="4200850"/>
              <a:ext cx="18075" cy="11500"/>
            </a:xfrm>
            <a:custGeom>
              <a:avLst/>
              <a:gdLst/>
              <a:ahLst/>
              <a:cxnLst/>
              <a:rect l="l" t="t" r="r" b="b"/>
              <a:pathLst>
                <a:path w="723" h="460" extrusionOk="0">
                  <a:moveTo>
                    <a:pt x="625" y="0"/>
                  </a:moveTo>
                  <a:cubicBezTo>
                    <a:pt x="413" y="0"/>
                    <a:pt x="181" y="98"/>
                    <a:pt x="1" y="263"/>
                  </a:cubicBezTo>
                  <a:lnTo>
                    <a:pt x="1" y="330"/>
                  </a:lnTo>
                  <a:cubicBezTo>
                    <a:pt x="150" y="393"/>
                    <a:pt x="315" y="444"/>
                    <a:pt x="475" y="459"/>
                  </a:cubicBezTo>
                  <a:cubicBezTo>
                    <a:pt x="511" y="459"/>
                    <a:pt x="574" y="459"/>
                    <a:pt x="574" y="408"/>
                  </a:cubicBezTo>
                  <a:cubicBezTo>
                    <a:pt x="589" y="361"/>
                    <a:pt x="574" y="330"/>
                    <a:pt x="542" y="310"/>
                  </a:cubicBezTo>
                  <a:cubicBezTo>
                    <a:pt x="510" y="280"/>
                    <a:pt x="473" y="269"/>
                    <a:pt x="433" y="269"/>
                  </a:cubicBezTo>
                  <a:cubicBezTo>
                    <a:pt x="410" y="269"/>
                    <a:pt x="386" y="273"/>
                    <a:pt x="362" y="279"/>
                  </a:cubicBezTo>
                  <a:cubicBezTo>
                    <a:pt x="444" y="247"/>
                    <a:pt x="526" y="212"/>
                    <a:pt x="609" y="181"/>
                  </a:cubicBezTo>
                  <a:cubicBezTo>
                    <a:pt x="656" y="165"/>
                    <a:pt x="723" y="114"/>
                    <a:pt x="707" y="51"/>
                  </a:cubicBezTo>
                  <a:cubicBezTo>
                    <a:pt x="707" y="16"/>
                    <a:pt x="656" y="0"/>
                    <a:pt x="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1"/>
            <p:cNvSpPr/>
            <p:nvPr/>
          </p:nvSpPr>
          <p:spPr>
            <a:xfrm>
              <a:off x="1509200" y="4220475"/>
              <a:ext cx="15125" cy="13550"/>
            </a:xfrm>
            <a:custGeom>
              <a:avLst/>
              <a:gdLst/>
              <a:ahLst/>
              <a:cxnLst/>
              <a:rect l="l" t="t" r="r" b="b"/>
              <a:pathLst>
                <a:path w="605" h="542" extrusionOk="0">
                  <a:moveTo>
                    <a:pt x="188" y="0"/>
                  </a:moveTo>
                  <a:cubicBezTo>
                    <a:pt x="152" y="0"/>
                    <a:pt x="117" y="5"/>
                    <a:pt x="83" y="16"/>
                  </a:cubicBezTo>
                  <a:lnTo>
                    <a:pt x="0" y="149"/>
                  </a:lnTo>
                  <a:cubicBezTo>
                    <a:pt x="83" y="310"/>
                    <a:pt x="197" y="444"/>
                    <a:pt x="330" y="526"/>
                  </a:cubicBezTo>
                  <a:cubicBezTo>
                    <a:pt x="346" y="542"/>
                    <a:pt x="362" y="542"/>
                    <a:pt x="393" y="542"/>
                  </a:cubicBezTo>
                  <a:cubicBezTo>
                    <a:pt x="428" y="526"/>
                    <a:pt x="428" y="459"/>
                    <a:pt x="409" y="408"/>
                  </a:cubicBezTo>
                  <a:cubicBezTo>
                    <a:pt x="393" y="377"/>
                    <a:pt x="362" y="345"/>
                    <a:pt x="346" y="310"/>
                  </a:cubicBezTo>
                  <a:cubicBezTo>
                    <a:pt x="393" y="310"/>
                    <a:pt x="444" y="310"/>
                    <a:pt x="507" y="330"/>
                  </a:cubicBezTo>
                  <a:cubicBezTo>
                    <a:pt x="526" y="330"/>
                    <a:pt x="558" y="330"/>
                    <a:pt x="573" y="310"/>
                  </a:cubicBezTo>
                  <a:cubicBezTo>
                    <a:pt x="605" y="279"/>
                    <a:pt x="605" y="232"/>
                    <a:pt x="589" y="196"/>
                  </a:cubicBezTo>
                  <a:cubicBezTo>
                    <a:pt x="573" y="149"/>
                    <a:pt x="558" y="134"/>
                    <a:pt x="526" y="114"/>
                  </a:cubicBezTo>
                  <a:cubicBezTo>
                    <a:pt x="424" y="54"/>
                    <a:pt x="305" y="0"/>
                    <a:pt x="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1"/>
            <p:cNvSpPr/>
            <p:nvPr/>
          </p:nvSpPr>
          <p:spPr>
            <a:xfrm>
              <a:off x="1500650" y="4237250"/>
              <a:ext cx="16825" cy="16900"/>
            </a:xfrm>
            <a:custGeom>
              <a:avLst/>
              <a:gdLst/>
              <a:ahLst/>
              <a:cxnLst/>
              <a:rect l="l" t="t" r="r" b="b"/>
              <a:pathLst>
                <a:path w="673" h="676" extrusionOk="0">
                  <a:moveTo>
                    <a:pt x="115" y="0"/>
                  </a:moveTo>
                  <a:lnTo>
                    <a:pt x="1" y="149"/>
                  </a:lnTo>
                  <a:cubicBezTo>
                    <a:pt x="83" y="326"/>
                    <a:pt x="197" y="491"/>
                    <a:pt x="327" y="620"/>
                  </a:cubicBezTo>
                  <a:cubicBezTo>
                    <a:pt x="342" y="656"/>
                    <a:pt x="358" y="671"/>
                    <a:pt x="393" y="671"/>
                  </a:cubicBezTo>
                  <a:cubicBezTo>
                    <a:pt x="396" y="674"/>
                    <a:pt x="400" y="676"/>
                    <a:pt x="403" y="676"/>
                  </a:cubicBezTo>
                  <a:cubicBezTo>
                    <a:pt x="420" y="676"/>
                    <a:pt x="443" y="649"/>
                    <a:pt x="456" y="620"/>
                  </a:cubicBezTo>
                  <a:cubicBezTo>
                    <a:pt x="476" y="589"/>
                    <a:pt x="456" y="558"/>
                    <a:pt x="441" y="542"/>
                  </a:cubicBezTo>
                  <a:cubicBezTo>
                    <a:pt x="409" y="475"/>
                    <a:pt x="378" y="408"/>
                    <a:pt x="342" y="346"/>
                  </a:cubicBezTo>
                  <a:lnTo>
                    <a:pt x="342" y="346"/>
                  </a:lnTo>
                  <a:cubicBezTo>
                    <a:pt x="409" y="393"/>
                    <a:pt x="476" y="424"/>
                    <a:pt x="539" y="424"/>
                  </a:cubicBezTo>
                  <a:cubicBezTo>
                    <a:pt x="574" y="424"/>
                    <a:pt x="605" y="424"/>
                    <a:pt x="621" y="393"/>
                  </a:cubicBezTo>
                  <a:cubicBezTo>
                    <a:pt x="672" y="346"/>
                    <a:pt x="605" y="279"/>
                    <a:pt x="574" y="248"/>
                  </a:cubicBezTo>
                  <a:cubicBezTo>
                    <a:pt x="409" y="165"/>
                    <a:pt x="260" y="67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1"/>
            <p:cNvSpPr/>
            <p:nvPr/>
          </p:nvSpPr>
          <p:spPr>
            <a:xfrm>
              <a:off x="1490850" y="4257650"/>
              <a:ext cx="16325" cy="15625"/>
            </a:xfrm>
            <a:custGeom>
              <a:avLst/>
              <a:gdLst/>
              <a:ahLst/>
              <a:cxnLst/>
              <a:rect l="l" t="t" r="r" b="b"/>
              <a:pathLst>
                <a:path w="653" h="625" extrusionOk="0">
                  <a:moveTo>
                    <a:pt x="83" y="1"/>
                  </a:moveTo>
                  <a:lnTo>
                    <a:pt x="0" y="67"/>
                  </a:lnTo>
                  <a:cubicBezTo>
                    <a:pt x="83" y="279"/>
                    <a:pt x="197" y="460"/>
                    <a:pt x="326" y="589"/>
                  </a:cubicBezTo>
                  <a:cubicBezTo>
                    <a:pt x="342" y="609"/>
                    <a:pt x="358" y="625"/>
                    <a:pt x="377" y="625"/>
                  </a:cubicBezTo>
                  <a:cubicBezTo>
                    <a:pt x="409" y="625"/>
                    <a:pt x="424" y="574"/>
                    <a:pt x="424" y="542"/>
                  </a:cubicBezTo>
                  <a:cubicBezTo>
                    <a:pt x="424" y="511"/>
                    <a:pt x="409" y="476"/>
                    <a:pt x="393" y="444"/>
                  </a:cubicBezTo>
                  <a:cubicBezTo>
                    <a:pt x="377" y="393"/>
                    <a:pt x="342" y="346"/>
                    <a:pt x="311" y="295"/>
                  </a:cubicBezTo>
                  <a:lnTo>
                    <a:pt x="311" y="295"/>
                  </a:lnTo>
                  <a:cubicBezTo>
                    <a:pt x="377" y="330"/>
                    <a:pt x="456" y="362"/>
                    <a:pt x="538" y="362"/>
                  </a:cubicBezTo>
                  <a:cubicBezTo>
                    <a:pt x="548" y="366"/>
                    <a:pt x="557" y="368"/>
                    <a:pt x="566" y="368"/>
                  </a:cubicBezTo>
                  <a:cubicBezTo>
                    <a:pt x="589" y="368"/>
                    <a:pt x="609" y="353"/>
                    <a:pt x="621" y="330"/>
                  </a:cubicBezTo>
                  <a:cubicBezTo>
                    <a:pt x="652" y="279"/>
                    <a:pt x="621" y="232"/>
                    <a:pt x="574" y="217"/>
                  </a:cubicBezTo>
                  <a:cubicBezTo>
                    <a:pt x="424" y="99"/>
                    <a:pt x="260" y="36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1"/>
            <p:cNvSpPr/>
            <p:nvPr/>
          </p:nvSpPr>
          <p:spPr>
            <a:xfrm>
              <a:off x="1485950" y="4275700"/>
              <a:ext cx="14350" cy="16450"/>
            </a:xfrm>
            <a:custGeom>
              <a:avLst/>
              <a:gdLst/>
              <a:ahLst/>
              <a:cxnLst/>
              <a:rect l="l" t="t" r="r" b="b"/>
              <a:pathLst>
                <a:path w="574" h="658" extrusionOk="0">
                  <a:moveTo>
                    <a:pt x="32" y="1"/>
                  </a:moveTo>
                  <a:lnTo>
                    <a:pt x="0" y="99"/>
                  </a:lnTo>
                  <a:cubicBezTo>
                    <a:pt x="47" y="295"/>
                    <a:pt x="145" y="476"/>
                    <a:pt x="259" y="605"/>
                  </a:cubicBezTo>
                  <a:cubicBezTo>
                    <a:pt x="281" y="634"/>
                    <a:pt x="312" y="658"/>
                    <a:pt x="338" y="658"/>
                  </a:cubicBezTo>
                  <a:cubicBezTo>
                    <a:pt x="355" y="658"/>
                    <a:pt x="369" y="647"/>
                    <a:pt x="377" y="621"/>
                  </a:cubicBezTo>
                  <a:cubicBezTo>
                    <a:pt x="393" y="590"/>
                    <a:pt x="393" y="574"/>
                    <a:pt x="377" y="539"/>
                  </a:cubicBezTo>
                  <a:cubicBezTo>
                    <a:pt x="357" y="456"/>
                    <a:pt x="326" y="378"/>
                    <a:pt x="279" y="311"/>
                  </a:cubicBezTo>
                  <a:lnTo>
                    <a:pt x="279" y="311"/>
                  </a:lnTo>
                  <a:cubicBezTo>
                    <a:pt x="357" y="358"/>
                    <a:pt x="424" y="393"/>
                    <a:pt x="507" y="425"/>
                  </a:cubicBezTo>
                  <a:cubicBezTo>
                    <a:pt x="538" y="425"/>
                    <a:pt x="573" y="378"/>
                    <a:pt x="573" y="342"/>
                  </a:cubicBezTo>
                  <a:cubicBezTo>
                    <a:pt x="538" y="260"/>
                    <a:pt x="475" y="197"/>
                    <a:pt x="408" y="162"/>
                  </a:cubicBezTo>
                  <a:cubicBezTo>
                    <a:pt x="295" y="83"/>
                    <a:pt x="161" y="17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1"/>
            <p:cNvSpPr/>
            <p:nvPr/>
          </p:nvSpPr>
          <p:spPr>
            <a:xfrm>
              <a:off x="1509600" y="4179000"/>
              <a:ext cx="11100" cy="23925"/>
            </a:xfrm>
            <a:custGeom>
              <a:avLst/>
              <a:gdLst/>
              <a:ahLst/>
              <a:cxnLst/>
              <a:rect l="l" t="t" r="r" b="b"/>
              <a:pathLst>
                <a:path w="444" h="957" extrusionOk="0">
                  <a:moveTo>
                    <a:pt x="358" y="0"/>
                  </a:moveTo>
                  <a:cubicBezTo>
                    <a:pt x="341" y="0"/>
                    <a:pt x="325" y="8"/>
                    <a:pt x="314" y="26"/>
                  </a:cubicBezTo>
                  <a:cubicBezTo>
                    <a:pt x="279" y="42"/>
                    <a:pt x="279" y="89"/>
                    <a:pt x="263" y="124"/>
                  </a:cubicBezTo>
                  <a:cubicBezTo>
                    <a:pt x="232" y="238"/>
                    <a:pt x="216" y="352"/>
                    <a:pt x="216" y="466"/>
                  </a:cubicBezTo>
                  <a:cubicBezTo>
                    <a:pt x="196" y="419"/>
                    <a:pt x="196" y="352"/>
                    <a:pt x="165" y="321"/>
                  </a:cubicBezTo>
                  <a:cubicBezTo>
                    <a:pt x="148" y="301"/>
                    <a:pt x="120" y="288"/>
                    <a:pt x="94" y="288"/>
                  </a:cubicBezTo>
                  <a:cubicBezTo>
                    <a:pt x="71" y="288"/>
                    <a:pt x="50" y="297"/>
                    <a:pt x="35" y="321"/>
                  </a:cubicBezTo>
                  <a:cubicBezTo>
                    <a:pt x="0" y="383"/>
                    <a:pt x="35" y="466"/>
                    <a:pt x="83" y="517"/>
                  </a:cubicBezTo>
                  <a:cubicBezTo>
                    <a:pt x="216" y="662"/>
                    <a:pt x="263" y="811"/>
                    <a:pt x="393" y="957"/>
                  </a:cubicBezTo>
                  <a:lnTo>
                    <a:pt x="428" y="874"/>
                  </a:lnTo>
                  <a:cubicBezTo>
                    <a:pt x="444" y="646"/>
                    <a:pt x="412" y="466"/>
                    <a:pt x="444" y="238"/>
                  </a:cubicBezTo>
                  <a:cubicBezTo>
                    <a:pt x="444" y="172"/>
                    <a:pt x="444" y="105"/>
                    <a:pt x="428" y="58"/>
                  </a:cubicBezTo>
                  <a:cubicBezTo>
                    <a:pt x="418" y="25"/>
                    <a:pt x="387" y="0"/>
                    <a:pt x="3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1"/>
            <p:cNvSpPr/>
            <p:nvPr/>
          </p:nvSpPr>
          <p:spPr>
            <a:xfrm>
              <a:off x="1499000" y="4197775"/>
              <a:ext cx="15525" cy="15750"/>
            </a:xfrm>
            <a:custGeom>
              <a:avLst/>
              <a:gdLst/>
              <a:ahLst/>
              <a:cxnLst/>
              <a:rect l="l" t="t" r="r" b="b"/>
              <a:pathLst>
                <a:path w="621" h="630" extrusionOk="0">
                  <a:moveTo>
                    <a:pt x="243" y="1"/>
                  </a:moveTo>
                  <a:cubicBezTo>
                    <a:pt x="213" y="1"/>
                    <a:pt x="184" y="50"/>
                    <a:pt x="196" y="92"/>
                  </a:cubicBezTo>
                  <a:cubicBezTo>
                    <a:pt x="196" y="158"/>
                    <a:pt x="228" y="206"/>
                    <a:pt x="248" y="237"/>
                  </a:cubicBezTo>
                  <a:cubicBezTo>
                    <a:pt x="206" y="218"/>
                    <a:pt x="153" y="204"/>
                    <a:pt x="99" y="204"/>
                  </a:cubicBezTo>
                  <a:cubicBezTo>
                    <a:pt x="66" y="204"/>
                    <a:pt x="32" y="209"/>
                    <a:pt x="0" y="221"/>
                  </a:cubicBezTo>
                  <a:cubicBezTo>
                    <a:pt x="16" y="304"/>
                    <a:pt x="83" y="335"/>
                    <a:pt x="149" y="370"/>
                  </a:cubicBezTo>
                  <a:cubicBezTo>
                    <a:pt x="263" y="417"/>
                    <a:pt x="444" y="567"/>
                    <a:pt x="573" y="629"/>
                  </a:cubicBezTo>
                  <a:lnTo>
                    <a:pt x="620" y="516"/>
                  </a:lnTo>
                  <a:cubicBezTo>
                    <a:pt x="573" y="288"/>
                    <a:pt x="424" y="107"/>
                    <a:pt x="263" y="9"/>
                  </a:cubicBezTo>
                  <a:cubicBezTo>
                    <a:pt x="257" y="3"/>
                    <a:pt x="250" y="1"/>
                    <a:pt x="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1"/>
            <p:cNvSpPr/>
            <p:nvPr/>
          </p:nvSpPr>
          <p:spPr>
            <a:xfrm>
              <a:off x="1490450" y="4215675"/>
              <a:ext cx="17200" cy="11775"/>
            </a:xfrm>
            <a:custGeom>
              <a:avLst/>
              <a:gdLst/>
              <a:ahLst/>
              <a:cxnLst/>
              <a:rect l="l" t="t" r="r" b="b"/>
              <a:pathLst>
                <a:path w="688" h="471" extrusionOk="0">
                  <a:moveTo>
                    <a:pt x="150" y="0"/>
                  </a:moveTo>
                  <a:cubicBezTo>
                    <a:pt x="130" y="0"/>
                    <a:pt x="113" y="4"/>
                    <a:pt x="99" y="12"/>
                  </a:cubicBezTo>
                  <a:cubicBezTo>
                    <a:pt x="64" y="129"/>
                    <a:pt x="162" y="176"/>
                    <a:pt x="228" y="227"/>
                  </a:cubicBezTo>
                  <a:cubicBezTo>
                    <a:pt x="213" y="275"/>
                    <a:pt x="146" y="275"/>
                    <a:pt x="115" y="275"/>
                  </a:cubicBezTo>
                  <a:cubicBezTo>
                    <a:pt x="106" y="272"/>
                    <a:pt x="97" y="271"/>
                    <a:pt x="88" y="271"/>
                  </a:cubicBezTo>
                  <a:cubicBezTo>
                    <a:pt x="44" y="271"/>
                    <a:pt x="1" y="302"/>
                    <a:pt x="1" y="357"/>
                  </a:cubicBezTo>
                  <a:cubicBezTo>
                    <a:pt x="1" y="388"/>
                    <a:pt x="48" y="404"/>
                    <a:pt x="79" y="404"/>
                  </a:cubicBezTo>
                  <a:cubicBezTo>
                    <a:pt x="244" y="424"/>
                    <a:pt x="472" y="455"/>
                    <a:pt x="652" y="471"/>
                  </a:cubicBezTo>
                  <a:lnTo>
                    <a:pt x="688" y="341"/>
                  </a:lnTo>
                  <a:cubicBezTo>
                    <a:pt x="557" y="183"/>
                    <a:pt x="290" y="0"/>
                    <a:pt x="1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1"/>
            <p:cNvSpPr/>
            <p:nvPr/>
          </p:nvSpPr>
          <p:spPr>
            <a:xfrm>
              <a:off x="1483875" y="4234225"/>
              <a:ext cx="17600" cy="10000"/>
            </a:xfrm>
            <a:custGeom>
              <a:avLst/>
              <a:gdLst/>
              <a:ahLst/>
              <a:cxnLst/>
              <a:rect l="l" t="t" r="r" b="b"/>
              <a:pathLst>
                <a:path w="704" h="400" extrusionOk="0">
                  <a:moveTo>
                    <a:pt x="226" y="0"/>
                  </a:moveTo>
                  <a:cubicBezTo>
                    <a:pt x="195" y="0"/>
                    <a:pt x="163" y="3"/>
                    <a:pt x="130" y="7"/>
                  </a:cubicBezTo>
                  <a:cubicBezTo>
                    <a:pt x="115" y="23"/>
                    <a:pt x="83" y="23"/>
                    <a:pt x="68" y="55"/>
                  </a:cubicBezTo>
                  <a:cubicBezTo>
                    <a:pt x="32" y="74"/>
                    <a:pt x="17" y="121"/>
                    <a:pt x="32" y="137"/>
                  </a:cubicBezTo>
                  <a:cubicBezTo>
                    <a:pt x="48" y="153"/>
                    <a:pt x="68" y="172"/>
                    <a:pt x="83" y="172"/>
                  </a:cubicBezTo>
                  <a:cubicBezTo>
                    <a:pt x="146" y="188"/>
                    <a:pt x="213" y="204"/>
                    <a:pt x="279" y="235"/>
                  </a:cubicBezTo>
                  <a:cubicBezTo>
                    <a:pt x="181" y="270"/>
                    <a:pt x="99" y="302"/>
                    <a:pt x="1" y="349"/>
                  </a:cubicBezTo>
                  <a:cubicBezTo>
                    <a:pt x="1" y="384"/>
                    <a:pt x="32" y="400"/>
                    <a:pt x="68" y="400"/>
                  </a:cubicBezTo>
                  <a:cubicBezTo>
                    <a:pt x="244" y="400"/>
                    <a:pt x="440" y="400"/>
                    <a:pt x="621" y="369"/>
                  </a:cubicBezTo>
                  <a:lnTo>
                    <a:pt x="703" y="137"/>
                  </a:lnTo>
                  <a:cubicBezTo>
                    <a:pt x="551" y="67"/>
                    <a:pt x="398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1"/>
            <p:cNvSpPr/>
            <p:nvPr/>
          </p:nvSpPr>
          <p:spPr>
            <a:xfrm>
              <a:off x="1476925" y="4252175"/>
              <a:ext cx="16800" cy="10025"/>
            </a:xfrm>
            <a:custGeom>
              <a:avLst/>
              <a:gdLst/>
              <a:ahLst/>
              <a:cxnLst/>
              <a:rect l="l" t="t" r="r" b="b"/>
              <a:pathLst>
                <a:path w="672" h="401" extrusionOk="0">
                  <a:moveTo>
                    <a:pt x="169" y="0"/>
                  </a:moveTo>
                  <a:cubicBezTo>
                    <a:pt x="134" y="0"/>
                    <a:pt x="100" y="3"/>
                    <a:pt x="67" y="8"/>
                  </a:cubicBezTo>
                  <a:cubicBezTo>
                    <a:pt x="16" y="23"/>
                    <a:pt x="0" y="90"/>
                    <a:pt x="16" y="122"/>
                  </a:cubicBezTo>
                  <a:cubicBezTo>
                    <a:pt x="32" y="141"/>
                    <a:pt x="51" y="157"/>
                    <a:pt x="67" y="173"/>
                  </a:cubicBezTo>
                  <a:cubicBezTo>
                    <a:pt x="98" y="188"/>
                    <a:pt x="98" y="255"/>
                    <a:pt x="67" y="286"/>
                  </a:cubicBezTo>
                  <a:cubicBezTo>
                    <a:pt x="16" y="318"/>
                    <a:pt x="32" y="400"/>
                    <a:pt x="67" y="400"/>
                  </a:cubicBezTo>
                  <a:cubicBezTo>
                    <a:pt x="114" y="400"/>
                    <a:pt x="149" y="400"/>
                    <a:pt x="196" y="384"/>
                  </a:cubicBezTo>
                  <a:cubicBezTo>
                    <a:pt x="346" y="369"/>
                    <a:pt x="491" y="337"/>
                    <a:pt x="640" y="318"/>
                  </a:cubicBezTo>
                  <a:lnTo>
                    <a:pt x="671" y="220"/>
                  </a:lnTo>
                  <a:cubicBezTo>
                    <a:pt x="533" y="71"/>
                    <a:pt x="349" y="0"/>
                    <a:pt x="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1"/>
            <p:cNvSpPr/>
            <p:nvPr/>
          </p:nvSpPr>
          <p:spPr>
            <a:xfrm>
              <a:off x="1470825" y="4270450"/>
              <a:ext cx="17200" cy="10750"/>
            </a:xfrm>
            <a:custGeom>
              <a:avLst/>
              <a:gdLst/>
              <a:ahLst/>
              <a:cxnLst/>
              <a:rect l="l" t="t" r="r" b="b"/>
              <a:pathLst>
                <a:path w="688" h="430" extrusionOk="0">
                  <a:moveTo>
                    <a:pt x="384" y="0"/>
                  </a:moveTo>
                  <a:cubicBezTo>
                    <a:pt x="311" y="0"/>
                    <a:pt x="236" y="9"/>
                    <a:pt x="162" y="30"/>
                  </a:cubicBezTo>
                  <a:cubicBezTo>
                    <a:pt x="99" y="46"/>
                    <a:pt x="1" y="113"/>
                    <a:pt x="16" y="195"/>
                  </a:cubicBezTo>
                  <a:cubicBezTo>
                    <a:pt x="16" y="258"/>
                    <a:pt x="64" y="274"/>
                    <a:pt x="115" y="274"/>
                  </a:cubicBezTo>
                  <a:cubicBezTo>
                    <a:pt x="146" y="274"/>
                    <a:pt x="179" y="267"/>
                    <a:pt x="207" y="267"/>
                  </a:cubicBezTo>
                  <a:cubicBezTo>
                    <a:pt x="221" y="267"/>
                    <a:pt x="234" y="268"/>
                    <a:pt x="244" y="274"/>
                  </a:cubicBezTo>
                  <a:cubicBezTo>
                    <a:pt x="177" y="309"/>
                    <a:pt x="115" y="356"/>
                    <a:pt x="32" y="407"/>
                  </a:cubicBezTo>
                  <a:cubicBezTo>
                    <a:pt x="32" y="418"/>
                    <a:pt x="48" y="429"/>
                    <a:pt x="63" y="429"/>
                  </a:cubicBezTo>
                  <a:cubicBezTo>
                    <a:pt x="69" y="429"/>
                    <a:pt x="75" y="427"/>
                    <a:pt x="79" y="423"/>
                  </a:cubicBezTo>
                  <a:cubicBezTo>
                    <a:pt x="244" y="372"/>
                    <a:pt x="409" y="309"/>
                    <a:pt x="570" y="258"/>
                  </a:cubicBezTo>
                  <a:lnTo>
                    <a:pt x="688" y="46"/>
                  </a:lnTo>
                  <a:cubicBezTo>
                    <a:pt x="591" y="18"/>
                    <a:pt x="489" y="0"/>
                    <a:pt x="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1"/>
            <p:cNvSpPr/>
            <p:nvPr/>
          </p:nvSpPr>
          <p:spPr>
            <a:xfrm>
              <a:off x="1468375" y="4287100"/>
              <a:ext cx="13875" cy="11825"/>
            </a:xfrm>
            <a:custGeom>
              <a:avLst/>
              <a:gdLst/>
              <a:ahLst/>
              <a:cxnLst/>
              <a:rect l="l" t="t" r="r" b="b"/>
              <a:pathLst>
                <a:path w="555" h="473" extrusionOk="0">
                  <a:moveTo>
                    <a:pt x="554" y="0"/>
                  </a:moveTo>
                  <a:lnTo>
                    <a:pt x="554" y="0"/>
                  </a:lnTo>
                  <a:cubicBezTo>
                    <a:pt x="393" y="51"/>
                    <a:pt x="228" y="134"/>
                    <a:pt x="79" y="263"/>
                  </a:cubicBezTo>
                  <a:cubicBezTo>
                    <a:pt x="63" y="294"/>
                    <a:pt x="32" y="314"/>
                    <a:pt x="16" y="361"/>
                  </a:cubicBezTo>
                  <a:cubicBezTo>
                    <a:pt x="1" y="393"/>
                    <a:pt x="1" y="444"/>
                    <a:pt x="16" y="459"/>
                  </a:cubicBezTo>
                  <a:cubicBezTo>
                    <a:pt x="26" y="469"/>
                    <a:pt x="36" y="472"/>
                    <a:pt x="48" y="472"/>
                  </a:cubicBezTo>
                  <a:cubicBezTo>
                    <a:pt x="76" y="472"/>
                    <a:pt x="108" y="450"/>
                    <a:pt x="130" y="428"/>
                  </a:cubicBezTo>
                  <a:cubicBezTo>
                    <a:pt x="244" y="346"/>
                    <a:pt x="342" y="263"/>
                    <a:pt x="456" y="165"/>
                  </a:cubicBezTo>
                  <a:lnTo>
                    <a:pt x="5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1479375" y="4290025"/>
              <a:ext cx="6600" cy="10450"/>
            </a:xfrm>
            <a:custGeom>
              <a:avLst/>
              <a:gdLst/>
              <a:ahLst/>
              <a:cxnLst/>
              <a:rect l="l" t="t" r="r" b="b"/>
              <a:pathLst>
                <a:path w="264" h="418" extrusionOk="0">
                  <a:moveTo>
                    <a:pt x="67" y="1"/>
                  </a:moveTo>
                  <a:lnTo>
                    <a:pt x="16" y="48"/>
                  </a:lnTo>
                  <a:cubicBezTo>
                    <a:pt x="0" y="177"/>
                    <a:pt x="83" y="276"/>
                    <a:pt x="130" y="374"/>
                  </a:cubicBezTo>
                  <a:cubicBezTo>
                    <a:pt x="152" y="396"/>
                    <a:pt x="186" y="417"/>
                    <a:pt x="217" y="417"/>
                  </a:cubicBezTo>
                  <a:cubicBezTo>
                    <a:pt x="234" y="417"/>
                    <a:pt x="250" y="410"/>
                    <a:pt x="263" y="393"/>
                  </a:cubicBezTo>
                  <a:cubicBezTo>
                    <a:pt x="263" y="358"/>
                    <a:pt x="263" y="327"/>
                    <a:pt x="248" y="295"/>
                  </a:cubicBezTo>
                  <a:cubicBezTo>
                    <a:pt x="197" y="197"/>
                    <a:pt x="149" y="79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1"/>
            <p:cNvSpPr/>
            <p:nvPr/>
          </p:nvSpPr>
          <p:spPr>
            <a:xfrm>
              <a:off x="1458575" y="4192650"/>
              <a:ext cx="66500" cy="214925"/>
            </a:xfrm>
            <a:custGeom>
              <a:avLst/>
              <a:gdLst/>
              <a:ahLst/>
              <a:cxnLst/>
              <a:rect l="l" t="t" r="r" b="b"/>
              <a:pathLst>
                <a:path w="2660" h="8597" extrusionOk="0">
                  <a:moveTo>
                    <a:pt x="2626" y="1"/>
                  </a:moveTo>
                  <a:cubicBezTo>
                    <a:pt x="2616" y="1"/>
                    <a:pt x="2604" y="6"/>
                    <a:pt x="2598" y="18"/>
                  </a:cubicBezTo>
                  <a:cubicBezTo>
                    <a:pt x="1193" y="2652"/>
                    <a:pt x="0" y="5513"/>
                    <a:pt x="79" y="8570"/>
                  </a:cubicBezTo>
                  <a:cubicBezTo>
                    <a:pt x="79" y="8588"/>
                    <a:pt x="91" y="8597"/>
                    <a:pt x="104" y="8597"/>
                  </a:cubicBezTo>
                  <a:cubicBezTo>
                    <a:pt x="117" y="8597"/>
                    <a:pt x="130" y="8588"/>
                    <a:pt x="130" y="8570"/>
                  </a:cubicBezTo>
                  <a:cubicBezTo>
                    <a:pt x="47" y="5529"/>
                    <a:pt x="1240" y="2667"/>
                    <a:pt x="2650" y="34"/>
                  </a:cubicBezTo>
                  <a:cubicBezTo>
                    <a:pt x="2659" y="14"/>
                    <a:pt x="2643" y="1"/>
                    <a:pt x="262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1"/>
            <p:cNvSpPr/>
            <p:nvPr/>
          </p:nvSpPr>
          <p:spPr>
            <a:xfrm>
              <a:off x="1443575" y="4308875"/>
              <a:ext cx="8825" cy="124825"/>
            </a:xfrm>
            <a:custGeom>
              <a:avLst/>
              <a:gdLst/>
              <a:ahLst/>
              <a:cxnLst/>
              <a:rect l="l" t="t" r="r" b="b"/>
              <a:pathLst>
                <a:path w="353" h="4993" extrusionOk="0">
                  <a:moveTo>
                    <a:pt x="34" y="1"/>
                  </a:moveTo>
                  <a:cubicBezTo>
                    <a:pt x="17" y="1"/>
                    <a:pt x="0" y="18"/>
                    <a:pt x="11" y="48"/>
                  </a:cubicBezTo>
                  <a:cubicBezTo>
                    <a:pt x="239" y="1665"/>
                    <a:pt x="286" y="3317"/>
                    <a:pt x="157" y="4969"/>
                  </a:cubicBezTo>
                  <a:cubicBezTo>
                    <a:pt x="157" y="4985"/>
                    <a:pt x="173" y="4993"/>
                    <a:pt x="190" y="4993"/>
                  </a:cubicBezTo>
                  <a:cubicBezTo>
                    <a:pt x="207" y="4993"/>
                    <a:pt x="223" y="4985"/>
                    <a:pt x="223" y="4969"/>
                  </a:cubicBezTo>
                  <a:cubicBezTo>
                    <a:pt x="353" y="3317"/>
                    <a:pt x="286" y="1665"/>
                    <a:pt x="59" y="32"/>
                  </a:cubicBezTo>
                  <a:cubicBezTo>
                    <a:pt x="59" y="10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1"/>
            <p:cNvSpPr/>
            <p:nvPr/>
          </p:nvSpPr>
          <p:spPr>
            <a:xfrm>
              <a:off x="1428250" y="4291150"/>
              <a:ext cx="35650" cy="39950"/>
            </a:xfrm>
            <a:custGeom>
              <a:avLst/>
              <a:gdLst/>
              <a:ahLst/>
              <a:cxnLst/>
              <a:rect l="l" t="t" r="r" b="b"/>
              <a:pathLst>
                <a:path w="1426" h="1598" extrusionOk="0">
                  <a:moveTo>
                    <a:pt x="1356" y="1"/>
                  </a:moveTo>
                  <a:cubicBezTo>
                    <a:pt x="1336" y="1"/>
                    <a:pt x="1312" y="10"/>
                    <a:pt x="1292" y="19"/>
                  </a:cubicBezTo>
                  <a:cubicBezTo>
                    <a:pt x="1033" y="168"/>
                    <a:pt x="821" y="380"/>
                    <a:pt x="656" y="643"/>
                  </a:cubicBezTo>
                  <a:lnTo>
                    <a:pt x="640" y="741"/>
                  </a:lnTo>
                  <a:cubicBezTo>
                    <a:pt x="526" y="839"/>
                    <a:pt x="428" y="953"/>
                    <a:pt x="310" y="1051"/>
                  </a:cubicBezTo>
                  <a:cubicBezTo>
                    <a:pt x="197" y="1180"/>
                    <a:pt x="51" y="1310"/>
                    <a:pt x="16" y="1491"/>
                  </a:cubicBezTo>
                  <a:cubicBezTo>
                    <a:pt x="0" y="1526"/>
                    <a:pt x="0" y="1542"/>
                    <a:pt x="16" y="1573"/>
                  </a:cubicBezTo>
                  <a:cubicBezTo>
                    <a:pt x="28" y="1591"/>
                    <a:pt x="46" y="1598"/>
                    <a:pt x="67" y="1598"/>
                  </a:cubicBezTo>
                  <a:cubicBezTo>
                    <a:pt x="104" y="1598"/>
                    <a:pt x="150" y="1572"/>
                    <a:pt x="181" y="1542"/>
                  </a:cubicBezTo>
                  <a:cubicBezTo>
                    <a:pt x="361" y="1377"/>
                    <a:pt x="526" y="1165"/>
                    <a:pt x="656" y="937"/>
                  </a:cubicBezTo>
                  <a:cubicBezTo>
                    <a:pt x="687" y="886"/>
                    <a:pt x="703" y="839"/>
                    <a:pt x="754" y="804"/>
                  </a:cubicBezTo>
                  <a:cubicBezTo>
                    <a:pt x="801" y="741"/>
                    <a:pt x="868" y="690"/>
                    <a:pt x="919" y="643"/>
                  </a:cubicBezTo>
                  <a:cubicBezTo>
                    <a:pt x="1095" y="509"/>
                    <a:pt x="1245" y="329"/>
                    <a:pt x="1374" y="132"/>
                  </a:cubicBezTo>
                  <a:cubicBezTo>
                    <a:pt x="1409" y="101"/>
                    <a:pt x="1425" y="54"/>
                    <a:pt x="1390" y="19"/>
                  </a:cubicBezTo>
                  <a:cubicBezTo>
                    <a:pt x="1383" y="5"/>
                    <a:pt x="1371" y="1"/>
                    <a:pt x="13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1"/>
            <p:cNvSpPr/>
            <p:nvPr/>
          </p:nvSpPr>
          <p:spPr>
            <a:xfrm>
              <a:off x="1426175" y="4291300"/>
              <a:ext cx="39275" cy="36950"/>
            </a:xfrm>
            <a:custGeom>
              <a:avLst/>
              <a:gdLst/>
              <a:ahLst/>
              <a:cxnLst/>
              <a:rect l="l" t="t" r="r" b="b"/>
              <a:pathLst>
                <a:path w="1571" h="1478" extrusionOk="0">
                  <a:moveTo>
                    <a:pt x="101" y="1"/>
                  </a:moveTo>
                  <a:cubicBezTo>
                    <a:pt x="88" y="1"/>
                    <a:pt x="76" y="5"/>
                    <a:pt x="68" y="13"/>
                  </a:cubicBezTo>
                  <a:cubicBezTo>
                    <a:pt x="1" y="48"/>
                    <a:pt x="52" y="126"/>
                    <a:pt x="83" y="178"/>
                  </a:cubicBezTo>
                  <a:cubicBezTo>
                    <a:pt x="248" y="374"/>
                    <a:pt x="444" y="539"/>
                    <a:pt x="656" y="684"/>
                  </a:cubicBezTo>
                  <a:cubicBezTo>
                    <a:pt x="707" y="715"/>
                    <a:pt x="755" y="735"/>
                    <a:pt x="806" y="782"/>
                  </a:cubicBezTo>
                  <a:cubicBezTo>
                    <a:pt x="853" y="833"/>
                    <a:pt x="904" y="896"/>
                    <a:pt x="951" y="962"/>
                  </a:cubicBezTo>
                  <a:cubicBezTo>
                    <a:pt x="1080" y="1143"/>
                    <a:pt x="1245" y="1304"/>
                    <a:pt x="1426" y="1437"/>
                  </a:cubicBezTo>
                  <a:cubicBezTo>
                    <a:pt x="1455" y="1457"/>
                    <a:pt x="1487" y="1477"/>
                    <a:pt x="1514" y="1477"/>
                  </a:cubicBezTo>
                  <a:cubicBezTo>
                    <a:pt x="1529" y="1477"/>
                    <a:pt x="1544" y="1470"/>
                    <a:pt x="1555" y="1453"/>
                  </a:cubicBezTo>
                  <a:cubicBezTo>
                    <a:pt x="1571" y="1437"/>
                    <a:pt x="1555" y="1386"/>
                    <a:pt x="1540" y="1355"/>
                  </a:cubicBezTo>
                  <a:cubicBezTo>
                    <a:pt x="1410" y="1092"/>
                    <a:pt x="1214" y="849"/>
                    <a:pt x="951" y="684"/>
                  </a:cubicBezTo>
                  <a:lnTo>
                    <a:pt x="868" y="668"/>
                  </a:lnTo>
                  <a:cubicBezTo>
                    <a:pt x="755" y="554"/>
                    <a:pt x="656" y="440"/>
                    <a:pt x="558" y="323"/>
                  </a:cubicBezTo>
                  <a:cubicBezTo>
                    <a:pt x="429" y="193"/>
                    <a:pt x="315" y="64"/>
                    <a:pt x="134" y="13"/>
                  </a:cubicBezTo>
                  <a:cubicBezTo>
                    <a:pt x="127" y="5"/>
                    <a:pt x="114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1"/>
            <p:cNvSpPr/>
            <p:nvPr/>
          </p:nvSpPr>
          <p:spPr>
            <a:xfrm>
              <a:off x="1442975" y="4283400"/>
              <a:ext cx="8650" cy="52875"/>
            </a:xfrm>
            <a:custGeom>
              <a:avLst/>
              <a:gdLst/>
              <a:ahLst/>
              <a:cxnLst/>
              <a:rect l="l" t="t" r="r" b="b"/>
              <a:pathLst>
                <a:path w="346" h="2115" extrusionOk="0">
                  <a:moveTo>
                    <a:pt x="99" y="1"/>
                  </a:moveTo>
                  <a:cubicBezTo>
                    <a:pt x="45" y="1"/>
                    <a:pt x="16" y="75"/>
                    <a:pt x="16" y="132"/>
                  </a:cubicBezTo>
                  <a:cubicBezTo>
                    <a:pt x="0" y="395"/>
                    <a:pt x="16" y="658"/>
                    <a:pt x="67" y="917"/>
                  </a:cubicBezTo>
                  <a:cubicBezTo>
                    <a:pt x="83" y="968"/>
                    <a:pt x="98" y="1031"/>
                    <a:pt x="98" y="1082"/>
                  </a:cubicBezTo>
                  <a:cubicBezTo>
                    <a:pt x="114" y="1165"/>
                    <a:pt x="98" y="1247"/>
                    <a:pt x="83" y="1326"/>
                  </a:cubicBezTo>
                  <a:cubicBezTo>
                    <a:pt x="51" y="1557"/>
                    <a:pt x="67" y="1785"/>
                    <a:pt x="98" y="2012"/>
                  </a:cubicBezTo>
                  <a:cubicBezTo>
                    <a:pt x="98" y="2057"/>
                    <a:pt x="110" y="2114"/>
                    <a:pt x="148" y="2114"/>
                  </a:cubicBezTo>
                  <a:cubicBezTo>
                    <a:pt x="153" y="2114"/>
                    <a:pt x="159" y="2113"/>
                    <a:pt x="165" y="2111"/>
                  </a:cubicBezTo>
                  <a:cubicBezTo>
                    <a:pt x="196" y="2111"/>
                    <a:pt x="212" y="2079"/>
                    <a:pt x="232" y="2048"/>
                  </a:cubicBezTo>
                  <a:cubicBezTo>
                    <a:pt x="330" y="1753"/>
                    <a:pt x="346" y="1443"/>
                    <a:pt x="279" y="1129"/>
                  </a:cubicBezTo>
                  <a:lnTo>
                    <a:pt x="232" y="1051"/>
                  </a:lnTo>
                  <a:cubicBezTo>
                    <a:pt x="232" y="902"/>
                    <a:pt x="232" y="737"/>
                    <a:pt x="247" y="592"/>
                  </a:cubicBezTo>
                  <a:cubicBezTo>
                    <a:pt x="247" y="411"/>
                    <a:pt x="247" y="215"/>
                    <a:pt x="165" y="50"/>
                  </a:cubicBezTo>
                  <a:cubicBezTo>
                    <a:pt x="149" y="34"/>
                    <a:pt x="134" y="3"/>
                    <a:pt x="114" y="3"/>
                  </a:cubicBezTo>
                  <a:cubicBezTo>
                    <a:pt x="109" y="2"/>
                    <a:pt x="104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1"/>
            <p:cNvSpPr/>
            <p:nvPr/>
          </p:nvSpPr>
          <p:spPr>
            <a:xfrm>
              <a:off x="1420500" y="4305825"/>
              <a:ext cx="51525" cy="9425"/>
            </a:xfrm>
            <a:custGeom>
              <a:avLst/>
              <a:gdLst/>
              <a:ahLst/>
              <a:cxnLst/>
              <a:rect l="l" t="t" r="r" b="b"/>
              <a:pathLst>
                <a:path w="2061" h="377" extrusionOk="0">
                  <a:moveTo>
                    <a:pt x="1786" y="1"/>
                  </a:moveTo>
                  <a:cubicBezTo>
                    <a:pt x="1571" y="1"/>
                    <a:pt x="1365" y="34"/>
                    <a:pt x="1162" y="103"/>
                  </a:cubicBezTo>
                  <a:cubicBezTo>
                    <a:pt x="1111" y="119"/>
                    <a:pt x="1048" y="134"/>
                    <a:pt x="997" y="134"/>
                  </a:cubicBezTo>
                  <a:cubicBezTo>
                    <a:pt x="973" y="140"/>
                    <a:pt x="950" y="142"/>
                    <a:pt x="927" y="142"/>
                  </a:cubicBezTo>
                  <a:cubicBezTo>
                    <a:pt x="875" y="142"/>
                    <a:pt x="827" y="130"/>
                    <a:pt x="770" y="119"/>
                  </a:cubicBezTo>
                  <a:cubicBezTo>
                    <a:pt x="714" y="115"/>
                    <a:pt x="658" y="113"/>
                    <a:pt x="603" y="113"/>
                  </a:cubicBezTo>
                  <a:cubicBezTo>
                    <a:pt x="435" y="113"/>
                    <a:pt x="270" y="131"/>
                    <a:pt x="98" y="170"/>
                  </a:cubicBezTo>
                  <a:cubicBezTo>
                    <a:pt x="67" y="185"/>
                    <a:pt x="0" y="201"/>
                    <a:pt x="16" y="252"/>
                  </a:cubicBezTo>
                  <a:cubicBezTo>
                    <a:pt x="16" y="283"/>
                    <a:pt x="51" y="299"/>
                    <a:pt x="83" y="315"/>
                  </a:cubicBezTo>
                  <a:cubicBezTo>
                    <a:pt x="222" y="356"/>
                    <a:pt x="369" y="377"/>
                    <a:pt x="518" y="377"/>
                  </a:cubicBezTo>
                  <a:cubicBezTo>
                    <a:pt x="668" y="377"/>
                    <a:pt x="819" y="356"/>
                    <a:pt x="966" y="315"/>
                  </a:cubicBezTo>
                  <a:lnTo>
                    <a:pt x="1033" y="268"/>
                  </a:lnTo>
                  <a:cubicBezTo>
                    <a:pt x="1193" y="268"/>
                    <a:pt x="1343" y="252"/>
                    <a:pt x="1488" y="252"/>
                  </a:cubicBezTo>
                  <a:cubicBezTo>
                    <a:pt x="1653" y="252"/>
                    <a:pt x="1849" y="252"/>
                    <a:pt x="1994" y="154"/>
                  </a:cubicBezTo>
                  <a:cubicBezTo>
                    <a:pt x="2014" y="134"/>
                    <a:pt x="2029" y="119"/>
                    <a:pt x="2045" y="87"/>
                  </a:cubicBezTo>
                  <a:cubicBezTo>
                    <a:pt x="2061" y="36"/>
                    <a:pt x="1963" y="5"/>
                    <a:pt x="1916" y="5"/>
                  </a:cubicBezTo>
                  <a:cubicBezTo>
                    <a:pt x="1872" y="2"/>
                    <a:pt x="1829" y="1"/>
                    <a:pt x="1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1"/>
            <p:cNvSpPr/>
            <p:nvPr/>
          </p:nvSpPr>
          <p:spPr>
            <a:xfrm>
              <a:off x="1422550" y="4298975"/>
              <a:ext cx="46250" cy="24750"/>
            </a:xfrm>
            <a:custGeom>
              <a:avLst/>
              <a:gdLst/>
              <a:ahLst/>
              <a:cxnLst/>
              <a:rect l="l" t="t" r="r" b="b"/>
              <a:pathLst>
                <a:path w="1850" h="990" extrusionOk="0">
                  <a:moveTo>
                    <a:pt x="1736" y="0"/>
                  </a:moveTo>
                  <a:cubicBezTo>
                    <a:pt x="1441" y="35"/>
                    <a:pt x="1163" y="149"/>
                    <a:pt x="931" y="330"/>
                  </a:cubicBezTo>
                  <a:lnTo>
                    <a:pt x="884" y="408"/>
                  </a:lnTo>
                  <a:cubicBezTo>
                    <a:pt x="735" y="475"/>
                    <a:pt x="605" y="526"/>
                    <a:pt x="476" y="589"/>
                  </a:cubicBezTo>
                  <a:cubicBezTo>
                    <a:pt x="311" y="655"/>
                    <a:pt x="146" y="722"/>
                    <a:pt x="32" y="867"/>
                  </a:cubicBezTo>
                  <a:cubicBezTo>
                    <a:pt x="16" y="883"/>
                    <a:pt x="1" y="918"/>
                    <a:pt x="16" y="934"/>
                  </a:cubicBezTo>
                  <a:cubicBezTo>
                    <a:pt x="16" y="976"/>
                    <a:pt x="60" y="990"/>
                    <a:pt x="104" y="990"/>
                  </a:cubicBezTo>
                  <a:cubicBezTo>
                    <a:pt x="126" y="990"/>
                    <a:pt x="149" y="986"/>
                    <a:pt x="166" y="981"/>
                  </a:cubicBezTo>
                  <a:cubicBezTo>
                    <a:pt x="393" y="883"/>
                    <a:pt x="621" y="769"/>
                    <a:pt x="817" y="604"/>
                  </a:cubicBezTo>
                  <a:cubicBezTo>
                    <a:pt x="868" y="573"/>
                    <a:pt x="900" y="542"/>
                    <a:pt x="951" y="506"/>
                  </a:cubicBezTo>
                  <a:cubicBezTo>
                    <a:pt x="1013" y="475"/>
                    <a:pt x="1096" y="459"/>
                    <a:pt x="1178" y="428"/>
                  </a:cubicBezTo>
                  <a:cubicBezTo>
                    <a:pt x="1390" y="377"/>
                    <a:pt x="1586" y="263"/>
                    <a:pt x="1767" y="149"/>
                  </a:cubicBezTo>
                  <a:cubicBezTo>
                    <a:pt x="1814" y="114"/>
                    <a:pt x="1849" y="82"/>
                    <a:pt x="1834" y="35"/>
                  </a:cubicBezTo>
                  <a:cubicBezTo>
                    <a:pt x="1814" y="0"/>
                    <a:pt x="1767" y="0"/>
                    <a:pt x="1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1"/>
            <p:cNvSpPr/>
            <p:nvPr/>
          </p:nvSpPr>
          <p:spPr>
            <a:xfrm>
              <a:off x="1432375" y="4287375"/>
              <a:ext cx="27400" cy="45475"/>
            </a:xfrm>
            <a:custGeom>
              <a:avLst/>
              <a:gdLst/>
              <a:ahLst/>
              <a:cxnLst/>
              <a:rect l="l" t="t" r="r" b="b"/>
              <a:pathLst>
                <a:path w="1096" h="1819" extrusionOk="0">
                  <a:moveTo>
                    <a:pt x="75" y="1"/>
                  </a:moveTo>
                  <a:cubicBezTo>
                    <a:pt x="67" y="1"/>
                    <a:pt x="58" y="3"/>
                    <a:pt x="47" y="9"/>
                  </a:cubicBezTo>
                  <a:cubicBezTo>
                    <a:pt x="0" y="24"/>
                    <a:pt x="0" y="107"/>
                    <a:pt x="32" y="170"/>
                  </a:cubicBezTo>
                  <a:cubicBezTo>
                    <a:pt x="130" y="401"/>
                    <a:pt x="279" y="613"/>
                    <a:pt x="440" y="809"/>
                  </a:cubicBezTo>
                  <a:cubicBezTo>
                    <a:pt x="475" y="857"/>
                    <a:pt x="507" y="892"/>
                    <a:pt x="538" y="939"/>
                  </a:cubicBezTo>
                  <a:cubicBezTo>
                    <a:pt x="589" y="1021"/>
                    <a:pt x="605" y="1088"/>
                    <a:pt x="636" y="1167"/>
                  </a:cubicBezTo>
                  <a:cubicBezTo>
                    <a:pt x="703" y="1382"/>
                    <a:pt x="817" y="1579"/>
                    <a:pt x="950" y="1755"/>
                  </a:cubicBezTo>
                  <a:cubicBezTo>
                    <a:pt x="973" y="1792"/>
                    <a:pt x="1004" y="1819"/>
                    <a:pt x="1032" y="1819"/>
                  </a:cubicBezTo>
                  <a:cubicBezTo>
                    <a:pt x="1043" y="1819"/>
                    <a:pt x="1054" y="1815"/>
                    <a:pt x="1064" y="1806"/>
                  </a:cubicBezTo>
                  <a:cubicBezTo>
                    <a:pt x="1095" y="1791"/>
                    <a:pt x="1095" y="1755"/>
                    <a:pt x="1080" y="1724"/>
                  </a:cubicBezTo>
                  <a:cubicBezTo>
                    <a:pt x="1029" y="1414"/>
                    <a:pt x="899" y="1135"/>
                    <a:pt x="703" y="908"/>
                  </a:cubicBezTo>
                  <a:lnTo>
                    <a:pt x="620" y="857"/>
                  </a:lnTo>
                  <a:cubicBezTo>
                    <a:pt x="558" y="727"/>
                    <a:pt x="491" y="578"/>
                    <a:pt x="424" y="448"/>
                  </a:cubicBezTo>
                  <a:cubicBezTo>
                    <a:pt x="361" y="283"/>
                    <a:pt x="263" y="123"/>
                    <a:pt x="130" y="24"/>
                  </a:cubicBezTo>
                  <a:cubicBezTo>
                    <a:pt x="108" y="13"/>
                    <a:pt x="93" y="1"/>
                    <a:pt x="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1"/>
            <p:cNvSpPr/>
            <p:nvPr/>
          </p:nvSpPr>
          <p:spPr>
            <a:xfrm>
              <a:off x="1435600" y="4285900"/>
              <a:ext cx="21325" cy="48700"/>
            </a:xfrm>
            <a:custGeom>
              <a:avLst/>
              <a:gdLst/>
              <a:ahLst/>
              <a:cxnLst/>
              <a:rect l="l" t="t" r="r" b="b"/>
              <a:pathLst>
                <a:path w="853" h="1948" extrusionOk="0">
                  <a:moveTo>
                    <a:pt x="782" y="0"/>
                  </a:moveTo>
                  <a:cubicBezTo>
                    <a:pt x="740" y="0"/>
                    <a:pt x="696" y="49"/>
                    <a:pt x="672" y="99"/>
                  </a:cubicBezTo>
                  <a:cubicBezTo>
                    <a:pt x="558" y="311"/>
                    <a:pt x="476" y="574"/>
                    <a:pt x="429" y="817"/>
                  </a:cubicBezTo>
                  <a:cubicBezTo>
                    <a:pt x="409" y="884"/>
                    <a:pt x="409" y="931"/>
                    <a:pt x="393" y="982"/>
                  </a:cubicBezTo>
                  <a:cubicBezTo>
                    <a:pt x="362" y="1065"/>
                    <a:pt x="311" y="1127"/>
                    <a:pt x="279" y="1194"/>
                  </a:cubicBezTo>
                  <a:cubicBezTo>
                    <a:pt x="166" y="1390"/>
                    <a:pt x="83" y="1602"/>
                    <a:pt x="16" y="1814"/>
                  </a:cubicBezTo>
                  <a:cubicBezTo>
                    <a:pt x="1" y="1865"/>
                    <a:pt x="1" y="1932"/>
                    <a:pt x="36" y="1948"/>
                  </a:cubicBezTo>
                  <a:cubicBezTo>
                    <a:pt x="67" y="1948"/>
                    <a:pt x="99" y="1932"/>
                    <a:pt x="134" y="1897"/>
                  </a:cubicBezTo>
                  <a:cubicBezTo>
                    <a:pt x="330" y="1685"/>
                    <a:pt x="460" y="1406"/>
                    <a:pt x="527" y="1096"/>
                  </a:cubicBezTo>
                  <a:lnTo>
                    <a:pt x="507" y="998"/>
                  </a:lnTo>
                  <a:cubicBezTo>
                    <a:pt x="574" y="868"/>
                    <a:pt x="641" y="735"/>
                    <a:pt x="703" y="590"/>
                  </a:cubicBezTo>
                  <a:cubicBezTo>
                    <a:pt x="786" y="425"/>
                    <a:pt x="852" y="264"/>
                    <a:pt x="837" y="83"/>
                  </a:cubicBezTo>
                  <a:cubicBezTo>
                    <a:pt x="837" y="48"/>
                    <a:pt x="837" y="32"/>
                    <a:pt x="821" y="17"/>
                  </a:cubicBezTo>
                  <a:cubicBezTo>
                    <a:pt x="809" y="5"/>
                    <a:pt x="795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1"/>
            <p:cNvSpPr/>
            <p:nvPr/>
          </p:nvSpPr>
          <p:spPr>
            <a:xfrm>
              <a:off x="1421775" y="4299125"/>
              <a:ext cx="48200" cy="19700"/>
            </a:xfrm>
            <a:custGeom>
              <a:avLst/>
              <a:gdLst/>
              <a:ahLst/>
              <a:cxnLst/>
              <a:rect l="l" t="t" r="r" b="b"/>
              <a:pathLst>
                <a:path w="1928" h="788" extrusionOk="0">
                  <a:moveTo>
                    <a:pt x="69" y="1"/>
                  </a:moveTo>
                  <a:cubicBezTo>
                    <a:pt x="40" y="1"/>
                    <a:pt x="10" y="12"/>
                    <a:pt x="0" y="45"/>
                  </a:cubicBezTo>
                  <a:cubicBezTo>
                    <a:pt x="0" y="76"/>
                    <a:pt x="16" y="108"/>
                    <a:pt x="47" y="127"/>
                  </a:cubicBezTo>
                  <a:cubicBezTo>
                    <a:pt x="259" y="324"/>
                    <a:pt x="538" y="453"/>
                    <a:pt x="832" y="500"/>
                  </a:cubicBezTo>
                  <a:lnTo>
                    <a:pt x="931" y="485"/>
                  </a:lnTo>
                  <a:cubicBezTo>
                    <a:pt x="1060" y="536"/>
                    <a:pt x="1194" y="598"/>
                    <a:pt x="1323" y="665"/>
                  </a:cubicBezTo>
                  <a:cubicBezTo>
                    <a:pt x="1461" y="721"/>
                    <a:pt x="1595" y="787"/>
                    <a:pt x="1741" y="787"/>
                  </a:cubicBezTo>
                  <a:cubicBezTo>
                    <a:pt x="1770" y="787"/>
                    <a:pt x="1799" y="785"/>
                    <a:pt x="1829" y="779"/>
                  </a:cubicBezTo>
                  <a:cubicBezTo>
                    <a:pt x="1845" y="779"/>
                    <a:pt x="1880" y="779"/>
                    <a:pt x="1896" y="748"/>
                  </a:cubicBezTo>
                  <a:cubicBezTo>
                    <a:pt x="1927" y="697"/>
                    <a:pt x="1865" y="634"/>
                    <a:pt x="1814" y="618"/>
                  </a:cubicBezTo>
                  <a:cubicBezTo>
                    <a:pt x="1586" y="500"/>
                    <a:pt x="1339" y="422"/>
                    <a:pt x="1095" y="387"/>
                  </a:cubicBezTo>
                  <a:cubicBezTo>
                    <a:pt x="1044" y="371"/>
                    <a:pt x="997" y="371"/>
                    <a:pt x="931" y="355"/>
                  </a:cubicBezTo>
                  <a:cubicBezTo>
                    <a:pt x="864" y="324"/>
                    <a:pt x="801" y="288"/>
                    <a:pt x="734" y="241"/>
                  </a:cubicBezTo>
                  <a:cubicBezTo>
                    <a:pt x="538" y="127"/>
                    <a:pt x="326" y="61"/>
                    <a:pt x="114" y="10"/>
                  </a:cubicBezTo>
                  <a:cubicBezTo>
                    <a:pt x="102" y="4"/>
                    <a:pt x="85" y="1"/>
                    <a:pt x="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1"/>
            <p:cNvSpPr/>
            <p:nvPr/>
          </p:nvSpPr>
          <p:spPr>
            <a:xfrm>
              <a:off x="1441400" y="4305550"/>
              <a:ext cx="800" cy="1175"/>
            </a:xfrm>
            <a:custGeom>
              <a:avLst/>
              <a:gdLst/>
              <a:ahLst/>
              <a:cxnLst/>
              <a:rect l="l" t="t" r="r" b="b"/>
              <a:pathLst>
                <a:path w="32" h="47" extrusionOk="0">
                  <a:moveTo>
                    <a:pt x="16" y="0"/>
                  </a:moveTo>
                  <a:lnTo>
                    <a:pt x="0" y="16"/>
                  </a:lnTo>
                  <a:cubicBezTo>
                    <a:pt x="16" y="31"/>
                    <a:pt x="32" y="31"/>
                    <a:pt x="32" y="47"/>
                  </a:cubicBezTo>
                  <a:lnTo>
                    <a:pt x="32" y="47"/>
                  </a:lnTo>
                  <a:cubicBezTo>
                    <a:pt x="32" y="31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1"/>
            <p:cNvSpPr/>
            <p:nvPr/>
          </p:nvSpPr>
          <p:spPr>
            <a:xfrm>
              <a:off x="1445800" y="4303875"/>
              <a:ext cx="925" cy="1675"/>
            </a:xfrm>
            <a:custGeom>
              <a:avLst/>
              <a:gdLst/>
              <a:ahLst/>
              <a:cxnLst/>
              <a:rect l="l" t="t" r="r" b="b"/>
              <a:pathLst>
                <a:path w="37" h="67" extrusionOk="0">
                  <a:moveTo>
                    <a:pt x="1" y="0"/>
                  </a:moveTo>
                  <a:cubicBezTo>
                    <a:pt x="1" y="16"/>
                    <a:pt x="21" y="51"/>
                    <a:pt x="21" y="67"/>
                  </a:cubicBezTo>
                  <a:cubicBezTo>
                    <a:pt x="36" y="51"/>
                    <a:pt x="36" y="16"/>
                    <a:pt x="3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1"/>
            <p:cNvSpPr/>
            <p:nvPr/>
          </p:nvSpPr>
          <p:spPr>
            <a:xfrm>
              <a:off x="1441800" y="4303875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61" y="0"/>
                  </a:moveTo>
                  <a:cubicBezTo>
                    <a:pt x="98" y="0"/>
                    <a:pt x="31" y="36"/>
                    <a:pt x="0" y="67"/>
                  </a:cubicBezTo>
                  <a:cubicBezTo>
                    <a:pt x="0" y="83"/>
                    <a:pt x="16" y="98"/>
                    <a:pt x="16" y="114"/>
                  </a:cubicBezTo>
                  <a:cubicBezTo>
                    <a:pt x="63" y="134"/>
                    <a:pt x="98" y="149"/>
                    <a:pt x="130" y="165"/>
                  </a:cubicBezTo>
                  <a:lnTo>
                    <a:pt x="161" y="165"/>
                  </a:lnTo>
                  <a:cubicBezTo>
                    <a:pt x="181" y="149"/>
                    <a:pt x="181" y="134"/>
                    <a:pt x="181" y="98"/>
                  </a:cubicBezTo>
                  <a:lnTo>
                    <a:pt x="181" y="67"/>
                  </a:lnTo>
                  <a:cubicBezTo>
                    <a:pt x="181" y="51"/>
                    <a:pt x="161" y="16"/>
                    <a:pt x="16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1"/>
            <p:cNvSpPr/>
            <p:nvPr/>
          </p:nvSpPr>
          <p:spPr>
            <a:xfrm>
              <a:off x="1449550" y="4306725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1" y="0"/>
                  </a:moveTo>
                  <a:cubicBezTo>
                    <a:pt x="16" y="20"/>
                    <a:pt x="0" y="51"/>
                    <a:pt x="0" y="83"/>
                  </a:cubicBezTo>
                  <a:cubicBezTo>
                    <a:pt x="16" y="83"/>
                    <a:pt x="47" y="83"/>
                    <a:pt x="67" y="98"/>
                  </a:cubicBezTo>
                  <a:cubicBezTo>
                    <a:pt x="67" y="67"/>
                    <a:pt x="47" y="35"/>
                    <a:pt x="3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1"/>
            <p:cNvSpPr/>
            <p:nvPr/>
          </p:nvSpPr>
          <p:spPr>
            <a:xfrm>
              <a:off x="1442575" y="4314075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0"/>
                  </a:moveTo>
                  <a:lnTo>
                    <a:pt x="0" y="20"/>
                  </a:lnTo>
                  <a:cubicBezTo>
                    <a:pt x="0" y="20"/>
                    <a:pt x="16" y="20"/>
                    <a:pt x="16" y="36"/>
                  </a:cubicBezTo>
                  <a:cubicBezTo>
                    <a:pt x="32" y="2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1"/>
            <p:cNvSpPr/>
            <p:nvPr/>
          </p:nvSpPr>
          <p:spPr>
            <a:xfrm>
              <a:off x="1442975" y="4313300"/>
              <a:ext cx="900" cy="800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5" y="0"/>
                  </a:moveTo>
                  <a:lnTo>
                    <a:pt x="35" y="0"/>
                  </a:lnTo>
                  <a:cubicBezTo>
                    <a:pt x="35" y="16"/>
                    <a:pt x="16" y="16"/>
                    <a:pt x="0" y="31"/>
                  </a:cubicBezTo>
                  <a:lnTo>
                    <a:pt x="16" y="31"/>
                  </a:lnTo>
                  <a:cubicBezTo>
                    <a:pt x="35" y="16"/>
                    <a:pt x="35" y="16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1"/>
            <p:cNvSpPr/>
            <p:nvPr/>
          </p:nvSpPr>
          <p:spPr>
            <a:xfrm>
              <a:off x="1440125" y="4311225"/>
              <a:ext cx="4925" cy="3375"/>
            </a:xfrm>
            <a:custGeom>
              <a:avLst/>
              <a:gdLst/>
              <a:ahLst/>
              <a:cxnLst/>
              <a:rect l="l" t="t" r="r" b="b"/>
              <a:pathLst>
                <a:path w="197" h="135" extrusionOk="0">
                  <a:moveTo>
                    <a:pt x="0" y="1"/>
                  </a:moveTo>
                  <a:cubicBezTo>
                    <a:pt x="16" y="52"/>
                    <a:pt x="51" y="99"/>
                    <a:pt x="98" y="134"/>
                  </a:cubicBezTo>
                  <a:lnTo>
                    <a:pt x="114" y="114"/>
                  </a:lnTo>
                  <a:cubicBezTo>
                    <a:pt x="130" y="99"/>
                    <a:pt x="149" y="99"/>
                    <a:pt x="149" y="83"/>
                  </a:cubicBezTo>
                  <a:cubicBezTo>
                    <a:pt x="165" y="52"/>
                    <a:pt x="181" y="36"/>
                    <a:pt x="197" y="1"/>
                  </a:cubicBezTo>
                  <a:lnTo>
                    <a:pt x="197" y="1"/>
                  </a:lnTo>
                  <a:lnTo>
                    <a:pt x="98" y="16"/>
                  </a:lnTo>
                  <a:cubicBezTo>
                    <a:pt x="67" y="1"/>
                    <a:pt x="32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1"/>
            <p:cNvSpPr/>
            <p:nvPr/>
          </p:nvSpPr>
          <p:spPr>
            <a:xfrm>
              <a:off x="1448275" y="4312900"/>
              <a:ext cx="1675" cy="1700"/>
            </a:xfrm>
            <a:custGeom>
              <a:avLst/>
              <a:gdLst/>
              <a:ahLst/>
              <a:cxnLst/>
              <a:rect l="l" t="t" r="r" b="b"/>
              <a:pathLst>
                <a:path w="67" h="68" extrusionOk="0">
                  <a:moveTo>
                    <a:pt x="20" y="0"/>
                  </a:moveTo>
                  <a:lnTo>
                    <a:pt x="20" y="16"/>
                  </a:lnTo>
                  <a:cubicBezTo>
                    <a:pt x="20" y="32"/>
                    <a:pt x="0" y="47"/>
                    <a:pt x="0" y="67"/>
                  </a:cubicBezTo>
                  <a:cubicBezTo>
                    <a:pt x="35" y="67"/>
                    <a:pt x="51" y="47"/>
                    <a:pt x="67" y="16"/>
                  </a:cubicBezTo>
                  <a:cubicBezTo>
                    <a:pt x="51" y="16"/>
                    <a:pt x="35" y="0"/>
                    <a:pt x="20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1"/>
            <p:cNvSpPr/>
            <p:nvPr/>
          </p:nvSpPr>
          <p:spPr>
            <a:xfrm>
              <a:off x="1442975" y="4303875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9" y="0"/>
                  </a:moveTo>
                  <a:cubicBezTo>
                    <a:pt x="149" y="16"/>
                    <a:pt x="149" y="51"/>
                    <a:pt x="134" y="67"/>
                  </a:cubicBezTo>
                  <a:lnTo>
                    <a:pt x="134" y="98"/>
                  </a:lnTo>
                  <a:cubicBezTo>
                    <a:pt x="134" y="134"/>
                    <a:pt x="134" y="149"/>
                    <a:pt x="114" y="165"/>
                  </a:cubicBezTo>
                  <a:cubicBezTo>
                    <a:pt x="165" y="181"/>
                    <a:pt x="212" y="181"/>
                    <a:pt x="247" y="197"/>
                  </a:cubicBezTo>
                  <a:lnTo>
                    <a:pt x="263" y="197"/>
                  </a:lnTo>
                  <a:cubicBezTo>
                    <a:pt x="263" y="165"/>
                    <a:pt x="279" y="134"/>
                    <a:pt x="294" y="114"/>
                  </a:cubicBezTo>
                  <a:cubicBezTo>
                    <a:pt x="279" y="83"/>
                    <a:pt x="247" y="51"/>
                    <a:pt x="212" y="36"/>
                  </a:cubicBezTo>
                  <a:cubicBezTo>
                    <a:pt x="196" y="16"/>
                    <a:pt x="165" y="16"/>
                    <a:pt x="149" y="0"/>
                  </a:cubicBezTo>
                  <a:close/>
                  <a:moveTo>
                    <a:pt x="83" y="295"/>
                  </a:moveTo>
                  <a:cubicBezTo>
                    <a:pt x="67" y="330"/>
                    <a:pt x="51" y="346"/>
                    <a:pt x="35" y="377"/>
                  </a:cubicBezTo>
                  <a:cubicBezTo>
                    <a:pt x="35" y="393"/>
                    <a:pt x="35" y="393"/>
                    <a:pt x="16" y="408"/>
                  </a:cubicBezTo>
                  <a:cubicBezTo>
                    <a:pt x="16" y="408"/>
                    <a:pt x="16" y="428"/>
                    <a:pt x="0" y="444"/>
                  </a:cubicBezTo>
                  <a:cubicBezTo>
                    <a:pt x="35" y="459"/>
                    <a:pt x="67" y="459"/>
                    <a:pt x="114" y="459"/>
                  </a:cubicBezTo>
                  <a:cubicBezTo>
                    <a:pt x="149" y="459"/>
                    <a:pt x="181" y="459"/>
                    <a:pt x="212" y="428"/>
                  </a:cubicBezTo>
                  <a:cubicBezTo>
                    <a:pt x="212" y="408"/>
                    <a:pt x="232" y="393"/>
                    <a:pt x="232" y="377"/>
                  </a:cubicBezTo>
                  <a:lnTo>
                    <a:pt x="232" y="361"/>
                  </a:lnTo>
                  <a:cubicBezTo>
                    <a:pt x="181" y="330"/>
                    <a:pt x="134" y="310"/>
                    <a:pt x="83" y="295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1"/>
            <p:cNvSpPr/>
            <p:nvPr/>
          </p:nvSpPr>
          <p:spPr>
            <a:xfrm>
              <a:off x="1440125" y="4305925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32" y="16"/>
                    <a:pt x="32" y="32"/>
                    <a:pt x="16" y="52"/>
                  </a:cubicBezTo>
                  <a:cubicBezTo>
                    <a:pt x="0" y="99"/>
                    <a:pt x="0" y="150"/>
                    <a:pt x="0" y="213"/>
                  </a:cubicBezTo>
                  <a:cubicBezTo>
                    <a:pt x="32" y="213"/>
                    <a:pt x="67" y="213"/>
                    <a:pt x="98" y="228"/>
                  </a:cubicBezTo>
                  <a:lnTo>
                    <a:pt x="197" y="213"/>
                  </a:lnTo>
                  <a:cubicBezTo>
                    <a:pt x="248" y="228"/>
                    <a:pt x="295" y="248"/>
                    <a:pt x="346" y="279"/>
                  </a:cubicBezTo>
                  <a:cubicBezTo>
                    <a:pt x="361" y="279"/>
                    <a:pt x="377" y="295"/>
                    <a:pt x="393" y="295"/>
                  </a:cubicBezTo>
                  <a:cubicBezTo>
                    <a:pt x="408" y="279"/>
                    <a:pt x="408" y="264"/>
                    <a:pt x="424" y="248"/>
                  </a:cubicBezTo>
                  <a:cubicBezTo>
                    <a:pt x="444" y="213"/>
                    <a:pt x="444" y="166"/>
                    <a:pt x="444" y="130"/>
                  </a:cubicBezTo>
                  <a:cubicBezTo>
                    <a:pt x="424" y="115"/>
                    <a:pt x="393" y="115"/>
                    <a:pt x="377" y="115"/>
                  </a:cubicBezTo>
                  <a:lnTo>
                    <a:pt x="361" y="115"/>
                  </a:lnTo>
                  <a:cubicBezTo>
                    <a:pt x="326" y="99"/>
                    <a:pt x="279" y="99"/>
                    <a:pt x="228" y="83"/>
                  </a:cubicBezTo>
                  <a:lnTo>
                    <a:pt x="197" y="83"/>
                  </a:lnTo>
                  <a:cubicBezTo>
                    <a:pt x="165" y="67"/>
                    <a:pt x="130" y="52"/>
                    <a:pt x="83" y="32"/>
                  </a:cubicBezTo>
                  <a:cubicBezTo>
                    <a:pt x="83" y="16"/>
                    <a:pt x="67" y="16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1"/>
            <p:cNvSpPr/>
            <p:nvPr/>
          </p:nvSpPr>
          <p:spPr>
            <a:xfrm>
              <a:off x="1445800" y="4333300"/>
              <a:ext cx="28700" cy="117375"/>
            </a:xfrm>
            <a:custGeom>
              <a:avLst/>
              <a:gdLst/>
              <a:ahLst/>
              <a:cxnLst/>
              <a:rect l="l" t="t" r="r" b="b"/>
              <a:pathLst>
                <a:path w="1148" h="4695" extrusionOk="0">
                  <a:moveTo>
                    <a:pt x="1147" y="1"/>
                  </a:moveTo>
                  <a:lnTo>
                    <a:pt x="1147" y="1"/>
                  </a:lnTo>
                  <a:cubicBezTo>
                    <a:pt x="413" y="1441"/>
                    <a:pt x="1" y="3094"/>
                    <a:pt x="21" y="4695"/>
                  </a:cubicBezTo>
                  <a:lnTo>
                    <a:pt x="688" y="4565"/>
                  </a:lnTo>
                  <a:cubicBezTo>
                    <a:pt x="590" y="3058"/>
                    <a:pt x="739" y="1488"/>
                    <a:pt x="114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1"/>
            <p:cNvSpPr/>
            <p:nvPr/>
          </p:nvSpPr>
          <p:spPr>
            <a:xfrm>
              <a:off x="1430300" y="4333300"/>
              <a:ext cx="16800" cy="119850"/>
            </a:xfrm>
            <a:custGeom>
              <a:avLst/>
              <a:gdLst/>
              <a:ahLst/>
              <a:cxnLst/>
              <a:rect l="l" t="t" r="r" b="b"/>
              <a:pathLst>
                <a:path w="672" h="4794" extrusionOk="0">
                  <a:moveTo>
                    <a:pt x="1" y="1"/>
                  </a:moveTo>
                  <a:cubicBezTo>
                    <a:pt x="228" y="1539"/>
                    <a:pt x="264" y="3094"/>
                    <a:pt x="130" y="4565"/>
                  </a:cubicBezTo>
                  <a:lnTo>
                    <a:pt x="605" y="4793"/>
                  </a:lnTo>
                  <a:cubicBezTo>
                    <a:pt x="672" y="3223"/>
                    <a:pt x="460" y="1539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1"/>
            <p:cNvSpPr/>
            <p:nvPr/>
          </p:nvSpPr>
          <p:spPr>
            <a:xfrm>
              <a:off x="1353475" y="4293641"/>
              <a:ext cx="34775" cy="211875"/>
            </a:xfrm>
            <a:custGeom>
              <a:avLst/>
              <a:gdLst/>
              <a:ahLst/>
              <a:cxnLst/>
              <a:rect l="l" t="t" r="r" b="b"/>
              <a:pathLst>
                <a:path w="1391" h="8475" extrusionOk="0">
                  <a:moveTo>
                    <a:pt x="538" y="1"/>
                  </a:moveTo>
                  <a:lnTo>
                    <a:pt x="538" y="1"/>
                  </a:lnTo>
                  <a:cubicBezTo>
                    <a:pt x="998" y="2748"/>
                    <a:pt x="801" y="5743"/>
                    <a:pt x="1" y="8278"/>
                  </a:cubicBezTo>
                  <a:lnTo>
                    <a:pt x="770" y="8474"/>
                  </a:lnTo>
                  <a:cubicBezTo>
                    <a:pt x="1390" y="5758"/>
                    <a:pt x="1308" y="2634"/>
                    <a:pt x="53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1"/>
            <p:cNvSpPr/>
            <p:nvPr/>
          </p:nvSpPr>
          <p:spPr>
            <a:xfrm>
              <a:off x="1371825" y="4303075"/>
              <a:ext cx="29475" cy="178725"/>
            </a:xfrm>
            <a:custGeom>
              <a:avLst/>
              <a:gdLst/>
              <a:ahLst/>
              <a:cxnLst/>
              <a:rect l="l" t="t" r="r" b="b"/>
              <a:pathLst>
                <a:path w="1179" h="7149" extrusionOk="0">
                  <a:moveTo>
                    <a:pt x="1178" y="1"/>
                  </a:moveTo>
                  <a:lnTo>
                    <a:pt x="1131" y="213"/>
                  </a:lnTo>
                  <a:cubicBezTo>
                    <a:pt x="852" y="1245"/>
                    <a:pt x="625" y="2470"/>
                    <a:pt x="507" y="3549"/>
                  </a:cubicBezTo>
                  <a:cubicBezTo>
                    <a:pt x="409" y="4303"/>
                    <a:pt x="362" y="5005"/>
                    <a:pt x="264" y="5774"/>
                  </a:cubicBezTo>
                  <a:cubicBezTo>
                    <a:pt x="197" y="6230"/>
                    <a:pt x="114" y="6689"/>
                    <a:pt x="1" y="7148"/>
                  </a:cubicBezTo>
                  <a:cubicBezTo>
                    <a:pt x="295" y="6705"/>
                    <a:pt x="640" y="5641"/>
                    <a:pt x="852" y="4546"/>
                  </a:cubicBezTo>
                  <a:cubicBezTo>
                    <a:pt x="1064" y="3435"/>
                    <a:pt x="1162" y="2305"/>
                    <a:pt x="1147" y="1504"/>
                  </a:cubicBezTo>
                  <a:cubicBezTo>
                    <a:pt x="1131" y="1049"/>
                    <a:pt x="1096" y="621"/>
                    <a:pt x="11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1"/>
            <p:cNvSpPr/>
            <p:nvPr/>
          </p:nvSpPr>
          <p:spPr>
            <a:xfrm>
              <a:off x="1372450" y="4305600"/>
              <a:ext cx="28675" cy="173675"/>
            </a:xfrm>
            <a:custGeom>
              <a:avLst/>
              <a:gdLst/>
              <a:ahLst/>
              <a:cxnLst/>
              <a:rect l="l" t="t" r="r" b="b"/>
              <a:pathLst>
                <a:path w="1147" h="6947" extrusionOk="0">
                  <a:moveTo>
                    <a:pt x="1113" y="1"/>
                  </a:moveTo>
                  <a:cubicBezTo>
                    <a:pt x="1101" y="1"/>
                    <a:pt x="1090" y="10"/>
                    <a:pt x="1090" y="29"/>
                  </a:cubicBezTo>
                  <a:cubicBezTo>
                    <a:pt x="874" y="1124"/>
                    <a:pt x="827" y="2239"/>
                    <a:pt x="713" y="3350"/>
                  </a:cubicBezTo>
                  <a:cubicBezTo>
                    <a:pt x="580" y="4559"/>
                    <a:pt x="352" y="5756"/>
                    <a:pt x="11" y="6914"/>
                  </a:cubicBezTo>
                  <a:cubicBezTo>
                    <a:pt x="0" y="6933"/>
                    <a:pt x="10" y="6946"/>
                    <a:pt x="25" y="6946"/>
                  </a:cubicBezTo>
                  <a:cubicBezTo>
                    <a:pt x="36" y="6946"/>
                    <a:pt x="51" y="6937"/>
                    <a:pt x="58" y="6914"/>
                  </a:cubicBezTo>
                  <a:cubicBezTo>
                    <a:pt x="384" y="5819"/>
                    <a:pt x="615" y="4677"/>
                    <a:pt x="745" y="3530"/>
                  </a:cubicBezTo>
                  <a:cubicBezTo>
                    <a:pt x="894" y="2369"/>
                    <a:pt x="910" y="1191"/>
                    <a:pt x="1137" y="45"/>
                  </a:cubicBezTo>
                  <a:cubicBezTo>
                    <a:pt x="1146" y="18"/>
                    <a:pt x="1129" y="1"/>
                    <a:pt x="111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1"/>
            <p:cNvSpPr/>
            <p:nvPr/>
          </p:nvSpPr>
          <p:spPr>
            <a:xfrm>
              <a:off x="1375550" y="4319875"/>
              <a:ext cx="25350" cy="156125"/>
            </a:xfrm>
            <a:custGeom>
              <a:avLst/>
              <a:gdLst/>
              <a:ahLst/>
              <a:cxnLst/>
              <a:rect l="l" t="t" r="r" b="b"/>
              <a:pathLst>
                <a:path w="1014" h="6245" extrusionOk="0">
                  <a:moveTo>
                    <a:pt x="982" y="0"/>
                  </a:moveTo>
                  <a:cubicBezTo>
                    <a:pt x="947" y="816"/>
                    <a:pt x="931" y="1601"/>
                    <a:pt x="817" y="2536"/>
                  </a:cubicBezTo>
                  <a:cubicBezTo>
                    <a:pt x="688" y="3776"/>
                    <a:pt x="358" y="5201"/>
                    <a:pt x="16" y="6182"/>
                  </a:cubicBezTo>
                  <a:cubicBezTo>
                    <a:pt x="1" y="6197"/>
                    <a:pt x="1" y="6213"/>
                    <a:pt x="1" y="6245"/>
                  </a:cubicBezTo>
                  <a:cubicBezTo>
                    <a:pt x="244" y="5723"/>
                    <a:pt x="523" y="4808"/>
                    <a:pt x="703" y="3874"/>
                  </a:cubicBezTo>
                  <a:cubicBezTo>
                    <a:pt x="915" y="2763"/>
                    <a:pt x="1013" y="1633"/>
                    <a:pt x="998" y="832"/>
                  </a:cubicBezTo>
                  <a:cubicBezTo>
                    <a:pt x="998" y="553"/>
                    <a:pt x="982" y="294"/>
                    <a:pt x="982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1"/>
            <p:cNvSpPr/>
            <p:nvPr/>
          </p:nvSpPr>
          <p:spPr>
            <a:xfrm>
              <a:off x="1400475" y="4305150"/>
              <a:ext cx="425" cy="2875"/>
            </a:xfrm>
            <a:custGeom>
              <a:avLst/>
              <a:gdLst/>
              <a:ahLst/>
              <a:cxnLst/>
              <a:rect l="l" t="t" r="r" b="b"/>
              <a:pathLst>
                <a:path w="17" h="115" extrusionOk="0">
                  <a:moveTo>
                    <a:pt x="16" y="0"/>
                  </a:moveTo>
                  <a:lnTo>
                    <a:pt x="1" y="98"/>
                  </a:lnTo>
                  <a:lnTo>
                    <a:pt x="1" y="114"/>
                  </a:lnTo>
                  <a:cubicBezTo>
                    <a:pt x="1" y="83"/>
                    <a:pt x="16" y="32"/>
                    <a:pt x="16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1"/>
            <p:cNvSpPr/>
            <p:nvPr/>
          </p:nvSpPr>
          <p:spPr>
            <a:xfrm>
              <a:off x="1354400" y="4253825"/>
              <a:ext cx="33850" cy="207950"/>
            </a:xfrm>
            <a:custGeom>
              <a:avLst/>
              <a:gdLst/>
              <a:ahLst/>
              <a:cxnLst/>
              <a:rect l="l" t="t" r="r" b="b"/>
              <a:pathLst>
                <a:path w="1354" h="8318" extrusionOk="0">
                  <a:moveTo>
                    <a:pt x="41" y="1"/>
                  </a:moveTo>
                  <a:cubicBezTo>
                    <a:pt x="19" y="1"/>
                    <a:pt x="0" y="25"/>
                    <a:pt x="11" y="56"/>
                  </a:cubicBezTo>
                  <a:cubicBezTo>
                    <a:pt x="764" y="1170"/>
                    <a:pt x="1090" y="2544"/>
                    <a:pt x="1188" y="3867"/>
                  </a:cubicBezTo>
                  <a:cubicBezTo>
                    <a:pt x="1302" y="5338"/>
                    <a:pt x="1106" y="6846"/>
                    <a:pt x="713" y="8282"/>
                  </a:cubicBezTo>
                  <a:cubicBezTo>
                    <a:pt x="713" y="8304"/>
                    <a:pt x="732" y="8318"/>
                    <a:pt x="750" y="8318"/>
                  </a:cubicBezTo>
                  <a:cubicBezTo>
                    <a:pt x="762" y="8318"/>
                    <a:pt x="774" y="8312"/>
                    <a:pt x="780" y="8298"/>
                  </a:cubicBezTo>
                  <a:cubicBezTo>
                    <a:pt x="1172" y="6861"/>
                    <a:pt x="1353" y="5354"/>
                    <a:pt x="1255" y="3867"/>
                  </a:cubicBezTo>
                  <a:cubicBezTo>
                    <a:pt x="1157" y="2528"/>
                    <a:pt x="811" y="1154"/>
                    <a:pt x="77" y="24"/>
                  </a:cubicBezTo>
                  <a:cubicBezTo>
                    <a:pt x="66" y="8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1"/>
            <p:cNvSpPr/>
            <p:nvPr/>
          </p:nvSpPr>
          <p:spPr>
            <a:xfrm>
              <a:off x="1335925" y="4235725"/>
              <a:ext cx="48200" cy="39300"/>
            </a:xfrm>
            <a:custGeom>
              <a:avLst/>
              <a:gdLst/>
              <a:ahLst/>
              <a:cxnLst/>
              <a:rect l="l" t="t" r="r" b="b"/>
              <a:pathLst>
                <a:path w="1928" h="1572" extrusionOk="0">
                  <a:moveTo>
                    <a:pt x="83" y="1"/>
                  </a:moveTo>
                  <a:cubicBezTo>
                    <a:pt x="61" y="1"/>
                    <a:pt x="40" y="10"/>
                    <a:pt x="31" y="30"/>
                  </a:cubicBezTo>
                  <a:cubicBezTo>
                    <a:pt x="0" y="61"/>
                    <a:pt x="31" y="128"/>
                    <a:pt x="63" y="159"/>
                  </a:cubicBezTo>
                  <a:cubicBezTo>
                    <a:pt x="259" y="356"/>
                    <a:pt x="455" y="520"/>
                    <a:pt x="703" y="650"/>
                  </a:cubicBezTo>
                  <a:cubicBezTo>
                    <a:pt x="765" y="701"/>
                    <a:pt x="848" y="732"/>
                    <a:pt x="930" y="780"/>
                  </a:cubicBezTo>
                  <a:cubicBezTo>
                    <a:pt x="981" y="831"/>
                    <a:pt x="1013" y="878"/>
                    <a:pt x="1060" y="944"/>
                  </a:cubicBezTo>
                  <a:cubicBezTo>
                    <a:pt x="1256" y="1172"/>
                    <a:pt x="1488" y="1368"/>
                    <a:pt x="1731" y="1533"/>
                  </a:cubicBezTo>
                  <a:cubicBezTo>
                    <a:pt x="1770" y="1551"/>
                    <a:pt x="1819" y="1571"/>
                    <a:pt x="1857" y="1571"/>
                  </a:cubicBezTo>
                  <a:cubicBezTo>
                    <a:pt x="1884" y="1571"/>
                    <a:pt x="1905" y="1561"/>
                    <a:pt x="1911" y="1533"/>
                  </a:cubicBezTo>
                  <a:cubicBezTo>
                    <a:pt x="1927" y="1502"/>
                    <a:pt x="1911" y="1466"/>
                    <a:pt x="1896" y="1435"/>
                  </a:cubicBezTo>
                  <a:cubicBezTo>
                    <a:pt x="1813" y="1239"/>
                    <a:pt x="1633" y="1125"/>
                    <a:pt x="1472" y="995"/>
                  </a:cubicBezTo>
                  <a:lnTo>
                    <a:pt x="1028" y="701"/>
                  </a:lnTo>
                  <a:lnTo>
                    <a:pt x="997" y="583"/>
                  </a:lnTo>
                  <a:cubicBezTo>
                    <a:pt x="765" y="324"/>
                    <a:pt x="471" y="128"/>
                    <a:pt x="130" y="14"/>
                  </a:cubicBezTo>
                  <a:cubicBezTo>
                    <a:pt x="116" y="6"/>
                    <a:pt x="99" y="1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1"/>
            <p:cNvSpPr/>
            <p:nvPr/>
          </p:nvSpPr>
          <p:spPr>
            <a:xfrm>
              <a:off x="1340825" y="4229325"/>
              <a:ext cx="38000" cy="49175"/>
            </a:xfrm>
            <a:custGeom>
              <a:avLst/>
              <a:gdLst/>
              <a:ahLst/>
              <a:cxnLst/>
              <a:rect l="l" t="t" r="r" b="b"/>
              <a:pathLst>
                <a:path w="1520" h="1967" extrusionOk="0">
                  <a:moveTo>
                    <a:pt x="1422" y="0"/>
                  </a:moveTo>
                  <a:cubicBezTo>
                    <a:pt x="1402" y="0"/>
                    <a:pt x="1384" y="7"/>
                    <a:pt x="1374" y="7"/>
                  </a:cubicBezTo>
                  <a:cubicBezTo>
                    <a:pt x="1178" y="105"/>
                    <a:pt x="1060" y="286"/>
                    <a:pt x="946" y="466"/>
                  </a:cubicBezTo>
                  <a:cubicBezTo>
                    <a:pt x="848" y="612"/>
                    <a:pt x="766" y="761"/>
                    <a:pt x="668" y="906"/>
                  </a:cubicBezTo>
                  <a:lnTo>
                    <a:pt x="569" y="957"/>
                  </a:lnTo>
                  <a:cubicBezTo>
                    <a:pt x="310" y="1185"/>
                    <a:pt x="114" y="1495"/>
                    <a:pt x="16" y="1840"/>
                  </a:cubicBezTo>
                  <a:cubicBezTo>
                    <a:pt x="16" y="1872"/>
                    <a:pt x="0" y="1919"/>
                    <a:pt x="32" y="1954"/>
                  </a:cubicBezTo>
                  <a:cubicBezTo>
                    <a:pt x="45" y="1963"/>
                    <a:pt x="58" y="1967"/>
                    <a:pt x="71" y="1967"/>
                  </a:cubicBezTo>
                  <a:cubicBezTo>
                    <a:pt x="105" y="1967"/>
                    <a:pt x="138" y="1940"/>
                    <a:pt x="161" y="1903"/>
                  </a:cubicBezTo>
                  <a:cubicBezTo>
                    <a:pt x="342" y="1707"/>
                    <a:pt x="507" y="1495"/>
                    <a:pt x="620" y="1267"/>
                  </a:cubicBezTo>
                  <a:cubicBezTo>
                    <a:pt x="668" y="1185"/>
                    <a:pt x="703" y="1102"/>
                    <a:pt x="750" y="1020"/>
                  </a:cubicBezTo>
                  <a:cubicBezTo>
                    <a:pt x="801" y="973"/>
                    <a:pt x="848" y="922"/>
                    <a:pt x="899" y="890"/>
                  </a:cubicBezTo>
                  <a:cubicBezTo>
                    <a:pt x="1111" y="678"/>
                    <a:pt x="1307" y="447"/>
                    <a:pt x="1452" y="188"/>
                  </a:cubicBezTo>
                  <a:cubicBezTo>
                    <a:pt x="1504" y="137"/>
                    <a:pt x="1519" y="23"/>
                    <a:pt x="1452" y="7"/>
                  </a:cubicBezTo>
                  <a:cubicBezTo>
                    <a:pt x="1442" y="2"/>
                    <a:pt x="1432" y="0"/>
                    <a:pt x="1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1"/>
            <p:cNvSpPr/>
            <p:nvPr/>
          </p:nvSpPr>
          <p:spPr>
            <a:xfrm>
              <a:off x="1351800" y="4223600"/>
              <a:ext cx="13575" cy="60675"/>
            </a:xfrm>
            <a:custGeom>
              <a:avLst/>
              <a:gdLst/>
              <a:ahLst/>
              <a:cxnLst/>
              <a:rect l="l" t="t" r="r" b="b"/>
              <a:pathLst>
                <a:path w="543" h="2427" extrusionOk="0">
                  <a:moveTo>
                    <a:pt x="147" y="0"/>
                  </a:moveTo>
                  <a:cubicBezTo>
                    <a:pt x="136" y="0"/>
                    <a:pt x="126" y="3"/>
                    <a:pt x="115" y="9"/>
                  </a:cubicBezTo>
                  <a:cubicBezTo>
                    <a:pt x="99" y="9"/>
                    <a:pt x="83" y="40"/>
                    <a:pt x="68" y="71"/>
                  </a:cubicBezTo>
                  <a:cubicBezTo>
                    <a:pt x="1" y="268"/>
                    <a:pt x="52" y="480"/>
                    <a:pt x="99" y="695"/>
                  </a:cubicBezTo>
                  <a:cubicBezTo>
                    <a:pt x="130" y="872"/>
                    <a:pt x="166" y="1053"/>
                    <a:pt x="197" y="1217"/>
                  </a:cubicBezTo>
                  <a:lnTo>
                    <a:pt x="166" y="1331"/>
                  </a:lnTo>
                  <a:cubicBezTo>
                    <a:pt x="150" y="1692"/>
                    <a:pt x="229" y="2050"/>
                    <a:pt x="393" y="2363"/>
                  </a:cubicBezTo>
                  <a:cubicBezTo>
                    <a:pt x="409" y="2395"/>
                    <a:pt x="444" y="2426"/>
                    <a:pt x="476" y="2426"/>
                  </a:cubicBezTo>
                  <a:cubicBezTo>
                    <a:pt x="543" y="2426"/>
                    <a:pt x="543" y="2363"/>
                    <a:pt x="543" y="2297"/>
                  </a:cubicBezTo>
                  <a:cubicBezTo>
                    <a:pt x="543" y="2034"/>
                    <a:pt x="507" y="1755"/>
                    <a:pt x="425" y="1512"/>
                  </a:cubicBezTo>
                  <a:cubicBezTo>
                    <a:pt x="393" y="1414"/>
                    <a:pt x="362" y="1331"/>
                    <a:pt x="346" y="1233"/>
                  </a:cubicBezTo>
                  <a:lnTo>
                    <a:pt x="346" y="1037"/>
                  </a:lnTo>
                  <a:cubicBezTo>
                    <a:pt x="362" y="727"/>
                    <a:pt x="327" y="432"/>
                    <a:pt x="264" y="138"/>
                  </a:cubicBezTo>
                  <a:cubicBezTo>
                    <a:pt x="251" y="69"/>
                    <a:pt x="202" y="0"/>
                    <a:pt x="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1"/>
            <p:cNvSpPr/>
            <p:nvPr/>
          </p:nvSpPr>
          <p:spPr>
            <a:xfrm>
              <a:off x="1329725" y="4249500"/>
              <a:ext cx="59700" cy="10325"/>
            </a:xfrm>
            <a:custGeom>
              <a:avLst/>
              <a:gdLst/>
              <a:ahLst/>
              <a:cxnLst/>
              <a:rect l="l" t="t" r="r" b="b"/>
              <a:pathLst>
                <a:path w="2388" h="413" extrusionOk="0">
                  <a:moveTo>
                    <a:pt x="2258" y="1"/>
                  </a:moveTo>
                  <a:cubicBezTo>
                    <a:pt x="1995" y="1"/>
                    <a:pt x="1736" y="17"/>
                    <a:pt x="1488" y="83"/>
                  </a:cubicBezTo>
                  <a:cubicBezTo>
                    <a:pt x="1390" y="115"/>
                    <a:pt x="1308" y="150"/>
                    <a:pt x="1229" y="150"/>
                  </a:cubicBezTo>
                  <a:cubicBezTo>
                    <a:pt x="1163" y="150"/>
                    <a:pt x="1096" y="130"/>
                    <a:pt x="1033" y="130"/>
                  </a:cubicBezTo>
                  <a:cubicBezTo>
                    <a:pt x="930" y="119"/>
                    <a:pt x="828" y="114"/>
                    <a:pt x="725" y="114"/>
                  </a:cubicBezTo>
                  <a:cubicBezTo>
                    <a:pt x="533" y="114"/>
                    <a:pt x="342" y="132"/>
                    <a:pt x="150" y="166"/>
                  </a:cubicBezTo>
                  <a:cubicBezTo>
                    <a:pt x="83" y="181"/>
                    <a:pt x="1" y="229"/>
                    <a:pt x="16" y="295"/>
                  </a:cubicBezTo>
                  <a:cubicBezTo>
                    <a:pt x="32" y="327"/>
                    <a:pt x="67" y="346"/>
                    <a:pt x="83" y="362"/>
                  </a:cubicBezTo>
                  <a:cubicBezTo>
                    <a:pt x="173" y="400"/>
                    <a:pt x="267" y="413"/>
                    <a:pt x="360" y="413"/>
                  </a:cubicBezTo>
                  <a:cubicBezTo>
                    <a:pt x="471" y="413"/>
                    <a:pt x="581" y="395"/>
                    <a:pt x="688" y="378"/>
                  </a:cubicBezTo>
                  <a:cubicBezTo>
                    <a:pt x="868" y="346"/>
                    <a:pt x="1033" y="311"/>
                    <a:pt x="1210" y="295"/>
                  </a:cubicBezTo>
                  <a:lnTo>
                    <a:pt x="1308" y="346"/>
                  </a:lnTo>
                  <a:cubicBezTo>
                    <a:pt x="1364" y="351"/>
                    <a:pt x="1420" y="354"/>
                    <a:pt x="1476" y="354"/>
                  </a:cubicBezTo>
                  <a:cubicBezTo>
                    <a:pt x="1763" y="354"/>
                    <a:pt x="2046" y="287"/>
                    <a:pt x="2309" y="166"/>
                  </a:cubicBezTo>
                  <a:cubicBezTo>
                    <a:pt x="2340" y="150"/>
                    <a:pt x="2387" y="115"/>
                    <a:pt x="2387" y="83"/>
                  </a:cubicBezTo>
                  <a:cubicBezTo>
                    <a:pt x="2371" y="17"/>
                    <a:pt x="2309" y="1"/>
                    <a:pt x="22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1"/>
            <p:cNvSpPr/>
            <p:nvPr/>
          </p:nvSpPr>
          <p:spPr>
            <a:xfrm>
              <a:off x="1331800" y="4245325"/>
              <a:ext cx="57225" cy="20350"/>
            </a:xfrm>
            <a:custGeom>
              <a:avLst/>
              <a:gdLst/>
              <a:ahLst/>
              <a:cxnLst/>
              <a:rect l="l" t="t" r="r" b="b"/>
              <a:pathLst>
                <a:path w="2289" h="814" extrusionOk="0">
                  <a:moveTo>
                    <a:pt x="212" y="1"/>
                  </a:moveTo>
                  <a:cubicBezTo>
                    <a:pt x="179" y="1"/>
                    <a:pt x="147" y="2"/>
                    <a:pt x="114" y="3"/>
                  </a:cubicBezTo>
                  <a:cubicBezTo>
                    <a:pt x="83" y="23"/>
                    <a:pt x="32" y="23"/>
                    <a:pt x="16" y="54"/>
                  </a:cubicBezTo>
                  <a:cubicBezTo>
                    <a:pt x="0" y="121"/>
                    <a:pt x="67" y="152"/>
                    <a:pt x="114" y="168"/>
                  </a:cubicBezTo>
                  <a:cubicBezTo>
                    <a:pt x="342" y="282"/>
                    <a:pt x="605" y="364"/>
                    <a:pt x="852" y="380"/>
                  </a:cubicBezTo>
                  <a:cubicBezTo>
                    <a:pt x="950" y="396"/>
                    <a:pt x="1029" y="396"/>
                    <a:pt x="1111" y="431"/>
                  </a:cubicBezTo>
                  <a:cubicBezTo>
                    <a:pt x="1178" y="447"/>
                    <a:pt x="1244" y="478"/>
                    <a:pt x="1291" y="513"/>
                  </a:cubicBezTo>
                  <a:cubicBezTo>
                    <a:pt x="1554" y="658"/>
                    <a:pt x="1833" y="757"/>
                    <a:pt x="2108" y="808"/>
                  </a:cubicBezTo>
                  <a:cubicBezTo>
                    <a:pt x="2126" y="811"/>
                    <a:pt x="2145" y="813"/>
                    <a:pt x="2164" y="813"/>
                  </a:cubicBezTo>
                  <a:cubicBezTo>
                    <a:pt x="2229" y="813"/>
                    <a:pt x="2288" y="789"/>
                    <a:pt x="2288" y="725"/>
                  </a:cubicBezTo>
                  <a:cubicBezTo>
                    <a:pt x="2288" y="710"/>
                    <a:pt x="2257" y="674"/>
                    <a:pt x="2241" y="658"/>
                  </a:cubicBezTo>
                  <a:cubicBezTo>
                    <a:pt x="2092" y="513"/>
                    <a:pt x="1880" y="462"/>
                    <a:pt x="1684" y="415"/>
                  </a:cubicBezTo>
                  <a:cubicBezTo>
                    <a:pt x="1519" y="380"/>
                    <a:pt x="1358" y="333"/>
                    <a:pt x="1193" y="297"/>
                  </a:cubicBezTo>
                  <a:lnTo>
                    <a:pt x="1111" y="219"/>
                  </a:lnTo>
                  <a:cubicBezTo>
                    <a:pt x="830" y="70"/>
                    <a:pt x="524" y="1"/>
                    <a:pt x="2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1"/>
            <p:cNvSpPr/>
            <p:nvPr/>
          </p:nvSpPr>
          <p:spPr>
            <a:xfrm>
              <a:off x="1348575" y="4225775"/>
              <a:ext cx="22875" cy="57000"/>
            </a:xfrm>
            <a:custGeom>
              <a:avLst/>
              <a:gdLst/>
              <a:ahLst/>
              <a:cxnLst/>
              <a:rect l="l" t="t" r="r" b="b"/>
              <a:pathLst>
                <a:path w="915" h="2280" extrusionOk="0">
                  <a:moveTo>
                    <a:pt x="832" y="0"/>
                  </a:moveTo>
                  <a:cubicBezTo>
                    <a:pt x="801" y="0"/>
                    <a:pt x="785" y="20"/>
                    <a:pt x="770" y="35"/>
                  </a:cubicBezTo>
                  <a:cubicBezTo>
                    <a:pt x="605" y="181"/>
                    <a:pt x="554" y="377"/>
                    <a:pt x="491" y="589"/>
                  </a:cubicBezTo>
                  <a:cubicBezTo>
                    <a:pt x="440" y="754"/>
                    <a:pt x="393" y="918"/>
                    <a:pt x="342" y="1099"/>
                  </a:cubicBezTo>
                  <a:lnTo>
                    <a:pt x="259" y="1162"/>
                  </a:lnTo>
                  <a:cubicBezTo>
                    <a:pt x="83" y="1456"/>
                    <a:pt x="0" y="1817"/>
                    <a:pt x="0" y="2159"/>
                  </a:cubicBezTo>
                  <a:cubicBezTo>
                    <a:pt x="0" y="2210"/>
                    <a:pt x="0" y="2257"/>
                    <a:pt x="32" y="2276"/>
                  </a:cubicBezTo>
                  <a:cubicBezTo>
                    <a:pt x="38" y="2278"/>
                    <a:pt x="45" y="2279"/>
                    <a:pt x="51" y="2279"/>
                  </a:cubicBezTo>
                  <a:cubicBezTo>
                    <a:pt x="94" y="2279"/>
                    <a:pt x="132" y="2235"/>
                    <a:pt x="146" y="2194"/>
                  </a:cubicBezTo>
                  <a:cubicBezTo>
                    <a:pt x="259" y="1947"/>
                    <a:pt x="358" y="1703"/>
                    <a:pt x="409" y="1440"/>
                  </a:cubicBezTo>
                  <a:cubicBezTo>
                    <a:pt x="424" y="1358"/>
                    <a:pt x="424" y="1260"/>
                    <a:pt x="456" y="1178"/>
                  </a:cubicBezTo>
                  <a:cubicBezTo>
                    <a:pt x="491" y="1115"/>
                    <a:pt x="522" y="1064"/>
                    <a:pt x="554" y="1001"/>
                  </a:cubicBezTo>
                  <a:cubicBezTo>
                    <a:pt x="703" y="754"/>
                    <a:pt x="832" y="475"/>
                    <a:pt x="899" y="181"/>
                  </a:cubicBezTo>
                  <a:cubicBezTo>
                    <a:pt x="915" y="118"/>
                    <a:pt x="915" y="0"/>
                    <a:pt x="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1"/>
            <p:cNvSpPr/>
            <p:nvPr/>
          </p:nvSpPr>
          <p:spPr>
            <a:xfrm>
              <a:off x="1343275" y="4228175"/>
              <a:ext cx="33475" cy="52225"/>
            </a:xfrm>
            <a:custGeom>
              <a:avLst/>
              <a:gdLst/>
              <a:ahLst/>
              <a:cxnLst/>
              <a:rect l="l" t="t" r="r" b="b"/>
              <a:pathLst>
                <a:path w="1339" h="2089" extrusionOk="0">
                  <a:moveTo>
                    <a:pt x="64" y="1"/>
                  </a:moveTo>
                  <a:cubicBezTo>
                    <a:pt x="46" y="1"/>
                    <a:pt x="30" y="7"/>
                    <a:pt x="16" y="22"/>
                  </a:cubicBezTo>
                  <a:cubicBezTo>
                    <a:pt x="0" y="53"/>
                    <a:pt x="0" y="85"/>
                    <a:pt x="0" y="100"/>
                  </a:cubicBezTo>
                  <a:cubicBezTo>
                    <a:pt x="16" y="316"/>
                    <a:pt x="146" y="493"/>
                    <a:pt x="259" y="673"/>
                  </a:cubicBezTo>
                  <a:cubicBezTo>
                    <a:pt x="358" y="807"/>
                    <a:pt x="456" y="952"/>
                    <a:pt x="570" y="1101"/>
                  </a:cubicBezTo>
                  <a:lnTo>
                    <a:pt x="570" y="1215"/>
                  </a:lnTo>
                  <a:cubicBezTo>
                    <a:pt x="703" y="1541"/>
                    <a:pt x="915" y="1835"/>
                    <a:pt x="1178" y="2047"/>
                  </a:cubicBezTo>
                  <a:cubicBezTo>
                    <a:pt x="1201" y="2073"/>
                    <a:pt x="1233" y="2088"/>
                    <a:pt x="1262" y="2088"/>
                  </a:cubicBezTo>
                  <a:cubicBezTo>
                    <a:pt x="1272" y="2088"/>
                    <a:pt x="1282" y="2087"/>
                    <a:pt x="1292" y="2082"/>
                  </a:cubicBezTo>
                  <a:cubicBezTo>
                    <a:pt x="1339" y="2047"/>
                    <a:pt x="1323" y="1984"/>
                    <a:pt x="1292" y="1933"/>
                  </a:cubicBezTo>
                  <a:cubicBezTo>
                    <a:pt x="1178" y="1690"/>
                    <a:pt x="1044" y="1458"/>
                    <a:pt x="864" y="1262"/>
                  </a:cubicBezTo>
                  <a:cubicBezTo>
                    <a:pt x="817" y="1199"/>
                    <a:pt x="750" y="1133"/>
                    <a:pt x="703" y="1050"/>
                  </a:cubicBezTo>
                  <a:cubicBezTo>
                    <a:pt x="668" y="1003"/>
                    <a:pt x="652" y="936"/>
                    <a:pt x="621" y="870"/>
                  </a:cubicBezTo>
                  <a:cubicBezTo>
                    <a:pt x="522" y="591"/>
                    <a:pt x="373" y="332"/>
                    <a:pt x="197" y="85"/>
                  </a:cubicBezTo>
                  <a:cubicBezTo>
                    <a:pt x="160" y="40"/>
                    <a:pt x="108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1"/>
            <p:cNvSpPr/>
            <p:nvPr/>
          </p:nvSpPr>
          <p:spPr>
            <a:xfrm>
              <a:off x="1333450" y="4236850"/>
              <a:ext cx="52725" cy="31525"/>
            </a:xfrm>
            <a:custGeom>
              <a:avLst/>
              <a:gdLst/>
              <a:ahLst/>
              <a:cxnLst/>
              <a:rect l="l" t="t" r="r" b="b"/>
              <a:pathLst>
                <a:path w="2109" h="1261" extrusionOk="0">
                  <a:moveTo>
                    <a:pt x="2026" y="1"/>
                  </a:moveTo>
                  <a:cubicBezTo>
                    <a:pt x="1999" y="1"/>
                    <a:pt x="1969" y="8"/>
                    <a:pt x="1944" y="16"/>
                  </a:cubicBezTo>
                  <a:cubicBezTo>
                    <a:pt x="1716" y="130"/>
                    <a:pt x="1488" y="264"/>
                    <a:pt x="1292" y="424"/>
                  </a:cubicBezTo>
                  <a:cubicBezTo>
                    <a:pt x="1225" y="475"/>
                    <a:pt x="1159" y="538"/>
                    <a:pt x="1080" y="589"/>
                  </a:cubicBezTo>
                  <a:cubicBezTo>
                    <a:pt x="1014" y="621"/>
                    <a:pt x="963" y="636"/>
                    <a:pt x="900" y="656"/>
                  </a:cubicBezTo>
                  <a:cubicBezTo>
                    <a:pt x="621" y="754"/>
                    <a:pt x="358" y="884"/>
                    <a:pt x="130" y="1049"/>
                  </a:cubicBezTo>
                  <a:cubicBezTo>
                    <a:pt x="64" y="1096"/>
                    <a:pt x="1" y="1178"/>
                    <a:pt x="64" y="1225"/>
                  </a:cubicBezTo>
                  <a:cubicBezTo>
                    <a:pt x="79" y="1260"/>
                    <a:pt x="115" y="1260"/>
                    <a:pt x="146" y="1260"/>
                  </a:cubicBezTo>
                  <a:cubicBezTo>
                    <a:pt x="342" y="1245"/>
                    <a:pt x="523" y="1127"/>
                    <a:pt x="688" y="1013"/>
                  </a:cubicBezTo>
                  <a:cubicBezTo>
                    <a:pt x="833" y="915"/>
                    <a:pt x="982" y="817"/>
                    <a:pt x="1112" y="719"/>
                  </a:cubicBezTo>
                  <a:lnTo>
                    <a:pt x="1225" y="735"/>
                  </a:lnTo>
                  <a:cubicBezTo>
                    <a:pt x="1551" y="621"/>
                    <a:pt x="1830" y="409"/>
                    <a:pt x="2061" y="146"/>
                  </a:cubicBezTo>
                  <a:cubicBezTo>
                    <a:pt x="2077" y="114"/>
                    <a:pt x="2109" y="83"/>
                    <a:pt x="2093" y="32"/>
                  </a:cubicBezTo>
                  <a:cubicBezTo>
                    <a:pt x="2077" y="8"/>
                    <a:pt x="2053" y="1"/>
                    <a:pt x="20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1"/>
            <p:cNvSpPr/>
            <p:nvPr/>
          </p:nvSpPr>
          <p:spPr>
            <a:xfrm>
              <a:off x="1353075" y="4246875"/>
              <a:ext cx="14250" cy="13375"/>
            </a:xfrm>
            <a:custGeom>
              <a:avLst/>
              <a:gdLst/>
              <a:ahLst/>
              <a:cxnLst/>
              <a:rect l="l" t="t" r="r" b="b"/>
              <a:pathLst>
                <a:path w="570" h="535" extrusionOk="0">
                  <a:moveTo>
                    <a:pt x="287" y="0"/>
                  </a:moveTo>
                  <a:cubicBezTo>
                    <a:pt x="232" y="0"/>
                    <a:pt x="177" y="19"/>
                    <a:pt x="130" y="59"/>
                  </a:cubicBezTo>
                  <a:cubicBezTo>
                    <a:pt x="17" y="137"/>
                    <a:pt x="1" y="302"/>
                    <a:pt x="79" y="432"/>
                  </a:cubicBezTo>
                  <a:cubicBezTo>
                    <a:pt x="127" y="500"/>
                    <a:pt x="204" y="534"/>
                    <a:pt x="281" y="534"/>
                  </a:cubicBezTo>
                  <a:cubicBezTo>
                    <a:pt x="337" y="534"/>
                    <a:pt x="393" y="517"/>
                    <a:pt x="440" y="483"/>
                  </a:cubicBezTo>
                  <a:cubicBezTo>
                    <a:pt x="554" y="400"/>
                    <a:pt x="570" y="235"/>
                    <a:pt x="492" y="106"/>
                  </a:cubicBezTo>
                  <a:cubicBezTo>
                    <a:pt x="443" y="39"/>
                    <a:pt x="365" y="0"/>
                    <a:pt x="28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1"/>
            <p:cNvSpPr/>
            <p:nvPr/>
          </p:nvSpPr>
          <p:spPr>
            <a:xfrm>
              <a:off x="1355550" y="4330850"/>
              <a:ext cx="19150" cy="119825"/>
            </a:xfrm>
            <a:custGeom>
              <a:avLst/>
              <a:gdLst/>
              <a:ahLst/>
              <a:cxnLst/>
              <a:rect l="l" t="t" r="r" b="b"/>
              <a:pathLst>
                <a:path w="766" h="4793" extrusionOk="0">
                  <a:moveTo>
                    <a:pt x="0" y="1"/>
                  </a:moveTo>
                  <a:lnTo>
                    <a:pt x="0" y="1"/>
                  </a:lnTo>
                  <a:cubicBezTo>
                    <a:pt x="228" y="1524"/>
                    <a:pt x="228" y="3093"/>
                    <a:pt x="0" y="4581"/>
                  </a:cubicBezTo>
                  <a:lnTo>
                    <a:pt x="620" y="4793"/>
                  </a:lnTo>
                  <a:cubicBezTo>
                    <a:pt x="765" y="3207"/>
                    <a:pt x="538" y="1524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1"/>
            <p:cNvSpPr/>
            <p:nvPr/>
          </p:nvSpPr>
          <p:spPr>
            <a:xfrm>
              <a:off x="1325225" y="4320250"/>
              <a:ext cx="36825" cy="114925"/>
            </a:xfrm>
            <a:custGeom>
              <a:avLst/>
              <a:gdLst/>
              <a:ahLst/>
              <a:cxnLst/>
              <a:rect l="l" t="t" r="r" b="b"/>
              <a:pathLst>
                <a:path w="1473" h="4597" extrusionOk="0">
                  <a:moveTo>
                    <a:pt x="0" y="1"/>
                  </a:moveTo>
                  <a:lnTo>
                    <a:pt x="0" y="1"/>
                  </a:lnTo>
                  <a:cubicBezTo>
                    <a:pt x="526" y="1457"/>
                    <a:pt x="754" y="3011"/>
                    <a:pt x="656" y="4561"/>
                  </a:cubicBezTo>
                  <a:lnTo>
                    <a:pt x="1472" y="4597"/>
                  </a:lnTo>
                  <a:cubicBezTo>
                    <a:pt x="1441" y="2960"/>
                    <a:pt x="934" y="1343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1"/>
            <p:cNvSpPr/>
            <p:nvPr/>
          </p:nvSpPr>
          <p:spPr>
            <a:xfrm>
              <a:off x="1389150" y="4124075"/>
              <a:ext cx="29700" cy="362225"/>
            </a:xfrm>
            <a:custGeom>
              <a:avLst/>
              <a:gdLst/>
              <a:ahLst/>
              <a:cxnLst/>
              <a:rect l="l" t="t" r="r" b="b"/>
              <a:pathLst>
                <a:path w="1188" h="14489" extrusionOk="0">
                  <a:moveTo>
                    <a:pt x="252" y="1"/>
                  </a:moveTo>
                  <a:cubicBezTo>
                    <a:pt x="232" y="1"/>
                    <a:pt x="215" y="18"/>
                    <a:pt x="226" y="45"/>
                  </a:cubicBezTo>
                  <a:cubicBezTo>
                    <a:pt x="1042" y="4166"/>
                    <a:pt x="1089" y="8421"/>
                    <a:pt x="387" y="12558"/>
                  </a:cubicBezTo>
                  <a:cubicBezTo>
                    <a:pt x="273" y="13178"/>
                    <a:pt x="159" y="13818"/>
                    <a:pt x="10" y="14438"/>
                  </a:cubicBezTo>
                  <a:cubicBezTo>
                    <a:pt x="0" y="14470"/>
                    <a:pt x="23" y="14488"/>
                    <a:pt x="46" y="14488"/>
                  </a:cubicBezTo>
                  <a:cubicBezTo>
                    <a:pt x="58" y="14488"/>
                    <a:pt x="71" y="14482"/>
                    <a:pt x="77" y="14469"/>
                  </a:cubicBezTo>
                  <a:cubicBezTo>
                    <a:pt x="991" y="10430"/>
                    <a:pt x="1188" y="6227"/>
                    <a:pt x="634" y="2125"/>
                  </a:cubicBezTo>
                  <a:cubicBezTo>
                    <a:pt x="536" y="1419"/>
                    <a:pt x="422" y="716"/>
                    <a:pt x="289" y="29"/>
                  </a:cubicBezTo>
                  <a:cubicBezTo>
                    <a:pt x="282" y="10"/>
                    <a:pt x="267" y="1"/>
                    <a:pt x="2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1"/>
            <p:cNvSpPr/>
            <p:nvPr/>
          </p:nvSpPr>
          <p:spPr>
            <a:xfrm>
              <a:off x="1409650" y="4114725"/>
              <a:ext cx="83475" cy="115800"/>
            </a:xfrm>
            <a:custGeom>
              <a:avLst/>
              <a:gdLst/>
              <a:ahLst/>
              <a:cxnLst/>
              <a:rect l="l" t="t" r="r" b="b"/>
              <a:pathLst>
                <a:path w="3339" h="4632" extrusionOk="0">
                  <a:moveTo>
                    <a:pt x="3288" y="1"/>
                  </a:moveTo>
                  <a:cubicBezTo>
                    <a:pt x="3280" y="1"/>
                    <a:pt x="3271" y="4"/>
                    <a:pt x="3264" y="11"/>
                  </a:cubicBezTo>
                  <a:cubicBezTo>
                    <a:pt x="2036" y="1420"/>
                    <a:pt x="941" y="2954"/>
                    <a:pt x="10" y="4575"/>
                  </a:cubicBezTo>
                  <a:cubicBezTo>
                    <a:pt x="0" y="4606"/>
                    <a:pt x="17" y="4632"/>
                    <a:pt x="34" y="4632"/>
                  </a:cubicBezTo>
                  <a:cubicBezTo>
                    <a:pt x="43" y="4632"/>
                    <a:pt x="52" y="4625"/>
                    <a:pt x="58" y="4607"/>
                  </a:cubicBezTo>
                  <a:cubicBezTo>
                    <a:pt x="992" y="2990"/>
                    <a:pt x="2087" y="1467"/>
                    <a:pt x="3311" y="62"/>
                  </a:cubicBezTo>
                  <a:cubicBezTo>
                    <a:pt x="3338" y="35"/>
                    <a:pt x="3315" y="1"/>
                    <a:pt x="328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1"/>
            <p:cNvSpPr/>
            <p:nvPr/>
          </p:nvSpPr>
          <p:spPr>
            <a:xfrm>
              <a:off x="1372950" y="4145775"/>
              <a:ext cx="31025" cy="32050"/>
            </a:xfrm>
            <a:custGeom>
              <a:avLst/>
              <a:gdLst/>
              <a:ahLst/>
              <a:cxnLst/>
              <a:rect l="l" t="t" r="r" b="b"/>
              <a:pathLst>
                <a:path w="1241" h="1282" extrusionOk="0">
                  <a:moveTo>
                    <a:pt x="47" y="0"/>
                  </a:moveTo>
                  <a:cubicBezTo>
                    <a:pt x="25" y="0"/>
                    <a:pt x="0" y="22"/>
                    <a:pt x="22" y="44"/>
                  </a:cubicBezTo>
                  <a:cubicBezTo>
                    <a:pt x="317" y="535"/>
                    <a:pt x="709" y="963"/>
                    <a:pt x="1184" y="1273"/>
                  </a:cubicBezTo>
                  <a:cubicBezTo>
                    <a:pt x="1190" y="1279"/>
                    <a:pt x="1196" y="1281"/>
                    <a:pt x="1201" y="1281"/>
                  </a:cubicBezTo>
                  <a:cubicBezTo>
                    <a:pt x="1225" y="1281"/>
                    <a:pt x="1241" y="1235"/>
                    <a:pt x="1215" y="1222"/>
                  </a:cubicBezTo>
                  <a:cubicBezTo>
                    <a:pt x="756" y="912"/>
                    <a:pt x="364" y="504"/>
                    <a:pt x="69" y="13"/>
                  </a:cubicBezTo>
                  <a:cubicBezTo>
                    <a:pt x="65" y="4"/>
                    <a:pt x="56" y="0"/>
                    <a:pt x="4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1"/>
            <p:cNvSpPr/>
            <p:nvPr/>
          </p:nvSpPr>
          <p:spPr>
            <a:xfrm>
              <a:off x="1445025" y="4150600"/>
              <a:ext cx="24550" cy="21450"/>
            </a:xfrm>
            <a:custGeom>
              <a:avLst/>
              <a:gdLst/>
              <a:ahLst/>
              <a:cxnLst/>
              <a:rect l="l" t="t" r="r" b="b"/>
              <a:pathLst>
                <a:path w="982" h="858" extrusionOk="0">
                  <a:moveTo>
                    <a:pt x="16" y="1"/>
                  </a:moveTo>
                  <a:cubicBezTo>
                    <a:pt x="16" y="63"/>
                    <a:pt x="1" y="130"/>
                    <a:pt x="1" y="197"/>
                  </a:cubicBezTo>
                  <a:cubicBezTo>
                    <a:pt x="1" y="326"/>
                    <a:pt x="1" y="456"/>
                    <a:pt x="32" y="589"/>
                  </a:cubicBezTo>
                  <a:cubicBezTo>
                    <a:pt x="67" y="703"/>
                    <a:pt x="165" y="817"/>
                    <a:pt x="295" y="848"/>
                  </a:cubicBezTo>
                  <a:cubicBezTo>
                    <a:pt x="316" y="855"/>
                    <a:pt x="339" y="858"/>
                    <a:pt x="362" y="858"/>
                  </a:cubicBezTo>
                  <a:cubicBezTo>
                    <a:pt x="463" y="858"/>
                    <a:pt x="576" y="801"/>
                    <a:pt x="656" y="735"/>
                  </a:cubicBezTo>
                  <a:cubicBezTo>
                    <a:pt x="754" y="636"/>
                    <a:pt x="817" y="523"/>
                    <a:pt x="868" y="409"/>
                  </a:cubicBezTo>
                  <a:cubicBezTo>
                    <a:pt x="915" y="342"/>
                    <a:pt x="950" y="279"/>
                    <a:pt x="982" y="228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1"/>
            <p:cNvSpPr/>
            <p:nvPr/>
          </p:nvSpPr>
          <p:spPr>
            <a:xfrm>
              <a:off x="1435225" y="4076675"/>
              <a:ext cx="33575" cy="70225"/>
            </a:xfrm>
            <a:custGeom>
              <a:avLst/>
              <a:gdLst/>
              <a:ahLst/>
              <a:cxnLst/>
              <a:rect l="l" t="t" r="r" b="b"/>
              <a:pathLst>
                <a:path w="1343" h="2809" extrusionOk="0">
                  <a:moveTo>
                    <a:pt x="1204" y="1"/>
                  </a:moveTo>
                  <a:cubicBezTo>
                    <a:pt x="1130" y="1"/>
                    <a:pt x="1037" y="56"/>
                    <a:pt x="981" y="112"/>
                  </a:cubicBezTo>
                  <a:cubicBezTo>
                    <a:pt x="294" y="830"/>
                    <a:pt x="0" y="1863"/>
                    <a:pt x="196" y="2808"/>
                  </a:cubicBezTo>
                  <a:lnTo>
                    <a:pt x="1209" y="1058"/>
                  </a:lnTo>
                  <a:cubicBezTo>
                    <a:pt x="1307" y="764"/>
                    <a:pt x="1342" y="469"/>
                    <a:pt x="1327" y="159"/>
                  </a:cubicBezTo>
                  <a:cubicBezTo>
                    <a:pt x="1327" y="128"/>
                    <a:pt x="1327" y="77"/>
                    <a:pt x="1291" y="45"/>
                  </a:cubicBezTo>
                  <a:cubicBezTo>
                    <a:pt x="1271" y="13"/>
                    <a:pt x="1240" y="1"/>
                    <a:pt x="12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1"/>
            <p:cNvSpPr/>
            <p:nvPr/>
          </p:nvSpPr>
          <p:spPr>
            <a:xfrm>
              <a:off x="1472400" y="4096025"/>
              <a:ext cx="47900" cy="51750"/>
            </a:xfrm>
            <a:custGeom>
              <a:avLst/>
              <a:gdLst/>
              <a:ahLst/>
              <a:cxnLst/>
              <a:rect l="l" t="t" r="r" b="b"/>
              <a:pathLst>
                <a:path w="1916" h="2070" extrusionOk="0">
                  <a:moveTo>
                    <a:pt x="1676" y="0"/>
                  </a:moveTo>
                  <a:cubicBezTo>
                    <a:pt x="1590" y="0"/>
                    <a:pt x="1493" y="29"/>
                    <a:pt x="1410" y="72"/>
                  </a:cubicBezTo>
                  <a:cubicBezTo>
                    <a:pt x="1049" y="237"/>
                    <a:pt x="723" y="480"/>
                    <a:pt x="460" y="794"/>
                  </a:cubicBezTo>
                  <a:lnTo>
                    <a:pt x="1" y="1265"/>
                  </a:lnTo>
                  <a:lnTo>
                    <a:pt x="150" y="2070"/>
                  </a:lnTo>
                  <a:lnTo>
                    <a:pt x="1472" y="1151"/>
                  </a:lnTo>
                  <a:cubicBezTo>
                    <a:pt x="1669" y="924"/>
                    <a:pt x="1802" y="661"/>
                    <a:pt x="1881" y="382"/>
                  </a:cubicBezTo>
                  <a:cubicBezTo>
                    <a:pt x="1900" y="284"/>
                    <a:pt x="1916" y="170"/>
                    <a:pt x="1865" y="88"/>
                  </a:cubicBezTo>
                  <a:cubicBezTo>
                    <a:pt x="1825" y="25"/>
                    <a:pt x="1755" y="0"/>
                    <a:pt x="167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1"/>
            <p:cNvSpPr/>
            <p:nvPr/>
          </p:nvSpPr>
          <p:spPr>
            <a:xfrm>
              <a:off x="1474075" y="4082700"/>
              <a:ext cx="34750" cy="60575"/>
            </a:xfrm>
            <a:custGeom>
              <a:avLst/>
              <a:gdLst/>
              <a:ahLst/>
              <a:cxnLst/>
              <a:rect l="l" t="t" r="r" b="b"/>
              <a:pathLst>
                <a:path w="1390" h="2423" extrusionOk="0">
                  <a:moveTo>
                    <a:pt x="865" y="1"/>
                  </a:moveTo>
                  <a:cubicBezTo>
                    <a:pt x="834" y="1"/>
                    <a:pt x="802" y="6"/>
                    <a:pt x="770" y="16"/>
                  </a:cubicBezTo>
                  <a:cubicBezTo>
                    <a:pt x="671" y="32"/>
                    <a:pt x="589" y="99"/>
                    <a:pt x="507" y="165"/>
                  </a:cubicBezTo>
                  <a:cubicBezTo>
                    <a:pt x="377" y="263"/>
                    <a:pt x="263" y="377"/>
                    <a:pt x="165" y="507"/>
                  </a:cubicBezTo>
                  <a:lnTo>
                    <a:pt x="0" y="2422"/>
                  </a:lnTo>
                  <a:cubicBezTo>
                    <a:pt x="950" y="1798"/>
                    <a:pt x="1146" y="1147"/>
                    <a:pt x="1260" y="817"/>
                  </a:cubicBezTo>
                  <a:cubicBezTo>
                    <a:pt x="1343" y="656"/>
                    <a:pt x="1390" y="444"/>
                    <a:pt x="1276" y="326"/>
                  </a:cubicBezTo>
                  <a:cubicBezTo>
                    <a:pt x="1225" y="279"/>
                    <a:pt x="1178" y="263"/>
                    <a:pt x="1146" y="228"/>
                  </a:cubicBezTo>
                  <a:cubicBezTo>
                    <a:pt x="1111" y="181"/>
                    <a:pt x="1080" y="114"/>
                    <a:pt x="1029" y="67"/>
                  </a:cubicBezTo>
                  <a:cubicBezTo>
                    <a:pt x="986" y="22"/>
                    <a:pt x="928" y="1"/>
                    <a:pt x="86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1"/>
            <p:cNvSpPr/>
            <p:nvPr/>
          </p:nvSpPr>
          <p:spPr>
            <a:xfrm>
              <a:off x="1483100" y="4108500"/>
              <a:ext cx="25350" cy="24950"/>
            </a:xfrm>
            <a:custGeom>
              <a:avLst/>
              <a:gdLst/>
              <a:ahLst/>
              <a:cxnLst/>
              <a:rect l="l" t="t" r="r" b="b"/>
              <a:pathLst>
                <a:path w="1014" h="998" extrusionOk="0">
                  <a:moveTo>
                    <a:pt x="997" y="1"/>
                  </a:moveTo>
                  <a:lnTo>
                    <a:pt x="997" y="1"/>
                  </a:lnTo>
                  <a:cubicBezTo>
                    <a:pt x="668" y="342"/>
                    <a:pt x="342" y="668"/>
                    <a:pt x="0" y="998"/>
                  </a:cubicBezTo>
                  <a:lnTo>
                    <a:pt x="197" y="900"/>
                  </a:lnTo>
                  <a:cubicBezTo>
                    <a:pt x="440" y="652"/>
                    <a:pt x="687" y="393"/>
                    <a:pt x="931" y="130"/>
                  </a:cubicBezTo>
                  <a:cubicBezTo>
                    <a:pt x="962" y="99"/>
                    <a:pt x="1013" y="48"/>
                    <a:pt x="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1"/>
            <p:cNvSpPr/>
            <p:nvPr/>
          </p:nvSpPr>
          <p:spPr>
            <a:xfrm>
              <a:off x="1504675" y="4106375"/>
              <a:ext cx="6600" cy="5775"/>
            </a:xfrm>
            <a:custGeom>
              <a:avLst/>
              <a:gdLst/>
              <a:ahLst/>
              <a:cxnLst/>
              <a:rect l="l" t="t" r="r" b="b"/>
              <a:pathLst>
                <a:path w="264" h="231" extrusionOk="0">
                  <a:moveTo>
                    <a:pt x="220" y="1"/>
                  </a:moveTo>
                  <a:cubicBezTo>
                    <a:pt x="203" y="1"/>
                    <a:pt x="184" y="10"/>
                    <a:pt x="166" y="19"/>
                  </a:cubicBezTo>
                  <a:cubicBezTo>
                    <a:pt x="134" y="35"/>
                    <a:pt x="83" y="50"/>
                    <a:pt x="52" y="86"/>
                  </a:cubicBezTo>
                  <a:cubicBezTo>
                    <a:pt x="21" y="117"/>
                    <a:pt x="1" y="164"/>
                    <a:pt x="21" y="215"/>
                  </a:cubicBezTo>
                  <a:lnTo>
                    <a:pt x="36" y="200"/>
                  </a:lnTo>
                  <a:cubicBezTo>
                    <a:pt x="36" y="215"/>
                    <a:pt x="52" y="231"/>
                    <a:pt x="83" y="231"/>
                  </a:cubicBezTo>
                  <a:cubicBezTo>
                    <a:pt x="99" y="231"/>
                    <a:pt x="119" y="231"/>
                    <a:pt x="134" y="215"/>
                  </a:cubicBezTo>
                  <a:cubicBezTo>
                    <a:pt x="181" y="184"/>
                    <a:pt x="232" y="133"/>
                    <a:pt x="248" y="66"/>
                  </a:cubicBezTo>
                  <a:cubicBezTo>
                    <a:pt x="264" y="50"/>
                    <a:pt x="264" y="35"/>
                    <a:pt x="248" y="19"/>
                  </a:cubicBezTo>
                  <a:cubicBezTo>
                    <a:pt x="242" y="6"/>
                    <a:pt x="231" y="1"/>
                    <a:pt x="220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1"/>
            <p:cNvSpPr/>
            <p:nvPr/>
          </p:nvSpPr>
          <p:spPr>
            <a:xfrm>
              <a:off x="1474075" y="4111750"/>
              <a:ext cx="21700" cy="28175"/>
            </a:xfrm>
            <a:custGeom>
              <a:avLst/>
              <a:gdLst/>
              <a:ahLst/>
              <a:cxnLst/>
              <a:rect l="l" t="t" r="r" b="b"/>
              <a:pathLst>
                <a:path w="868" h="1127" extrusionOk="0">
                  <a:moveTo>
                    <a:pt x="852" y="0"/>
                  </a:moveTo>
                  <a:lnTo>
                    <a:pt x="852" y="0"/>
                  </a:lnTo>
                  <a:cubicBezTo>
                    <a:pt x="573" y="377"/>
                    <a:pt x="279" y="754"/>
                    <a:pt x="0" y="1127"/>
                  </a:cubicBezTo>
                  <a:lnTo>
                    <a:pt x="181" y="997"/>
                  </a:lnTo>
                  <a:cubicBezTo>
                    <a:pt x="393" y="719"/>
                    <a:pt x="589" y="424"/>
                    <a:pt x="801" y="130"/>
                  </a:cubicBezTo>
                  <a:cubicBezTo>
                    <a:pt x="832" y="98"/>
                    <a:pt x="868" y="32"/>
                    <a:pt x="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1"/>
            <p:cNvSpPr/>
            <p:nvPr/>
          </p:nvSpPr>
          <p:spPr>
            <a:xfrm>
              <a:off x="1492425" y="4109125"/>
              <a:ext cx="5800" cy="6475"/>
            </a:xfrm>
            <a:custGeom>
              <a:avLst/>
              <a:gdLst/>
              <a:ahLst/>
              <a:cxnLst/>
              <a:rect l="l" t="t" r="r" b="b"/>
              <a:pathLst>
                <a:path w="232" h="259" extrusionOk="0">
                  <a:moveTo>
                    <a:pt x="202" y="1"/>
                  </a:moveTo>
                  <a:cubicBezTo>
                    <a:pt x="178" y="1"/>
                    <a:pt x="156" y="12"/>
                    <a:pt x="134" y="23"/>
                  </a:cubicBezTo>
                  <a:cubicBezTo>
                    <a:pt x="98" y="54"/>
                    <a:pt x="67" y="74"/>
                    <a:pt x="36" y="121"/>
                  </a:cubicBezTo>
                  <a:cubicBezTo>
                    <a:pt x="20" y="152"/>
                    <a:pt x="0" y="203"/>
                    <a:pt x="20" y="235"/>
                  </a:cubicBezTo>
                  <a:lnTo>
                    <a:pt x="36" y="235"/>
                  </a:lnTo>
                  <a:cubicBezTo>
                    <a:pt x="36" y="246"/>
                    <a:pt x="51" y="259"/>
                    <a:pt x="66" y="259"/>
                  </a:cubicBezTo>
                  <a:cubicBezTo>
                    <a:pt x="72" y="259"/>
                    <a:pt x="78" y="256"/>
                    <a:pt x="83" y="251"/>
                  </a:cubicBezTo>
                  <a:cubicBezTo>
                    <a:pt x="98" y="251"/>
                    <a:pt x="118" y="235"/>
                    <a:pt x="134" y="235"/>
                  </a:cubicBezTo>
                  <a:cubicBezTo>
                    <a:pt x="181" y="188"/>
                    <a:pt x="216" y="121"/>
                    <a:pt x="232" y="74"/>
                  </a:cubicBezTo>
                  <a:lnTo>
                    <a:pt x="232" y="7"/>
                  </a:lnTo>
                  <a:cubicBezTo>
                    <a:pt x="222" y="3"/>
                    <a:pt x="211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1"/>
            <p:cNvSpPr/>
            <p:nvPr/>
          </p:nvSpPr>
          <p:spPr>
            <a:xfrm>
              <a:off x="1476525" y="4097025"/>
              <a:ext cx="23775" cy="26625"/>
            </a:xfrm>
            <a:custGeom>
              <a:avLst/>
              <a:gdLst/>
              <a:ahLst/>
              <a:cxnLst/>
              <a:rect l="l" t="t" r="r" b="b"/>
              <a:pathLst>
                <a:path w="951" h="1065" extrusionOk="0">
                  <a:moveTo>
                    <a:pt x="950" y="1"/>
                  </a:moveTo>
                  <a:cubicBezTo>
                    <a:pt x="636" y="362"/>
                    <a:pt x="311" y="703"/>
                    <a:pt x="0" y="1064"/>
                  </a:cubicBezTo>
                  <a:lnTo>
                    <a:pt x="197" y="950"/>
                  </a:lnTo>
                  <a:cubicBezTo>
                    <a:pt x="424" y="687"/>
                    <a:pt x="656" y="409"/>
                    <a:pt x="884" y="130"/>
                  </a:cubicBezTo>
                  <a:cubicBezTo>
                    <a:pt x="915" y="99"/>
                    <a:pt x="950" y="32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1"/>
            <p:cNvSpPr/>
            <p:nvPr/>
          </p:nvSpPr>
          <p:spPr>
            <a:xfrm>
              <a:off x="1496925" y="4094500"/>
              <a:ext cx="6225" cy="6175"/>
            </a:xfrm>
            <a:custGeom>
              <a:avLst/>
              <a:gdLst/>
              <a:ahLst/>
              <a:cxnLst/>
              <a:rect l="l" t="t" r="r" b="b"/>
              <a:pathLst>
                <a:path w="249" h="247" extrusionOk="0">
                  <a:moveTo>
                    <a:pt x="202" y="1"/>
                  </a:moveTo>
                  <a:cubicBezTo>
                    <a:pt x="186" y="1"/>
                    <a:pt x="168" y="10"/>
                    <a:pt x="150" y="19"/>
                  </a:cubicBezTo>
                  <a:cubicBezTo>
                    <a:pt x="115" y="51"/>
                    <a:pt x="68" y="70"/>
                    <a:pt x="36" y="102"/>
                  </a:cubicBezTo>
                  <a:cubicBezTo>
                    <a:pt x="17" y="149"/>
                    <a:pt x="1" y="200"/>
                    <a:pt x="17" y="231"/>
                  </a:cubicBezTo>
                  <a:lnTo>
                    <a:pt x="36" y="215"/>
                  </a:lnTo>
                  <a:cubicBezTo>
                    <a:pt x="36" y="247"/>
                    <a:pt x="52" y="247"/>
                    <a:pt x="68" y="247"/>
                  </a:cubicBezTo>
                  <a:cubicBezTo>
                    <a:pt x="99" y="247"/>
                    <a:pt x="115" y="247"/>
                    <a:pt x="134" y="231"/>
                  </a:cubicBezTo>
                  <a:cubicBezTo>
                    <a:pt x="181" y="184"/>
                    <a:pt x="213" y="133"/>
                    <a:pt x="232" y="70"/>
                  </a:cubicBezTo>
                  <a:cubicBezTo>
                    <a:pt x="248" y="51"/>
                    <a:pt x="248" y="35"/>
                    <a:pt x="232" y="19"/>
                  </a:cubicBezTo>
                  <a:cubicBezTo>
                    <a:pt x="224" y="6"/>
                    <a:pt x="214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1"/>
            <p:cNvSpPr/>
            <p:nvPr/>
          </p:nvSpPr>
          <p:spPr>
            <a:xfrm>
              <a:off x="1437675" y="4081825"/>
              <a:ext cx="58500" cy="79600"/>
            </a:xfrm>
            <a:custGeom>
              <a:avLst/>
              <a:gdLst/>
              <a:ahLst/>
              <a:cxnLst/>
              <a:rect l="l" t="t" r="r" b="b"/>
              <a:pathLst>
                <a:path w="2340" h="3184" extrusionOk="0">
                  <a:moveTo>
                    <a:pt x="1817" y="0"/>
                  </a:moveTo>
                  <a:cubicBezTo>
                    <a:pt x="1800" y="0"/>
                    <a:pt x="1783" y="2"/>
                    <a:pt x="1766" y="4"/>
                  </a:cubicBezTo>
                  <a:cubicBezTo>
                    <a:pt x="1653" y="36"/>
                    <a:pt x="1554" y="87"/>
                    <a:pt x="1472" y="149"/>
                  </a:cubicBezTo>
                  <a:cubicBezTo>
                    <a:pt x="852" y="542"/>
                    <a:pt x="377" y="1166"/>
                    <a:pt x="130" y="1868"/>
                  </a:cubicBezTo>
                  <a:cubicBezTo>
                    <a:pt x="51" y="2080"/>
                    <a:pt x="0" y="2308"/>
                    <a:pt x="51" y="2520"/>
                  </a:cubicBezTo>
                  <a:cubicBezTo>
                    <a:pt x="83" y="2736"/>
                    <a:pt x="247" y="2932"/>
                    <a:pt x="475" y="2948"/>
                  </a:cubicBezTo>
                  <a:lnTo>
                    <a:pt x="522" y="3030"/>
                  </a:lnTo>
                  <a:cubicBezTo>
                    <a:pt x="610" y="3135"/>
                    <a:pt x="744" y="3184"/>
                    <a:pt x="883" y="3184"/>
                  </a:cubicBezTo>
                  <a:cubicBezTo>
                    <a:pt x="1004" y="3184"/>
                    <a:pt x="1128" y="3147"/>
                    <a:pt x="1229" y="3077"/>
                  </a:cubicBezTo>
                  <a:cubicBezTo>
                    <a:pt x="1456" y="2912"/>
                    <a:pt x="1586" y="2669"/>
                    <a:pt x="1653" y="2406"/>
                  </a:cubicBezTo>
                  <a:cubicBezTo>
                    <a:pt x="1719" y="2147"/>
                    <a:pt x="1751" y="1884"/>
                    <a:pt x="1833" y="1621"/>
                  </a:cubicBezTo>
                  <a:cubicBezTo>
                    <a:pt x="1916" y="1327"/>
                    <a:pt x="2061" y="1068"/>
                    <a:pt x="2190" y="805"/>
                  </a:cubicBezTo>
                  <a:cubicBezTo>
                    <a:pt x="2273" y="656"/>
                    <a:pt x="2339" y="479"/>
                    <a:pt x="2241" y="346"/>
                  </a:cubicBezTo>
                  <a:cubicBezTo>
                    <a:pt x="2210" y="314"/>
                    <a:pt x="2159" y="298"/>
                    <a:pt x="2143" y="263"/>
                  </a:cubicBezTo>
                  <a:cubicBezTo>
                    <a:pt x="2092" y="216"/>
                    <a:pt x="2092" y="149"/>
                    <a:pt x="2045" y="102"/>
                  </a:cubicBezTo>
                  <a:cubicBezTo>
                    <a:pt x="2002" y="33"/>
                    <a:pt x="1905" y="0"/>
                    <a:pt x="181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1"/>
            <p:cNvSpPr/>
            <p:nvPr/>
          </p:nvSpPr>
          <p:spPr>
            <a:xfrm>
              <a:off x="1462200" y="4115050"/>
              <a:ext cx="67925" cy="54350"/>
            </a:xfrm>
            <a:custGeom>
              <a:avLst/>
              <a:gdLst/>
              <a:ahLst/>
              <a:cxnLst/>
              <a:rect l="l" t="t" r="r" b="b"/>
              <a:pathLst>
                <a:path w="2717" h="2174" extrusionOk="0">
                  <a:moveTo>
                    <a:pt x="2391" y="0"/>
                  </a:moveTo>
                  <a:cubicBezTo>
                    <a:pt x="2346" y="0"/>
                    <a:pt x="2300" y="5"/>
                    <a:pt x="2257" y="14"/>
                  </a:cubicBezTo>
                  <a:cubicBezTo>
                    <a:pt x="1488" y="131"/>
                    <a:pt x="738" y="571"/>
                    <a:pt x="228" y="1211"/>
                  </a:cubicBezTo>
                  <a:lnTo>
                    <a:pt x="0" y="1733"/>
                  </a:lnTo>
                  <a:cubicBezTo>
                    <a:pt x="0" y="1897"/>
                    <a:pt x="83" y="2043"/>
                    <a:pt x="197" y="2109"/>
                  </a:cubicBezTo>
                  <a:cubicBezTo>
                    <a:pt x="265" y="2153"/>
                    <a:pt x="343" y="2173"/>
                    <a:pt x="420" y="2173"/>
                  </a:cubicBezTo>
                  <a:cubicBezTo>
                    <a:pt x="490" y="2173"/>
                    <a:pt x="559" y="2157"/>
                    <a:pt x="621" y="2125"/>
                  </a:cubicBezTo>
                  <a:cubicBezTo>
                    <a:pt x="801" y="2043"/>
                    <a:pt x="899" y="1846"/>
                    <a:pt x="1013" y="1701"/>
                  </a:cubicBezTo>
                  <a:cubicBezTo>
                    <a:pt x="1390" y="1191"/>
                    <a:pt x="1947" y="897"/>
                    <a:pt x="2453" y="524"/>
                  </a:cubicBezTo>
                  <a:cubicBezTo>
                    <a:pt x="2567" y="441"/>
                    <a:pt x="2716" y="292"/>
                    <a:pt x="2665" y="163"/>
                  </a:cubicBezTo>
                  <a:cubicBezTo>
                    <a:pt x="2642" y="41"/>
                    <a:pt x="2520" y="0"/>
                    <a:pt x="239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1"/>
            <p:cNvSpPr/>
            <p:nvPr/>
          </p:nvSpPr>
          <p:spPr>
            <a:xfrm>
              <a:off x="1445425" y="4112375"/>
              <a:ext cx="20375" cy="43175"/>
            </a:xfrm>
            <a:custGeom>
              <a:avLst/>
              <a:gdLst/>
              <a:ahLst/>
              <a:cxnLst/>
              <a:rect l="l" t="t" r="r" b="b"/>
              <a:pathLst>
                <a:path w="815" h="1727" extrusionOk="0">
                  <a:moveTo>
                    <a:pt x="786" y="0"/>
                  </a:moveTo>
                  <a:cubicBezTo>
                    <a:pt x="780" y="0"/>
                    <a:pt x="774" y="2"/>
                    <a:pt x="770" y="7"/>
                  </a:cubicBezTo>
                  <a:cubicBezTo>
                    <a:pt x="408" y="482"/>
                    <a:pt x="0" y="1086"/>
                    <a:pt x="114" y="1710"/>
                  </a:cubicBezTo>
                  <a:cubicBezTo>
                    <a:pt x="114" y="1722"/>
                    <a:pt x="119" y="1727"/>
                    <a:pt x="125" y="1727"/>
                  </a:cubicBezTo>
                  <a:cubicBezTo>
                    <a:pt x="136" y="1727"/>
                    <a:pt x="149" y="1713"/>
                    <a:pt x="149" y="1690"/>
                  </a:cubicBezTo>
                  <a:cubicBezTo>
                    <a:pt x="51" y="1086"/>
                    <a:pt x="444" y="482"/>
                    <a:pt x="801" y="22"/>
                  </a:cubicBezTo>
                  <a:cubicBezTo>
                    <a:pt x="815" y="11"/>
                    <a:pt x="801" y="0"/>
                    <a:pt x="78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1"/>
            <p:cNvSpPr/>
            <p:nvPr/>
          </p:nvSpPr>
          <p:spPr>
            <a:xfrm>
              <a:off x="1471350" y="4087100"/>
              <a:ext cx="19775" cy="17250"/>
            </a:xfrm>
            <a:custGeom>
              <a:avLst/>
              <a:gdLst/>
              <a:ahLst/>
              <a:cxnLst/>
              <a:rect l="l" t="t" r="r" b="b"/>
              <a:pathLst>
                <a:path w="791" h="690" extrusionOk="0">
                  <a:moveTo>
                    <a:pt x="757" y="1"/>
                  </a:moveTo>
                  <a:cubicBezTo>
                    <a:pt x="753" y="1"/>
                    <a:pt x="749" y="2"/>
                    <a:pt x="745" y="5"/>
                  </a:cubicBezTo>
                  <a:cubicBezTo>
                    <a:pt x="451" y="150"/>
                    <a:pt x="223" y="398"/>
                    <a:pt x="11" y="661"/>
                  </a:cubicBezTo>
                  <a:cubicBezTo>
                    <a:pt x="0" y="671"/>
                    <a:pt x="12" y="690"/>
                    <a:pt x="25" y="690"/>
                  </a:cubicBezTo>
                  <a:cubicBezTo>
                    <a:pt x="31" y="690"/>
                    <a:pt x="38" y="686"/>
                    <a:pt x="43" y="676"/>
                  </a:cubicBezTo>
                  <a:cubicBezTo>
                    <a:pt x="255" y="429"/>
                    <a:pt x="470" y="186"/>
                    <a:pt x="765" y="36"/>
                  </a:cubicBezTo>
                  <a:cubicBezTo>
                    <a:pt x="790" y="24"/>
                    <a:pt x="774" y="1"/>
                    <a:pt x="757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1"/>
            <p:cNvSpPr/>
            <p:nvPr/>
          </p:nvSpPr>
          <p:spPr>
            <a:xfrm>
              <a:off x="1464375" y="4130975"/>
              <a:ext cx="45250" cy="34875"/>
            </a:xfrm>
            <a:custGeom>
              <a:avLst/>
              <a:gdLst/>
              <a:ahLst/>
              <a:cxnLst/>
              <a:rect l="l" t="t" r="r" b="b"/>
              <a:pathLst>
                <a:path w="1810" h="1395" extrusionOk="0">
                  <a:moveTo>
                    <a:pt x="1778" y="1"/>
                  </a:moveTo>
                  <a:cubicBezTo>
                    <a:pt x="1534" y="114"/>
                    <a:pt x="1338" y="260"/>
                    <a:pt x="1142" y="456"/>
                  </a:cubicBezTo>
                  <a:cubicBezTo>
                    <a:pt x="873" y="757"/>
                    <a:pt x="630" y="1356"/>
                    <a:pt x="178" y="1356"/>
                  </a:cubicBezTo>
                  <a:cubicBezTo>
                    <a:pt x="135" y="1356"/>
                    <a:pt x="90" y="1351"/>
                    <a:pt x="43" y="1339"/>
                  </a:cubicBezTo>
                  <a:cubicBezTo>
                    <a:pt x="39" y="1337"/>
                    <a:pt x="35" y="1336"/>
                    <a:pt x="31" y="1336"/>
                  </a:cubicBezTo>
                  <a:cubicBezTo>
                    <a:pt x="8" y="1336"/>
                    <a:pt x="0" y="1374"/>
                    <a:pt x="27" y="1374"/>
                  </a:cubicBezTo>
                  <a:cubicBezTo>
                    <a:pt x="79" y="1388"/>
                    <a:pt x="129" y="1395"/>
                    <a:pt x="176" y="1395"/>
                  </a:cubicBezTo>
                  <a:cubicBezTo>
                    <a:pt x="409" y="1395"/>
                    <a:pt x="586" y="1237"/>
                    <a:pt x="749" y="1045"/>
                  </a:cubicBezTo>
                  <a:cubicBezTo>
                    <a:pt x="1059" y="652"/>
                    <a:pt x="1303" y="244"/>
                    <a:pt x="1793" y="48"/>
                  </a:cubicBezTo>
                  <a:cubicBezTo>
                    <a:pt x="1809" y="32"/>
                    <a:pt x="1809" y="1"/>
                    <a:pt x="177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1"/>
            <p:cNvSpPr/>
            <p:nvPr/>
          </p:nvSpPr>
          <p:spPr>
            <a:xfrm>
              <a:off x="1515525" y="4120125"/>
              <a:ext cx="13950" cy="8125"/>
            </a:xfrm>
            <a:custGeom>
              <a:avLst/>
              <a:gdLst/>
              <a:ahLst/>
              <a:cxnLst/>
              <a:rect l="l" t="t" r="r" b="b"/>
              <a:pathLst>
                <a:path w="558" h="325" extrusionOk="0">
                  <a:moveTo>
                    <a:pt x="533" y="0"/>
                  </a:moveTo>
                  <a:cubicBezTo>
                    <a:pt x="527" y="0"/>
                    <a:pt x="521" y="2"/>
                    <a:pt x="517" y="7"/>
                  </a:cubicBezTo>
                  <a:cubicBezTo>
                    <a:pt x="372" y="125"/>
                    <a:pt x="207" y="223"/>
                    <a:pt x="26" y="285"/>
                  </a:cubicBezTo>
                  <a:cubicBezTo>
                    <a:pt x="0" y="298"/>
                    <a:pt x="6" y="325"/>
                    <a:pt x="18" y="325"/>
                  </a:cubicBezTo>
                  <a:cubicBezTo>
                    <a:pt x="21" y="325"/>
                    <a:pt x="23" y="323"/>
                    <a:pt x="26" y="321"/>
                  </a:cubicBezTo>
                  <a:cubicBezTo>
                    <a:pt x="222" y="254"/>
                    <a:pt x="387" y="156"/>
                    <a:pt x="532" y="26"/>
                  </a:cubicBezTo>
                  <a:cubicBezTo>
                    <a:pt x="558" y="12"/>
                    <a:pt x="547" y="0"/>
                    <a:pt x="5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1"/>
            <p:cNvSpPr/>
            <p:nvPr/>
          </p:nvSpPr>
          <p:spPr>
            <a:xfrm>
              <a:off x="1339150" y="4118850"/>
              <a:ext cx="42525" cy="32675"/>
            </a:xfrm>
            <a:custGeom>
              <a:avLst/>
              <a:gdLst/>
              <a:ahLst/>
              <a:cxnLst/>
              <a:rect l="l" t="t" r="r" b="b"/>
              <a:pathLst>
                <a:path w="1701" h="1307" extrusionOk="0">
                  <a:moveTo>
                    <a:pt x="1616" y="0"/>
                  </a:moveTo>
                  <a:cubicBezTo>
                    <a:pt x="1600" y="0"/>
                    <a:pt x="1584" y="4"/>
                    <a:pt x="1571" y="11"/>
                  </a:cubicBezTo>
                  <a:cubicBezTo>
                    <a:pt x="1292" y="93"/>
                    <a:pt x="1029" y="274"/>
                    <a:pt x="817" y="486"/>
                  </a:cubicBezTo>
                  <a:lnTo>
                    <a:pt x="786" y="584"/>
                  </a:lnTo>
                  <a:cubicBezTo>
                    <a:pt x="656" y="666"/>
                    <a:pt x="538" y="745"/>
                    <a:pt x="409" y="827"/>
                  </a:cubicBezTo>
                  <a:cubicBezTo>
                    <a:pt x="264" y="925"/>
                    <a:pt x="99" y="1039"/>
                    <a:pt x="32" y="1204"/>
                  </a:cubicBezTo>
                  <a:cubicBezTo>
                    <a:pt x="16" y="1220"/>
                    <a:pt x="1" y="1255"/>
                    <a:pt x="16" y="1271"/>
                  </a:cubicBezTo>
                  <a:cubicBezTo>
                    <a:pt x="23" y="1297"/>
                    <a:pt x="44" y="1307"/>
                    <a:pt x="71" y="1307"/>
                  </a:cubicBezTo>
                  <a:cubicBezTo>
                    <a:pt x="106" y="1307"/>
                    <a:pt x="152" y="1289"/>
                    <a:pt x="181" y="1271"/>
                  </a:cubicBezTo>
                  <a:cubicBezTo>
                    <a:pt x="393" y="1137"/>
                    <a:pt x="589" y="976"/>
                    <a:pt x="770" y="780"/>
                  </a:cubicBezTo>
                  <a:cubicBezTo>
                    <a:pt x="801" y="729"/>
                    <a:pt x="833" y="698"/>
                    <a:pt x="884" y="666"/>
                  </a:cubicBezTo>
                  <a:cubicBezTo>
                    <a:pt x="950" y="615"/>
                    <a:pt x="1013" y="584"/>
                    <a:pt x="1080" y="548"/>
                  </a:cubicBezTo>
                  <a:cubicBezTo>
                    <a:pt x="1292" y="435"/>
                    <a:pt x="1472" y="289"/>
                    <a:pt x="1637" y="140"/>
                  </a:cubicBezTo>
                  <a:cubicBezTo>
                    <a:pt x="1669" y="109"/>
                    <a:pt x="1700" y="58"/>
                    <a:pt x="1669" y="26"/>
                  </a:cubicBezTo>
                  <a:cubicBezTo>
                    <a:pt x="1659" y="8"/>
                    <a:pt x="1638" y="0"/>
                    <a:pt x="1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1"/>
            <p:cNvSpPr/>
            <p:nvPr/>
          </p:nvSpPr>
          <p:spPr>
            <a:xfrm>
              <a:off x="1344050" y="4113200"/>
              <a:ext cx="32700" cy="41425"/>
            </a:xfrm>
            <a:custGeom>
              <a:avLst/>
              <a:gdLst/>
              <a:ahLst/>
              <a:cxnLst/>
              <a:rect l="l" t="t" r="r" b="b"/>
              <a:pathLst>
                <a:path w="1308" h="1657" extrusionOk="0">
                  <a:moveTo>
                    <a:pt x="95" y="0"/>
                  </a:moveTo>
                  <a:cubicBezTo>
                    <a:pt x="87" y="0"/>
                    <a:pt x="78" y="2"/>
                    <a:pt x="68" y="9"/>
                  </a:cubicBezTo>
                  <a:cubicBezTo>
                    <a:pt x="1" y="25"/>
                    <a:pt x="32" y="107"/>
                    <a:pt x="68" y="170"/>
                  </a:cubicBezTo>
                  <a:cubicBezTo>
                    <a:pt x="197" y="382"/>
                    <a:pt x="362" y="578"/>
                    <a:pt x="539" y="743"/>
                  </a:cubicBezTo>
                  <a:cubicBezTo>
                    <a:pt x="590" y="794"/>
                    <a:pt x="621" y="825"/>
                    <a:pt x="656" y="857"/>
                  </a:cubicBezTo>
                  <a:cubicBezTo>
                    <a:pt x="703" y="924"/>
                    <a:pt x="735" y="1006"/>
                    <a:pt x="770" y="1069"/>
                  </a:cubicBezTo>
                  <a:cubicBezTo>
                    <a:pt x="868" y="1265"/>
                    <a:pt x="1013" y="1446"/>
                    <a:pt x="1163" y="1610"/>
                  </a:cubicBezTo>
                  <a:cubicBezTo>
                    <a:pt x="1185" y="1632"/>
                    <a:pt x="1216" y="1657"/>
                    <a:pt x="1244" y="1657"/>
                  </a:cubicBezTo>
                  <a:cubicBezTo>
                    <a:pt x="1256" y="1657"/>
                    <a:pt x="1267" y="1652"/>
                    <a:pt x="1276" y="1642"/>
                  </a:cubicBezTo>
                  <a:cubicBezTo>
                    <a:pt x="1308" y="1626"/>
                    <a:pt x="1308" y="1595"/>
                    <a:pt x="1292" y="1559"/>
                  </a:cubicBezTo>
                  <a:cubicBezTo>
                    <a:pt x="1210" y="1265"/>
                    <a:pt x="1049" y="1006"/>
                    <a:pt x="833" y="810"/>
                  </a:cubicBezTo>
                  <a:lnTo>
                    <a:pt x="735" y="774"/>
                  </a:lnTo>
                  <a:cubicBezTo>
                    <a:pt x="656" y="645"/>
                    <a:pt x="574" y="515"/>
                    <a:pt x="491" y="382"/>
                  </a:cubicBezTo>
                  <a:cubicBezTo>
                    <a:pt x="409" y="237"/>
                    <a:pt x="295" y="88"/>
                    <a:pt x="146" y="9"/>
                  </a:cubicBezTo>
                  <a:cubicBezTo>
                    <a:pt x="125" y="9"/>
                    <a:pt x="111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1"/>
            <p:cNvSpPr/>
            <p:nvPr/>
          </p:nvSpPr>
          <p:spPr>
            <a:xfrm>
              <a:off x="1355550" y="4108300"/>
              <a:ext cx="11775" cy="51250"/>
            </a:xfrm>
            <a:custGeom>
              <a:avLst/>
              <a:gdLst/>
              <a:ahLst/>
              <a:cxnLst/>
              <a:rect l="l" t="t" r="r" b="b"/>
              <a:pathLst>
                <a:path w="471" h="2050" extrusionOk="0">
                  <a:moveTo>
                    <a:pt x="349" y="0"/>
                  </a:moveTo>
                  <a:cubicBezTo>
                    <a:pt x="310" y="0"/>
                    <a:pt x="272" y="67"/>
                    <a:pt x="259" y="123"/>
                  </a:cubicBezTo>
                  <a:cubicBezTo>
                    <a:pt x="196" y="366"/>
                    <a:pt x="161" y="629"/>
                    <a:pt x="177" y="872"/>
                  </a:cubicBezTo>
                  <a:lnTo>
                    <a:pt x="177" y="1053"/>
                  </a:lnTo>
                  <a:cubicBezTo>
                    <a:pt x="161" y="1120"/>
                    <a:pt x="145" y="1202"/>
                    <a:pt x="114" y="1265"/>
                  </a:cubicBezTo>
                  <a:cubicBezTo>
                    <a:pt x="31" y="1481"/>
                    <a:pt x="16" y="1708"/>
                    <a:pt x="0" y="1936"/>
                  </a:cubicBezTo>
                  <a:cubicBezTo>
                    <a:pt x="0" y="1987"/>
                    <a:pt x="0" y="2050"/>
                    <a:pt x="47" y="2050"/>
                  </a:cubicBezTo>
                  <a:cubicBezTo>
                    <a:pt x="79" y="2050"/>
                    <a:pt x="114" y="2018"/>
                    <a:pt x="130" y="1987"/>
                  </a:cubicBezTo>
                  <a:cubicBezTo>
                    <a:pt x="275" y="1724"/>
                    <a:pt x="341" y="1430"/>
                    <a:pt x="341" y="1120"/>
                  </a:cubicBezTo>
                  <a:lnTo>
                    <a:pt x="310" y="1037"/>
                  </a:lnTo>
                  <a:cubicBezTo>
                    <a:pt x="341" y="892"/>
                    <a:pt x="373" y="743"/>
                    <a:pt x="408" y="598"/>
                  </a:cubicBezTo>
                  <a:cubicBezTo>
                    <a:pt x="440" y="417"/>
                    <a:pt x="471" y="236"/>
                    <a:pt x="424" y="72"/>
                  </a:cubicBezTo>
                  <a:cubicBezTo>
                    <a:pt x="408" y="40"/>
                    <a:pt x="408" y="24"/>
                    <a:pt x="373" y="9"/>
                  </a:cubicBezTo>
                  <a:cubicBezTo>
                    <a:pt x="365" y="3"/>
                    <a:pt x="357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1"/>
            <p:cNvSpPr/>
            <p:nvPr/>
          </p:nvSpPr>
          <p:spPr>
            <a:xfrm>
              <a:off x="1335025" y="4130100"/>
              <a:ext cx="51550" cy="8950"/>
            </a:xfrm>
            <a:custGeom>
              <a:avLst/>
              <a:gdLst/>
              <a:ahLst/>
              <a:cxnLst/>
              <a:rect l="l" t="t" r="r" b="b"/>
              <a:pathLst>
                <a:path w="2062" h="358" extrusionOk="0">
                  <a:moveTo>
                    <a:pt x="99" y="0"/>
                  </a:moveTo>
                  <a:cubicBezTo>
                    <a:pt x="67" y="0"/>
                    <a:pt x="1" y="20"/>
                    <a:pt x="1" y="67"/>
                  </a:cubicBezTo>
                  <a:cubicBezTo>
                    <a:pt x="1" y="98"/>
                    <a:pt x="36" y="118"/>
                    <a:pt x="67" y="134"/>
                  </a:cubicBezTo>
                  <a:cubicBezTo>
                    <a:pt x="283" y="240"/>
                    <a:pt x="531" y="304"/>
                    <a:pt x="775" y="304"/>
                  </a:cubicBezTo>
                  <a:cubicBezTo>
                    <a:pt x="829" y="304"/>
                    <a:pt x="882" y="301"/>
                    <a:pt x="935" y="295"/>
                  </a:cubicBezTo>
                  <a:lnTo>
                    <a:pt x="1017" y="248"/>
                  </a:lnTo>
                  <a:cubicBezTo>
                    <a:pt x="1162" y="279"/>
                    <a:pt x="1312" y="295"/>
                    <a:pt x="1457" y="330"/>
                  </a:cubicBezTo>
                  <a:cubicBezTo>
                    <a:pt x="1547" y="346"/>
                    <a:pt x="1637" y="357"/>
                    <a:pt x="1725" y="357"/>
                  </a:cubicBezTo>
                  <a:cubicBezTo>
                    <a:pt x="1813" y="357"/>
                    <a:pt x="1898" y="346"/>
                    <a:pt x="1979" y="314"/>
                  </a:cubicBezTo>
                  <a:cubicBezTo>
                    <a:pt x="2014" y="314"/>
                    <a:pt x="2030" y="295"/>
                    <a:pt x="2046" y="263"/>
                  </a:cubicBezTo>
                  <a:cubicBezTo>
                    <a:pt x="2061" y="216"/>
                    <a:pt x="1998" y="165"/>
                    <a:pt x="1932" y="149"/>
                  </a:cubicBezTo>
                  <a:cubicBezTo>
                    <a:pt x="1779" y="118"/>
                    <a:pt x="1622" y="106"/>
                    <a:pt x="1466" y="106"/>
                  </a:cubicBezTo>
                  <a:cubicBezTo>
                    <a:pt x="1369" y="106"/>
                    <a:pt x="1273" y="110"/>
                    <a:pt x="1178" y="118"/>
                  </a:cubicBezTo>
                  <a:cubicBezTo>
                    <a:pt x="1115" y="134"/>
                    <a:pt x="1064" y="134"/>
                    <a:pt x="998" y="134"/>
                  </a:cubicBezTo>
                  <a:cubicBezTo>
                    <a:pt x="919" y="118"/>
                    <a:pt x="852" y="98"/>
                    <a:pt x="770" y="83"/>
                  </a:cubicBezTo>
                  <a:cubicBezTo>
                    <a:pt x="558" y="20"/>
                    <a:pt x="330" y="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1"/>
            <p:cNvSpPr/>
            <p:nvPr/>
          </p:nvSpPr>
          <p:spPr>
            <a:xfrm>
              <a:off x="1335025" y="4127050"/>
              <a:ext cx="49975" cy="16600"/>
            </a:xfrm>
            <a:custGeom>
              <a:avLst/>
              <a:gdLst/>
              <a:ahLst/>
              <a:cxnLst/>
              <a:rect l="l" t="t" r="r" b="b"/>
              <a:pathLst>
                <a:path w="1999" h="664" extrusionOk="0">
                  <a:moveTo>
                    <a:pt x="1753" y="1"/>
                  </a:moveTo>
                  <a:cubicBezTo>
                    <a:pt x="1504" y="1"/>
                    <a:pt x="1249" y="65"/>
                    <a:pt x="1033" y="173"/>
                  </a:cubicBezTo>
                  <a:lnTo>
                    <a:pt x="966" y="240"/>
                  </a:lnTo>
                  <a:cubicBezTo>
                    <a:pt x="821" y="271"/>
                    <a:pt x="672" y="303"/>
                    <a:pt x="527" y="338"/>
                  </a:cubicBezTo>
                  <a:cubicBezTo>
                    <a:pt x="362" y="370"/>
                    <a:pt x="181" y="417"/>
                    <a:pt x="52" y="534"/>
                  </a:cubicBezTo>
                  <a:cubicBezTo>
                    <a:pt x="36" y="550"/>
                    <a:pt x="1" y="566"/>
                    <a:pt x="1" y="597"/>
                  </a:cubicBezTo>
                  <a:cubicBezTo>
                    <a:pt x="1" y="664"/>
                    <a:pt x="99" y="664"/>
                    <a:pt x="150" y="664"/>
                  </a:cubicBezTo>
                  <a:cubicBezTo>
                    <a:pt x="409" y="613"/>
                    <a:pt x="640" y="534"/>
                    <a:pt x="868" y="417"/>
                  </a:cubicBezTo>
                  <a:cubicBezTo>
                    <a:pt x="919" y="385"/>
                    <a:pt x="966" y="370"/>
                    <a:pt x="1033" y="354"/>
                  </a:cubicBezTo>
                  <a:cubicBezTo>
                    <a:pt x="1096" y="318"/>
                    <a:pt x="1178" y="318"/>
                    <a:pt x="1245" y="318"/>
                  </a:cubicBezTo>
                  <a:cubicBezTo>
                    <a:pt x="1473" y="287"/>
                    <a:pt x="1684" y="220"/>
                    <a:pt x="1900" y="142"/>
                  </a:cubicBezTo>
                  <a:cubicBezTo>
                    <a:pt x="1932" y="122"/>
                    <a:pt x="1998" y="91"/>
                    <a:pt x="1979" y="44"/>
                  </a:cubicBezTo>
                  <a:cubicBezTo>
                    <a:pt x="1963" y="8"/>
                    <a:pt x="1932" y="8"/>
                    <a:pt x="1900" y="8"/>
                  </a:cubicBezTo>
                  <a:cubicBezTo>
                    <a:pt x="1852" y="3"/>
                    <a:pt x="1803" y="1"/>
                    <a:pt x="17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1"/>
            <p:cNvSpPr/>
            <p:nvPr/>
          </p:nvSpPr>
          <p:spPr>
            <a:xfrm>
              <a:off x="1350625" y="4110075"/>
              <a:ext cx="19650" cy="48375"/>
            </a:xfrm>
            <a:custGeom>
              <a:avLst/>
              <a:gdLst/>
              <a:ahLst/>
              <a:cxnLst/>
              <a:rect l="l" t="t" r="r" b="b"/>
              <a:pathLst>
                <a:path w="786" h="1935" extrusionOk="0">
                  <a:moveTo>
                    <a:pt x="64" y="1"/>
                  </a:moveTo>
                  <a:cubicBezTo>
                    <a:pt x="1" y="1"/>
                    <a:pt x="1" y="99"/>
                    <a:pt x="16" y="165"/>
                  </a:cubicBezTo>
                  <a:cubicBezTo>
                    <a:pt x="79" y="409"/>
                    <a:pt x="177" y="640"/>
                    <a:pt x="311" y="852"/>
                  </a:cubicBezTo>
                  <a:cubicBezTo>
                    <a:pt x="327" y="899"/>
                    <a:pt x="358" y="950"/>
                    <a:pt x="393" y="997"/>
                  </a:cubicBezTo>
                  <a:cubicBezTo>
                    <a:pt x="409" y="1064"/>
                    <a:pt x="425" y="1147"/>
                    <a:pt x="425" y="1229"/>
                  </a:cubicBezTo>
                  <a:cubicBezTo>
                    <a:pt x="472" y="1441"/>
                    <a:pt x="554" y="1653"/>
                    <a:pt x="652" y="1849"/>
                  </a:cubicBezTo>
                  <a:cubicBezTo>
                    <a:pt x="666" y="1893"/>
                    <a:pt x="694" y="1935"/>
                    <a:pt x="732" y="1935"/>
                  </a:cubicBezTo>
                  <a:cubicBezTo>
                    <a:pt x="738" y="1935"/>
                    <a:pt x="744" y="1934"/>
                    <a:pt x="750" y="1932"/>
                  </a:cubicBezTo>
                  <a:cubicBezTo>
                    <a:pt x="786" y="1916"/>
                    <a:pt x="786" y="1865"/>
                    <a:pt x="786" y="1834"/>
                  </a:cubicBezTo>
                  <a:cubicBezTo>
                    <a:pt x="786" y="1539"/>
                    <a:pt x="703" y="1245"/>
                    <a:pt x="554" y="997"/>
                  </a:cubicBezTo>
                  <a:lnTo>
                    <a:pt x="491" y="935"/>
                  </a:lnTo>
                  <a:cubicBezTo>
                    <a:pt x="440" y="786"/>
                    <a:pt x="409" y="640"/>
                    <a:pt x="358" y="507"/>
                  </a:cubicBezTo>
                  <a:cubicBezTo>
                    <a:pt x="311" y="330"/>
                    <a:pt x="260" y="150"/>
                    <a:pt x="130" y="36"/>
                  </a:cubicBezTo>
                  <a:cubicBezTo>
                    <a:pt x="115" y="16"/>
                    <a:pt x="99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1"/>
            <p:cNvSpPr/>
            <p:nvPr/>
          </p:nvSpPr>
          <p:spPr>
            <a:xfrm>
              <a:off x="1345725" y="4112425"/>
              <a:ext cx="29450" cy="43650"/>
            </a:xfrm>
            <a:custGeom>
              <a:avLst/>
              <a:gdLst/>
              <a:ahLst/>
              <a:cxnLst/>
              <a:rect l="l" t="t" r="r" b="b"/>
              <a:pathLst>
                <a:path w="1178" h="1746" extrusionOk="0">
                  <a:moveTo>
                    <a:pt x="1121" y="1"/>
                  </a:moveTo>
                  <a:cubicBezTo>
                    <a:pt x="1083" y="1"/>
                    <a:pt x="1035" y="35"/>
                    <a:pt x="1013" y="71"/>
                  </a:cubicBezTo>
                  <a:cubicBezTo>
                    <a:pt x="848" y="268"/>
                    <a:pt x="719" y="495"/>
                    <a:pt x="621" y="727"/>
                  </a:cubicBezTo>
                  <a:cubicBezTo>
                    <a:pt x="605" y="774"/>
                    <a:pt x="589" y="841"/>
                    <a:pt x="554" y="888"/>
                  </a:cubicBezTo>
                  <a:cubicBezTo>
                    <a:pt x="523" y="955"/>
                    <a:pt x="456" y="1002"/>
                    <a:pt x="409" y="1053"/>
                  </a:cubicBezTo>
                  <a:cubicBezTo>
                    <a:pt x="260" y="1217"/>
                    <a:pt x="130" y="1414"/>
                    <a:pt x="32" y="1626"/>
                  </a:cubicBezTo>
                  <a:cubicBezTo>
                    <a:pt x="16" y="1657"/>
                    <a:pt x="1" y="1724"/>
                    <a:pt x="48" y="1740"/>
                  </a:cubicBezTo>
                  <a:cubicBezTo>
                    <a:pt x="52" y="1744"/>
                    <a:pt x="60" y="1746"/>
                    <a:pt x="69" y="1746"/>
                  </a:cubicBezTo>
                  <a:cubicBezTo>
                    <a:pt x="90" y="1746"/>
                    <a:pt x="119" y="1735"/>
                    <a:pt x="130" y="1724"/>
                  </a:cubicBezTo>
                  <a:cubicBezTo>
                    <a:pt x="373" y="1543"/>
                    <a:pt x="554" y="1296"/>
                    <a:pt x="668" y="1021"/>
                  </a:cubicBezTo>
                  <a:lnTo>
                    <a:pt x="668" y="923"/>
                  </a:lnTo>
                  <a:cubicBezTo>
                    <a:pt x="766" y="805"/>
                    <a:pt x="848" y="676"/>
                    <a:pt x="946" y="562"/>
                  </a:cubicBezTo>
                  <a:cubicBezTo>
                    <a:pt x="1045" y="413"/>
                    <a:pt x="1158" y="268"/>
                    <a:pt x="1178" y="87"/>
                  </a:cubicBezTo>
                  <a:cubicBezTo>
                    <a:pt x="1178" y="71"/>
                    <a:pt x="1178" y="40"/>
                    <a:pt x="1158" y="20"/>
                  </a:cubicBezTo>
                  <a:cubicBezTo>
                    <a:pt x="1149" y="7"/>
                    <a:pt x="1136" y="1"/>
                    <a:pt x="1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1"/>
            <p:cNvSpPr/>
            <p:nvPr/>
          </p:nvSpPr>
          <p:spPr>
            <a:xfrm>
              <a:off x="1337875" y="4119500"/>
              <a:ext cx="45450" cy="26600"/>
            </a:xfrm>
            <a:custGeom>
              <a:avLst/>
              <a:gdLst/>
              <a:ahLst/>
              <a:cxnLst/>
              <a:rect l="l" t="t" r="r" b="b"/>
              <a:pathLst>
                <a:path w="1818" h="1064" extrusionOk="0">
                  <a:moveTo>
                    <a:pt x="70" y="0"/>
                  </a:moveTo>
                  <a:cubicBezTo>
                    <a:pt x="48" y="0"/>
                    <a:pt x="28" y="8"/>
                    <a:pt x="20" y="32"/>
                  </a:cubicBezTo>
                  <a:cubicBezTo>
                    <a:pt x="1" y="67"/>
                    <a:pt x="20" y="98"/>
                    <a:pt x="36" y="114"/>
                  </a:cubicBezTo>
                  <a:cubicBezTo>
                    <a:pt x="232" y="346"/>
                    <a:pt x="475" y="522"/>
                    <a:pt x="754" y="620"/>
                  </a:cubicBezTo>
                  <a:lnTo>
                    <a:pt x="852" y="620"/>
                  </a:lnTo>
                  <a:cubicBezTo>
                    <a:pt x="982" y="703"/>
                    <a:pt x="1100" y="785"/>
                    <a:pt x="1229" y="868"/>
                  </a:cubicBezTo>
                  <a:cubicBezTo>
                    <a:pt x="1359" y="966"/>
                    <a:pt x="1523" y="1064"/>
                    <a:pt x="1704" y="1064"/>
                  </a:cubicBezTo>
                  <a:cubicBezTo>
                    <a:pt x="1720" y="1064"/>
                    <a:pt x="1751" y="1064"/>
                    <a:pt x="1767" y="1048"/>
                  </a:cubicBezTo>
                  <a:cubicBezTo>
                    <a:pt x="1818" y="1013"/>
                    <a:pt x="1767" y="934"/>
                    <a:pt x="1704" y="899"/>
                  </a:cubicBezTo>
                  <a:cubicBezTo>
                    <a:pt x="1508" y="754"/>
                    <a:pt x="1276" y="640"/>
                    <a:pt x="1048" y="558"/>
                  </a:cubicBezTo>
                  <a:cubicBezTo>
                    <a:pt x="982" y="542"/>
                    <a:pt x="935" y="522"/>
                    <a:pt x="884" y="491"/>
                  </a:cubicBezTo>
                  <a:cubicBezTo>
                    <a:pt x="821" y="460"/>
                    <a:pt x="770" y="409"/>
                    <a:pt x="707" y="361"/>
                  </a:cubicBezTo>
                  <a:cubicBezTo>
                    <a:pt x="542" y="212"/>
                    <a:pt x="346" y="114"/>
                    <a:pt x="134" y="16"/>
                  </a:cubicBezTo>
                  <a:cubicBezTo>
                    <a:pt x="116" y="8"/>
                    <a:pt x="92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1"/>
            <p:cNvSpPr/>
            <p:nvPr/>
          </p:nvSpPr>
          <p:spPr>
            <a:xfrm>
              <a:off x="1356725" y="4129300"/>
              <a:ext cx="800" cy="825"/>
            </a:xfrm>
            <a:custGeom>
              <a:avLst/>
              <a:gdLst/>
              <a:ahLst/>
              <a:cxnLst/>
              <a:rect l="l" t="t" r="r" b="b"/>
              <a:pathLst>
                <a:path w="32" h="33" extrusionOk="0">
                  <a:moveTo>
                    <a:pt x="0" y="1"/>
                  </a:moveTo>
                  <a:cubicBezTo>
                    <a:pt x="0" y="17"/>
                    <a:pt x="16" y="17"/>
                    <a:pt x="32" y="32"/>
                  </a:cubicBezTo>
                  <a:cubicBezTo>
                    <a:pt x="16" y="17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1"/>
            <p:cNvSpPr/>
            <p:nvPr/>
          </p:nvSpPr>
          <p:spPr>
            <a:xfrm>
              <a:off x="1356325" y="4137450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1"/>
                  </a:moveTo>
                  <a:cubicBezTo>
                    <a:pt x="16" y="1"/>
                    <a:pt x="0" y="1"/>
                    <a:pt x="0" y="20"/>
                  </a:cubicBezTo>
                  <a:cubicBezTo>
                    <a:pt x="0" y="20"/>
                    <a:pt x="16" y="20"/>
                    <a:pt x="16" y="36"/>
                  </a:cubicBezTo>
                  <a:cubicBezTo>
                    <a:pt x="16" y="20"/>
                    <a:pt x="32" y="20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1"/>
            <p:cNvSpPr/>
            <p:nvPr/>
          </p:nvSpPr>
          <p:spPr>
            <a:xfrm>
              <a:off x="1361225" y="4128125"/>
              <a:ext cx="1200" cy="1600"/>
            </a:xfrm>
            <a:custGeom>
              <a:avLst/>
              <a:gdLst/>
              <a:ahLst/>
              <a:cxnLst/>
              <a:rect l="l" t="t" r="r" b="b"/>
              <a:pathLst>
                <a:path w="48" h="64" extrusionOk="0">
                  <a:moveTo>
                    <a:pt x="1" y="1"/>
                  </a:moveTo>
                  <a:cubicBezTo>
                    <a:pt x="16" y="16"/>
                    <a:pt x="16" y="48"/>
                    <a:pt x="16" y="64"/>
                  </a:cubicBezTo>
                  <a:cubicBezTo>
                    <a:pt x="32" y="48"/>
                    <a:pt x="32" y="32"/>
                    <a:pt x="48" y="16"/>
                  </a:cubicBezTo>
                  <a:cubicBezTo>
                    <a:pt x="32" y="16"/>
                    <a:pt x="16" y="1"/>
                    <a:pt x="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1"/>
            <p:cNvSpPr/>
            <p:nvPr/>
          </p:nvSpPr>
          <p:spPr>
            <a:xfrm>
              <a:off x="1356725" y="4137050"/>
              <a:ext cx="1300" cy="425"/>
            </a:xfrm>
            <a:custGeom>
              <a:avLst/>
              <a:gdLst/>
              <a:ahLst/>
              <a:cxnLst/>
              <a:rect l="l" t="t" r="r" b="b"/>
              <a:pathLst>
                <a:path w="52" h="17" extrusionOk="0">
                  <a:moveTo>
                    <a:pt x="51" y="1"/>
                  </a:moveTo>
                  <a:lnTo>
                    <a:pt x="51" y="1"/>
                  </a:lnTo>
                  <a:cubicBezTo>
                    <a:pt x="31" y="1"/>
                    <a:pt x="16" y="17"/>
                    <a:pt x="0" y="17"/>
                  </a:cubicBezTo>
                  <a:lnTo>
                    <a:pt x="16" y="17"/>
                  </a:lnTo>
                  <a:cubicBezTo>
                    <a:pt x="32" y="17"/>
                    <a:pt x="32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1"/>
            <p:cNvSpPr/>
            <p:nvPr/>
          </p:nvSpPr>
          <p:spPr>
            <a:xfrm>
              <a:off x="1354650" y="4131750"/>
              <a:ext cx="11125" cy="6225"/>
            </a:xfrm>
            <a:custGeom>
              <a:avLst/>
              <a:gdLst/>
              <a:ahLst/>
              <a:cxnLst/>
              <a:rect l="l" t="t" r="r" b="b"/>
              <a:pathLst>
                <a:path w="445" h="249" extrusionOk="0">
                  <a:moveTo>
                    <a:pt x="429" y="1"/>
                  </a:moveTo>
                  <a:cubicBezTo>
                    <a:pt x="409" y="17"/>
                    <a:pt x="393" y="52"/>
                    <a:pt x="377" y="68"/>
                  </a:cubicBezTo>
                  <a:cubicBezTo>
                    <a:pt x="393" y="83"/>
                    <a:pt x="429" y="83"/>
                    <a:pt x="444" y="99"/>
                  </a:cubicBezTo>
                  <a:cubicBezTo>
                    <a:pt x="444" y="68"/>
                    <a:pt x="444" y="32"/>
                    <a:pt x="429" y="1"/>
                  </a:cubicBezTo>
                  <a:close/>
                  <a:moveTo>
                    <a:pt x="1" y="99"/>
                  </a:moveTo>
                  <a:cubicBezTo>
                    <a:pt x="1" y="150"/>
                    <a:pt x="16" y="197"/>
                    <a:pt x="67" y="248"/>
                  </a:cubicBezTo>
                  <a:cubicBezTo>
                    <a:pt x="67" y="229"/>
                    <a:pt x="83" y="229"/>
                    <a:pt x="83" y="229"/>
                  </a:cubicBezTo>
                  <a:cubicBezTo>
                    <a:pt x="99" y="229"/>
                    <a:pt x="115" y="213"/>
                    <a:pt x="134" y="213"/>
                  </a:cubicBezTo>
                  <a:cubicBezTo>
                    <a:pt x="150" y="182"/>
                    <a:pt x="166" y="166"/>
                    <a:pt x="181" y="130"/>
                  </a:cubicBezTo>
                  <a:lnTo>
                    <a:pt x="83" y="130"/>
                  </a:lnTo>
                  <a:cubicBezTo>
                    <a:pt x="52" y="115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1"/>
            <p:cNvSpPr/>
            <p:nvPr/>
          </p:nvSpPr>
          <p:spPr>
            <a:xfrm>
              <a:off x="1356725" y="4128125"/>
              <a:ext cx="6975" cy="11025"/>
            </a:xfrm>
            <a:custGeom>
              <a:avLst/>
              <a:gdLst/>
              <a:ahLst/>
              <a:cxnLst/>
              <a:rect l="l" t="t" r="r" b="b"/>
              <a:pathLst>
                <a:path w="279" h="441" extrusionOk="0">
                  <a:moveTo>
                    <a:pt x="149" y="1"/>
                  </a:moveTo>
                  <a:cubicBezTo>
                    <a:pt x="98" y="1"/>
                    <a:pt x="51" y="16"/>
                    <a:pt x="0" y="48"/>
                  </a:cubicBezTo>
                  <a:cubicBezTo>
                    <a:pt x="16" y="48"/>
                    <a:pt x="16" y="64"/>
                    <a:pt x="32" y="79"/>
                  </a:cubicBezTo>
                  <a:cubicBezTo>
                    <a:pt x="67" y="115"/>
                    <a:pt x="98" y="130"/>
                    <a:pt x="130" y="146"/>
                  </a:cubicBezTo>
                  <a:cubicBezTo>
                    <a:pt x="149" y="162"/>
                    <a:pt x="149" y="162"/>
                    <a:pt x="165" y="162"/>
                  </a:cubicBezTo>
                  <a:cubicBezTo>
                    <a:pt x="165" y="146"/>
                    <a:pt x="181" y="130"/>
                    <a:pt x="181" y="99"/>
                  </a:cubicBezTo>
                  <a:cubicBezTo>
                    <a:pt x="196" y="99"/>
                    <a:pt x="196" y="79"/>
                    <a:pt x="196" y="64"/>
                  </a:cubicBezTo>
                  <a:cubicBezTo>
                    <a:pt x="196" y="48"/>
                    <a:pt x="196" y="16"/>
                    <a:pt x="181" y="1"/>
                  </a:cubicBezTo>
                  <a:close/>
                  <a:moveTo>
                    <a:pt x="228" y="358"/>
                  </a:moveTo>
                  <a:lnTo>
                    <a:pt x="228" y="393"/>
                  </a:lnTo>
                  <a:cubicBezTo>
                    <a:pt x="228" y="409"/>
                    <a:pt x="212" y="425"/>
                    <a:pt x="212" y="440"/>
                  </a:cubicBezTo>
                  <a:cubicBezTo>
                    <a:pt x="228" y="425"/>
                    <a:pt x="263" y="409"/>
                    <a:pt x="279" y="393"/>
                  </a:cubicBezTo>
                  <a:cubicBezTo>
                    <a:pt x="263" y="393"/>
                    <a:pt x="247" y="374"/>
                    <a:pt x="228" y="358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1"/>
            <p:cNvSpPr/>
            <p:nvPr/>
          </p:nvSpPr>
          <p:spPr>
            <a:xfrm>
              <a:off x="1356725" y="4128525"/>
              <a:ext cx="8650" cy="10625"/>
            </a:xfrm>
            <a:custGeom>
              <a:avLst/>
              <a:gdLst/>
              <a:ahLst/>
              <a:cxnLst/>
              <a:rect l="l" t="t" r="r" b="b"/>
              <a:pathLst>
                <a:path w="346" h="425" extrusionOk="0">
                  <a:moveTo>
                    <a:pt x="228" y="0"/>
                  </a:moveTo>
                  <a:cubicBezTo>
                    <a:pt x="212" y="16"/>
                    <a:pt x="212" y="32"/>
                    <a:pt x="196" y="48"/>
                  </a:cubicBezTo>
                  <a:cubicBezTo>
                    <a:pt x="196" y="63"/>
                    <a:pt x="196" y="83"/>
                    <a:pt x="181" y="83"/>
                  </a:cubicBezTo>
                  <a:cubicBezTo>
                    <a:pt x="181" y="114"/>
                    <a:pt x="165" y="130"/>
                    <a:pt x="165" y="146"/>
                  </a:cubicBezTo>
                  <a:cubicBezTo>
                    <a:pt x="196" y="161"/>
                    <a:pt x="247" y="181"/>
                    <a:pt x="294" y="197"/>
                  </a:cubicBezTo>
                  <a:cubicBezTo>
                    <a:pt x="310" y="181"/>
                    <a:pt x="326" y="146"/>
                    <a:pt x="346" y="130"/>
                  </a:cubicBezTo>
                  <a:cubicBezTo>
                    <a:pt x="326" y="83"/>
                    <a:pt x="310" y="48"/>
                    <a:pt x="279" y="32"/>
                  </a:cubicBezTo>
                  <a:cubicBezTo>
                    <a:pt x="263" y="16"/>
                    <a:pt x="247" y="0"/>
                    <a:pt x="228" y="0"/>
                  </a:cubicBezTo>
                  <a:close/>
                  <a:moveTo>
                    <a:pt x="98" y="259"/>
                  </a:moveTo>
                  <a:cubicBezTo>
                    <a:pt x="83" y="295"/>
                    <a:pt x="67" y="311"/>
                    <a:pt x="51" y="342"/>
                  </a:cubicBezTo>
                  <a:cubicBezTo>
                    <a:pt x="32" y="342"/>
                    <a:pt x="32" y="358"/>
                    <a:pt x="16" y="358"/>
                  </a:cubicBezTo>
                  <a:cubicBezTo>
                    <a:pt x="16" y="377"/>
                    <a:pt x="0" y="377"/>
                    <a:pt x="0" y="393"/>
                  </a:cubicBezTo>
                  <a:cubicBezTo>
                    <a:pt x="51" y="424"/>
                    <a:pt x="83" y="424"/>
                    <a:pt x="130" y="424"/>
                  </a:cubicBezTo>
                  <a:lnTo>
                    <a:pt x="212" y="424"/>
                  </a:lnTo>
                  <a:cubicBezTo>
                    <a:pt x="212" y="409"/>
                    <a:pt x="228" y="393"/>
                    <a:pt x="228" y="377"/>
                  </a:cubicBezTo>
                  <a:lnTo>
                    <a:pt x="228" y="342"/>
                  </a:lnTo>
                  <a:cubicBezTo>
                    <a:pt x="196" y="311"/>
                    <a:pt x="149" y="295"/>
                    <a:pt x="98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1"/>
            <p:cNvSpPr/>
            <p:nvPr/>
          </p:nvSpPr>
          <p:spPr>
            <a:xfrm>
              <a:off x="1354650" y="4129300"/>
              <a:ext cx="11125" cy="8675"/>
            </a:xfrm>
            <a:custGeom>
              <a:avLst/>
              <a:gdLst/>
              <a:ahLst/>
              <a:cxnLst/>
              <a:rect l="l" t="t" r="r" b="b"/>
              <a:pathLst>
                <a:path w="445" h="347" extrusionOk="0">
                  <a:moveTo>
                    <a:pt x="83" y="1"/>
                  </a:moveTo>
                  <a:cubicBezTo>
                    <a:pt x="67" y="17"/>
                    <a:pt x="52" y="32"/>
                    <a:pt x="52" y="32"/>
                  </a:cubicBezTo>
                  <a:cubicBezTo>
                    <a:pt x="16" y="83"/>
                    <a:pt x="1" y="150"/>
                    <a:pt x="1" y="197"/>
                  </a:cubicBezTo>
                  <a:cubicBezTo>
                    <a:pt x="36" y="197"/>
                    <a:pt x="52" y="213"/>
                    <a:pt x="83" y="228"/>
                  </a:cubicBezTo>
                  <a:lnTo>
                    <a:pt x="181" y="228"/>
                  </a:lnTo>
                  <a:cubicBezTo>
                    <a:pt x="232" y="264"/>
                    <a:pt x="279" y="280"/>
                    <a:pt x="311" y="311"/>
                  </a:cubicBezTo>
                  <a:cubicBezTo>
                    <a:pt x="330" y="327"/>
                    <a:pt x="346" y="346"/>
                    <a:pt x="362" y="346"/>
                  </a:cubicBezTo>
                  <a:cubicBezTo>
                    <a:pt x="377" y="346"/>
                    <a:pt x="393" y="327"/>
                    <a:pt x="393" y="311"/>
                  </a:cubicBezTo>
                  <a:cubicBezTo>
                    <a:pt x="429" y="280"/>
                    <a:pt x="444" y="228"/>
                    <a:pt x="444" y="197"/>
                  </a:cubicBezTo>
                  <a:cubicBezTo>
                    <a:pt x="429" y="181"/>
                    <a:pt x="393" y="181"/>
                    <a:pt x="377" y="166"/>
                  </a:cubicBezTo>
                  <a:cubicBezTo>
                    <a:pt x="330" y="150"/>
                    <a:pt x="279" y="130"/>
                    <a:pt x="248" y="115"/>
                  </a:cubicBezTo>
                  <a:cubicBezTo>
                    <a:pt x="232" y="115"/>
                    <a:pt x="232" y="115"/>
                    <a:pt x="213" y="99"/>
                  </a:cubicBezTo>
                  <a:cubicBezTo>
                    <a:pt x="181" y="83"/>
                    <a:pt x="150" y="68"/>
                    <a:pt x="115" y="32"/>
                  </a:cubicBezTo>
                  <a:cubicBezTo>
                    <a:pt x="99" y="17"/>
                    <a:pt x="83" y="17"/>
                    <a:pt x="83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1"/>
            <p:cNvSpPr/>
            <p:nvPr/>
          </p:nvSpPr>
          <p:spPr>
            <a:xfrm>
              <a:off x="1435600" y="4220075"/>
              <a:ext cx="14350" cy="38550"/>
            </a:xfrm>
            <a:custGeom>
              <a:avLst/>
              <a:gdLst/>
              <a:ahLst/>
              <a:cxnLst/>
              <a:rect l="l" t="t" r="r" b="b"/>
              <a:pathLst>
                <a:path w="574" h="1542" extrusionOk="0">
                  <a:moveTo>
                    <a:pt x="542" y="0"/>
                  </a:moveTo>
                  <a:cubicBezTo>
                    <a:pt x="507" y="0"/>
                    <a:pt x="491" y="16"/>
                    <a:pt x="476" y="51"/>
                  </a:cubicBezTo>
                  <a:cubicBezTo>
                    <a:pt x="330" y="228"/>
                    <a:pt x="232" y="460"/>
                    <a:pt x="213" y="687"/>
                  </a:cubicBezTo>
                  <a:lnTo>
                    <a:pt x="232" y="754"/>
                  </a:lnTo>
                  <a:cubicBezTo>
                    <a:pt x="181" y="868"/>
                    <a:pt x="150" y="982"/>
                    <a:pt x="99" y="1080"/>
                  </a:cubicBezTo>
                  <a:cubicBezTo>
                    <a:pt x="52" y="1209"/>
                    <a:pt x="1" y="1343"/>
                    <a:pt x="36" y="1488"/>
                  </a:cubicBezTo>
                  <a:cubicBezTo>
                    <a:pt x="36" y="1504"/>
                    <a:pt x="36" y="1523"/>
                    <a:pt x="52" y="1539"/>
                  </a:cubicBezTo>
                  <a:cubicBezTo>
                    <a:pt x="58" y="1541"/>
                    <a:pt x="64" y="1542"/>
                    <a:pt x="70" y="1542"/>
                  </a:cubicBezTo>
                  <a:cubicBezTo>
                    <a:pt x="111" y="1542"/>
                    <a:pt x="152" y="1498"/>
                    <a:pt x="166" y="1457"/>
                  </a:cubicBezTo>
                  <a:cubicBezTo>
                    <a:pt x="248" y="1276"/>
                    <a:pt x="295" y="1080"/>
                    <a:pt x="311" y="884"/>
                  </a:cubicBezTo>
                  <a:cubicBezTo>
                    <a:pt x="311" y="852"/>
                    <a:pt x="311" y="801"/>
                    <a:pt x="330" y="754"/>
                  </a:cubicBezTo>
                  <a:cubicBezTo>
                    <a:pt x="346" y="703"/>
                    <a:pt x="378" y="656"/>
                    <a:pt x="409" y="605"/>
                  </a:cubicBezTo>
                  <a:cubicBezTo>
                    <a:pt x="491" y="444"/>
                    <a:pt x="542" y="263"/>
                    <a:pt x="574" y="99"/>
                  </a:cubicBezTo>
                  <a:cubicBezTo>
                    <a:pt x="574" y="67"/>
                    <a:pt x="574" y="16"/>
                    <a:pt x="5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1"/>
            <p:cNvSpPr/>
            <p:nvPr/>
          </p:nvSpPr>
          <p:spPr>
            <a:xfrm>
              <a:off x="1422550" y="4231475"/>
              <a:ext cx="40075" cy="13550"/>
            </a:xfrm>
            <a:custGeom>
              <a:avLst/>
              <a:gdLst/>
              <a:ahLst/>
              <a:cxnLst/>
              <a:rect l="l" t="t" r="r" b="b"/>
              <a:pathLst>
                <a:path w="1603" h="542" extrusionOk="0">
                  <a:moveTo>
                    <a:pt x="141" y="1"/>
                  </a:moveTo>
                  <a:cubicBezTo>
                    <a:pt x="122" y="1"/>
                    <a:pt x="103" y="2"/>
                    <a:pt x="83" y="4"/>
                  </a:cubicBezTo>
                  <a:cubicBezTo>
                    <a:pt x="67" y="19"/>
                    <a:pt x="32" y="19"/>
                    <a:pt x="32" y="35"/>
                  </a:cubicBezTo>
                  <a:cubicBezTo>
                    <a:pt x="1" y="66"/>
                    <a:pt x="48" y="117"/>
                    <a:pt x="99" y="133"/>
                  </a:cubicBezTo>
                  <a:cubicBezTo>
                    <a:pt x="295" y="216"/>
                    <a:pt x="491" y="263"/>
                    <a:pt x="688" y="282"/>
                  </a:cubicBezTo>
                  <a:cubicBezTo>
                    <a:pt x="735" y="298"/>
                    <a:pt x="786" y="298"/>
                    <a:pt x="817" y="298"/>
                  </a:cubicBezTo>
                  <a:cubicBezTo>
                    <a:pt x="884" y="314"/>
                    <a:pt x="931" y="345"/>
                    <a:pt x="998" y="380"/>
                  </a:cubicBezTo>
                  <a:cubicBezTo>
                    <a:pt x="1147" y="459"/>
                    <a:pt x="1323" y="510"/>
                    <a:pt x="1504" y="541"/>
                  </a:cubicBezTo>
                  <a:cubicBezTo>
                    <a:pt x="1539" y="541"/>
                    <a:pt x="1586" y="541"/>
                    <a:pt x="1602" y="510"/>
                  </a:cubicBezTo>
                  <a:cubicBezTo>
                    <a:pt x="1602" y="494"/>
                    <a:pt x="1586" y="459"/>
                    <a:pt x="1555" y="443"/>
                  </a:cubicBezTo>
                  <a:cubicBezTo>
                    <a:pt x="1374" y="314"/>
                    <a:pt x="1147" y="216"/>
                    <a:pt x="900" y="200"/>
                  </a:cubicBezTo>
                  <a:lnTo>
                    <a:pt x="833" y="216"/>
                  </a:lnTo>
                  <a:cubicBezTo>
                    <a:pt x="719" y="165"/>
                    <a:pt x="605" y="117"/>
                    <a:pt x="491" y="86"/>
                  </a:cubicBezTo>
                  <a:cubicBezTo>
                    <a:pt x="379" y="42"/>
                    <a:pt x="264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1"/>
            <p:cNvSpPr/>
            <p:nvPr/>
          </p:nvSpPr>
          <p:spPr>
            <a:xfrm>
              <a:off x="1432375" y="4220475"/>
              <a:ext cx="20425" cy="35750"/>
            </a:xfrm>
            <a:custGeom>
              <a:avLst/>
              <a:gdLst/>
              <a:ahLst/>
              <a:cxnLst/>
              <a:rect l="l" t="t" r="r" b="b"/>
              <a:pathLst>
                <a:path w="817" h="1430" extrusionOk="0">
                  <a:moveTo>
                    <a:pt x="47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98" y="310"/>
                    <a:pt x="196" y="491"/>
                    <a:pt x="326" y="640"/>
                  </a:cubicBezTo>
                  <a:cubicBezTo>
                    <a:pt x="361" y="671"/>
                    <a:pt x="393" y="703"/>
                    <a:pt x="408" y="754"/>
                  </a:cubicBezTo>
                  <a:cubicBezTo>
                    <a:pt x="440" y="801"/>
                    <a:pt x="459" y="852"/>
                    <a:pt x="475" y="919"/>
                  </a:cubicBezTo>
                  <a:cubicBezTo>
                    <a:pt x="522" y="1079"/>
                    <a:pt x="620" y="1244"/>
                    <a:pt x="718" y="1390"/>
                  </a:cubicBezTo>
                  <a:cubicBezTo>
                    <a:pt x="731" y="1405"/>
                    <a:pt x="757" y="1429"/>
                    <a:pt x="783" y="1429"/>
                  </a:cubicBezTo>
                  <a:cubicBezTo>
                    <a:pt x="789" y="1429"/>
                    <a:pt x="795" y="1428"/>
                    <a:pt x="801" y="1425"/>
                  </a:cubicBezTo>
                  <a:cubicBezTo>
                    <a:pt x="817" y="1425"/>
                    <a:pt x="817" y="1390"/>
                    <a:pt x="817" y="1358"/>
                  </a:cubicBezTo>
                  <a:cubicBezTo>
                    <a:pt x="801" y="1130"/>
                    <a:pt x="703" y="899"/>
                    <a:pt x="558" y="722"/>
                  </a:cubicBezTo>
                  <a:lnTo>
                    <a:pt x="491" y="687"/>
                  </a:lnTo>
                  <a:cubicBezTo>
                    <a:pt x="440" y="573"/>
                    <a:pt x="393" y="475"/>
                    <a:pt x="342" y="361"/>
                  </a:cubicBezTo>
                  <a:cubicBezTo>
                    <a:pt x="279" y="232"/>
                    <a:pt x="228" y="98"/>
                    <a:pt x="114" y="16"/>
                  </a:cubicBezTo>
                  <a:cubicBezTo>
                    <a:pt x="98" y="16"/>
                    <a:pt x="67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1"/>
            <p:cNvSpPr/>
            <p:nvPr/>
          </p:nvSpPr>
          <p:spPr>
            <a:xfrm>
              <a:off x="1424625" y="4227825"/>
              <a:ext cx="36425" cy="21325"/>
            </a:xfrm>
            <a:custGeom>
              <a:avLst/>
              <a:gdLst/>
              <a:ahLst/>
              <a:cxnLst/>
              <a:rect l="l" t="t" r="r" b="b"/>
              <a:pathLst>
                <a:path w="1457" h="853" extrusionOk="0">
                  <a:moveTo>
                    <a:pt x="1389" y="1"/>
                  </a:moveTo>
                  <a:cubicBezTo>
                    <a:pt x="1363" y="1"/>
                    <a:pt x="1332" y="9"/>
                    <a:pt x="1307" y="16"/>
                  </a:cubicBezTo>
                  <a:cubicBezTo>
                    <a:pt x="1127" y="99"/>
                    <a:pt x="966" y="212"/>
                    <a:pt x="801" y="346"/>
                  </a:cubicBezTo>
                  <a:cubicBezTo>
                    <a:pt x="769" y="362"/>
                    <a:pt x="734" y="393"/>
                    <a:pt x="703" y="428"/>
                  </a:cubicBezTo>
                  <a:cubicBezTo>
                    <a:pt x="652" y="460"/>
                    <a:pt x="589" y="475"/>
                    <a:pt x="522" y="491"/>
                  </a:cubicBezTo>
                  <a:cubicBezTo>
                    <a:pt x="357" y="558"/>
                    <a:pt x="196" y="640"/>
                    <a:pt x="63" y="754"/>
                  </a:cubicBezTo>
                  <a:cubicBezTo>
                    <a:pt x="32" y="770"/>
                    <a:pt x="0" y="801"/>
                    <a:pt x="16" y="836"/>
                  </a:cubicBezTo>
                  <a:cubicBezTo>
                    <a:pt x="32" y="852"/>
                    <a:pt x="63" y="852"/>
                    <a:pt x="98" y="852"/>
                  </a:cubicBezTo>
                  <a:cubicBezTo>
                    <a:pt x="326" y="821"/>
                    <a:pt x="554" y="703"/>
                    <a:pt x="734" y="558"/>
                  </a:cubicBezTo>
                  <a:lnTo>
                    <a:pt x="769" y="491"/>
                  </a:lnTo>
                  <a:cubicBezTo>
                    <a:pt x="883" y="444"/>
                    <a:pt x="981" y="393"/>
                    <a:pt x="1095" y="330"/>
                  </a:cubicBezTo>
                  <a:cubicBezTo>
                    <a:pt x="1225" y="279"/>
                    <a:pt x="1358" y="212"/>
                    <a:pt x="1421" y="99"/>
                  </a:cubicBezTo>
                  <a:cubicBezTo>
                    <a:pt x="1437" y="83"/>
                    <a:pt x="1456" y="51"/>
                    <a:pt x="1437" y="36"/>
                  </a:cubicBezTo>
                  <a:cubicBezTo>
                    <a:pt x="1437" y="10"/>
                    <a:pt x="1416" y="1"/>
                    <a:pt x="13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1"/>
            <p:cNvSpPr/>
            <p:nvPr/>
          </p:nvSpPr>
          <p:spPr>
            <a:xfrm>
              <a:off x="1429925" y="4224025"/>
              <a:ext cx="26225" cy="31450"/>
            </a:xfrm>
            <a:custGeom>
              <a:avLst/>
              <a:gdLst/>
              <a:ahLst/>
              <a:cxnLst/>
              <a:rect l="l" t="t" r="r" b="b"/>
              <a:pathLst>
                <a:path w="1049" h="1258" extrusionOk="0">
                  <a:moveTo>
                    <a:pt x="1001" y="1"/>
                  </a:moveTo>
                  <a:cubicBezTo>
                    <a:pt x="980" y="1"/>
                    <a:pt x="961" y="12"/>
                    <a:pt x="950" y="23"/>
                  </a:cubicBezTo>
                  <a:cubicBezTo>
                    <a:pt x="754" y="137"/>
                    <a:pt x="573" y="302"/>
                    <a:pt x="475" y="514"/>
                  </a:cubicBezTo>
                  <a:lnTo>
                    <a:pt x="459" y="580"/>
                  </a:lnTo>
                  <a:cubicBezTo>
                    <a:pt x="377" y="678"/>
                    <a:pt x="294" y="757"/>
                    <a:pt x="212" y="839"/>
                  </a:cubicBezTo>
                  <a:cubicBezTo>
                    <a:pt x="130" y="937"/>
                    <a:pt x="32" y="1051"/>
                    <a:pt x="0" y="1185"/>
                  </a:cubicBezTo>
                  <a:lnTo>
                    <a:pt x="0" y="1232"/>
                  </a:lnTo>
                  <a:cubicBezTo>
                    <a:pt x="12" y="1250"/>
                    <a:pt x="28" y="1258"/>
                    <a:pt x="45" y="1258"/>
                  </a:cubicBezTo>
                  <a:cubicBezTo>
                    <a:pt x="76" y="1258"/>
                    <a:pt x="110" y="1236"/>
                    <a:pt x="130" y="1216"/>
                  </a:cubicBezTo>
                  <a:cubicBezTo>
                    <a:pt x="279" y="1071"/>
                    <a:pt x="393" y="906"/>
                    <a:pt x="475" y="741"/>
                  </a:cubicBezTo>
                  <a:cubicBezTo>
                    <a:pt x="506" y="694"/>
                    <a:pt x="522" y="659"/>
                    <a:pt x="557" y="627"/>
                  </a:cubicBezTo>
                  <a:cubicBezTo>
                    <a:pt x="589" y="580"/>
                    <a:pt x="636" y="545"/>
                    <a:pt x="687" y="498"/>
                  </a:cubicBezTo>
                  <a:cubicBezTo>
                    <a:pt x="816" y="384"/>
                    <a:pt x="930" y="251"/>
                    <a:pt x="1013" y="105"/>
                  </a:cubicBezTo>
                  <a:cubicBezTo>
                    <a:pt x="1048" y="70"/>
                    <a:pt x="1048" y="23"/>
                    <a:pt x="1028" y="7"/>
                  </a:cubicBezTo>
                  <a:cubicBezTo>
                    <a:pt x="1019" y="3"/>
                    <a:pt x="1010" y="1"/>
                    <a:pt x="1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1"/>
            <p:cNvSpPr/>
            <p:nvPr/>
          </p:nvSpPr>
          <p:spPr>
            <a:xfrm>
              <a:off x="1425400" y="4227050"/>
              <a:ext cx="34750" cy="23125"/>
            </a:xfrm>
            <a:custGeom>
              <a:avLst/>
              <a:gdLst/>
              <a:ahLst/>
              <a:cxnLst/>
              <a:rect l="l" t="t" r="r" b="b"/>
              <a:pathLst>
                <a:path w="1390" h="925" extrusionOk="0">
                  <a:moveTo>
                    <a:pt x="83" y="0"/>
                  </a:moveTo>
                  <a:cubicBezTo>
                    <a:pt x="67" y="0"/>
                    <a:pt x="52" y="0"/>
                    <a:pt x="32" y="16"/>
                  </a:cubicBezTo>
                  <a:cubicBezTo>
                    <a:pt x="1" y="47"/>
                    <a:pt x="32" y="114"/>
                    <a:pt x="67" y="130"/>
                  </a:cubicBezTo>
                  <a:cubicBezTo>
                    <a:pt x="228" y="263"/>
                    <a:pt x="393" y="361"/>
                    <a:pt x="589" y="440"/>
                  </a:cubicBezTo>
                  <a:cubicBezTo>
                    <a:pt x="621" y="459"/>
                    <a:pt x="672" y="475"/>
                    <a:pt x="703" y="491"/>
                  </a:cubicBezTo>
                  <a:cubicBezTo>
                    <a:pt x="754" y="522"/>
                    <a:pt x="801" y="573"/>
                    <a:pt x="837" y="605"/>
                  </a:cubicBezTo>
                  <a:cubicBezTo>
                    <a:pt x="966" y="734"/>
                    <a:pt x="1131" y="832"/>
                    <a:pt x="1276" y="915"/>
                  </a:cubicBezTo>
                  <a:cubicBezTo>
                    <a:pt x="1289" y="921"/>
                    <a:pt x="1306" y="925"/>
                    <a:pt x="1321" y="925"/>
                  </a:cubicBezTo>
                  <a:cubicBezTo>
                    <a:pt x="1344" y="925"/>
                    <a:pt x="1365" y="917"/>
                    <a:pt x="1374" y="899"/>
                  </a:cubicBezTo>
                  <a:cubicBezTo>
                    <a:pt x="1390" y="883"/>
                    <a:pt x="1374" y="852"/>
                    <a:pt x="1359" y="832"/>
                  </a:cubicBezTo>
                  <a:cubicBezTo>
                    <a:pt x="1229" y="656"/>
                    <a:pt x="1033" y="506"/>
                    <a:pt x="817" y="408"/>
                  </a:cubicBezTo>
                  <a:lnTo>
                    <a:pt x="738" y="408"/>
                  </a:lnTo>
                  <a:cubicBezTo>
                    <a:pt x="640" y="326"/>
                    <a:pt x="558" y="263"/>
                    <a:pt x="460" y="196"/>
                  </a:cubicBezTo>
                  <a:cubicBezTo>
                    <a:pt x="346" y="114"/>
                    <a:pt x="228" y="16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1"/>
            <p:cNvSpPr/>
            <p:nvPr/>
          </p:nvSpPr>
          <p:spPr>
            <a:xfrm>
              <a:off x="1439725" y="4218900"/>
              <a:ext cx="7375" cy="39650"/>
            </a:xfrm>
            <a:custGeom>
              <a:avLst/>
              <a:gdLst/>
              <a:ahLst/>
              <a:cxnLst/>
              <a:rect l="l" t="t" r="r" b="b"/>
              <a:pathLst>
                <a:path w="295" h="1586" extrusionOk="0">
                  <a:moveTo>
                    <a:pt x="99" y="0"/>
                  </a:moveTo>
                  <a:cubicBezTo>
                    <a:pt x="48" y="0"/>
                    <a:pt x="16" y="63"/>
                    <a:pt x="16" y="114"/>
                  </a:cubicBezTo>
                  <a:cubicBezTo>
                    <a:pt x="1" y="310"/>
                    <a:pt x="32" y="507"/>
                    <a:pt x="83" y="687"/>
                  </a:cubicBezTo>
                  <a:cubicBezTo>
                    <a:pt x="99" y="734"/>
                    <a:pt x="99" y="766"/>
                    <a:pt x="114" y="817"/>
                  </a:cubicBezTo>
                  <a:cubicBezTo>
                    <a:pt x="114" y="883"/>
                    <a:pt x="99" y="931"/>
                    <a:pt x="99" y="997"/>
                  </a:cubicBezTo>
                  <a:cubicBezTo>
                    <a:pt x="67" y="1158"/>
                    <a:pt x="83" y="1339"/>
                    <a:pt x="114" y="1504"/>
                  </a:cubicBezTo>
                  <a:cubicBezTo>
                    <a:pt x="114" y="1551"/>
                    <a:pt x="146" y="1586"/>
                    <a:pt x="181" y="1586"/>
                  </a:cubicBezTo>
                  <a:cubicBezTo>
                    <a:pt x="197" y="1586"/>
                    <a:pt x="213" y="1551"/>
                    <a:pt x="228" y="1519"/>
                  </a:cubicBezTo>
                  <a:cubicBezTo>
                    <a:pt x="295" y="1307"/>
                    <a:pt x="295" y="1080"/>
                    <a:pt x="244" y="848"/>
                  </a:cubicBezTo>
                  <a:lnTo>
                    <a:pt x="197" y="785"/>
                  </a:lnTo>
                  <a:cubicBezTo>
                    <a:pt x="197" y="668"/>
                    <a:pt x="213" y="554"/>
                    <a:pt x="213" y="440"/>
                  </a:cubicBezTo>
                  <a:cubicBezTo>
                    <a:pt x="213" y="310"/>
                    <a:pt x="213" y="161"/>
                    <a:pt x="130" y="47"/>
                  </a:cubicBezTo>
                  <a:cubicBezTo>
                    <a:pt x="130" y="32"/>
                    <a:pt x="114" y="16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1"/>
            <p:cNvSpPr/>
            <p:nvPr/>
          </p:nvSpPr>
          <p:spPr>
            <a:xfrm>
              <a:off x="1421775" y="4234400"/>
              <a:ext cx="40850" cy="7825"/>
            </a:xfrm>
            <a:custGeom>
              <a:avLst/>
              <a:gdLst/>
              <a:ahLst/>
              <a:cxnLst/>
              <a:rect l="l" t="t" r="r" b="b"/>
              <a:pathLst>
                <a:path w="1634" h="313" extrusionOk="0">
                  <a:moveTo>
                    <a:pt x="1504" y="0"/>
                  </a:moveTo>
                  <a:cubicBezTo>
                    <a:pt x="1307" y="0"/>
                    <a:pt x="1111" y="32"/>
                    <a:pt x="915" y="99"/>
                  </a:cubicBezTo>
                  <a:cubicBezTo>
                    <a:pt x="883" y="99"/>
                    <a:pt x="832" y="114"/>
                    <a:pt x="785" y="130"/>
                  </a:cubicBezTo>
                  <a:cubicBezTo>
                    <a:pt x="734" y="130"/>
                    <a:pt x="668" y="130"/>
                    <a:pt x="605" y="114"/>
                  </a:cubicBezTo>
                  <a:cubicBezTo>
                    <a:pt x="424" y="114"/>
                    <a:pt x="244" y="130"/>
                    <a:pt x="79" y="165"/>
                  </a:cubicBezTo>
                  <a:cubicBezTo>
                    <a:pt x="32" y="181"/>
                    <a:pt x="0" y="197"/>
                    <a:pt x="0" y="228"/>
                  </a:cubicBezTo>
                  <a:cubicBezTo>
                    <a:pt x="0" y="263"/>
                    <a:pt x="32" y="263"/>
                    <a:pt x="63" y="279"/>
                  </a:cubicBezTo>
                  <a:cubicBezTo>
                    <a:pt x="171" y="301"/>
                    <a:pt x="281" y="313"/>
                    <a:pt x="389" y="313"/>
                  </a:cubicBezTo>
                  <a:cubicBezTo>
                    <a:pt x="514" y="313"/>
                    <a:pt x="636" y="297"/>
                    <a:pt x="750" y="263"/>
                  </a:cubicBezTo>
                  <a:lnTo>
                    <a:pt x="817" y="212"/>
                  </a:lnTo>
                  <a:cubicBezTo>
                    <a:pt x="946" y="212"/>
                    <a:pt x="1060" y="212"/>
                    <a:pt x="1178" y="197"/>
                  </a:cubicBezTo>
                  <a:cubicBezTo>
                    <a:pt x="1323" y="197"/>
                    <a:pt x="1472" y="197"/>
                    <a:pt x="1586" y="114"/>
                  </a:cubicBezTo>
                  <a:cubicBezTo>
                    <a:pt x="1602" y="99"/>
                    <a:pt x="1617" y="83"/>
                    <a:pt x="1617" y="67"/>
                  </a:cubicBezTo>
                  <a:cubicBezTo>
                    <a:pt x="1633" y="16"/>
                    <a:pt x="1570" y="0"/>
                    <a:pt x="15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1"/>
            <p:cNvSpPr/>
            <p:nvPr/>
          </p:nvSpPr>
          <p:spPr>
            <a:xfrm>
              <a:off x="1438050" y="4237250"/>
              <a:ext cx="925" cy="400"/>
            </a:xfrm>
            <a:custGeom>
              <a:avLst/>
              <a:gdLst/>
              <a:ahLst/>
              <a:cxnLst/>
              <a:rect l="l" t="t" r="r" b="b"/>
              <a:pathLst>
                <a:path w="37" h="16" extrusionOk="0">
                  <a:moveTo>
                    <a:pt x="1" y="0"/>
                  </a:moveTo>
                  <a:lnTo>
                    <a:pt x="1" y="16"/>
                  </a:lnTo>
                  <a:lnTo>
                    <a:pt x="36" y="16"/>
                  </a:lnTo>
                  <a:cubicBezTo>
                    <a:pt x="17" y="0"/>
                    <a:pt x="17" y="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1"/>
            <p:cNvSpPr/>
            <p:nvPr/>
          </p:nvSpPr>
          <p:spPr>
            <a:xfrm>
              <a:off x="1440500" y="4234400"/>
              <a:ext cx="925" cy="800"/>
            </a:xfrm>
            <a:custGeom>
              <a:avLst/>
              <a:gdLst/>
              <a:ahLst/>
              <a:cxnLst/>
              <a:rect l="l" t="t" r="r" b="b"/>
              <a:pathLst>
                <a:path w="37" h="32" extrusionOk="0">
                  <a:moveTo>
                    <a:pt x="1" y="0"/>
                  </a:moveTo>
                  <a:cubicBezTo>
                    <a:pt x="17" y="16"/>
                    <a:pt x="36" y="32"/>
                    <a:pt x="36" y="32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1"/>
            <p:cNvSpPr/>
            <p:nvPr/>
          </p:nvSpPr>
          <p:spPr>
            <a:xfrm>
              <a:off x="1438050" y="4234400"/>
              <a:ext cx="4150" cy="3250"/>
            </a:xfrm>
            <a:custGeom>
              <a:avLst/>
              <a:gdLst/>
              <a:ahLst/>
              <a:cxnLst/>
              <a:rect l="l" t="t" r="r" b="b"/>
              <a:pathLst>
                <a:path w="166" h="130" extrusionOk="0">
                  <a:moveTo>
                    <a:pt x="99" y="0"/>
                  </a:moveTo>
                  <a:cubicBezTo>
                    <a:pt x="52" y="32"/>
                    <a:pt x="17" y="67"/>
                    <a:pt x="1" y="114"/>
                  </a:cubicBezTo>
                  <a:cubicBezTo>
                    <a:pt x="17" y="114"/>
                    <a:pt x="17" y="114"/>
                    <a:pt x="36" y="130"/>
                  </a:cubicBezTo>
                  <a:lnTo>
                    <a:pt x="134" y="130"/>
                  </a:lnTo>
                  <a:cubicBezTo>
                    <a:pt x="150" y="130"/>
                    <a:pt x="150" y="130"/>
                    <a:pt x="166" y="114"/>
                  </a:cubicBezTo>
                  <a:cubicBezTo>
                    <a:pt x="166" y="99"/>
                    <a:pt x="150" y="83"/>
                    <a:pt x="150" y="67"/>
                  </a:cubicBezTo>
                  <a:cubicBezTo>
                    <a:pt x="150" y="67"/>
                    <a:pt x="150" y="48"/>
                    <a:pt x="134" y="32"/>
                  </a:cubicBezTo>
                  <a:cubicBezTo>
                    <a:pt x="134" y="32"/>
                    <a:pt x="115" y="16"/>
                    <a:pt x="99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1"/>
            <p:cNvSpPr/>
            <p:nvPr/>
          </p:nvSpPr>
          <p:spPr>
            <a:xfrm>
              <a:off x="1444625" y="4234800"/>
              <a:ext cx="1700" cy="2075"/>
            </a:xfrm>
            <a:custGeom>
              <a:avLst/>
              <a:gdLst/>
              <a:ahLst/>
              <a:cxnLst/>
              <a:rect l="l" t="t" r="r" b="b"/>
              <a:pathLst>
                <a:path w="68" h="83" extrusionOk="0">
                  <a:moveTo>
                    <a:pt x="1" y="0"/>
                  </a:moveTo>
                  <a:lnTo>
                    <a:pt x="1" y="83"/>
                  </a:lnTo>
                  <a:cubicBezTo>
                    <a:pt x="32" y="67"/>
                    <a:pt x="48" y="67"/>
                    <a:pt x="68" y="67"/>
                  </a:cubicBezTo>
                  <a:cubicBezTo>
                    <a:pt x="48" y="32"/>
                    <a:pt x="32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1"/>
            <p:cNvSpPr/>
            <p:nvPr/>
          </p:nvSpPr>
          <p:spPr>
            <a:xfrm>
              <a:off x="1445425" y="4239700"/>
              <a:ext cx="1300" cy="1300"/>
            </a:xfrm>
            <a:custGeom>
              <a:avLst/>
              <a:gdLst/>
              <a:ahLst/>
              <a:cxnLst/>
              <a:rect l="l" t="t" r="r" b="b"/>
              <a:pathLst>
                <a:path w="52" h="52" extrusionOk="0">
                  <a:moveTo>
                    <a:pt x="0" y="0"/>
                  </a:moveTo>
                  <a:lnTo>
                    <a:pt x="16" y="16"/>
                  </a:lnTo>
                  <a:lnTo>
                    <a:pt x="16" y="51"/>
                  </a:lnTo>
                  <a:cubicBezTo>
                    <a:pt x="36" y="32"/>
                    <a:pt x="51" y="16"/>
                    <a:pt x="5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1"/>
            <p:cNvSpPr/>
            <p:nvPr/>
          </p:nvSpPr>
          <p:spPr>
            <a:xfrm>
              <a:off x="1441800" y="4242150"/>
              <a:ext cx="400" cy="800"/>
            </a:xfrm>
            <a:custGeom>
              <a:avLst/>
              <a:gdLst/>
              <a:ahLst/>
              <a:cxnLst/>
              <a:rect l="l" t="t" r="r" b="b"/>
              <a:pathLst>
                <a:path w="16" h="32" extrusionOk="0">
                  <a:moveTo>
                    <a:pt x="16" y="1"/>
                  </a:moveTo>
                  <a:cubicBezTo>
                    <a:pt x="16" y="1"/>
                    <a:pt x="16" y="16"/>
                    <a:pt x="0" y="16"/>
                  </a:cubicBezTo>
                  <a:lnTo>
                    <a:pt x="0" y="32"/>
                  </a:lnTo>
                  <a:lnTo>
                    <a:pt x="16" y="3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1"/>
            <p:cNvSpPr/>
            <p:nvPr/>
          </p:nvSpPr>
          <p:spPr>
            <a:xfrm>
              <a:off x="1441800" y="4241750"/>
              <a:ext cx="400" cy="825"/>
            </a:xfrm>
            <a:custGeom>
              <a:avLst/>
              <a:gdLst/>
              <a:ahLst/>
              <a:cxnLst/>
              <a:rect l="l" t="t" r="r" b="b"/>
              <a:pathLst>
                <a:path w="16" h="33" extrusionOk="0">
                  <a:moveTo>
                    <a:pt x="16" y="1"/>
                  </a:moveTo>
                  <a:cubicBezTo>
                    <a:pt x="16" y="1"/>
                    <a:pt x="16" y="17"/>
                    <a:pt x="0" y="32"/>
                  </a:cubicBezTo>
                  <a:cubicBezTo>
                    <a:pt x="16" y="32"/>
                    <a:pt x="16" y="17"/>
                    <a:pt x="16" y="17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1"/>
            <p:cNvSpPr/>
            <p:nvPr/>
          </p:nvSpPr>
          <p:spPr>
            <a:xfrm>
              <a:off x="1438950" y="4239700"/>
              <a:ext cx="3650" cy="3250"/>
            </a:xfrm>
            <a:custGeom>
              <a:avLst/>
              <a:gdLst/>
              <a:ahLst/>
              <a:cxnLst/>
              <a:rect l="l" t="t" r="r" b="b"/>
              <a:pathLst>
                <a:path w="146" h="130" extrusionOk="0">
                  <a:moveTo>
                    <a:pt x="130" y="0"/>
                  </a:moveTo>
                  <a:lnTo>
                    <a:pt x="63" y="51"/>
                  </a:lnTo>
                  <a:cubicBezTo>
                    <a:pt x="47" y="51"/>
                    <a:pt x="32" y="67"/>
                    <a:pt x="0" y="67"/>
                  </a:cubicBezTo>
                  <a:cubicBezTo>
                    <a:pt x="32" y="99"/>
                    <a:pt x="63" y="114"/>
                    <a:pt x="114" y="130"/>
                  </a:cubicBezTo>
                  <a:lnTo>
                    <a:pt x="114" y="114"/>
                  </a:lnTo>
                  <a:cubicBezTo>
                    <a:pt x="130" y="99"/>
                    <a:pt x="130" y="83"/>
                    <a:pt x="130" y="83"/>
                  </a:cubicBezTo>
                  <a:cubicBezTo>
                    <a:pt x="145" y="51"/>
                    <a:pt x="145" y="32"/>
                    <a:pt x="14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1"/>
            <p:cNvSpPr/>
            <p:nvPr/>
          </p:nvSpPr>
          <p:spPr>
            <a:xfrm>
              <a:off x="1441400" y="4234000"/>
              <a:ext cx="4425" cy="8950"/>
            </a:xfrm>
            <a:custGeom>
              <a:avLst/>
              <a:gdLst/>
              <a:ahLst/>
              <a:cxnLst/>
              <a:rect l="l" t="t" r="r" b="b"/>
              <a:pathLst>
                <a:path w="177" h="358" extrusionOk="0">
                  <a:moveTo>
                    <a:pt x="47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0" y="48"/>
                  </a:lnTo>
                  <a:cubicBezTo>
                    <a:pt x="16" y="64"/>
                    <a:pt x="16" y="83"/>
                    <a:pt x="16" y="83"/>
                  </a:cubicBezTo>
                  <a:cubicBezTo>
                    <a:pt x="16" y="99"/>
                    <a:pt x="32" y="115"/>
                    <a:pt x="32" y="130"/>
                  </a:cubicBezTo>
                  <a:cubicBezTo>
                    <a:pt x="63" y="130"/>
                    <a:pt x="98" y="115"/>
                    <a:pt x="130" y="115"/>
                  </a:cubicBezTo>
                  <a:lnTo>
                    <a:pt x="130" y="32"/>
                  </a:lnTo>
                  <a:cubicBezTo>
                    <a:pt x="114" y="16"/>
                    <a:pt x="79" y="16"/>
                    <a:pt x="47" y="1"/>
                  </a:cubicBezTo>
                  <a:close/>
                  <a:moveTo>
                    <a:pt x="47" y="228"/>
                  </a:moveTo>
                  <a:cubicBezTo>
                    <a:pt x="47" y="260"/>
                    <a:pt x="47" y="279"/>
                    <a:pt x="32" y="311"/>
                  </a:cubicBezTo>
                  <a:lnTo>
                    <a:pt x="32" y="327"/>
                  </a:lnTo>
                  <a:lnTo>
                    <a:pt x="32" y="358"/>
                  </a:lnTo>
                  <a:lnTo>
                    <a:pt x="47" y="358"/>
                  </a:lnTo>
                  <a:cubicBezTo>
                    <a:pt x="98" y="358"/>
                    <a:pt x="146" y="327"/>
                    <a:pt x="177" y="279"/>
                  </a:cubicBezTo>
                  <a:lnTo>
                    <a:pt x="177" y="244"/>
                  </a:lnTo>
                  <a:lnTo>
                    <a:pt x="161" y="228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1"/>
            <p:cNvSpPr/>
            <p:nvPr/>
          </p:nvSpPr>
          <p:spPr>
            <a:xfrm>
              <a:off x="1437675" y="4236450"/>
              <a:ext cx="9425" cy="4950"/>
            </a:xfrm>
            <a:custGeom>
              <a:avLst/>
              <a:gdLst/>
              <a:ahLst/>
              <a:cxnLst/>
              <a:rect l="l" t="t" r="r" b="b"/>
              <a:pathLst>
                <a:path w="377" h="198" extrusionOk="0">
                  <a:moveTo>
                    <a:pt x="346" y="1"/>
                  </a:moveTo>
                  <a:cubicBezTo>
                    <a:pt x="326" y="1"/>
                    <a:pt x="310" y="1"/>
                    <a:pt x="279" y="17"/>
                  </a:cubicBezTo>
                  <a:cubicBezTo>
                    <a:pt x="247" y="17"/>
                    <a:pt x="212" y="32"/>
                    <a:pt x="181" y="32"/>
                  </a:cubicBezTo>
                  <a:cubicBezTo>
                    <a:pt x="165" y="48"/>
                    <a:pt x="165" y="48"/>
                    <a:pt x="149" y="48"/>
                  </a:cubicBezTo>
                  <a:lnTo>
                    <a:pt x="16" y="48"/>
                  </a:lnTo>
                  <a:lnTo>
                    <a:pt x="16" y="83"/>
                  </a:lnTo>
                  <a:cubicBezTo>
                    <a:pt x="0" y="130"/>
                    <a:pt x="16" y="162"/>
                    <a:pt x="51" y="197"/>
                  </a:cubicBezTo>
                  <a:cubicBezTo>
                    <a:pt x="83" y="197"/>
                    <a:pt x="98" y="181"/>
                    <a:pt x="114" y="181"/>
                  </a:cubicBezTo>
                  <a:lnTo>
                    <a:pt x="181" y="130"/>
                  </a:lnTo>
                  <a:lnTo>
                    <a:pt x="361" y="130"/>
                  </a:lnTo>
                  <a:lnTo>
                    <a:pt x="361" y="83"/>
                  </a:lnTo>
                  <a:cubicBezTo>
                    <a:pt x="377" y="48"/>
                    <a:pt x="361" y="17"/>
                    <a:pt x="34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1"/>
            <p:cNvSpPr/>
            <p:nvPr/>
          </p:nvSpPr>
          <p:spPr>
            <a:xfrm>
              <a:off x="1399700" y="4101925"/>
              <a:ext cx="21600" cy="49100"/>
            </a:xfrm>
            <a:custGeom>
              <a:avLst/>
              <a:gdLst/>
              <a:ahLst/>
              <a:cxnLst/>
              <a:rect l="l" t="t" r="r" b="b"/>
              <a:pathLst>
                <a:path w="864" h="1964" extrusionOk="0">
                  <a:moveTo>
                    <a:pt x="801" y="1"/>
                  </a:moveTo>
                  <a:lnTo>
                    <a:pt x="801" y="1"/>
                  </a:lnTo>
                  <a:cubicBezTo>
                    <a:pt x="295" y="476"/>
                    <a:pt x="0" y="1178"/>
                    <a:pt x="32" y="1881"/>
                  </a:cubicBezTo>
                  <a:lnTo>
                    <a:pt x="79" y="1963"/>
                  </a:lnTo>
                  <a:cubicBezTo>
                    <a:pt x="605" y="1473"/>
                    <a:pt x="864" y="719"/>
                    <a:pt x="80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1"/>
            <p:cNvSpPr/>
            <p:nvPr/>
          </p:nvSpPr>
          <p:spPr>
            <a:xfrm>
              <a:off x="1377625" y="4184950"/>
              <a:ext cx="31425" cy="30625"/>
            </a:xfrm>
            <a:custGeom>
              <a:avLst/>
              <a:gdLst/>
              <a:ahLst/>
              <a:cxnLst/>
              <a:rect l="l" t="t" r="r" b="b"/>
              <a:pathLst>
                <a:path w="1257" h="1225" extrusionOk="0">
                  <a:moveTo>
                    <a:pt x="0" y="0"/>
                  </a:moveTo>
                  <a:lnTo>
                    <a:pt x="0" y="0"/>
                  </a:lnTo>
                  <a:cubicBezTo>
                    <a:pt x="196" y="538"/>
                    <a:pt x="620" y="997"/>
                    <a:pt x="1158" y="1225"/>
                  </a:cubicBezTo>
                  <a:lnTo>
                    <a:pt x="1256" y="1225"/>
                  </a:lnTo>
                  <a:cubicBezTo>
                    <a:pt x="1013" y="687"/>
                    <a:pt x="554" y="228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1"/>
            <p:cNvSpPr/>
            <p:nvPr/>
          </p:nvSpPr>
          <p:spPr>
            <a:xfrm>
              <a:off x="1458275" y="4244350"/>
              <a:ext cx="97375" cy="167400"/>
            </a:xfrm>
            <a:custGeom>
              <a:avLst/>
              <a:gdLst/>
              <a:ahLst/>
              <a:cxnLst/>
              <a:rect l="l" t="t" r="r" b="b"/>
              <a:pathLst>
                <a:path w="3895" h="6696" extrusionOk="0">
                  <a:moveTo>
                    <a:pt x="3853" y="0"/>
                  </a:moveTo>
                  <a:cubicBezTo>
                    <a:pt x="3848" y="0"/>
                    <a:pt x="3843" y="3"/>
                    <a:pt x="3839" y="11"/>
                  </a:cubicBezTo>
                  <a:cubicBezTo>
                    <a:pt x="1908" y="1761"/>
                    <a:pt x="550" y="4116"/>
                    <a:pt x="12" y="6652"/>
                  </a:cubicBezTo>
                  <a:cubicBezTo>
                    <a:pt x="1" y="6679"/>
                    <a:pt x="19" y="6696"/>
                    <a:pt x="38" y="6696"/>
                  </a:cubicBezTo>
                  <a:cubicBezTo>
                    <a:pt x="53" y="6696"/>
                    <a:pt x="68" y="6687"/>
                    <a:pt x="75" y="6667"/>
                  </a:cubicBezTo>
                  <a:cubicBezTo>
                    <a:pt x="617" y="4132"/>
                    <a:pt x="1955" y="1793"/>
                    <a:pt x="3870" y="62"/>
                  </a:cubicBezTo>
                  <a:cubicBezTo>
                    <a:pt x="3895" y="34"/>
                    <a:pt x="3872" y="0"/>
                    <a:pt x="385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1"/>
            <p:cNvSpPr/>
            <p:nvPr/>
          </p:nvSpPr>
          <p:spPr>
            <a:xfrm>
              <a:off x="1563175" y="4203675"/>
              <a:ext cx="17200" cy="66625"/>
            </a:xfrm>
            <a:custGeom>
              <a:avLst/>
              <a:gdLst/>
              <a:ahLst/>
              <a:cxnLst/>
              <a:rect l="l" t="t" r="r" b="b"/>
              <a:pathLst>
                <a:path w="688" h="2665" extrusionOk="0">
                  <a:moveTo>
                    <a:pt x="605" y="1"/>
                  </a:moveTo>
                  <a:cubicBezTo>
                    <a:pt x="557" y="1"/>
                    <a:pt x="526" y="52"/>
                    <a:pt x="506" y="83"/>
                  </a:cubicBezTo>
                  <a:cubicBezTo>
                    <a:pt x="295" y="413"/>
                    <a:pt x="196" y="806"/>
                    <a:pt x="196" y="1198"/>
                  </a:cubicBezTo>
                  <a:lnTo>
                    <a:pt x="247" y="1312"/>
                  </a:lnTo>
                  <a:cubicBezTo>
                    <a:pt x="196" y="1508"/>
                    <a:pt x="149" y="1689"/>
                    <a:pt x="98" y="1885"/>
                  </a:cubicBezTo>
                  <a:cubicBezTo>
                    <a:pt x="51" y="2113"/>
                    <a:pt x="0" y="2340"/>
                    <a:pt x="67" y="2572"/>
                  </a:cubicBezTo>
                  <a:cubicBezTo>
                    <a:pt x="83" y="2603"/>
                    <a:pt x="98" y="2635"/>
                    <a:pt x="134" y="2650"/>
                  </a:cubicBezTo>
                  <a:cubicBezTo>
                    <a:pt x="149" y="2660"/>
                    <a:pt x="163" y="2664"/>
                    <a:pt x="177" y="2664"/>
                  </a:cubicBezTo>
                  <a:cubicBezTo>
                    <a:pt x="236" y="2664"/>
                    <a:pt x="285" y="2587"/>
                    <a:pt x="310" y="2521"/>
                  </a:cubicBezTo>
                  <a:cubicBezTo>
                    <a:pt x="393" y="2211"/>
                    <a:pt x="444" y="1865"/>
                    <a:pt x="428" y="1540"/>
                  </a:cubicBezTo>
                  <a:cubicBezTo>
                    <a:pt x="428" y="1457"/>
                    <a:pt x="408" y="1375"/>
                    <a:pt x="428" y="1312"/>
                  </a:cubicBezTo>
                  <a:cubicBezTo>
                    <a:pt x="444" y="1214"/>
                    <a:pt x="475" y="1116"/>
                    <a:pt x="526" y="1033"/>
                  </a:cubicBezTo>
                  <a:cubicBezTo>
                    <a:pt x="624" y="755"/>
                    <a:pt x="671" y="460"/>
                    <a:pt x="687" y="166"/>
                  </a:cubicBezTo>
                  <a:cubicBezTo>
                    <a:pt x="687" y="99"/>
                    <a:pt x="671" y="21"/>
                    <a:pt x="60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1"/>
            <p:cNvSpPr/>
            <p:nvPr/>
          </p:nvSpPr>
          <p:spPr>
            <a:xfrm>
              <a:off x="1535000" y="4229075"/>
              <a:ext cx="73225" cy="14375"/>
            </a:xfrm>
            <a:custGeom>
              <a:avLst/>
              <a:gdLst/>
              <a:ahLst/>
              <a:cxnLst/>
              <a:rect l="l" t="t" r="r" b="b"/>
              <a:pathLst>
                <a:path w="2929" h="575" extrusionOk="0">
                  <a:moveTo>
                    <a:pt x="360" y="1"/>
                  </a:moveTo>
                  <a:cubicBezTo>
                    <a:pt x="276" y="1"/>
                    <a:pt x="193" y="10"/>
                    <a:pt x="115" y="33"/>
                  </a:cubicBezTo>
                  <a:cubicBezTo>
                    <a:pt x="83" y="49"/>
                    <a:pt x="48" y="64"/>
                    <a:pt x="32" y="100"/>
                  </a:cubicBezTo>
                  <a:cubicBezTo>
                    <a:pt x="1" y="162"/>
                    <a:pt x="115" y="229"/>
                    <a:pt x="197" y="261"/>
                  </a:cubicBezTo>
                  <a:cubicBezTo>
                    <a:pt x="475" y="325"/>
                    <a:pt x="755" y="348"/>
                    <a:pt x="1036" y="348"/>
                  </a:cubicBezTo>
                  <a:cubicBezTo>
                    <a:pt x="1116" y="348"/>
                    <a:pt x="1196" y="346"/>
                    <a:pt x="1276" y="343"/>
                  </a:cubicBezTo>
                  <a:lnTo>
                    <a:pt x="1504" y="343"/>
                  </a:lnTo>
                  <a:cubicBezTo>
                    <a:pt x="1618" y="359"/>
                    <a:pt x="1716" y="394"/>
                    <a:pt x="1830" y="425"/>
                  </a:cubicBezTo>
                  <a:cubicBezTo>
                    <a:pt x="2144" y="524"/>
                    <a:pt x="2454" y="575"/>
                    <a:pt x="2780" y="575"/>
                  </a:cubicBezTo>
                  <a:cubicBezTo>
                    <a:pt x="2846" y="575"/>
                    <a:pt x="2929" y="555"/>
                    <a:pt x="2929" y="508"/>
                  </a:cubicBezTo>
                  <a:cubicBezTo>
                    <a:pt x="2929" y="457"/>
                    <a:pt x="2878" y="425"/>
                    <a:pt x="2831" y="410"/>
                  </a:cubicBezTo>
                  <a:cubicBezTo>
                    <a:pt x="2480" y="227"/>
                    <a:pt x="2085" y="129"/>
                    <a:pt x="1690" y="129"/>
                  </a:cubicBezTo>
                  <a:cubicBezTo>
                    <a:pt x="1661" y="129"/>
                    <a:pt x="1631" y="130"/>
                    <a:pt x="1602" y="131"/>
                  </a:cubicBezTo>
                  <a:lnTo>
                    <a:pt x="1488" y="182"/>
                  </a:lnTo>
                  <a:cubicBezTo>
                    <a:pt x="1276" y="147"/>
                    <a:pt x="1064" y="100"/>
                    <a:pt x="848" y="64"/>
                  </a:cubicBezTo>
                  <a:cubicBezTo>
                    <a:pt x="689" y="33"/>
                    <a:pt x="521" y="1"/>
                    <a:pt x="36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1"/>
            <p:cNvSpPr/>
            <p:nvPr/>
          </p:nvSpPr>
          <p:spPr>
            <a:xfrm>
              <a:off x="1549325" y="4207800"/>
              <a:ext cx="44975" cy="57975"/>
            </a:xfrm>
            <a:custGeom>
              <a:avLst/>
              <a:gdLst/>
              <a:ahLst/>
              <a:cxnLst/>
              <a:rect l="l" t="t" r="r" b="b"/>
              <a:pathLst>
                <a:path w="1799" h="2319" extrusionOk="0">
                  <a:moveTo>
                    <a:pt x="79" y="1"/>
                  </a:moveTo>
                  <a:cubicBezTo>
                    <a:pt x="1" y="32"/>
                    <a:pt x="16" y="150"/>
                    <a:pt x="64" y="213"/>
                  </a:cubicBezTo>
                  <a:cubicBezTo>
                    <a:pt x="244" y="523"/>
                    <a:pt x="472" y="801"/>
                    <a:pt x="735" y="1049"/>
                  </a:cubicBezTo>
                  <a:cubicBezTo>
                    <a:pt x="786" y="1096"/>
                    <a:pt x="849" y="1147"/>
                    <a:pt x="900" y="1210"/>
                  </a:cubicBezTo>
                  <a:cubicBezTo>
                    <a:pt x="962" y="1292"/>
                    <a:pt x="998" y="1390"/>
                    <a:pt x="1045" y="1488"/>
                  </a:cubicBezTo>
                  <a:cubicBezTo>
                    <a:pt x="1194" y="1767"/>
                    <a:pt x="1374" y="2014"/>
                    <a:pt x="1602" y="2242"/>
                  </a:cubicBezTo>
                  <a:cubicBezTo>
                    <a:pt x="1627" y="2279"/>
                    <a:pt x="1673" y="2318"/>
                    <a:pt x="1724" y="2318"/>
                  </a:cubicBezTo>
                  <a:cubicBezTo>
                    <a:pt x="1738" y="2318"/>
                    <a:pt x="1753" y="2315"/>
                    <a:pt x="1767" y="2309"/>
                  </a:cubicBezTo>
                  <a:cubicBezTo>
                    <a:pt x="1798" y="2289"/>
                    <a:pt x="1783" y="2226"/>
                    <a:pt x="1783" y="2191"/>
                  </a:cubicBezTo>
                  <a:cubicBezTo>
                    <a:pt x="1669" y="1798"/>
                    <a:pt x="1437" y="1441"/>
                    <a:pt x="1143" y="1147"/>
                  </a:cubicBezTo>
                  <a:lnTo>
                    <a:pt x="1013" y="1096"/>
                  </a:lnTo>
                  <a:cubicBezTo>
                    <a:pt x="900" y="915"/>
                    <a:pt x="786" y="739"/>
                    <a:pt x="668" y="574"/>
                  </a:cubicBezTo>
                  <a:cubicBezTo>
                    <a:pt x="538" y="362"/>
                    <a:pt x="409" y="150"/>
                    <a:pt x="177" y="32"/>
                  </a:cubicBezTo>
                  <a:cubicBezTo>
                    <a:pt x="146" y="16"/>
                    <a:pt x="115" y="1"/>
                    <a:pt x="79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1"/>
            <p:cNvSpPr/>
            <p:nvPr/>
          </p:nvSpPr>
          <p:spPr>
            <a:xfrm>
              <a:off x="1542375" y="4216600"/>
              <a:ext cx="58500" cy="40550"/>
            </a:xfrm>
            <a:custGeom>
              <a:avLst/>
              <a:gdLst/>
              <a:ahLst/>
              <a:cxnLst/>
              <a:rect l="l" t="t" r="r" b="b"/>
              <a:pathLst>
                <a:path w="2340" h="1622" extrusionOk="0">
                  <a:moveTo>
                    <a:pt x="2235" y="1"/>
                  </a:moveTo>
                  <a:cubicBezTo>
                    <a:pt x="2188" y="1"/>
                    <a:pt x="2134" y="17"/>
                    <a:pt x="2092" y="41"/>
                  </a:cubicBezTo>
                  <a:cubicBezTo>
                    <a:pt x="1798" y="206"/>
                    <a:pt x="1519" y="418"/>
                    <a:pt x="1291" y="646"/>
                  </a:cubicBezTo>
                  <a:cubicBezTo>
                    <a:pt x="1240" y="712"/>
                    <a:pt x="1193" y="760"/>
                    <a:pt x="1127" y="811"/>
                  </a:cubicBezTo>
                  <a:cubicBezTo>
                    <a:pt x="1044" y="877"/>
                    <a:pt x="946" y="909"/>
                    <a:pt x="848" y="940"/>
                  </a:cubicBezTo>
                  <a:cubicBezTo>
                    <a:pt x="573" y="1074"/>
                    <a:pt x="326" y="1250"/>
                    <a:pt x="98" y="1446"/>
                  </a:cubicBezTo>
                  <a:cubicBezTo>
                    <a:pt x="47" y="1482"/>
                    <a:pt x="0" y="1545"/>
                    <a:pt x="47" y="1596"/>
                  </a:cubicBezTo>
                  <a:cubicBezTo>
                    <a:pt x="68" y="1614"/>
                    <a:pt x="93" y="1622"/>
                    <a:pt x="120" y="1622"/>
                  </a:cubicBezTo>
                  <a:cubicBezTo>
                    <a:pt x="139" y="1622"/>
                    <a:pt x="159" y="1618"/>
                    <a:pt x="181" y="1611"/>
                  </a:cubicBezTo>
                  <a:cubicBezTo>
                    <a:pt x="589" y="1513"/>
                    <a:pt x="946" y="1317"/>
                    <a:pt x="1225" y="1038"/>
                  </a:cubicBezTo>
                  <a:lnTo>
                    <a:pt x="1276" y="909"/>
                  </a:lnTo>
                  <a:cubicBezTo>
                    <a:pt x="1437" y="811"/>
                    <a:pt x="1617" y="712"/>
                    <a:pt x="1798" y="614"/>
                  </a:cubicBezTo>
                  <a:cubicBezTo>
                    <a:pt x="1994" y="485"/>
                    <a:pt x="2206" y="351"/>
                    <a:pt x="2320" y="155"/>
                  </a:cubicBezTo>
                  <a:cubicBezTo>
                    <a:pt x="2339" y="124"/>
                    <a:pt x="2339" y="92"/>
                    <a:pt x="2339" y="57"/>
                  </a:cubicBezTo>
                  <a:cubicBezTo>
                    <a:pt x="2322" y="16"/>
                    <a:pt x="2282" y="1"/>
                    <a:pt x="223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1"/>
            <p:cNvSpPr/>
            <p:nvPr/>
          </p:nvSpPr>
          <p:spPr>
            <a:xfrm>
              <a:off x="1554225" y="4214225"/>
              <a:ext cx="35950" cy="48350"/>
            </a:xfrm>
            <a:custGeom>
              <a:avLst/>
              <a:gdLst/>
              <a:ahLst/>
              <a:cxnLst/>
              <a:rect l="l" t="t" r="r" b="b"/>
              <a:pathLst>
                <a:path w="1438" h="1934" extrusionOk="0">
                  <a:moveTo>
                    <a:pt x="1357" y="0"/>
                  </a:moveTo>
                  <a:cubicBezTo>
                    <a:pt x="1329" y="0"/>
                    <a:pt x="1299" y="11"/>
                    <a:pt x="1277" y="22"/>
                  </a:cubicBezTo>
                  <a:cubicBezTo>
                    <a:pt x="982" y="219"/>
                    <a:pt x="751" y="482"/>
                    <a:pt x="621" y="792"/>
                  </a:cubicBezTo>
                  <a:lnTo>
                    <a:pt x="621" y="906"/>
                  </a:lnTo>
                  <a:cubicBezTo>
                    <a:pt x="507" y="1035"/>
                    <a:pt x="393" y="1169"/>
                    <a:pt x="295" y="1298"/>
                  </a:cubicBezTo>
                  <a:cubicBezTo>
                    <a:pt x="162" y="1463"/>
                    <a:pt x="32" y="1624"/>
                    <a:pt x="1" y="1820"/>
                  </a:cubicBezTo>
                  <a:cubicBezTo>
                    <a:pt x="1" y="1855"/>
                    <a:pt x="1" y="1887"/>
                    <a:pt x="17" y="1902"/>
                  </a:cubicBezTo>
                  <a:cubicBezTo>
                    <a:pt x="38" y="1925"/>
                    <a:pt x="61" y="1934"/>
                    <a:pt x="84" y="1934"/>
                  </a:cubicBezTo>
                  <a:cubicBezTo>
                    <a:pt x="131" y="1934"/>
                    <a:pt x="179" y="1897"/>
                    <a:pt x="213" y="1855"/>
                  </a:cubicBezTo>
                  <a:cubicBezTo>
                    <a:pt x="409" y="1640"/>
                    <a:pt x="570" y="1396"/>
                    <a:pt x="668" y="1133"/>
                  </a:cubicBezTo>
                  <a:cubicBezTo>
                    <a:pt x="704" y="1070"/>
                    <a:pt x="719" y="1019"/>
                    <a:pt x="766" y="953"/>
                  </a:cubicBezTo>
                  <a:cubicBezTo>
                    <a:pt x="817" y="890"/>
                    <a:pt x="884" y="823"/>
                    <a:pt x="947" y="776"/>
                  </a:cubicBezTo>
                  <a:cubicBezTo>
                    <a:pt x="1127" y="595"/>
                    <a:pt x="1277" y="384"/>
                    <a:pt x="1406" y="152"/>
                  </a:cubicBezTo>
                  <a:cubicBezTo>
                    <a:pt x="1422" y="105"/>
                    <a:pt x="1437" y="38"/>
                    <a:pt x="1390" y="7"/>
                  </a:cubicBezTo>
                  <a:cubicBezTo>
                    <a:pt x="1380" y="2"/>
                    <a:pt x="1369" y="0"/>
                    <a:pt x="135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1"/>
            <p:cNvSpPr/>
            <p:nvPr/>
          </p:nvSpPr>
          <p:spPr>
            <a:xfrm>
              <a:off x="1543150" y="4220475"/>
              <a:ext cx="57225" cy="32325"/>
            </a:xfrm>
            <a:custGeom>
              <a:avLst/>
              <a:gdLst/>
              <a:ahLst/>
              <a:cxnLst/>
              <a:rect l="l" t="t" r="r" b="b"/>
              <a:pathLst>
                <a:path w="2289" h="1293" extrusionOk="0">
                  <a:moveTo>
                    <a:pt x="130" y="0"/>
                  </a:moveTo>
                  <a:cubicBezTo>
                    <a:pt x="99" y="0"/>
                    <a:pt x="67" y="0"/>
                    <a:pt x="51" y="35"/>
                  </a:cubicBezTo>
                  <a:cubicBezTo>
                    <a:pt x="0" y="67"/>
                    <a:pt x="67" y="165"/>
                    <a:pt x="130" y="196"/>
                  </a:cubicBezTo>
                  <a:cubicBezTo>
                    <a:pt x="393" y="377"/>
                    <a:pt x="672" y="526"/>
                    <a:pt x="966" y="624"/>
                  </a:cubicBezTo>
                  <a:cubicBezTo>
                    <a:pt x="1033" y="640"/>
                    <a:pt x="1096" y="671"/>
                    <a:pt x="1162" y="687"/>
                  </a:cubicBezTo>
                  <a:cubicBezTo>
                    <a:pt x="1245" y="738"/>
                    <a:pt x="1327" y="801"/>
                    <a:pt x="1390" y="868"/>
                  </a:cubicBezTo>
                  <a:cubicBezTo>
                    <a:pt x="1621" y="1032"/>
                    <a:pt x="1865" y="1162"/>
                    <a:pt x="2128" y="1276"/>
                  </a:cubicBezTo>
                  <a:cubicBezTo>
                    <a:pt x="2152" y="1284"/>
                    <a:pt x="2181" y="1293"/>
                    <a:pt x="2209" y="1293"/>
                  </a:cubicBezTo>
                  <a:cubicBezTo>
                    <a:pt x="2234" y="1293"/>
                    <a:pt x="2258" y="1285"/>
                    <a:pt x="2273" y="1260"/>
                  </a:cubicBezTo>
                  <a:cubicBezTo>
                    <a:pt x="2289" y="1229"/>
                    <a:pt x="2257" y="1193"/>
                    <a:pt x="2226" y="1162"/>
                  </a:cubicBezTo>
                  <a:cubicBezTo>
                    <a:pt x="1994" y="899"/>
                    <a:pt x="1669" y="687"/>
                    <a:pt x="1327" y="557"/>
                  </a:cubicBezTo>
                  <a:lnTo>
                    <a:pt x="1209" y="557"/>
                  </a:lnTo>
                  <a:cubicBezTo>
                    <a:pt x="1048" y="459"/>
                    <a:pt x="884" y="361"/>
                    <a:pt x="738" y="263"/>
                  </a:cubicBezTo>
                  <a:cubicBezTo>
                    <a:pt x="558" y="149"/>
                    <a:pt x="362" y="16"/>
                    <a:pt x="130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1"/>
            <p:cNvSpPr/>
            <p:nvPr/>
          </p:nvSpPr>
          <p:spPr>
            <a:xfrm>
              <a:off x="1561125" y="4208175"/>
              <a:ext cx="22075" cy="57425"/>
            </a:xfrm>
            <a:custGeom>
              <a:avLst/>
              <a:gdLst/>
              <a:ahLst/>
              <a:cxnLst/>
              <a:rect l="l" t="t" r="r" b="b"/>
              <a:pathLst>
                <a:path w="883" h="2297" extrusionOk="0">
                  <a:moveTo>
                    <a:pt x="84" y="0"/>
                  </a:moveTo>
                  <a:cubicBezTo>
                    <a:pt x="17" y="0"/>
                    <a:pt x="1" y="104"/>
                    <a:pt x="19" y="166"/>
                  </a:cubicBezTo>
                  <a:cubicBezTo>
                    <a:pt x="66" y="461"/>
                    <a:pt x="180" y="739"/>
                    <a:pt x="329" y="998"/>
                  </a:cubicBezTo>
                  <a:cubicBezTo>
                    <a:pt x="361" y="1065"/>
                    <a:pt x="392" y="1116"/>
                    <a:pt x="412" y="1179"/>
                  </a:cubicBezTo>
                  <a:cubicBezTo>
                    <a:pt x="443" y="1277"/>
                    <a:pt x="443" y="1360"/>
                    <a:pt x="459" y="1442"/>
                  </a:cubicBezTo>
                  <a:cubicBezTo>
                    <a:pt x="490" y="1705"/>
                    <a:pt x="573" y="1964"/>
                    <a:pt x="687" y="2211"/>
                  </a:cubicBezTo>
                  <a:cubicBezTo>
                    <a:pt x="704" y="2252"/>
                    <a:pt x="742" y="2297"/>
                    <a:pt x="785" y="2297"/>
                  </a:cubicBezTo>
                  <a:cubicBezTo>
                    <a:pt x="792" y="2297"/>
                    <a:pt x="798" y="2296"/>
                    <a:pt x="804" y="2294"/>
                  </a:cubicBezTo>
                  <a:cubicBezTo>
                    <a:pt x="836" y="2294"/>
                    <a:pt x="851" y="2243"/>
                    <a:pt x="851" y="2211"/>
                  </a:cubicBezTo>
                  <a:cubicBezTo>
                    <a:pt x="883" y="1866"/>
                    <a:pt x="804" y="1509"/>
                    <a:pt x="639" y="1195"/>
                  </a:cubicBezTo>
                  <a:lnTo>
                    <a:pt x="541" y="1116"/>
                  </a:lnTo>
                  <a:cubicBezTo>
                    <a:pt x="510" y="951"/>
                    <a:pt x="459" y="786"/>
                    <a:pt x="428" y="606"/>
                  </a:cubicBezTo>
                  <a:cubicBezTo>
                    <a:pt x="377" y="410"/>
                    <a:pt x="329" y="198"/>
                    <a:pt x="180" y="53"/>
                  </a:cubicBezTo>
                  <a:cubicBezTo>
                    <a:pt x="149" y="17"/>
                    <a:pt x="133" y="1"/>
                    <a:pt x="98" y="1"/>
                  </a:cubicBezTo>
                  <a:cubicBezTo>
                    <a:pt x="93" y="0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1"/>
            <p:cNvSpPr/>
            <p:nvPr/>
          </p:nvSpPr>
          <p:spPr>
            <a:xfrm>
              <a:off x="1541475" y="4227300"/>
              <a:ext cx="60175" cy="19175"/>
            </a:xfrm>
            <a:custGeom>
              <a:avLst/>
              <a:gdLst/>
              <a:ahLst/>
              <a:cxnLst/>
              <a:rect l="l" t="t" r="r" b="b"/>
              <a:pathLst>
                <a:path w="2407" h="767" extrusionOk="0">
                  <a:moveTo>
                    <a:pt x="2276" y="0"/>
                  </a:moveTo>
                  <a:cubicBezTo>
                    <a:pt x="2258" y="0"/>
                    <a:pt x="2241" y="2"/>
                    <a:pt x="2226" y="6"/>
                  </a:cubicBezTo>
                  <a:cubicBezTo>
                    <a:pt x="1916" y="57"/>
                    <a:pt x="1622" y="155"/>
                    <a:pt x="1359" y="284"/>
                  </a:cubicBezTo>
                  <a:cubicBezTo>
                    <a:pt x="1296" y="316"/>
                    <a:pt x="1245" y="351"/>
                    <a:pt x="1178" y="367"/>
                  </a:cubicBezTo>
                  <a:cubicBezTo>
                    <a:pt x="1100" y="398"/>
                    <a:pt x="1002" y="398"/>
                    <a:pt x="903" y="398"/>
                  </a:cubicBezTo>
                  <a:cubicBezTo>
                    <a:pt x="625" y="430"/>
                    <a:pt x="362" y="512"/>
                    <a:pt x="118" y="610"/>
                  </a:cubicBezTo>
                  <a:cubicBezTo>
                    <a:pt x="67" y="626"/>
                    <a:pt x="1" y="661"/>
                    <a:pt x="36" y="708"/>
                  </a:cubicBezTo>
                  <a:cubicBezTo>
                    <a:pt x="52" y="759"/>
                    <a:pt x="99" y="759"/>
                    <a:pt x="134" y="759"/>
                  </a:cubicBezTo>
                  <a:cubicBezTo>
                    <a:pt x="195" y="764"/>
                    <a:pt x="256" y="767"/>
                    <a:pt x="316" y="767"/>
                  </a:cubicBezTo>
                  <a:cubicBezTo>
                    <a:pt x="626" y="767"/>
                    <a:pt x="919" y="700"/>
                    <a:pt x="1178" y="579"/>
                  </a:cubicBezTo>
                  <a:lnTo>
                    <a:pt x="1261" y="496"/>
                  </a:lnTo>
                  <a:cubicBezTo>
                    <a:pt x="1441" y="449"/>
                    <a:pt x="1622" y="414"/>
                    <a:pt x="1802" y="383"/>
                  </a:cubicBezTo>
                  <a:cubicBezTo>
                    <a:pt x="1999" y="332"/>
                    <a:pt x="2226" y="300"/>
                    <a:pt x="2375" y="155"/>
                  </a:cubicBezTo>
                  <a:cubicBezTo>
                    <a:pt x="2391" y="135"/>
                    <a:pt x="2407" y="104"/>
                    <a:pt x="2407" y="88"/>
                  </a:cubicBezTo>
                  <a:cubicBezTo>
                    <a:pt x="2407" y="24"/>
                    <a:pt x="2338" y="0"/>
                    <a:pt x="227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1"/>
            <p:cNvSpPr/>
            <p:nvPr/>
          </p:nvSpPr>
          <p:spPr>
            <a:xfrm>
              <a:off x="1557075" y="4228225"/>
              <a:ext cx="29475" cy="20300"/>
            </a:xfrm>
            <a:custGeom>
              <a:avLst/>
              <a:gdLst/>
              <a:ahLst/>
              <a:cxnLst/>
              <a:rect l="l" t="t" r="r" b="b"/>
              <a:pathLst>
                <a:path w="1179" h="812" extrusionOk="0">
                  <a:moveTo>
                    <a:pt x="1080" y="0"/>
                  </a:moveTo>
                  <a:cubicBezTo>
                    <a:pt x="884" y="51"/>
                    <a:pt x="703" y="149"/>
                    <a:pt x="554" y="295"/>
                  </a:cubicBezTo>
                  <a:lnTo>
                    <a:pt x="539" y="361"/>
                  </a:lnTo>
                  <a:cubicBezTo>
                    <a:pt x="456" y="412"/>
                    <a:pt x="358" y="459"/>
                    <a:pt x="279" y="510"/>
                  </a:cubicBezTo>
                  <a:cubicBezTo>
                    <a:pt x="181" y="573"/>
                    <a:pt x="64" y="640"/>
                    <a:pt x="16" y="738"/>
                  </a:cubicBezTo>
                  <a:cubicBezTo>
                    <a:pt x="1" y="754"/>
                    <a:pt x="1" y="769"/>
                    <a:pt x="1" y="785"/>
                  </a:cubicBezTo>
                  <a:cubicBezTo>
                    <a:pt x="9" y="803"/>
                    <a:pt x="29" y="812"/>
                    <a:pt x="54" y="812"/>
                  </a:cubicBezTo>
                  <a:cubicBezTo>
                    <a:pt x="78" y="812"/>
                    <a:pt x="107" y="803"/>
                    <a:pt x="130" y="785"/>
                  </a:cubicBezTo>
                  <a:cubicBezTo>
                    <a:pt x="279" y="707"/>
                    <a:pt x="409" y="609"/>
                    <a:pt x="523" y="491"/>
                  </a:cubicBezTo>
                  <a:cubicBezTo>
                    <a:pt x="554" y="459"/>
                    <a:pt x="574" y="428"/>
                    <a:pt x="605" y="412"/>
                  </a:cubicBezTo>
                  <a:cubicBezTo>
                    <a:pt x="652" y="377"/>
                    <a:pt x="703" y="361"/>
                    <a:pt x="750" y="346"/>
                  </a:cubicBezTo>
                  <a:cubicBezTo>
                    <a:pt x="884" y="279"/>
                    <a:pt x="1013" y="181"/>
                    <a:pt x="1127" y="83"/>
                  </a:cubicBezTo>
                  <a:cubicBezTo>
                    <a:pt x="1143" y="67"/>
                    <a:pt x="1178" y="35"/>
                    <a:pt x="1143" y="20"/>
                  </a:cubicBezTo>
                  <a:cubicBezTo>
                    <a:pt x="1127" y="0"/>
                    <a:pt x="1112" y="0"/>
                    <a:pt x="10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1"/>
            <p:cNvSpPr/>
            <p:nvPr/>
          </p:nvSpPr>
          <p:spPr>
            <a:xfrm>
              <a:off x="1559925" y="4223300"/>
              <a:ext cx="23775" cy="28400"/>
            </a:xfrm>
            <a:custGeom>
              <a:avLst/>
              <a:gdLst/>
              <a:ahLst/>
              <a:cxnLst/>
              <a:rect l="l" t="t" r="r" b="b"/>
              <a:pathLst>
                <a:path w="951" h="1136" extrusionOk="0">
                  <a:moveTo>
                    <a:pt x="32" y="1"/>
                  </a:moveTo>
                  <a:cubicBezTo>
                    <a:pt x="1" y="21"/>
                    <a:pt x="16" y="83"/>
                    <a:pt x="32" y="119"/>
                  </a:cubicBezTo>
                  <a:cubicBezTo>
                    <a:pt x="130" y="264"/>
                    <a:pt x="244" y="393"/>
                    <a:pt x="393" y="511"/>
                  </a:cubicBezTo>
                  <a:cubicBezTo>
                    <a:pt x="425" y="543"/>
                    <a:pt x="460" y="558"/>
                    <a:pt x="476" y="590"/>
                  </a:cubicBezTo>
                  <a:cubicBezTo>
                    <a:pt x="507" y="641"/>
                    <a:pt x="538" y="688"/>
                    <a:pt x="558" y="723"/>
                  </a:cubicBezTo>
                  <a:cubicBezTo>
                    <a:pt x="636" y="868"/>
                    <a:pt x="735" y="982"/>
                    <a:pt x="852" y="1100"/>
                  </a:cubicBezTo>
                  <a:cubicBezTo>
                    <a:pt x="865" y="1113"/>
                    <a:pt x="888" y="1136"/>
                    <a:pt x="913" y="1136"/>
                  </a:cubicBezTo>
                  <a:cubicBezTo>
                    <a:pt x="919" y="1136"/>
                    <a:pt x="925" y="1134"/>
                    <a:pt x="931" y="1131"/>
                  </a:cubicBezTo>
                  <a:cubicBezTo>
                    <a:pt x="950" y="1116"/>
                    <a:pt x="950" y="1080"/>
                    <a:pt x="931" y="1065"/>
                  </a:cubicBezTo>
                  <a:cubicBezTo>
                    <a:pt x="868" y="868"/>
                    <a:pt x="754" y="688"/>
                    <a:pt x="589" y="558"/>
                  </a:cubicBezTo>
                  <a:lnTo>
                    <a:pt x="523" y="527"/>
                  </a:lnTo>
                  <a:cubicBezTo>
                    <a:pt x="476" y="444"/>
                    <a:pt x="409" y="362"/>
                    <a:pt x="342" y="280"/>
                  </a:cubicBezTo>
                  <a:cubicBezTo>
                    <a:pt x="279" y="181"/>
                    <a:pt x="213" y="68"/>
                    <a:pt x="99" y="21"/>
                  </a:cubicBezTo>
                  <a:cubicBezTo>
                    <a:pt x="83" y="1"/>
                    <a:pt x="48" y="1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1"/>
            <p:cNvSpPr/>
            <p:nvPr/>
          </p:nvSpPr>
          <p:spPr>
            <a:xfrm>
              <a:off x="1568475" y="4220775"/>
              <a:ext cx="7875" cy="33675"/>
            </a:xfrm>
            <a:custGeom>
              <a:avLst/>
              <a:gdLst/>
              <a:ahLst/>
              <a:cxnLst/>
              <a:rect l="l" t="t" r="r" b="b"/>
              <a:pathLst>
                <a:path w="315" h="1347" extrusionOk="0">
                  <a:moveTo>
                    <a:pt x="229" y="1"/>
                  </a:moveTo>
                  <a:cubicBezTo>
                    <a:pt x="189" y="1"/>
                    <a:pt x="163" y="43"/>
                    <a:pt x="149" y="71"/>
                  </a:cubicBezTo>
                  <a:cubicBezTo>
                    <a:pt x="118" y="235"/>
                    <a:pt x="98" y="416"/>
                    <a:pt x="118" y="577"/>
                  </a:cubicBezTo>
                  <a:lnTo>
                    <a:pt x="118" y="691"/>
                  </a:lnTo>
                  <a:cubicBezTo>
                    <a:pt x="118" y="742"/>
                    <a:pt x="83" y="789"/>
                    <a:pt x="67" y="824"/>
                  </a:cubicBezTo>
                  <a:cubicBezTo>
                    <a:pt x="35" y="969"/>
                    <a:pt x="0" y="1118"/>
                    <a:pt x="0" y="1264"/>
                  </a:cubicBezTo>
                  <a:cubicBezTo>
                    <a:pt x="0" y="1299"/>
                    <a:pt x="20" y="1330"/>
                    <a:pt x="51" y="1346"/>
                  </a:cubicBezTo>
                  <a:cubicBezTo>
                    <a:pt x="67" y="1346"/>
                    <a:pt x="83" y="1315"/>
                    <a:pt x="98" y="1299"/>
                  </a:cubicBezTo>
                  <a:cubicBezTo>
                    <a:pt x="196" y="1134"/>
                    <a:pt x="247" y="938"/>
                    <a:pt x="232" y="742"/>
                  </a:cubicBezTo>
                  <a:lnTo>
                    <a:pt x="196" y="675"/>
                  </a:lnTo>
                  <a:cubicBezTo>
                    <a:pt x="232" y="577"/>
                    <a:pt x="247" y="494"/>
                    <a:pt x="263" y="396"/>
                  </a:cubicBezTo>
                  <a:cubicBezTo>
                    <a:pt x="294" y="282"/>
                    <a:pt x="314" y="169"/>
                    <a:pt x="279" y="55"/>
                  </a:cubicBezTo>
                  <a:cubicBezTo>
                    <a:pt x="263" y="39"/>
                    <a:pt x="263" y="23"/>
                    <a:pt x="247" y="4"/>
                  </a:cubicBezTo>
                  <a:cubicBezTo>
                    <a:pt x="241" y="2"/>
                    <a:pt x="235" y="1"/>
                    <a:pt x="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1"/>
            <p:cNvSpPr/>
            <p:nvPr/>
          </p:nvSpPr>
          <p:spPr>
            <a:xfrm>
              <a:off x="1553750" y="4234400"/>
              <a:ext cx="36425" cy="7025"/>
            </a:xfrm>
            <a:custGeom>
              <a:avLst/>
              <a:gdLst/>
              <a:ahLst/>
              <a:cxnLst/>
              <a:rect l="l" t="t" r="r" b="b"/>
              <a:pathLst>
                <a:path w="1457" h="281" extrusionOk="0">
                  <a:moveTo>
                    <a:pt x="67" y="0"/>
                  </a:moveTo>
                  <a:cubicBezTo>
                    <a:pt x="36" y="0"/>
                    <a:pt x="0" y="0"/>
                    <a:pt x="0" y="32"/>
                  </a:cubicBezTo>
                  <a:cubicBezTo>
                    <a:pt x="0" y="67"/>
                    <a:pt x="20" y="83"/>
                    <a:pt x="51" y="83"/>
                  </a:cubicBezTo>
                  <a:cubicBezTo>
                    <a:pt x="209" y="169"/>
                    <a:pt x="391" y="215"/>
                    <a:pt x="575" y="215"/>
                  </a:cubicBezTo>
                  <a:cubicBezTo>
                    <a:pt x="602" y="215"/>
                    <a:pt x="629" y="214"/>
                    <a:pt x="656" y="212"/>
                  </a:cubicBezTo>
                  <a:lnTo>
                    <a:pt x="723" y="197"/>
                  </a:lnTo>
                  <a:cubicBezTo>
                    <a:pt x="821" y="212"/>
                    <a:pt x="934" y="228"/>
                    <a:pt x="1033" y="244"/>
                  </a:cubicBezTo>
                  <a:cubicBezTo>
                    <a:pt x="1114" y="266"/>
                    <a:pt x="1196" y="280"/>
                    <a:pt x="1275" y="280"/>
                  </a:cubicBezTo>
                  <a:cubicBezTo>
                    <a:pt x="1321" y="280"/>
                    <a:pt x="1367" y="275"/>
                    <a:pt x="1409" y="263"/>
                  </a:cubicBezTo>
                  <a:cubicBezTo>
                    <a:pt x="1425" y="263"/>
                    <a:pt x="1441" y="244"/>
                    <a:pt x="1441" y="228"/>
                  </a:cubicBezTo>
                  <a:cubicBezTo>
                    <a:pt x="1456" y="197"/>
                    <a:pt x="1409" y="165"/>
                    <a:pt x="1358" y="146"/>
                  </a:cubicBezTo>
                  <a:cubicBezTo>
                    <a:pt x="1226" y="123"/>
                    <a:pt x="1096" y="108"/>
                    <a:pt x="965" y="108"/>
                  </a:cubicBezTo>
                  <a:cubicBezTo>
                    <a:pt x="917" y="108"/>
                    <a:pt x="869" y="110"/>
                    <a:pt x="821" y="114"/>
                  </a:cubicBezTo>
                  <a:lnTo>
                    <a:pt x="707" y="114"/>
                  </a:lnTo>
                  <a:cubicBezTo>
                    <a:pt x="656" y="99"/>
                    <a:pt x="609" y="83"/>
                    <a:pt x="542" y="67"/>
                  </a:cubicBezTo>
                  <a:cubicBezTo>
                    <a:pt x="393" y="16"/>
                    <a:pt x="232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1"/>
            <p:cNvSpPr/>
            <p:nvPr/>
          </p:nvSpPr>
          <p:spPr>
            <a:xfrm>
              <a:off x="1554225" y="4233475"/>
              <a:ext cx="34775" cy="9975"/>
            </a:xfrm>
            <a:custGeom>
              <a:avLst/>
              <a:gdLst/>
              <a:ahLst/>
              <a:cxnLst/>
              <a:rect l="l" t="t" r="r" b="b"/>
              <a:pathLst>
                <a:path w="1391" h="399" extrusionOk="0">
                  <a:moveTo>
                    <a:pt x="1200" y="1"/>
                  </a:moveTo>
                  <a:cubicBezTo>
                    <a:pt x="1036" y="1"/>
                    <a:pt x="864" y="37"/>
                    <a:pt x="704" y="104"/>
                  </a:cubicBezTo>
                  <a:lnTo>
                    <a:pt x="653" y="136"/>
                  </a:lnTo>
                  <a:cubicBezTo>
                    <a:pt x="554" y="151"/>
                    <a:pt x="456" y="167"/>
                    <a:pt x="358" y="183"/>
                  </a:cubicBezTo>
                  <a:cubicBezTo>
                    <a:pt x="229" y="202"/>
                    <a:pt x="115" y="234"/>
                    <a:pt x="17" y="300"/>
                  </a:cubicBezTo>
                  <a:cubicBezTo>
                    <a:pt x="1" y="316"/>
                    <a:pt x="1" y="332"/>
                    <a:pt x="1" y="348"/>
                  </a:cubicBezTo>
                  <a:cubicBezTo>
                    <a:pt x="1" y="379"/>
                    <a:pt x="48" y="399"/>
                    <a:pt x="99" y="399"/>
                  </a:cubicBezTo>
                  <a:cubicBezTo>
                    <a:pt x="276" y="363"/>
                    <a:pt x="441" y="316"/>
                    <a:pt x="605" y="249"/>
                  </a:cubicBezTo>
                  <a:cubicBezTo>
                    <a:pt x="637" y="234"/>
                    <a:pt x="668" y="218"/>
                    <a:pt x="704" y="218"/>
                  </a:cubicBezTo>
                  <a:cubicBezTo>
                    <a:pt x="751" y="202"/>
                    <a:pt x="817" y="202"/>
                    <a:pt x="864" y="202"/>
                  </a:cubicBezTo>
                  <a:cubicBezTo>
                    <a:pt x="1014" y="183"/>
                    <a:pt x="1178" y="151"/>
                    <a:pt x="1324" y="104"/>
                  </a:cubicBezTo>
                  <a:cubicBezTo>
                    <a:pt x="1339" y="85"/>
                    <a:pt x="1390" y="69"/>
                    <a:pt x="1375" y="37"/>
                  </a:cubicBezTo>
                  <a:cubicBezTo>
                    <a:pt x="1355" y="22"/>
                    <a:pt x="1339" y="22"/>
                    <a:pt x="1308" y="6"/>
                  </a:cubicBezTo>
                  <a:cubicBezTo>
                    <a:pt x="1272" y="2"/>
                    <a:pt x="1236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1"/>
            <p:cNvSpPr/>
            <p:nvPr/>
          </p:nvSpPr>
          <p:spPr>
            <a:xfrm>
              <a:off x="1564450" y="4221750"/>
              <a:ext cx="14725" cy="32000"/>
            </a:xfrm>
            <a:custGeom>
              <a:avLst/>
              <a:gdLst/>
              <a:ahLst/>
              <a:cxnLst/>
              <a:rect l="l" t="t" r="r" b="b"/>
              <a:pathLst>
                <a:path w="589" h="1280" extrusionOk="0">
                  <a:moveTo>
                    <a:pt x="47" y="0"/>
                  </a:moveTo>
                  <a:cubicBezTo>
                    <a:pt x="0" y="0"/>
                    <a:pt x="0" y="63"/>
                    <a:pt x="16" y="98"/>
                  </a:cubicBezTo>
                  <a:cubicBezTo>
                    <a:pt x="47" y="259"/>
                    <a:pt x="130" y="424"/>
                    <a:pt x="228" y="554"/>
                  </a:cubicBezTo>
                  <a:cubicBezTo>
                    <a:pt x="244" y="589"/>
                    <a:pt x="279" y="620"/>
                    <a:pt x="279" y="652"/>
                  </a:cubicBezTo>
                  <a:cubicBezTo>
                    <a:pt x="310" y="703"/>
                    <a:pt x="310" y="750"/>
                    <a:pt x="326" y="817"/>
                  </a:cubicBezTo>
                  <a:cubicBezTo>
                    <a:pt x="357" y="946"/>
                    <a:pt x="408" y="1095"/>
                    <a:pt x="491" y="1225"/>
                  </a:cubicBezTo>
                  <a:cubicBezTo>
                    <a:pt x="504" y="1254"/>
                    <a:pt x="516" y="1280"/>
                    <a:pt x="538" y="1280"/>
                  </a:cubicBezTo>
                  <a:cubicBezTo>
                    <a:pt x="543" y="1280"/>
                    <a:pt x="548" y="1279"/>
                    <a:pt x="554" y="1276"/>
                  </a:cubicBezTo>
                  <a:cubicBezTo>
                    <a:pt x="573" y="1276"/>
                    <a:pt x="589" y="1240"/>
                    <a:pt x="589" y="1225"/>
                  </a:cubicBezTo>
                  <a:cubicBezTo>
                    <a:pt x="573" y="1028"/>
                    <a:pt x="522" y="832"/>
                    <a:pt x="408" y="652"/>
                  </a:cubicBezTo>
                  <a:lnTo>
                    <a:pt x="357" y="620"/>
                  </a:lnTo>
                  <a:cubicBezTo>
                    <a:pt x="326" y="522"/>
                    <a:pt x="295" y="424"/>
                    <a:pt x="259" y="326"/>
                  </a:cubicBezTo>
                  <a:cubicBezTo>
                    <a:pt x="228" y="228"/>
                    <a:pt x="181" y="98"/>
                    <a:pt x="98" y="16"/>
                  </a:cubicBezTo>
                  <a:cubicBezTo>
                    <a:pt x="83" y="16"/>
                    <a:pt x="63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1"/>
            <p:cNvSpPr/>
            <p:nvPr/>
          </p:nvSpPr>
          <p:spPr>
            <a:xfrm>
              <a:off x="1561600" y="4223825"/>
              <a:ext cx="20050" cy="27925"/>
            </a:xfrm>
            <a:custGeom>
              <a:avLst/>
              <a:gdLst/>
              <a:ahLst/>
              <a:cxnLst/>
              <a:rect l="l" t="t" r="r" b="b"/>
              <a:pathLst>
                <a:path w="802" h="1117" extrusionOk="0">
                  <a:moveTo>
                    <a:pt x="759" y="1"/>
                  </a:moveTo>
                  <a:cubicBezTo>
                    <a:pt x="733" y="1"/>
                    <a:pt x="698" y="25"/>
                    <a:pt x="687" y="47"/>
                  </a:cubicBezTo>
                  <a:cubicBezTo>
                    <a:pt x="569" y="160"/>
                    <a:pt x="491" y="310"/>
                    <a:pt x="424" y="455"/>
                  </a:cubicBezTo>
                  <a:cubicBezTo>
                    <a:pt x="409" y="506"/>
                    <a:pt x="409" y="537"/>
                    <a:pt x="393" y="569"/>
                  </a:cubicBezTo>
                  <a:cubicBezTo>
                    <a:pt x="358" y="604"/>
                    <a:pt x="326" y="635"/>
                    <a:pt x="275" y="667"/>
                  </a:cubicBezTo>
                  <a:cubicBezTo>
                    <a:pt x="177" y="785"/>
                    <a:pt x="98" y="898"/>
                    <a:pt x="32" y="1028"/>
                  </a:cubicBezTo>
                  <a:cubicBezTo>
                    <a:pt x="16" y="1059"/>
                    <a:pt x="0" y="1095"/>
                    <a:pt x="32" y="1110"/>
                  </a:cubicBezTo>
                  <a:cubicBezTo>
                    <a:pt x="36" y="1115"/>
                    <a:pt x="42" y="1117"/>
                    <a:pt x="49" y="1117"/>
                  </a:cubicBezTo>
                  <a:cubicBezTo>
                    <a:pt x="65" y="1117"/>
                    <a:pt x="85" y="1106"/>
                    <a:pt x="98" y="1095"/>
                  </a:cubicBezTo>
                  <a:cubicBezTo>
                    <a:pt x="259" y="981"/>
                    <a:pt x="393" y="832"/>
                    <a:pt x="456" y="651"/>
                  </a:cubicBezTo>
                  <a:lnTo>
                    <a:pt x="471" y="588"/>
                  </a:lnTo>
                  <a:cubicBezTo>
                    <a:pt x="522" y="522"/>
                    <a:pt x="589" y="439"/>
                    <a:pt x="652" y="357"/>
                  </a:cubicBezTo>
                  <a:cubicBezTo>
                    <a:pt x="719" y="274"/>
                    <a:pt x="801" y="176"/>
                    <a:pt x="801" y="62"/>
                  </a:cubicBezTo>
                  <a:cubicBezTo>
                    <a:pt x="801" y="47"/>
                    <a:pt x="801" y="31"/>
                    <a:pt x="785" y="15"/>
                  </a:cubicBezTo>
                  <a:cubicBezTo>
                    <a:pt x="780" y="5"/>
                    <a:pt x="77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1"/>
            <p:cNvSpPr/>
            <p:nvPr/>
          </p:nvSpPr>
          <p:spPr>
            <a:xfrm>
              <a:off x="1555425" y="4227525"/>
              <a:ext cx="32700" cy="18775"/>
            </a:xfrm>
            <a:custGeom>
              <a:avLst/>
              <a:gdLst/>
              <a:ahLst/>
              <a:cxnLst/>
              <a:rect l="l" t="t" r="r" b="b"/>
              <a:pathLst>
                <a:path w="1308" h="751" extrusionOk="0">
                  <a:moveTo>
                    <a:pt x="51" y="1"/>
                  </a:moveTo>
                  <a:cubicBezTo>
                    <a:pt x="36" y="1"/>
                    <a:pt x="24" y="5"/>
                    <a:pt x="16" y="12"/>
                  </a:cubicBezTo>
                  <a:cubicBezTo>
                    <a:pt x="0" y="28"/>
                    <a:pt x="16" y="63"/>
                    <a:pt x="31" y="79"/>
                  </a:cubicBezTo>
                  <a:cubicBezTo>
                    <a:pt x="165" y="224"/>
                    <a:pt x="345" y="358"/>
                    <a:pt x="557" y="421"/>
                  </a:cubicBezTo>
                  <a:lnTo>
                    <a:pt x="620" y="421"/>
                  </a:lnTo>
                  <a:cubicBezTo>
                    <a:pt x="703" y="487"/>
                    <a:pt x="785" y="538"/>
                    <a:pt x="883" y="601"/>
                  </a:cubicBezTo>
                  <a:cubicBezTo>
                    <a:pt x="981" y="668"/>
                    <a:pt x="1095" y="735"/>
                    <a:pt x="1229" y="750"/>
                  </a:cubicBezTo>
                  <a:cubicBezTo>
                    <a:pt x="1244" y="750"/>
                    <a:pt x="1260" y="750"/>
                    <a:pt x="1276" y="735"/>
                  </a:cubicBezTo>
                  <a:cubicBezTo>
                    <a:pt x="1307" y="715"/>
                    <a:pt x="1260" y="668"/>
                    <a:pt x="1229" y="637"/>
                  </a:cubicBezTo>
                  <a:cubicBezTo>
                    <a:pt x="1079" y="538"/>
                    <a:pt x="915" y="456"/>
                    <a:pt x="754" y="389"/>
                  </a:cubicBezTo>
                  <a:cubicBezTo>
                    <a:pt x="718" y="374"/>
                    <a:pt x="671" y="374"/>
                    <a:pt x="640" y="342"/>
                  </a:cubicBezTo>
                  <a:cubicBezTo>
                    <a:pt x="589" y="323"/>
                    <a:pt x="557" y="291"/>
                    <a:pt x="506" y="260"/>
                  </a:cubicBezTo>
                  <a:cubicBezTo>
                    <a:pt x="393" y="162"/>
                    <a:pt x="247" y="79"/>
                    <a:pt x="98" y="12"/>
                  </a:cubicBezTo>
                  <a:cubicBezTo>
                    <a:pt x="82" y="5"/>
                    <a:pt x="66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1"/>
            <p:cNvSpPr/>
            <p:nvPr/>
          </p:nvSpPr>
          <p:spPr>
            <a:xfrm>
              <a:off x="1567275" y="4233525"/>
              <a:ext cx="10250" cy="8425"/>
            </a:xfrm>
            <a:custGeom>
              <a:avLst/>
              <a:gdLst/>
              <a:ahLst/>
              <a:cxnLst/>
              <a:rect l="l" t="t" r="r" b="b"/>
              <a:pathLst>
                <a:path w="410" h="337" extrusionOk="0">
                  <a:moveTo>
                    <a:pt x="192" y="0"/>
                  </a:moveTo>
                  <a:cubicBezTo>
                    <a:pt x="141" y="0"/>
                    <a:pt x="94" y="21"/>
                    <a:pt x="68" y="67"/>
                  </a:cubicBezTo>
                  <a:cubicBezTo>
                    <a:pt x="1" y="134"/>
                    <a:pt x="17" y="232"/>
                    <a:pt x="99" y="298"/>
                  </a:cubicBezTo>
                  <a:cubicBezTo>
                    <a:pt x="133" y="324"/>
                    <a:pt x="173" y="337"/>
                    <a:pt x="210" y="337"/>
                  </a:cubicBezTo>
                  <a:cubicBezTo>
                    <a:pt x="264" y="337"/>
                    <a:pt x="315" y="311"/>
                    <a:pt x="342" y="263"/>
                  </a:cubicBezTo>
                  <a:cubicBezTo>
                    <a:pt x="409" y="200"/>
                    <a:pt x="393" y="102"/>
                    <a:pt x="311" y="35"/>
                  </a:cubicBezTo>
                  <a:cubicBezTo>
                    <a:pt x="275" y="13"/>
                    <a:pt x="232" y="0"/>
                    <a:pt x="19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1"/>
            <p:cNvSpPr/>
            <p:nvPr/>
          </p:nvSpPr>
          <p:spPr>
            <a:xfrm>
              <a:off x="1490850" y="4302800"/>
              <a:ext cx="42900" cy="23575"/>
            </a:xfrm>
            <a:custGeom>
              <a:avLst/>
              <a:gdLst/>
              <a:ahLst/>
              <a:cxnLst/>
              <a:rect l="l" t="t" r="r" b="b"/>
              <a:pathLst>
                <a:path w="1716" h="943" extrusionOk="0">
                  <a:moveTo>
                    <a:pt x="1526" y="1"/>
                  </a:moveTo>
                  <a:cubicBezTo>
                    <a:pt x="900" y="1"/>
                    <a:pt x="282" y="363"/>
                    <a:pt x="0" y="926"/>
                  </a:cubicBezTo>
                  <a:lnTo>
                    <a:pt x="63" y="942"/>
                  </a:lnTo>
                  <a:cubicBezTo>
                    <a:pt x="703" y="828"/>
                    <a:pt x="1292" y="487"/>
                    <a:pt x="1716" y="12"/>
                  </a:cubicBezTo>
                  <a:cubicBezTo>
                    <a:pt x="1653" y="4"/>
                    <a:pt x="1589" y="1"/>
                    <a:pt x="152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1"/>
            <p:cNvSpPr/>
            <p:nvPr/>
          </p:nvSpPr>
          <p:spPr>
            <a:xfrm>
              <a:off x="1429125" y="4191325"/>
              <a:ext cx="38800" cy="11425"/>
            </a:xfrm>
            <a:custGeom>
              <a:avLst/>
              <a:gdLst/>
              <a:ahLst/>
              <a:cxnLst/>
              <a:rect l="l" t="t" r="r" b="b"/>
              <a:pathLst>
                <a:path w="1552" h="457" extrusionOk="0">
                  <a:moveTo>
                    <a:pt x="764" y="0"/>
                  </a:moveTo>
                  <a:cubicBezTo>
                    <a:pt x="486" y="0"/>
                    <a:pt x="208" y="91"/>
                    <a:pt x="1" y="267"/>
                  </a:cubicBezTo>
                  <a:lnTo>
                    <a:pt x="16" y="318"/>
                  </a:lnTo>
                  <a:cubicBezTo>
                    <a:pt x="249" y="412"/>
                    <a:pt x="497" y="456"/>
                    <a:pt x="745" y="456"/>
                  </a:cubicBezTo>
                  <a:cubicBezTo>
                    <a:pt x="1019" y="456"/>
                    <a:pt x="1294" y="402"/>
                    <a:pt x="1551" y="299"/>
                  </a:cubicBezTo>
                  <a:cubicBezTo>
                    <a:pt x="1343" y="98"/>
                    <a:pt x="1054" y="0"/>
                    <a:pt x="764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1"/>
            <p:cNvSpPr/>
            <p:nvPr/>
          </p:nvSpPr>
          <p:spPr>
            <a:xfrm>
              <a:off x="1374275" y="4240475"/>
              <a:ext cx="36825" cy="51150"/>
            </a:xfrm>
            <a:custGeom>
              <a:avLst/>
              <a:gdLst/>
              <a:ahLst/>
              <a:cxnLst/>
              <a:rect l="l" t="t" r="r" b="b"/>
              <a:pathLst>
                <a:path w="1473" h="2046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821"/>
                    <a:pt x="754" y="1555"/>
                    <a:pt x="1457" y="2046"/>
                  </a:cubicBezTo>
                  <a:lnTo>
                    <a:pt x="1473" y="1865"/>
                  </a:lnTo>
                  <a:cubicBezTo>
                    <a:pt x="1245" y="1080"/>
                    <a:pt x="703" y="413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3" name="Google Shape;1013;p11"/>
          <p:cNvGrpSpPr/>
          <p:nvPr/>
        </p:nvGrpSpPr>
        <p:grpSpPr>
          <a:xfrm rot="-446774" flipH="1">
            <a:off x="115519" y="1948237"/>
            <a:ext cx="1814176" cy="1701037"/>
            <a:chOff x="2475998" y="540138"/>
            <a:chExt cx="1814116" cy="1700980"/>
          </a:xfrm>
        </p:grpSpPr>
        <p:sp>
          <p:nvSpPr>
            <p:cNvPr id="1014" name="Google Shape;1014;p11"/>
            <p:cNvSpPr/>
            <p:nvPr/>
          </p:nvSpPr>
          <p:spPr>
            <a:xfrm>
              <a:off x="3138706" y="1377967"/>
              <a:ext cx="106248" cy="506931"/>
            </a:xfrm>
            <a:custGeom>
              <a:avLst/>
              <a:gdLst/>
              <a:ahLst/>
              <a:cxnLst/>
              <a:rect l="l" t="t" r="r" b="b"/>
              <a:pathLst>
                <a:path w="1049" h="5005" extrusionOk="0">
                  <a:moveTo>
                    <a:pt x="589" y="1"/>
                  </a:moveTo>
                  <a:lnTo>
                    <a:pt x="589" y="1"/>
                  </a:lnTo>
                  <a:cubicBezTo>
                    <a:pt x="719" y="1684"/>
                    <a:pt x="523" y="3368"/>
                    <a:pt x="0" y="5005"/>
                  </a:cubicBezTo>
                  <a:lnTo>
                    <a:pt x="899" y="4742"/>
                  </a:lnTo>
                  <a:cubicBezTo>
                    <a:pt x="1048" y="3172"/>
                    <a:pt x="950" y="1571"/>
                    <a:pt x="589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1"/>
            <p:cNvSpPr/>
            <p:nvPr/>
          </p:nvSpPr>
          <p:spPr>
            <a:xfrm>
              <a:off x="3180030" y="1548531"/>
              <a:ext cx="117794" cy="357840"/>
            </a:xfrm>
            <a:custGeom>
              <a:avLst/>
              <a:gdLst/>
              <a:ahLst/>
              <a:cxnLst/>
              <a:rect l="l" t="t" r="r" b="b"/>
              <a:pathLst>
                <a:path w="1163" h="3533" extrusionOk="0">
                  <a:moveTo>
                    <a:pt x="1033" y="0"/>
                  </a:moveTo>
                  <a:lnTo>
                    <a:pt x="1033" y="0"/>
                  </a:lnTo>
                  <a:cubicBezTo>
                    <a:pt x="935" y="1209"/>
                    <a:pt x="574" y="2387"/>
                    <a:pt x="1" y="3533"/>
                  </a:cubicBezTo>
                  <a:lnTo>
                    <a:pt x="915" y="3517"/>
                  </a:lnTo>
                  <a:cubicBezTo>
                    <a:pt x="1111" y="2355"/>
                    <a:pt x="1162" y="1178"/>
                    <a:pt x="103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1"/>
            <p:cNvSpPr/>
            <p:nvPr/>
          </p:nvSpPr>
          <p:spPr>
            <a:xfrm>
              <a:off x="3837572" y="1492115"/>
              <a:ext cx="73229" cy="316516"/>
            </a:xfrm>
            <a:custGeom>
              <a:avLst/>
              <a:gdLst/>
              <a:ahLst/>
              <a:cxnLst/>
              <a:rect l="l" t="t" r="r" b="b"/>
              <a:pathLst>
                <a:path w="723" h="3125" extrusionOk="0">
                  <a:moveTo>
                    <a:pt x="475" y="0"/>
                  </a:moveTo>
                  <a:cubicBezTo>
                    <a:pt x="393" y="1048"/>
                    <a:pt x="232" y="2096"/>
                    <a:pt x="1" y="3124"/>
                  </a:cubicBezTo>
                  <a:lnTo>
                    <a:pt x="687" y="2979"/>
                  </a:lnTo>
                  <a:cubicBezTo>
                    <a:pt x="723" y="1982"/>
                    <a:pt x="656" y="981"/>
                    <a:pt x="47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1"/>
            <p:cNvSpPr/>
            <p:nvPr/>
          </p:nvSpPr>
          <p:spPr>
            <a:xfrm>
              <a:off x="3882543" y="1305244"/>
              <a:ext cx="132481" cy="518478"/>
            </a:xfrm>
            <a:custGeom>
              <a:avLst/>
              <a:gdLst/>
              <a:ahLst/>
              <a:cxnLst/>
              <a:rect l="l" t="t" r="r" b="b"/>
              <a:pathLst>
                <a:path w="1308" h="5119" extrusionOk="0">
                  <a:moveTo>
                    <a:pt x="899" y="0"/>
                  </a:moveTo>
                  <a:cubicBezTo>
                    <a:pt x="816" y="1731"/>
                    <a:pt x="506" y="3450"/>
                    <a:pt x="0" y="5118"/>
                  </a:cubicBezTo>
                  <a:lnTo>
                    <a:pt x="1142" y="4824"/>
                  </a:lnTo>
                  <a:cubicBezTo>
                    <a:pt x="1307" y="3219"/>
                    <a:pt x="1225" y="1602"/>
                    <a:pt x="89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1"/>
            <p:cNvSpPr/>
            <p:nvPr/>
          </p:nvSpPr>
          <p:spPr>
            <a:xfrm>
              <a:off x="3965191" y="1440764"/>
              <a:ext cx="101082" cy="354700"/>
            </a:xfrm>
            <a:custGeom>
              <a:avLst/>
              <a:gdLst/>
              <a:ahLst/>
              <a:cxnLst/>
              <a:rect l="l" t="t" r="r" b="b"/>
              <a:pathLst>
                <a:path w="998" h="3502" extrusionOk="0">
                  <a:moveTo>
                    <a:pt x="997" y="1"/>
                  </a:moveTo>
                  <a:cubicBezTo>
                    <a:pt x="703" y="1178"/>
                    <a:pt x="377" y="2340"/>
                    <a:pt x="0" y="3502"/>
                  </a:cubicBezTo>
                  <a:lnTo>
                    <a:pt x="884" y="3419"/>
                  </a:lnTo>
                  <a:cubicBezTo>
                    <a:pt x="915" y="2273"/>
                    <a:pt x="950" y="1131"/>
                    <a:pt x="99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1"/>
            <p:cNvSpPr/>
            <p:nvPr/>
          </p:nvSpPr>
          <p:spPr>
            <a:xfrm>
              <a:off x="4033153" y="1362876"/>
              <a:ext cx="256960" cy="452541"/>
            </a:xfrm>
            <a:custGeom>
              <a:avLst/>
              <a:gdLst/>
              <a:ahLst/>
              <a:cxnLst/>
              <a:rect l="l" t="t" r="r" b="b"/>
              <a:pathLst>
                <a:path w="2537" h="4468" extrusionOk="0">
                  <a:moveTo>
                    <a:pt x="1932" y="0"/>
                  </a:moveTo>
                  <a:cubicBezTo>
                    <a:pt x="1932" y="1410"/>
                    <a:pt x="1700" y="2830"/>
                    <a:pt x="1245" y="4141"/>
                  </a:cubicBezTo>
                  <a:cubicBezTo>
                    <a:pt x="1127" y="3176"/>
                    <a:pt x="1127" y="2195"/>
                    <a:pt x="1225" y="1229"/>
                  </a:cubicBezTo>
                  <a:lnTo>
                    <a:pt x="1225" y="1229"/>
                  </a:lnTo>
                  <a:cubicBezTo>
                    <a:pt x="931" y="2226"/>
                    <a:pt x="754" y="3258"/>
                    <a:pt x="672" y="4302"/>
                  </a:cubicBezTo>
                  <a:cubicBezTo>
                    <a:pt x="475" y="3337"/>
                    <a:pt x="295" y="2355"/>
                    <a:pt x="295" y="1359"/>
                  </a:cubicBezTo>
                  <a:cubicBezTo>
                    <a:pt x="32" y="2355"/>
                    <a:pt x="1" y="3454"/>
                    <a:pt x="197" y="4467"/>
                  </a:cubicBezTo>
                  <a:lnTo>
                    <a:pt x="2289" y="4467"/>
                  </a:lnTo>
                  <a:cubicBezTo>
                    <a:pt x="2454" y="3780"/>
                    <a:pt x="2536" y="3078"/>
                    <a:pt x="2536" y="2355"/>
                  </a:cubicBezTo>
                  <a:lnTo>
                    <a:pt x="2536" y="2355"/>
                  </a:lnTo>
                  <a:cubicBezTo>
                    <a:pt x="2403" y="2964"/>
                    <a:pt x="2159" y="3533"/>
                    <a:pt x="1834" y="4024"/>
                  </a:cubicBezTo>
                  <a:cubicBezTo>
                    <a:pt x="2030" y="2701"/>
                    <a:pt x="2061" y="1343"/>
                    <a:pt x="1932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1"/>
            <p:cNvSpPr/>
            <p:nvPr/>
          </p:nvSpPr>
          <p:spPr>
            <a:xfrm>
              <a:off x="2734376" y="1300079"/>
              <a:ext cx="195683" cy="773716"/>
            </a:xfrm>
            <a:custGeom>
              <a:avLst/>
              <a:gdLst/>
              <a:ahLst/>
              <a:cxnLst/>
              <a:rect l="l" t="t" r="r" b="b"/>
              <a:pathLst>
                <a:path w="1932" h="7639" extrusionOk="0">
                  <a:moveTo>
                    <a:pt x="1033" y="0"/>
                  </a:moveTo>
                  <a:lnTo>
                    <a:pt x="1033" y="0"/>
                  </a:lnTo>
                  <a:cubicBezTo>
                    <a:pt x="1" y="2371"/>
                    <a:pt x="346" y="5087"/>
                    <a:pt x="786" y="7638"/>
                  </a:cubicBezTo>
                  <a:lnTo>
                    <a:pt x="1932" y="6936"/>
                  </a:lnTo>
                  <a:cubicBezTo>
                    <a:pt x="1096" y="4726"/>
                    <a:pt x="786" y="2340"/>
                    <a:pt x="103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1"/>
            <p:cNvSpPr/>
            <p:nvPr/>
          </p:nvSpPr>
          <p:spPr>
            <a:xfrm>
              <a:off x="2709764" y="1498800"/>
              <a:ext cx="182212" cy="553523"/>
            </a:xfrm>
            <a:custGeom>
              <a:avLst/>
              <a:gdLst/>
              <a:ahLst/>
              <a:cxnLst/>
              <a:rect l="l" t="t" r="r" b="b"/>
              <a:pathLst>
                <a:path w="1799" h="5465" extrusionOk="0">
                  <a:moveTo>
                    <a:pt x="16" y="1"/>
                  </a:moveTo>
                  <a:lnTo>
                    <a:pt x="16" y="1"/>
                  </a:lnTo>
                  <a:cubicBezTo>
                    <a:pt x="1" y="1834"/>
                    <a:pt x="197" y="3682"/>
                    <a:pt x="605" y="5464"/>
                  </a:cubicBezTo>
                  <a:lnTo>
                    <a:pt x="1798" y="5350"/>
                  </a:lnTo>
                  <a:cubicBezTo>
                    <a:pt x="884" y="3698"/>
                    <a:pt x="279" y="1881"/>
                    <a:pt x="1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1"/>
            <p:cNvSpPr/>
            <p:nvPr/>
          </p:nvSpPr>
          <p:spPr>
            <a:xfrm>
              <a:off x="2848929" y="1505586"/>
              <a:ext cx="135621" cy="541571"/>
            </a:xfrm>
            <a:custGeom>
              <a:avLst/>
              <a:gdLst/>
              <a:ahLst/>
              <a:cxnLst/>
              <a:rect l="l" t="t" r="r" b="b"/>
              <a:pathLst>
                <a:path w="1339" h="5347" extrusionOk="0">
                  <a:moveTo>
                    <a:pt x="785" y="1"/>
                  </a:moveTo>
                  <a:cubicBezTo>
                    <a:pt x="228" y="1716"/>
                    <a:pt x="0" y="3533"/>
                    <a:pt x="114" y="5346"/>
                  </a:cubicBezTo>
                  <a:lnTo>
                    <a:pt x="1339" y="4907"/>
                  </a:lnTo>
                  <a:cubicBezTo>
                    <a:pt x="817" y="3337"/>
                    <a:pt x="636" y="1653"/>
                    <a:pt x="785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1"/>
            <p:cNvSpPr/>
            <p:nvPr/>
          </p:nvSpPr>
          <p:spPr>
            <a:xfrm>
              <a:off x="3680175" y="1352950"/>
              <a:ext cx="127720" cy="777261"/>
            </a:xfrm>
            <a:custGeom>
              <a:avLst/>
              <a:gdLst/>
              <a:ahLst/>
              <a:cxnLst/>
              <a:rect l="l" t="t" r="r" b="b"/>
              <a:pathLst>
                <a:path w="1261" h="7674" extrusionOk="0">
                  <a:moveTo>
                    <a:pt x="981" y="0"/>
                  </a:moveTo>
                  <a:cubicBezTo>
                    <a:pt x="950" y="475"/>
                    <a:pt x="903" y="982"/>
                    <a:pt x="821" y="1472"/>
                  </a:cubicBezTo>
                  <a:cubicBezTo>
                    <a:pt x="707" y="2293"/>
                    <a:pt x="510" y="3062"/>
                    <a:pt x="361" y="3862"/>
                  </a:cubicBezTo>
                  <a:cubicBezTo>
                    <a:pt x="149" y="5024"/>
                    <a:pt x="20" y="6331"/>
                    <a:pt x="0" y="7442"/>
                  </a:cubicBezTo>
                  <a:lnTo>
                    <a:pt x="0" y="7674"/>
                  </a:lnTo>
                  <a:cubicBezTo>
                    <a:pt x="98" y="7002"/>
                    <a:pt x="314" y="6559"/>
                    <a:pt x="475" y="6068"/>
                  </a:cubicBezTo>
                  <a:cubicBezTo>
                    <a:pt x="785" y="5201"/>
                    <a:pt x="1048" y="3992"/>
                    <a:pt x="1146" y="2815"/>
                  </a:cubicBezTo>
                  <a:cubicBezTo>
                    <a:pt x="1260" y="1621"/>
                    <a:pt x="1197" y="475"/>
                    <a:pt x="98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1"/>
            <p:cNvSpPr/>
            <p:nvPr/>
          </p:nvSpPr>
          <p:spPr>
            <a:xfrm>
              <a:off x="3676934" y="1363787"/>
              <a:ext cx="111008" cy="755181"/>
            </a:xfrm>
            <a:custGeom>
              <a:avLst/>
              <a:gdLst/>
              <a:ahLst/>
              <a:cxnLst/>
              <a:rect l="l" t="t" r="r" b="b"/>
              <a:pathLst>
                <a:path w="1096" h="7456" extrusionOk="0">
                  <a:moveTo>
                    <a:pt x="1023" y="0"/>
                  </a:moveTo>
                  <a:cubicBezTo>
                    <a:pt x="1011" y="0"/>
                    <a:pt x="998" y="9"/>
                    <a:pt x="998" y="27"/>
                  </a:cubicBezTo>
                  <a:cubicBezTo>
                    <a:pt x="1033" y="1302"/>
                    <a:pt x="900" y="2578"/>
                    <a:pt x="672" y="3818"/>
                  </a:cubicBezTo>
                  <a:cubicBezTo>
                    <a:pt x="460" y="5031"/>
                    <a:pt x="115" y="6193"/>
                    <a:pt x="1" y="7417"/>
                  </a:cubicBezTo>
                  <a:cubicBezTo>
                    <a:pt x="1" y="7443"/>
                    <a:pt x="14" y="7456"/>
                    <a:pt x="28" y="7456"/>
                  </a:cubicBezTo>
                  <a:cubicBezTo>
                    <a:pt x="43" y="7456"/>
                    <a:pt x="60" y="7443"/>
                    <a:pt x="68" y="7417"/>
                  </a:cubicBezTo>
                  <a:cubicBezTo>
                    <a:pt x="166" y="6193"/>
                    <a:pt x="523" y="4996"/>
                    <a:pt x="739" y="3787"/>
                  </a:cubicBezTo>
                  <a:cubicBezTo>
                    <a:pt x="966" y="2543"/>
                    <a:pt x="1096" y="1287"/>
                    <a:pt x="1049" y="27"/>
                  </a:cubicBezTo>
                  <a:cubicBezTo>
                    <a:pt x="1049" y="9"/>
                    <a:pt x="1036" y="0"/>
                    <a:pt x="102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1"/>
            <p:cNvSpPr/>
            <p:nvPr/>
          </p:nvSpPr>
          <p:spPr>
            <a:xfrm>
              <a:off x="3696887" y="1377967"/>
              <a:ext cx="109388" cy="679116"/>
            </a:xfrm>
            <a:custGeom>
              <a:avLst/>
              <a:gdLst/>
              <a:ahLst/>
              <a:cxnLst/>
              <a:rect l="l" t="t" r="r" b="b"/>
              <a:pathLst>
                <a:path w="1080" h="6705" extrusionOk="0">
                  <a:moveTo>
                    <a:pt x="899" y="1"/>
                  </a:moveTo>
                  <a:lnTo>
                    <a:pt x="899" y="83"/>
                  </a:lnTo>
                  <a:cubicBezTo>
                    <a:pt x="1013" y="1127"/>
                    <a:pt x="934" y="2666"/>
                    <a:pt x="671" y="4008"/>
                  </a:cubicBezTo>
                  <a:cubicBezTo>
                    <a:pt x="491" y="4989"/>
                    <a:pt x="247" y="5837"/>
                    <a:pt x="0" y="6704"/>
                  </a:cubicBezTo>
                  <a:cubicBezTo>
                    <a:pt x="98" y="6394"/>
                    <a:pt x="212" y="6116"/>
                    <a:pt x="310" y="5821"/>
                  </a:cubicBezTo>
                  <a:cubicBezTo>
                    <a:pt x="620" y="4954"/>
                    <a:pt x="883" y="3745"/>
                    <a:pt x="981" y="2568"/>
                  </a:cubicBezTo>
                  <a:cubicBezTo>
                    <a:pt x="1079" y="1539"/>
                    <a:pt x="1048" y="558"/>
                    <a:pt x="8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1"/>
            <p:cNvSpPr/>
            <p:nvPr/>
          </p:nvSpPr>
          <p:spPr>
            <a:xfrm>
              <a:off x="3680175" y="2108232"/>
              <a:ext cx="3646" cy="13673"/>
            </a:xfrm>
            <a:custGeom>
              <a:avLst/>
              <a:gdLst/>
              <a:ahLst/>
              <a:cxnLst/>
              <a:rect l="l" t="t" r="r" b="b"/>
              <a:pathLst>
                <a:path w="36" h="135" extrusionOk="0">
                  <a:moveTo>
                    <a:pt x="36" y="1"/>
                  </a:moveTo>
                  <a:cubicBezTo>
                    <a:pt x="21" y="33"/>
                    <a:pt x="20" y="76"/>
                    <a:pt x="4" y="123"/>
                  </a:cubicBezTo>
                  <a:lnTo>
                    <a:pt x="4" y="123"/>
                  </a:lnTo>
                  <a:lnTo>
                    <a:pt x="36" y="36"/>
                  </a:lnTo>
                  <a:lnTo>
                    <a:pt x="36" y="1"/>
                  </a:lnTo>
                  <a:close/>
                  <a:moveTo>
                    <a:pt x="4" y="123"/>
                  </a:moveTo>
                  <a:lnTo>
                    <a:pt x="0" y="134"/>
                  </a:lnTo>
                  <a:cubicBezTo>
                    <a:pt x="2" y="130"/>
                    <a:pt x="3" y="127"/>
                    <a:pt x="4" y="123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1"/>
            <p:cNvSpPr/>
            <p:nvPr/>
          </p:nvSpPr>
          <p:spPr>
            <a:xfrm>
              <a:off x="3624063" y="1472162"/>
              <a:ext cx="82851" cy="768956"/>
            </a:xfrm>
            <a:custGeom>
              <a:avLst/>
              <a:gdLst/>
              <a:ahLst/>
              <a:cxnLst/>
              <a:rect l="l" t="t" r="r" b="b"/>
              <a:pathLst>
                <a:path w="818" h="7592" extrusionOk="0">
                  <a:moveTo>
                    <a:pt x="378" y="1"/>
                  </a:moveTo>
                  <a:lnTo>
                    <a:pt x="378" y="1"/>
                  </a:lnTo>
                  <a:cubicBezTo>
                    <a:pt x="393" y="476"/>
                    <a:pt x="393" y="966"/>
                    <a:pt x="358" y="1441"/>
                  </a:cubicBezTo>
                  <a:cubicBezTo>
                    <a:pt x="311" y="2277"/>
                    <a:pt x="197" y="3027"/>
                    <a:pt x="115" y="3847"/>
                  </a:cubicBezTo>
                  <a:cubicBezTo>
                    <a:pt x="17" y="4989"/>
                    <a:pt x="1" y="6281"/>
                    <a:pt x="115" y="7360"/>
                  </a:cubicBezTo>
                  <a:lnTo>
                    <a:pt x="115" y="7592"/>
                  </a:lnTo>
                  <a:cubicBezTo>
                    <a:pt x="162" y="6920"/>
                    <a:pt x="327" y="6461"/>
                    <a:pt x="456" y="5955"/>
                  </a:cubicBezTo>
                  <a:cubicBezTo>
                    <a:pt x="688" y="5088"/>
                    <a:pt x="817" y="3879"/>
                    <a:pt x="817" y="2701"/>
                  </a:cubicBezTo>
                  <a:cubicBezTo>
                    <a:pt x="817" y="1539"/>
                    <a:pt x="637" y="429"/>
                    <a:pt x="3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1"/>
            <p:cNvSpPr/>
            <p:nvPr/>
          </p:nvSpPr>
          <p:spPr>
            <a:xfrm>
              <a:off x="3630444" y="1482493"/>
              <a:ext cx="53377" cy="747382"/>
            </a:xfrm>
            <a:custGeom>
              <a:avLst/>
              <a:gdLst/>
              <a:ahLst/>
              <a:cxnLst/>
              <a:rect l="l" t="t" r="r" b="b"/>
              <a:pathLst>
                <a:path w="527" h="7379" extrusionOk="0">
                  <a:moveTo>
                    <a:pt x="337" y="1"/>
                  </a:moveTo>
                  <a:cubicBezTo>
                    <a:pt x="321" y="1"/>
                    <a:pt x="303" y="19"/>
                    <a:pt x="315" y="48"/>
                  </a:cubicBezTo>
                  <a:cubicBezTo>
                    <a:pt x="476" y="1257"/>
                    <a:pt x="460" y="2485"/>
                    <a:pt x="362" y="3694"/>
                  </a:cubicBezTo>
                  <a:cubicBezTo>
                    <a:pt x="248" y="4923"/>
                    <a:pt x="1" y="6116"/>
                    <a:pt x="20" y="7340"/>
                  </a:cubicBezTo>
                  <a:cubicBezTo>
                    <a:pt x="20" y="7366"/>
                    <a:pt x="32" y="7379"/>
                    <a:pt x="44" y="7379"/>
                  </a:cubicBezTo>
                  <a:cubicBezTo>
                    <a:pt x="56" y="7379"/>
                    <a:pt x="67" y="7366"/>
                    <a:pt x="67" y="7340"/>
                  </a:cubicBezTo>
                  <a:cubicBezTo>
                    <a:pt x="67" y="6116"/>
                    <a:pt x="295" y="4923"/>
                    <a:pt x="413" y="3694"/>
                  </a:cubicBezTo>
                  <a:cubicBezTo>
                    <a:pt x="527" y="2485"/>
                    <a:pt x="527" y="1241"/>
                    <a:pt x="362" y="32"/>
                  </a:cubicBezTo>
                  <a:cubicBezTo>
                    <a:pt x="362" y="11"/>
                    <a:pt x="350" y="1"/>
                    <a:pt x="33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1"/>
            <p:cNvSpPr/>
            <p:nvPr/>
          </p:nvSpPr>
          <p:spPr>
            <a:xfrm>
              <a:off x="3647156" y="1495660"/>
              <a:ext cx="59758" cy="672330"/>
            </a:xfrm>
            <a:custGeom>
              <a:avLst/>
              <a:gdLst/>
              <a:ahLst/>
              <a:cxnLst/>
              <a:rect l="l" t="t" r="r" b="b"/>
              <a:pathLst>
                <a:path w="590" h="6638" extrusionOk="0">
                  <a:moveTo>
                    <a:pt x="248" y="0"/>
                  </a:moveTo>
                  <a:lnTo>
                    <a:pt x="248" y="0"/>
                  </a:lnTo>
                  <a:cubicBezTo>
                    <a:pt x="252" y="11"/>
                    <a:pt x="256" y="21"/>
                    <a:pt x="260" y="31"/>
                  </a:cubicBezTo>
                  <a:lnTo>
                    <a:pt x="260" y="31"/>
                  </a:lnTo>
                  <a:cubicBezTo>
                    <a:pt x="258" y="23"/>
                    <a:pt x="254" y="13"/>
                    <a:pt x="248" y="0"/>
                  </a:cubicBezTo>
                  <a:close/>
                  <a:moveTo>
                    <a:pt x="260" y="31"/>
                  </a:moveTo>
                  <a:cubicBezTo>
                    <a:pt x="263" y="44"/>
                    <a:pt x="263" y="54"/>
                    <a:pt x="263" y="63"/>
                  </a:cubicBezTo>
                  <a:cubicBezTo>
                    <a:pt x="475" y="1095"/>
                    <a:pt x="542" y="2583"/>
                    <a:pt x="409" y="3910"/>
                  </a:cubicBezTo>
                  <a:cubicBezTo>
                    <a:pt x="326" y="4907"/>
                    <a:pt x="150" y="5754"/>
                    <a:pt x="0" y="6637"/>
                  </a:cubicBezTo>
                  <a:cubicBezTo>
                    <a:pt x="67" y="6312"/>
                    <a:pt x="150" y="6033"/>
                    <a:pt x="228" y="5723"/>
                  </a:cubicBezTo>
                  <a:cubicBezTo>
                    <a:pt x="460" y="4856"/>
                    <a:pt x="589" y="3647"/>
                    <a:pt x="589" y="2469"/>
                  </a:cubicBezTo>
                  <a:cubicBezTo>
                    <a:pt x="589" y="1492"/>
                    <a:pt x="465" y="559"/>
                    <a:pt x="260" y="3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1"/>
            <p:cNvSpPr/>
            <p:nvPr/>
          </p:nvSpPr>
          <p:spPr>
            <a:xfrm>
              <a:off x="3635610" y="2219544"/>
              <a:ext cx="1722" cy="13268"/>
            </a:xfrm>
            <a:custGeom>
              <a:avLst/>
              <a:gdLst/>
              <a:ahLst/>
              <a:cxnLst/>
              <a:rect l="l" t="t" r="r" b="b"/>
              <a:pathLst>
                <a:path w="17" h="131" extrusionOk="0">
                  <a:moveTo>
                    <a:pt x="16" y="1"/>
                  </a:moveTo>
                  <a:cubicBezTo>
                    <a:pt x="16" y="6"/>
                    <a:pt x="16" y="11"/>
                    <a:pt x="16" y="17"/>
                  </a:cubicBezTo>
                  <a:lnTo>
                    <a:pt x="16" y="17"/>
                  </a:lnTo>
                  <a:lnTo>
                    <a:pt x="16" y="16"/>
                  </a:lnTo>
                  <a:lnTo>
                    <a:pt x="16" y="1"/>
                  </a:lnTo>
                  <a:close/>
                  <a:moveTo>
                    <a:pt x="16" y="17"/>
                  </a:moveTo>
                  <a:lnTo>
                    <a:pt x="1" y="130"/>
                  </a:lnTo>
                  <a:cubicBezTo>
                    <a:pt x="14" y="87"/>
                    <a:pt x="16" y="47"/>
                    <a:pt x="16" y="17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1"/>
            <p:cNvSpPr/>
            <p:nvPr/>
          </p:nvSpPr>
          <p:spPr>
            <a:xfrm>
              <a:off x="3451575" y="1219760"/>
              <a:ext cx="178464" cy="596366"/>
            </a:xfrm>
            <a:custGeom>
              <a:avLst/>
              <a:gdLst/>
              <a:ahLst/>
              <a:cxnLst/>
              <a:rect l="l" t="t" r="r" b="b"/>
              <a:pathLst>
                <a:path w="1762" h="5888" extrusionOk="0">
                  <a:moveTo>
                    <a:pt x="1727" y="1"/>
                  </a:moveTo>
                  <a:cubicBezTo>
                    <a:pt x="1718" y="1"/>
                    <a:pt x="1709" y="8"/>
                    <a:pt x="1704" y="24"/>
                  </a:cubicBezTo>
                  <a:cubicBezTo>
                    <a:pt x="589" y="1759"/>
                    <a:pt x="0" y="3804"/>
                    <a:pt x="51" y="5864"/>
                  </a:cubicBezTo>
                  <a:cubicBezTo>
                    <a:pt x="51" y="5880"/>
                    <a:pt x="68" y="5888"/>
                    <a:pt x="85" y="5888"/>
                  </a:cubicBezTo>
                  <a:cubicBezTo>
                    <a:pt x="101" y="5888"/>
                    <a:pt x="118" y="5880"/>
                    <a:pt x="118" y="5864"/>
                  </a:cubicBezTo>
                  <a:cubicBezTo>
                    <a:pt x="67" y="3804"/>
                    <a:pt x="656" y="1775"/>
                    <a:pt x="1751" y="59"/>
                  </a:cubicBezTo>
                  <a:cubicBezTo>
                    <a:pt x="1761" y="26"/>
                    <a:pt x="1745" y="1"/>
                    <a:pt x="172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1"/>
            <p:cNvSpPr/>
            <p:nvPr/>
          </p:nvSpPr>
          <p:spPr>
            <a:xfrm>
              <a:off x="3397793" y="1368345"/>
              <a:ext cx="98449" cy="156587"/>
            </a:xfrm>
            <a:custGeom>
              <a:avLst/>
              <a:gdLst/>
              <a:ahLst/>
              <a:cxnLst/>
              <a:rect l="l" t="t" r="r" b="b"/>
              <a:pathLst>
                <a:path w="972" h="1546" extrusionOk="0">
                  <a:moveTo>
                    <a:pt x="39" y="0"/>
                  </a:moveTo>
                  <a:cubicBezTo>
                    <a:pt x="19" y="0"/>
                    <a:pt x="0" y="17"/>
                    <a:pt x="9" y="45"/>
                  </a:cubicBezTo>
                  <a:cubicBezTo>
                    <a:pt x="159" y="618"/>
                    <a:pt x="469" y="1124"/>
                    <a:pt x="908" y="1536"/>
                  </a:cubicBezTo>
                  <a:cubicBezTo>
                    <a:pt x="916" y="1543"/>
                    <a:pt x="924" y="1546"/>
                    <a:pt x="931" y="1546"/>
                  </a:cubicBezTo>
                  <a:cubicBezTo>
                    <a:pt x="955" y="1546"/>
                    <a:pt x="971" y="1510"/>
                    <a:pt x="959" y="1485"/>
                  </a:cubicBezTo>
                  <a:cubicBezTo>
                    <a:pt x="516" y="1093"/>
                    <a:pt x="221" y="586"/>
                    <a:pt x="76" y="29"/>
                  </a:cubicBezTo>
                  <a:cubicBezTo>
                    <a:pt x="70" y="9"/>
                    <a:pt x="54" y="0"/>
                    <a:pt x="39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1"/>
            <p:cNvSpPr/>
            <p:nvPr/>
          </p:nvSpPr>
          <p:spPr>
            <a:xfrm>
              <a:off x="3531084" y="1482088"/>
              <a:ext cx="86396" cy="381338"/>
            </a:xfrm>
            <a:custGeom>
              <a:avLst/>
              <a:gdLst/>
              <a:ahLst/>
              <a:cxnLst/>
              <a:rect l="l" t="t" r="r" b="b"/>
              <a:pathLst>
                <a:path w="853" h="3765" extrusionOk="0">
                  <a:moveTo>
                    <a:pt x="852" y="1"/>
                  </a:moveTo>
                  <a:lnTo>
                    <a:pt x="852" y="1"/>
                  </a:lnTo>
                  <a:cubicBezTo>
                    <a:pt x="393" y="1080"/>
                    <a:pt x="99" y="2226"/>
                    <a:pt x="0" y="3388"/>
                  </a:cubicBezTo>
                  <a:lnTo>
                    <a:pt x="821" y="3765"/>
                  </a:lnTo>
                  <a:cubicBezTo>
                    <a:pt x="656" y="2505"/>
                    <a:pt x="672" y="1245"/>
                    <a:pt x="85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1"/>
            <p:cNvSpPr/>
            <p:nvPr/>
          </p:nvSpPr>
          <p:spPr>
            <a:xfrm>
              <a:off x="3489759" y="1565243"/>
              <a:ext cx="64822" cy="266785"/>
            </a:xfrm>
            <a:custGeom>
              <a:avLst/>
              <a:gdLst/>
              <a:ahLst/>
              <a:cxnLst/>
              <a:rect l="l" t="t" r="r" b="b"/>
              <a:pathLst>
                <a:path w="640" h="2634" extrusionOk="0">
                  <a:moveTo>
                    <a:pt x="393" y="0"/>
                  </a:moveTo>
                  <a:cubicBezTo>
                    <a:pt x="263" y="817"/>
                    <a:pt x="134" y="1617"/>
                    <a:pt x="0" y="2438"/>
                  </a:cubicBezTo>
                  <a:lnTo>
                    <a:pt x="640" y="2634"/>
                  </a:lnTo>
                  <a:cubicBezTo>
                    <a:pt x="526" y="1751"/>
                    <a:pt x="444" y="868"/>
                    <a:pt x="3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1"/>
            <p:cNvSpPr/>
            <p:nvPr/>
          </p:nvSpPr>
          <p:spPr>
            <a:xfrm>
              <a:off x="2994374" y="1536985"/>
              <a:ext cx="53377" cy="318136"/>
            </a:xfrm>
            <a:custGeom>
              <a:avLst/>
              <a:gdLst/>
              <a:ahLst/>
              <a:cxnLst/>
              <a:rect l="l" t="t" r="r" b="b"/>
              <a:pathLst>
                <a:path w="527" h="3141" extrusionOk="0">
                  <a:moveTo>
                    <a:pt x="346" y="1"/>
                  </a:moveTo>
                  <a:cubicBezTo>
                    <a:pt x="279" y="1049"/>
                    <a:pt x="166" y="2093"/>
                    <a:pt x="1" y="3141"/>
                  </a:cubicBezTo>
                  <a:lnTo>
                    <a:pt x="491" y="2991"/>
                  </a:lnTo>
                  <a:cubicBezTo>
                    <a:pt x="527" y="1994"/>
                    <a:pt x="460" y="982"/>
                    <a:pt x="34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1"/>
            <p:cNvSpPr/>
            <p:nvPr/>
          </p:nvSpPr>
          <p:spPr>
            <a:xfrm>
              <a:off x="3026178" y="1351329"/>
              <a:ext cx="94296" cy="518478"/>
            </a:xfrm>
            <a:custGeom>
              <a:avLst/>
              <a:gdLst/>
              <a:ahLst/>
              <a:cxnLst/>
              <a:rect l="l" t="t" r="r" b="b"/>
              <a:pathLst>
                <a:path w="931" h="5119" extrusionOk="0">
                  <a:moveTo>
                    <a:pt x="637" y="1"/>
                  </a:moveTo>
                  <a:cubicBezTo>
                    <a:pt x="589" y="1720"/>
                    <a:pt x="374" y="3435"/>
                    <a:pt x="1" y="5119"/>
                  </a:cubicBezTo>
                  <a:lnTo>
                    <a:pt x="817" y="4824"/>
                  </a:lnTo>
                  <a:cubicBezTo>
                    <a:pt x="931" y="3207"/>
                    <a:pt x="884" y="1586"/>
                    <a:pt x="63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1"/>
            <p:cNvSpPr/>
            <p:nvPr/>
          </p:nvSpPr>
          <p:spPr>
            <a:xfrm>
              <a:off x="3085835" y="1485734"/>
              <a:ext cx="71305" cy="354295"/>
            </a:xfrm>
            <a:custGeom>
              <a:avLst/>
              <a:gdLst/>
              <a:ahLst/>
              <a:cxnLst/>
              <a:rect l="l" t="t" r="r" b="b"/>
              <a:pathLst>
                <a:path w="704" h="3498" extrusionOk="0">
                  <a:moveTo>
                    <a:pt x="703" y="0"/>
                  </a:moveTo>
                  <a:lnTo>
                    <a:pt x="703" y="0"/>
                  </a:lnTo>
                  <a:cubicBezTo>
                    <a:pt x="507" y="1178"/>
                    <a:pt x="260" y="2340"/>
                    <a:pt x="0" y="3497"/>
                  </a:cubicBezTo>
                  <a:lnTo>
                    <a:pt x="636" y="3419"/>
                  </a:lnTo>
                  <a:cubicBezTo>
                    <a:pt x="652" y="2273"/>
                    <a:pt x="687" y="1142"/>
                    <a:pt x="70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1"/>
            <p:cNvSpPr/>
            <p:nvPr/>
          </p:nvSpPr>
          <p:spPr>
            <a:xfrm>
              <a:off x="2475998" y="1293293"/>
              <a:ext cx="139267" cy="879863"/>
            </a:xfrm>
            <a:custGeom>
              <a:avLst/>
              <a:gdLst/>
              <a:ahLst/>
              <a:cxnLst/>
              <a:rect l="l" t="t" r="r" b="b"/>
              <a:pathLst>
                <a:path w="1375" h="8687" extrusionOk="0">
                  <a:moveTo>
                    <a:pt x="868" y="1"/>
                  </a:moveTo>
                  <a:lnTo>
                    <a:pt x="868" y="1"/>
                  </a:lnTo>
                  <a:cubicBezTo>
                    <a:pt x="393" y="589"/>
                    <a:pt x="67" y="1932"/>
                    <a:pt x="36" y="3290"/>
                  </a:cubicBezTo>
                  <a:cubicBezTo>
                    <a:pt x="1" y="4648"/>
                    <a:pt x="232" y="5986"/>
                    <a:pt x="589" y="6920"/>
                  </a:cubicBezTo>
                  <a:cubicBezTo>
                    <a:pt x="801" y="7458"/>
                    <a:pt x="1080" y="7933"/>
                    <a:pt x="1147" y="8686"/>
                  </a:cubicBezTo>
                  <a:lnTo>
                    <a:pt x="1178" y="8408"/>
                  </a:lnTo>
                  <a:cubicBezTo>
                    <a:pt x="1374" y="7132"/>
                    <a:pt x="1374" y="5645"/>
                    <a:pt x="1229" y="4353"/>
                  </a:cubicBezTo>
                  <a:cubicBezTo>
                    <a:pt x="1115" y="3435"/>
                    <a:pt x="919" y="2603"/>
                    <a:pt x="852" y="1669"/>
                  </a:cubicBezTo>
                  <a:cubicBezTo>
                    <a:pt x="821" y="1131"/>
                    <a:pt x="821" y="558"/>
                    <a:pt x="86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1"/>
            <p:cNvSpPr/>
            <p:nvPr/>
          </p:nvSpPr>
          <p:spPr>
            <a:xfrm>
              <a:off x="2522488" y="1306662"/>
              <a:ext cx="78091" cy="852516"/>
            </a:xfrm>
            <a:custGeom>
              <a:avLst/>
              <a:gdLst/>
              <a:ahLst/>
              <a:cxnLst/>
              <a:rect l="l" t="t" r="r" b="b"/>
              <a:pathLst>
                <a:path w="771" h="8417" extrusionOk="0">
                  <a:moveTo>
                    <a:pt x="348" y="1"/>
                  </a:moveTo>
                  <a:cubicBezTo>
                    <a:pt x="336" y="1"/>
                    <a:pt x="327" y="6"/>
                    <a:pt x="327" y="18"/>
                  </a:cubicBezTo>
                  <a:cubicBezTo>
                    <a:pt x="17" y="1423"/>
                    <a:pt x="1" y="2879"/>
                    <a:pt x="166" y="4304"/>
                  </a:cubicBezTo>
                  <a:cubicBezTo>
                    <a:pt x="229" y="4873"/>
                    <a:pt x="362" y="5430"/>
                    <a:pt x="460" y="5988"/>
                  </a:cubicBezTo>
                  <a:cubicBezTo>
                    <a:pt x="605" y="6788"/>
                    <a:pt x="703" y="7589"/>
                    <a:pt x="688" y="8390"/>
                  </a:cubicBezTo>
                  <a:cubicBezTo>
                    <a:pt x="688" y="8407"/>
                    <a:pt x="700" y="8416"/>
                    <a:pt x="711" y="8416"/>
                  </a:cubicBezTo>
                  <a:cubicBezTo>
                    <a:pt x="723" y="8416"/>
                    <a:pt x="735" y="8407"/>
                    <a:pt x="735" y="8390"/>
                  </a:cubicBezTo>
                  <a:cubicBezTo>
                    <a:pt x="770" y="7656"/>
                    <a:pt x="688" y="6918"/>
                    <a:pt x="558" y="6200"/>
                  </a:cubicBezTo>
                  <a:cubicBezTo>
                    <a:pt x="460" y="5579"/>
                    <a:pt x="311" y="4971"/>
                    <a:pt x="229" y="4367"/>
                  </a:cubicBezTo>
                  <a:cubicBezTo>
                    <a:pt x="48" y="2930"/>
                    <a:pt x="83" y="1458"/>
                    <a:pt x="378" y="33"/>
                  </a:cubicBezTo>
                  <a:cubicBezTo>
                    <a:pt x="387" y="14"/>
                    <a:pt x="366" y="1"/>
                    <a:pt x="34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1"/>
            <p:cNvSpPr/>
            <p:nvPr/>
          </p:nvSpPr>
          <p:spPr>
            <a:xfrm>
              <a:off x="2475998" y="1325096"/>
              <a:ext cx="99462" cy="768551"/>
            </a:xfrm>
            <a:custGeom>
              <a:avLst/>
              <a:gdLst/>
              <a:ahLst/>
              <a:cxnLst/>
              <a:rect l="l" t="t" r="r" b="b"/>
              <a:pathLst>
                <a:path w="982" h="7588" extrusionOk="0">
                  <a:moveTo>
                    <a:pt x="656" y="1"/>
                  </a:moveTo>
                  <a:lnTo>
                    <a:pt x="656" y="1"/>
                  </a:lnTo>
                  <a:cubicBezTo>
                    <a:pt x="295" y="668"/>
                    <a:pt x="67" y="1814"/>
                    <a:pt x="36" y="2976"/>
                  </a:cubicBezTo>
                  <a:cubicBezTo>
                    <a:pt x="1" y="4334"/>
                    <a:pt x="232" y="5672"/>
                    <a:pt x="589" y="6606"/>
                  </a:cubicBezTo>
                  <a:cubicBezTo>
                    <a:pt x="723" y="6932"/>
                    <a:pt x="868" y="7226"/>
                    <a:pt x="982" y="7587"/>
                  </a:cubicBezTo>
                  <a:cubicBezTo>
                    <a:pt x="739" y="6606"/>
                    <a:pt x="444" y="5692"/>
                    <a:pt x="311" y="4577"/>
                  </a:cubicBezTo>
                  <a:cubicBezTo>
                    <a:pt x="114" y="3090"/>
                    <a:pt x="248" y="1323"/>
                    <a:pt x="640" y="79"/>
                  </a:cubicBezTo>
                  <a:cubicBezTo>
                    <a:pt x="640" y="48"/>
                    <a:pt x="656" y="32"/>
                    <a:pt x="65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1"/>
            <p:cNvSpPr/>
            <p:nvPr/>
          </p:nvSpPr>
          <p:spPr>
            <a:xfrm>
              <a:off x="2588931" y="2148037"/>
              <a:ext cx="3241" cy="15193"/>
            </a:xfrm>
            <a:custGeom>
              <a:avLst/>
              <a:gdLst/>
              <a:ahLst/>
              <a:cxnLst/>
              <a:rect l="l" t="t" r="r" b="b"/>
              <a:pathLst>
                <a:path w="32" h="150" extrusionOk="0">
                  <a:moveTo>
                    <a:pt x="0" y="0"/>
                  </a:moveTo>
                  <a:cubicBezTo>
                    <a:pt x="0" y="7"/>
                    <a:pt x="2" y="12"/>
                    <a:pt x="5" y="16"/>
                  </a:cubicBezTo>
                  <a:lnTo>
                    <a:pt x="5" y="16"/>
                  </a:lnTo>
                  <a:cubicBezTo>
                    <a:pt x="4" y="10"/>
                    <a:pt x="2" y="5"/>
                    <a:pt x="0" y="0"/>
                  </a:cubicBezTo>
                  <a:close/>
                  <a:moveTo>
                    <a:pt x="5" y="16"/>
                  </a:moveTo>
                  <a:lnTo>
                    <a:pt x="5" y="16"/>
                  </a:lnTo>
                  <a:cubicBezTo>
                    <a:pt x="11" y="34"/>
                    <a:pt x="16" y="52"/>
                    <a:pt x="21" y="70"/>
                  </a:cubicBezTo>
                  <a:lnTo>
                    <a:pt x="21" y="70"/>
                  </a:lnTo>
                  <a:lnTo>
                    <a:pt x="16" y="36"/>
                  </a:lnTo>
                  <a:cubicBezTo>
                    <a:pt x="16" y="26"/>
                    <a:pt x="10" y="22"/>
                    <a:pt x="5" y="16"/>
                  </a:cubicBezTo>
                  <a:close/>
                  <a:moveTo>
                    <a:pt x="21" y="70"/>
                  </a:moveTo>
                  <a:lnTo>
                    <a:pt x="32" y="149"/>
                  </a:lnTo>
                  <a:cubicBezTo>
                    <a:pt x="32" y="122"/>
                    <a:pt x="27" y="96"/>
                    <a:pt x="21" y="7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1"/>
            <p:cNvSpPr/>
            <p:nvPr/>
          </p:nvSpPr>
          <p:spPr>
            <a:xfrm>
              <a:off x="2569079" y="1445929"/>
              <a:ext cx="102602" cy="657644"/>
            </a:xfrm>
            <a:custGeom>
              <a:avLst/>
              <a:gdLst/>
              <a:ahLst/>
              <a:cxnLst/>
              <a:rect l="l" t="t" r="r" b="b"/>
              <a:pathLst>
                <a:path w="1013" h="6493" extrusionOk="0">
                  <a:moveTo>
                    <a:pt x="491" y="1"/>
                  </a:moveTo>
                  <a:lnTo>
                    <a:pt x="491" y="1"/>
                  </a:lnTo>
                  <a:cubicBezTo>
                    <a:pt x="177" y="507"/>
                    <a:pt x="0" y="1555"/>
                    <a:pt x="0" y="2583"/>
                  </a:cubicBezTo>
                  <a:cubicBezTo>
                    <a:pt x="16" y="3596"/>
                    <a:pt x="196" y="4577"/>
                    <a:pt x="471" y="5233"/>
                  </a:cubicBezTo>
                  <a:cubicBezTo>
                    <a:pt x="636" y="5610"/>
                    <a:pt x="832" y="5935"/>
                    <a:pt x="899" y="6493"/>
                  </a:cubicBezTo>
                  <a:lnTo>
                    <a:pt x="899" y="6281"/>
                  </a:lnTo>
                  <a:cubicBezTo>
                    <a:pt x="1013" y="5299"/>
                    <a:pt x="981" y="4169"/>
                    <a:pt x="832" y="3223"/>
                  </a:cubicBezTo>
                  <a:cubicBezTo>
                    <a:pt x="750" y="2552"/>
                    <a:pt x="605" y="1948"/>
                    <a:pt x="522" y="1261"/>
                  </a:cubicBezTo>
                  <a:cubicBezTo>
                    <a:pt x="491" y="849"/>
                    <a:pt x="471" y="425"/>
                    <a:pt x="49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1"/>
            <p:cNvSpPr/>
            <p:nvPr/>
          </p:nvSpPr>
          <p:spPr>
            <a:xfrm>
              <a:off x="2596831" y="1455754"/>
              <a:ext cx="66544" cy="638298"/>
            </a:xfrm>
            <a:custGeom>
              <a:avLst/>
              <a:gdLst/>
              <a:ahLst/>
              <a:cxnLst/>
              <a:rect l="l" t="t" r="r" b="b"/>
              <a:pathLst>
                <a:path w="657" h="6302" extrusionOk="0">
                  <a:moveTo>
                    <a:pt x="182" y="1"/>
                  </a:moveTo>
                  <a:cubicBezTo>
                    <a:pt x="173" y="1"/>
                    <a:pt x="166" y="6"/>
                    <a:pt x="166" y="18"/>
                  </a:cubicBezTo>
                  <a:cubicBezTo>
                    <a:pt x="1" y="1066"/>
                    <a:pt x="1" y="2145"/>
                    <a:pt x="134" y="3189"/>
                  </a:cubicBezTo>
                  <a:cubicBezTo>
                    <a:pt x="279" y="4221"/>
                    <a:pt x="590" y="5218"/>
                    <a:pt x="590" y="6266"/>
                  </a:cubicBezTo>
                  <a:cubicBezTo>
                    <a:pt x="590" y="6290"/>
                    <a:pt x="606" y="6301"/>
                    <a:pt x="623" y="6301"/>
                  </a:cubicBezTo>
                  <a:cubicBezTo>
                    <a:pt x="640" y="6301"/>
                    <a:pt x="656" y="6290"/>
                    <a:pt x="656" y="6266"/>
                  </a:cubicBezTo>
                  <a:cubicBezTo>
                    <a:pt x="656" y="5285"/>
                    <a:pt x="378" y="4366"/>
                    <a:pt x="232" y="3401"/>
                  </a:cubicBezTo>
                  <a:cubicBezTo>
                    <a:pt x="52" y="2290"/>
                    <a:pt x="36" y="1144"/>
                    <a:pt x="217" y="33"/>
                  </a:cubicBezTo>
                  <a:cubicBezTo>
                    <a:pt x="217" y="14"/>
                    <a:pt x="197" y="1"/>
                    <a:pt x="18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1"/>
            <p:cNvSpPr/>
            <p:nvPr/>
          </p:nvSpPr>
          <p:spPr>
            <a:xfrm>
              <a:off x="2569079" y="1472162"/>
              <a:ext cx="77584" cy="573374"/>
            </a:xfrm>
            <a:custGeom>
              <a:avLst/>
              <a:gdLst/>
              <a:ahLst/>
              <a:cxnLst/>
              <a:rect l="l" t="t" r="r" b="b"/>
              <a:pathLst>
                <a:path w="766" h="5661" extrusionOk="0">
                  <a:moveTo>
                    <a:pt x="357" y="1"/>
                  </a:moveTo>
                  <a:lnTo>
                    <a:pt x="357" y="1"/>
                  </a:lnTo>
                  <a:cubicBezTo>
                    <a:pt x="130" y="558"/>
                    <a:pt x="0" y="1441"/>
                    <a:pt x="0" y="2324"/>
                  </a:cubicBezTo>
                  <a:cubicBezTo>
                    <a:pt x="16" y="3337"/>
                    <a:pt x="196" y="4318"/>
                    <a:pt x="471" y="4974"/>
                  </a:cubicBezTo>
                  <a:cubicBezTo>
                    <a:pt x="569" y="5201"/>
                    <a:pt x="667" y="5417"/>
                    <a:pt x="765" y="5661"/>
                  </a:cubicBezTo>
                  <a:cubicBezTo>
                    <a:pt x="569" y="4958"/>
                    <a:pt x="342" y="4318"/>
                    <a:pt x="228" y="3486"/>
                  </a:cubicBezTo>
                  <a:cubicBezTo>
                    <a:pt x="63" y="2391"/>
                    <a:pt x="114" y="1049"/>
                    <a:pt x="342" y="68"/>
                  </a:cubicBezTo>
                  <a:cubicBezTo>
                    <a:pt x="357" y="52"/>
                    <a:pt x="357" y="20"/>
                    <a:pt x="35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1"/>
            <p:cNvSpPr/>
            <p:nvPr/>
          </p:nvSpPr>
          <p:spPr>
            <a:xfrm>
              <a:off x="2656488" y="2085240"/>
              <a:ext cx="3646" cy="10027"/>
            </a:xfrm>
            <a:custGeom>
              <a:avLst/>
              <a:gdLst/>
              <a:ahLst/>
              <a:cxnLst/>
              <a:rect l="l" t="t" r="r" b="b"/>
              <a:pathLst>
                <a:path w="36" h="99" extrusionOk="0">
                  <a:moveTo>
                    <a:pt x="1" y="0"/>
                  </a:moveTo>
                  <a:lnTo>
                    <a:pt x="1" y="31"/>
                  </a:lnTo>
                  <a:lnTo>
                    <a:pt x="36" y="98"/>
                  </a:lnTo>
                  <a:cubicBezTo>
                    <a:pt x="20" y="67"/>
                    <a:pt x="20" y="31"/>
                    <a:pt x="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1"/>
            <p:cNvSpPr/>
            <p:nvPr/>
          </p:nvSpPr>
          <p:spPr>
            <a:xfrm>
              <a:off x="2944745" y="1323577"/>
              <a:ext cx="90751" cy="617839"/>
            </a:xfrm>
            <a:custGeom>
              <a:avLst/>
              <a:gdLst/>
              <a:ahLst/>
              <a:cxnLst/>
              <a:rect l="l" t="t" r="r" b="b"/>
              <a:pathLst>
                <a:path w="896" h="6100" extrusionOk="0">
                  <a:moveTo>
                    <a:pt x="515" y="0"/>
                  </a:moveTo>
                  <a:cubicBezTo>
                    <a:pt x="503" y="0"/>
                    <a:pt x="491" y="10"/>
                    <a:pt x="491" y="31"/>
                  </a:cubicBezTo>
                  <a:cubicBezTo>
                    <a:pt x="0" y="2025"/>
                    <a:pt x="118" y="4152"/>
                    <a:pt x="836" y="6080"/>
                  </a:cubicBezTo>
                  <a:cubicBezTo>
                    <a:pt x="836" y="6094"/>
                    <a:pt x="846" y="6100"/>
                    <a:pt x="858" y="6100"/>
                  </a:cubicBezTo>
                  <a:cubicBezTo>
                    <a:pt x="875" y="6100"/>
                    <a:pt x="895" y="6085"/>
                    <a:pt x="883" y="6064"/>
                  </a:cubicBezTo>
                  <a:cubicBezTo>
                    <a:pt x="181" y="4137"/>
                    <a:pt x="67" y="2025"/>
                    <a:pt x="542" y="47"/>
                  </a:cubicBezTo>
                  <a:cubicBezTo>
                    <a:pt x="551" y="18"/>
                    <a:pt x="533" y="0"/>
                    <a:pt x="51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1"/>
            <p:cNvSpPr/>
            <p:nvPr/>
          </p:nvSpPr>
          <p:spPr>
            <a:xfrm>
              <a:off x="2939984" y="1343024"/>
              <a:ext cx="72824" cy="63607"/>
            </a:xfrm>
            <a:custGeom>
              <a:avLst/>
              <a:gdLst/>
              <a:ahLst/>
              <a:cxnLst/>
              <a:rect l="l" t="t" r="r" b="b"/>
              <a:pathLst>
                <a:path w="719" h="628" extrusionOk="0">
                  <a:moveTo>
                    <a:pt x="718" y="0"/>
                  </a:moveTo>
                  <a:lnTo>
                    <a:pt x="0" y="134"/>
                  </a:lnTo>
                  <a:cubicBezTo>
                    <a:pt x="16" y="181"/>
                    <a:pt x="31" y="216"/>
                    <a:pt x="67" y="263"/>
                  </a:cubicBezTo>
                  <a:cubicBezTo>
                    <a:pt x="98" y="361"/>
                    <a:pt x="130" y="444"/>
                    <a:pt x="196" y="526"/>
                  </a:cubicBezTo>
                  <a:cubicBezTo>
                    <a:pt x="255" y="581"/>
                    <a:pt x="322" y="627"/>
                    <a:pt x="404" y="627"/>
                  </a:cubicBezTo>
                  <a:cubicBezTo>
                    <a:pt x="416" y="627"/>
                    <a:pt x="427" y="626"/>
                    <a:pt x="440" y="624"/>
                  </a:cubicBezTo>
                  <a:cubicBezTo>
                    <a:pt x="538" y="609"/>
                    <a:pt x="604" y="526"/>
                    <a:pt x="655" y="428"/>
                  </a:cubicBezTo>
                  <a:cubicBezTo>
                    <a:pt x="687" y="346"/>
                    <a:pt x="687" y="248"/>
                    <a:pt x="703" y="149"/>
                  </a:cubicBezTo>
                  <a:cubicBezTo>
                    <a:pt x="703" y="98"/>
                    <a:pt x="703" y="51"/>
                    <a:pt x="718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1"/>
            <p:cNvSpPr/>
            <p:nvPr/>
          </p:nvSpPr>
          <p:spPr>
            <a:xfrm>
              <a:off x="2868781" y="1133060"/>
              <a:ext cx="68064" cy="219991"/>
            </a:xfrm>
            <a:custGeom>
              <a:avLst/>
              <a:gdLst/>
              <a:ahLst/>
              <a:cxnLst/>
              <a:rect l="l" t="t" r="r" b="b"/>
              <a:pathLst>
                <a:path w="672" h="2172" extrusionOk="0">
                  <a:moveTo>
                    <a:pt x="382" y="0"/>
                  </a:moveTo>
                  <a:cubicBezTo>
                    <a:pt x="320" y="0"/>
                    <a:pt x="273" y="81"/>
                    <a:pt x="244" y="162"/>
                  </a:cubicBezTo>
                  <a:cubicBezTo>
                    <a:pt x="0" y="833"/>
                    <a:pt x="114" y="1602"/>
                    <a:pt x="522" y="2171"/>
                  </a:cubicBezTo>
                  <a:lnTo>
                    <a:pt x="672" y="719"/>
                  </a:lnTo>
                  <a:cubicBezTo>
                    <a:pt x="652" y="488"/>
                    <a:pt x="589" y="276"/>
                    <a:pt x="491" y="79"/>
                  </a:cubicBezTo>
                  <a:cubicBezTo>
                    <a:pt x="475" y="48"/>
                    <a:pt x="456" y="13"/>
                    <a:pt x="424" y="13"/>
                  </a:cubicBezTo>
                  <a:cubicBezTo>
                    <a:pt x="410" y="4"/>
                    <a:pt x="396" y="0"/>
                    <a:pt x="38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1"/>
            <p:cNvSpPr/>
            <p:nvPr/>
          </p:nvSpPr>
          <p:spPr>
            <a:xfrm>
              <a:off x="2986474" y="1125464"/>
              <a:ext cx="102602" cy="186263"/>
            </a:xfrm>
            <a:custGeom>
              <a:avLst/>
              <a:gdLst/>
              <a:ahLst/>
              <a:cxnLst/>
              <a:rect l="l" t="t" r="r" b="b"/>
              <a:pathLst>
                <a:path w="1013" h="1839" extrusionOk="0">
                  <a:moveTo>
                    <a:pt x="804" y="1"/>
                  </a:moveTo>
                  <a:cubicBezTo>
                    <a:pt x="721" y="1"/>
                    <a:pt x="631" y="65"/>
                    <a:pt x="569" y="139"/>
                  </a:cubicBezTo>
                  <a:cubicBezTo>
                    <a:pt x="373" y="351"/>
                    <a:pt x="244" y="629"/>
                    <a:pt x="161" y="908"/>
                  </a:cubicBezTo>
                  <a:lnTo>
                    <a:pt x="0" y="1363"/>
                  </a:lnTo>
                  <a:lnTo>
                    <a:pt x="326" y="1838"/>
                  </a:lnTo>
                  <a:lnTo>
                    <a:pt x="930" y="841"/>
                  </a:lnTo>
                  <a:cubicBezTo>
                    <a:pt x="997" y="629"/>
                    <a:pt x="1013" y="417"/>
                    <a:pt x="962" y="205"/>
                  </a:cubicBezTo>
                  <a:cubicBezTo>
                    <a:pt x="962" y="139"/>
                    <a:pt x="946" y="56"/>
                    <a:pt x="883" y="25"/>
                  </a:cubicBezTo>
                  <a:cubicBezTo>
                    <a:pt x="859" y="8"/>
                    <a:pt x="832" y="1"/>
                    <a:pt x="8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1"/>
            <p:cNvSpPr/>
            <p:nvPr/>
          </p:nvSpPr>
          <p:spPr>
            <a:xfrm>
              <a:off x="2962976" y="1112195"/>
              <a:ext cx="91156" cy="189606"/>
            </a:xfrm>
            <a:custGeom>
              <a:avLst/>
              <a:gdLst/>
              <a:ahLst/>
              <a:cxnLst/>
              <a:rect l="l" t="t" r="r" b="b"/>
              <a:pathLst>
                <a:path w="900" h="1872" extrusionOk="0">
                  <a:moveTo>
                    <a:pt x="393" y="1"/>
                  </a:moveTo>
                  <a:cubicBezTo>
                    <a:pt x="339" y="1"/>
                    <a:pt x="283" y="19"/>
                    <a:pt x="248" y="58"/>
                  </a:cubicBezTo>
                  <a:cubicBezTo>
                    <a:pt x="181" y="105"/>
                    <a:pt x="150" y="156"/>
                    <a:pt x="115" y="219"/>
                  </a:cubicBezTo>
                  <a:cubicBezTo>
                    <a:pt x="67" y="336"/>
                    <a:pt x="16" y="450"/>
                    <a:pt x="1" y="564"/>
                  </a:cubicBezTo>
                  <a:lnTo>
                    <a:pt x="460" y="1871"/>
                  </a:lnTo>
                  <a:cubicBezTo>
                    <a:pt x="899" y="1184"/>
                    <a:pt x="837" y="694"/>
                    <a:pt x="821" y="450"/>
                  </a:cubicBezTo>
                  <a:cubicBezTo>
                    <a:pt x="801" y="301"/>
                    <a:pt x="786" y="156"/>
                    <a:pt x="672" y="105"/>
                  </a:cubicBezTo>
                  <a:cubicBezTo>
                    <a:pt x="640" y="89"/>
                    <a:pt x="589" y="89"/>
                    <a:pt x="558" y="73"/>
                  </a:cubicBezTo>
                  <a:cubicBezTo>
                    <a:pt x="527" y="58"/>
                    <a:pt x="476" y="22"/>
                    <a:pt x="444" y="7"/>
                  </a:cubicBezTo>
                  <a:cubicBezTo>
                    <a:pt x="428" y="3"/>
                    <a:pt x="410" y="1"/>
                    <a:pt x="393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1"/>
            <p:cNvSpPr/>
            <p:nvPr/>
          </p:nvSpPr>
          <p:spPr>
            <a:xfrm>
              <a:off x="3021012" y="1167699"/>
              <a:ext cx="38286" cy="97841"/>
            </a:xfrm>
            <a:custGeom>
              <a:avLst/>
              <a:gdLst/>
              <a:ahLst/>
              <a:cxnLst/>
              <a:rect l="l" t="t" r="r" b="b"/>
              <a:pathLst>
                <a:path w="378" h="966" extrusionOk="0">
                  <a:moveTo>
                    <a:pt x="378" y="0"/>
                  </a:moveTo>
                  <a:lnTo>
                    <a:pt x="378" y="0"/>
                  </a:lnTo>
                  <a:cubicBezTo>
                    <a:pt x="248" y="326"/>
                    <a:pt x="130" y="636"/>
                    <a:pt x="1" y="966"/>
                  </a:cubicBezTo>
                  <a:lnTo>
                    <a:pt x="99" y="848"/>
                  </a:lnTo>
                  <a:cubicBezTo>
                    <a:pt x="197" y="605"/>
                    <a:pt x="279" y="358"/>
                    <a:pt x="362" y="114"/>
                  </a:cubicBezTo>
                  <a:cubicBezTo>
                    <a:pt x="378" y="83"/>
                    <a:pt x="378" y="32"/>
                    <a:pt x="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1"/>
            <p:cNvSpPr/>
            <p:nvPr/>
          </p:nvSpPr>
          <p:spPr>
            <a:xfrm>
              <a:off x="3052411" y="1158685"/>
              <a:ext cx="13673" cy="21776"/>
            </a:xfrm>
            <a:custGeom>
              <a:avLst/>
              <a:gdLst/>
              <a:ahLst/>
              <a:cxnLst/>
              <a:rect l="l" t="t" r="r" b="b"/>
              <a:pathLst>
                <a:path w="135" h="215" extrusionOk="0">
                  <a:moveTo>
                    <a:pt x="99" y="1"/>
                  </a:moveTo>
                  <a:cubicBezTo>
                    <a:pt x="83" y="1"/>
                    <a:pt x="63" y="15"/>
                    <a:pt x="52" y="38"/>
                  </a:cubicBezTo>
                  <a:cubicBezTo>
                    <a:pt x="36" y="54"/>
                    <a:pt x="16" y="89"/>
                    <a:pt x="1" y="121"/>
                  </a:cubicBezTo>
                  <a:cubicBezTo>
                    <a:pt x="1" y="152"/>
                    <a:pt x="1" y="187"/>
                    <a:pt x="16" y="203"/>
                  </a:cubicBezTo>
                  <a:lnTo>
                    <a:pt x="36" y="203"/>
                  </a:lnTo>
                  <a:cubicBezTo>
                    <a:pt x="36" y="211"/>
                    <a:pt x="40" y="215"/>
                    <a:pt x="46" y="215"/>
                  </a:cubicBezTo>
                  <a:cubicBezTo>
                    <a:pt x="52" y="215"/>
                    <a:pt x="60" y="211"/>
                    <a:pt x="68" y="203"/>
                  </a:cubicBezTo>
                  <a:cubicBezTo>
                    <a:pt x="83" y="203"/>
                    <a:pt x="83" y="187"/>
                    <a:pt x="99" y="172"/>
                  </a:cubicBezTo>
                  <a:cubicBezTo>
                    <a:pt x="115" y="136"/>
                    <a:pt x="134" y="89"/>
                    <a:pt x="134" y="38"/>
                  </a:cubicBezTo>
                  <a:cubicBezTo>
                    <a:pt x="134" y="23"/>
                    <a:pt x="134" y="23"/>
                    <a:pt x="115" y="7"/>
                  </a:cubicBezTo>
                  <a:cubicBezTo>
                    <a:pt x="110" y="3"/>
                    <a:pt x="105" y="1"/>
                    <a:pt x="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1"/>
            <p:cNvSpPr/>
            <p:nvPr/>
          </p:nvSpPr>
          <p:spPr>
            <a:xfrm>
              <a:off x="3004300" y="1192312"/>
              <a:ext cx="25220" cy="101082"/>
            </a:xfrm>
            <a:custGeom>
              <a:avLst/>
              <a:gdLst/>
              <a:ahLst/>
              <a:cxnLst/>
              <a:rect l="l" t="t" r="r" b="b"/>
              <a:pathLst>
                <a:path w="249" h="998" extrusionOk="0">
                  <a:moveTo>
                    <a:pt x="232" y="1"/>
                  </a:moveTo>
                  <a:cubicBezTo>
                    <a:pt x="166" y="330"/>
                    <a:pt x="83" y="656"/>
                    <a:pt x="1" y="998"/>
                  </a:cubicBezTo>
                  <a:lnTo>
                    <a:pt x="83" y="868"/>
                  </a:lnTo>
                  <a:cubicBezTo>
                    <a:pt x="150" y="605"/>
                    <a:pt x="197" y="362"/>
                    <a:pt x="248" y="99"/>
                  </a:cubicBezTo>
                  <a:cubicBezTo>
                    <a:pt x="248" y="67"/>
                    <a:pt x="248" y="16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1"/>
            <p:cNvSpPr/>
            <p:nvPr/>
          </p:nvSpPr>
          <p:spPr>
            <a:xfrm>
              <a:off x="3022633" y="1181981"/>
              <a:ext cx="11648" cy="21979"/>
            </a:xfrm>
            <a:custGeom>
              <a:avLst/>
              <a:gdLst/>
              <a:ahLst/>
              <a:cxnLst/>
              <a:rect l="l" t="t" r="r" b="b"/>
              <a:pathLst>
                <a:path w="115" h="217" extrusionOk="0">
                  <a:moveTo>
                    <a:pt x="88" y="0"/>
                  </a:moveTo>
                  <a:cubicBezTo>
                    <a:pt x="72" y="0"/>
                    <a:pt x="51" y="24"/>
                    <a:pt x="51" y="40"/>
                  </a:cubicBezTo>
                  <a:cubicBezTo>
                    <a:pt x="36" y="71"/>
                    <a:pt x="0" y="103"/>
                    <a:pt x="0" y="138"/>
                  </a:cubicBezTo>
                  <a:cubicBezTo>
                    <a:pt x="0" y="169"/>
                    <a:pt x="0" y="201"/>
                    <a:pt x="36" y="217"/>
                  </a:cubicBezTo>
                  <a:lnTo>
                    <a:pt x="36" y="201"/>
                  </a:lnTo>
                  <a:cubicBezTo>
                    <a:pt x="51" y="217"/>
                    <a:pt x="67" y="217"/>
                    <a:pt x="83" y="217"/>
                  </a:cubicBezTo>
                  <a:cubicBezTo>
                    <a:pt x="83" y="201"/>
                    <a:pt x="99" y="185"/>
                    <a:pt x="99" y="169"/>
                  </a:cubicBezTo>
                  <a:cubicBezTo>
                    <a:pt x="114" y="138"/>
                    <a:pt x="114" y="87"/>
                    <a:pt x="114" y="40"/>
                  </a:cubicBezTo>
                  <a:cubicBezTo>
                    <a:pt x="114" y="20"/>
                    <a:pt x="114" y="5"/>
                    <a:pt x="99" y="5"/>
                  </a:cubicBezTo>
                  <a:cubicBezTo>
                    <a:pt x="96" y="2"/>
                    <a:pt x="92" y="0"/>
                    <a:pt x="8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1"/>
            <p:cNvSpPr/>
            <p:nvPr/>
          </p:nvSpPr>
          <p:spPr>
            <a:xfrm>
              <a:off x="2991235" y="1146227"/>
              <a:ext cx="33120" cy="99462"/>
            </a:xfrm>
            <a:custGeom>
              <a:avLst/>
              <a:gdLst/>
              <a:ahLst/>
              <a:cxnLst/>
              <a:rect l="l" t="t" r="r" b="b"/>
              <a:pathLst>
                <a:path w="327" h="982" extrusionOk="0">
                  <a:moveTo>
                    <a:pt x="310" y="0"/>
                  </a:moveTo>
                  <a:cubicBezTo>
                    <a:pt x="212" y="326"/>
                    <a:pt x="114" y="652"/>
                    <a:pt x="0" y="982"/>
                  </a:cubicBezTo>
                  <a:lnTo>
                    <a:pt x="98" y="864"/>
                  </a:lnTo>
                  <a:cubicBezTo>
                    <a:pt x="165" y="621"/>
                    <a:pt x="248" y="358"/>
                    <a:pt x="310" y="114"/>
                  </a:cubicBezTo>
                  <a:cubicBezTo>
                    <a:pt x="326" y="79"/>
                    <a:pt x="326" y="32"/>
                    <a:pt x="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1"/>
            <p:cNvSpPr/>
            <p:nvPr/>
          </p:nvSpPr>
          <p:spPr>
            <a:xfrm>
              <a:off x="3016252" y="1137415"/>
              <a:ext cx="13268" cy="21979"/>
            </a:xfrm>
            <a:custGeom>
              <a:avLst/>
              <a:gdLst/>
              <a:ahLst/>
              <a:cxnLst/>
              <a:rect l="l" t="t" r="r" b="b"/>
              <a:pathLst>
                <a:path w="131" h="217" extrusionOk="0">
                  <a:moveTo>
                    <a:pt x="104" y="1"/>
                  </a:moveTo>
                  <a:cubicBezTo>
                    <a:pt x="87" y="1"/>
                    <a:pt x="63" y="24"/>
                    <a:pt x="63" y="36"/>
                  </a:cubicBezTo>
                  <a:cubicBezTo>
                    <a:pt x="32" y="52"/>
                    <a:pt x="16" y="87"/>
                    <a:pt x="16" y="119"/>
                  </a:cubicBezTo>
                  <a:cubicBezTo>
                    <a:pt x="1" y="150"/>
                    <a:pt x="16" y="186"/>
                    <a:pt x="32" y="217"/>
                  </a:cubicBezTo>
                  <a:lnTo>
                    <a:pt x="32" y="201"/>
                  </a:lnTo>
                  <a:cubicBezTo>
                    <a:pt x="48" y="217"/>
                    <a:pt x="63" y="217"/>
                    <a:pt x="79" y="217"/>
                  </a:cubicBezTo>
                  <a:cubicBezTo>
                    <a:pt x="99" y="201"/>
                    <a:pt x="99" y="186"/>
                    <a:pt x="114" y="166"/>
                  </a:cubicBezTo>
                  <a:cubicBezTo>
                    <a:pt x="130" y="135"/>
                    <a:pt x="130" y="87"/>
                    <a:pt x="130" y="36"/>
                  </a:cubicBezTo>
                  <a:cubicBezTo>
                    <a:pt x="130" y="21"/>
                    <a:pt x="130" y="5"/>
                    <a:pt x="114" y="5"/>
                  </a:cubicBezTo>
                  <a:cubicBezTo>
                    <a:pt x="111" y="2"/>
                    <a:pt x="108" y="1"/>
                    <a:pt x="104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1"/>
            <p:cNvSpPr/>
            <p:nvPr/>
          </p:nvSpPr>
          <p:spPr>
            <a:xfrm>
              <a:off x="2897040" y="1124349"/>
              <a:ext cx="125695" cy="247743"/>
            </a:xfrm>
            <a:custGeom>
              <a:avLst/>
              <a:gdLst/>
              <a:ahLst/>
              <a:cxnLst/>
              <a:rect l="l" t="t" r="r" b="b"/>
              <a:pathLst>
                <a:path w="1241" h="2446" extrusionOk="0">
                  <a:moveTo>
                    <a:pt x="712" y="0"/>
                  </a:moveTo>
                  <a:cubicBezTo>
                    <a:pt x="665" y="0"/>
                    <a:pt x="617" y="14"/>
                    <a:pt x="589" y="36"/>
                  </a:cubicBezTo>
                  <a:cubicBezTo>
                    <a:pt x="522" y="83"/>
                    <a:pt x="471" y="150"/>
                    <a:pt x="424" y="216"/>
                  </a:cubicBezTo>
                  <a:cubicBezTo>
                    <a:pt x="130" y="672"/>
                    <a:pt x="0" y="1229"/>
                    <a:pt x="47" y="1767"/>
                  </a:cubicBezTo>
                  <a:cubicBezTo>
                    <a:pt x="63" y="1932"/>
                    <a:pt x="98" y="2096"/>
                    <a:pt x="196" y="2226"/>
                  </a:cubicBezTo>
                  <a:cubicBezTo>
                    <a:pt x="256" y="2325"/>
                    <a:pt x="367" y="2397"/>
                    <a:pt x="490" y="2397"/>
                  </a:cubicBezTo>
                  <a:cubicBezTo>
                    <a:pt x="527" y="2397"/>
                    <a:pt x="566" y="2390"/>
                    <a:pt x="605" y="2375"/>
                  </a:cubicBezTo>
                  <a:lnTo>
                    <a:pt x="652" y="2407"/>
                  </a:lnTo>
                  <a:cubicBezTo>
                    <a:pt x="696" y="2433"/>
                    <a:pt x="746" y="2445"/>
                    <a:pt x="796" y="2445"/>
                  </a:cubicBezTo>
                  <a:cubicBezTo>
                    <a:pt x="931" y="2445"/>
                    <a:pt x="1071" y="2358"/>
                    <a:pt x="1142" y="2226"/>
                  </a:cubicBezTo>
                  <a:cubicBezTo>
                    <a:pt x="1240" y="2061"/>
                    <a:pt x="1240" y="1849"/>
                    <a:pt x="1225" y="1669"/>
                  </a:cubicBezTo>
                  <a:cubicBezTo>
                    <a:pt x="1193" y="1472"/>
                    <a:pt x="1127" y="1296"/>
                    <a:pt x="1095" y="1100"/>
                  </a:cubicBezTo>
                  <a:cubicBezTo>
                    <a:pt x="1079" y="884"/>
                    <a:pt x="1095" y="656"/>
                    <a:pt x="1095" y="444"/>
                  </a:cubicBezTo>
                  <a:cubicBezTo>
                    <a:pt x="1111" y="315"/>
                    <a:pt x="1095" y="181"/>
                    <a:pt x="997" y="134"/>
                  </a:cubicBezTo>
                  <a:cubicBezTo>
                    <a:pt x="962" y="118"/>
                    <a:pt x="930" y="118"/>
                    <a:pt x="899" y="99"/>
                  </a:cubicBezTo>
                  <a:cubicBezTo>
                    <a:pt x="864" y="83"/>
                    <a:pt x="832" y="36"/>
                    <a:pt x="801" y="20"/>
                  </a:cubicBezTo>
                  <a:cubicBezTo>
                    <a:pt x="775" y="6"/>
                    <a:pt x="743" y="0"/>
                    <a:pt x="71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1"/>
            <p:cNvSpPr/>
            <p:nvPr/>
          </p:nvSpPr>
          <p:spPr>
            <a:xfrm>
              <a:off x="2994374" y="1165269"/>
              <a:ext cx="139267" cy="211483"/>
            </a:xfrm>
            <a:custGeom>
              <a:avLst/>
              <a:gdLst/>
              <a:ahLst/>
              <a:cxnLst/>
              <a:rect l="l" t="t" r="r" b="b"/>
              <a:pathLst>
                <a:path w="1375" h="2088" extrusionOk="0">
                  <a:moveTo>
                    <a:pt x="1201" y="1"/>
                  </a:moveTo>
                  <a:cubicBezTo>
                    <a:pt x="1135" y="1"/>
                    <a:pt x="1060" y="34"/>
                    <a:pt x="1002" y="71"/>
                  </a:cubicBezTo>
                  <a:cubicBezTo>
                    <a:pt x="511" y="382"/>
                    <a:pt x="150" y="907"/>
                    <a:pt x="1" y="1480"/>
                  </a:cubicBezTo>
                  <a:lnTo>
                    <a:pt x="20" y="1904"/>
                  </a:lnTo>
                  <a:cubicBezTo>
                    <a:pt x="52" y="2003"/>
                    <a:pt x="150" y="2085"/>
                    <a:pt x="248" y="2085"/>
                  </a:cubicBezTo>
                  <a:cubicBezTo>
                    <a:pt x="262" y="2087"/>
                    <a:pt x="276" y="2088"/>
                    <a:pt x="290" y="2088"/>
                  </a:cubicBezTo>
                  <a:cubicBezTo>
                    <a:pt x="389" y="2088"/>
                    <a:pt x="484" y="2040"/>
                    <a:pt x="542" y="1971"/>
                  </a:cubicBezTo>
                  <a:cubicBezTo>
                    <a:pt x="625" y="1853"/>
                    <a:pt x="641" y="1708"/>
                    <a:pt x="672" y="1579"/>
                  </a:cubicBezTo>
                  <a:cubicBezTo>
                    <a:pt x="770" y="1135"/>
                    <a:pt x="1049" y="758"/>
                    <a:pt x="1276" y="366"/>
                  </a:cubicBezTo>
                  <a:cubicBezTo>
                    <a:pt x="1327" y="268"/>
                    <a:pt x="1374" y="138"/>
                    <a:pt x="1312" y="56"/>
                  </a:cubicBezTo>
                  <a:cubicBezTo>
                    <a:pt x="1285" y="16"/>
                    <a:pt x="1245" y="1"/>
                    <a:pt x="1201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1"/>
            <p:cNvSpPr/>
            <p:nvPr/>
          </p:nvSpPr>
          <p:spPr>
            <a:xfrm>
              <a:off x="2926817" y="1229483"/>
              <a:ext cx="30892" cy="137241"/>
            </a:xfrm>
            <a:custGeom>
              <a:avLst/>
              <a:gdLst/>
              <a:ahLst/>
              <a:cxnLst/>
              <a:rect l="l" t="t" r="r" b="b"/>
              <a:pathLst>
                <a:path w="305" h="1355" extrusionOk="0">
                  <a:moveTo>
                    <a:pt x="208" y="0"/>
                  </a:moveTo>
                  <a:cubicBezTo>
                    <a:pt x="202" y="0"/>
                    <a:pt x="197" y="4"/>
                    <a:pt x="197" y="10"/>
                  </a:cubicBezTo>
                  <a:cubicBezTo>
                    <a:pt x="99" y="434"/>
                    <a:pt x="1" y="960"/>
                    <a:pt x="260" y="1337"/>
                  </a:cubicBezTo>
                  <a:cubicBezTo>
                    <a:pt x="265" y="1349"/>
                    <a:pt x="274" y="1354"/>
                    <a:pt x="282" y="1354"/>
                  </a:cubicBezTo>
                  <a:cubicBezTo>
                    <a:pt x="295" y="1354"/>
                    <a:pt x="305" y="1340"/>
                    <a:pt x="295" y="1317"/>
                  </a:cubicBezTo>
                  <a:cubicBezTo>
                    <a:pt x="48" y="960"/>
                    <a:pt x="130" y="434"/>
                    <a:pt x="228" y="26"/>
                  </a:cubicBezTo>
                  <a:cubicBezTo>
                    <a:pt x="228" y="8"/>
                    <a:pt x="217" y="0"/>
                    <a:pt x="20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1"/>
            <p:cNvSpPr/>
            <p:nvPr/>
          </p:nvSpPr>
          <p:spPr>
            <a:xfrm>
              <a:off x="2953050" y="1130629"/>
              <a:ext cx="34741" cy="70292"/>
            </a:xfrm>
            <a:custGeom>
              <a:avLst/>
              <a:gdLst/>
              <a:ahLst/>
              <a:cxnLst/>
              <a:rect l="l" t="t" r="r" b="b"/>
              <a:pathLst>
                <a:path w="343" h="694" extrusionOk="0">
                  <a:moveTo>
                    <a:pt x="306" y="1"/>
                  </a:moveTo>
                  <a:cubicBezTo>
                    <a:pt x="302" y="1"/>
                    <a:pt x="298" y="2"/>
                    <a:pt x="295" y="5"/>
                  </a:cubicBezTo>
                  <a:cubicBezTo>
                    <a:pt x="150" y="202"/>
                    <a:pt x="67" y="429"/>
                    <a:pt x="1" y="661"/>
                  </a:cubicBezTo>
                  <a:cubicBezTo>
                    <a:pt x="1" y="680"/>
                    <a:pt x="14" y="694"/>
                    <a:pt x="28" y="694"/>
                  </a:cubicBezTo>
                  <a:cubicBezTo>
                    <a:pt x="37" y="694"/>
                    <a:pt x="46" y="688"/>
                    <a:pt x="52" y="676"/>
                  </a:cubicBezTo>
                  <a:cubicBezTo>
                    <a:pt x="99" y="449"/>
                    <a:pt x="181" y="217"/>
                    <a:pt x="330" y="37"/>
                  </a:cubicBezTo>
                  <a:cubicBezTo>
                    <a:pt x="343" y="24"/>
                    <a:pt x="322" y="1"/>
                    <a:pt x="30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1"/>
            <p:cNvSpPr/>
            <p:nvPr/>
          </p:nvSpPr>
          <p:spPr>
            <a:xfrm>
              <a:off x="3007947" y="1226850"/>
              <a:ext cx="84067" cy="146053"/>
            </a:xfrm>
            <a:custGeom>
              <a:avLst/>
              <a:gdLst/>
              <a:ahLst/>
              <a:cxnLst/>
              <a:rect l="l" t="t" r="r" b="b"/>
              <a:pathLst>
                <a:path w="830" h="1442" extrusionOk="0">
                  <a:moveTo>
                    <a:pt x="795" y="1"/>
                  </a:moveTo>
                  <a:cubicBezTo>
                    <a:pt x="792" y="1"/>
                    <a:pt x="788" y="2"/>
                    <a:pt x="785" y="5"/>
                  </a:cubicBezTo>
                  <a:cubicBezTo>
                    <a:pt x="636" y="150"/>
                    <a:pt x="554" y="331"/>
                    <a:pt x="491" y="511"/>
                  </a:cubicBezTo>
                  <a:cubicBezTo>
                    <a:pt x="393" y="821"/>
                    <a:pt x="424" y="1343"/>
                    <a:pt x="32" y="1410"/>
                  </a:cubicBezTo>
                  <a:cubicBezTo>
                    <a:pt x="0" y="1410"/>
                    <a:pt x="16" y="1442"/>
                    <a:pt x="32" y="1442"/>
                  </a:cubicBezTo>
                  <a:cubicBezTo>
                    <a:pt x="259" y="1410"/>
                    <a:pt x="342" y="1245"/>
                    <a:pt x="408" y="1049"/>
                  </a:cubicBezTo>
                  <a:cubicBezTo>
                    <a:pt x="522" y="692"/>
                    <a:pt x="538" y="331"/>
                    <a:pt x="817" y="36"/>
                  </a:cubicBezTo>
                  <a:cubicBezTo>
                    <a:pt x="829" y="24"/>
                    <a:pt x="811" y="1"/>
                    <a:pt x="795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1"/>
            <p:cNvSpPr/>
            <p:nvPr/>
          </p:nvSpPr>
          <p:spPr>
            <a:xfrm>
              <a:off x="3101028" y="1173371"/>
              <a:ext cx="29474" cy="37982"/>
            </a:xfrm>
            <a:custGeom>
              <a:avLst/>
              <a:gdLst/>
              <a:ahLst/>
              <a:cxnLst/>
              <a:rect l="l" t="t" r="r" b="b"/>
              <a:pathLst>
                <a:path w="291" h="375" extrusionOk="0">
                  <a:moveTo>
                    <a:pt x="265" y="1"/>
                  </a:moveTo>
                  <a:cubicBezTo>
                    <a:pt x="261" y="1"/>
                    <a:pt x="259" y="3"/>
                    <a:pt x="259" y="7"/>
                  </a:cubicBezTo>
                  <a:cubicBezTo>
                    <a:pt x="192" y="141"/>
                    <a:pt x="110" y="254"/>
                    <a:pt x="11" y="353"/>
                  </a:cubicBezTo>
                  <a:cubicBezTo>
                    <a:pt x="0" y="364"/>
                    <a:pt x="5" y="375"/>
                    <a:pt x="21" y="375"/>
                  </a:cubicBezTo>
                  <a:cubicBezTo>
                    <a:pt x="28" y="375"/>
                    <a:pt x="36" y="373"/>
                    <a:pt x="47" y="368"/>
                  </a:cubicBezTo>
                  <a:cubicBezTo>
                    <a:pt x="145" y="270"/>
                    <a:pt x="223" y="156"/>
                    <a:pt x="290" y="27"/>
                  </a:cubicBezTo>
                  <a:cubicBezTo>
                    <a:pt x="290" y="13"/>
                    <a:pt x="274" y="1"/>
                    <a:pt x="265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1"/>
            <p:cNvSpPr/>
            <p:nvPr/>
          </p:nvSpPr>
          <p:spPr>
            <a:xfrm>
              <a:off x="3216594" y="841258"/>
              <a:ext cx="97943" cy="74748"/>
            </a:xfrm>
            <a:custGeom>
              <a:avLst/>
              <a:gdLst/>
              <a:ahLst/>
              <a:cxnLst/>
              <a:rect l="l" t="t" r="r" b="b"/>
              <a:pathLst>
                <a:path w="967" h="738" extrusionOk="0">
                  <a:moveTo>
                    <a:pt x="1" y="1"/>
                  </a:moveTo>
                  <a:cubicBezTo>
                    <a:pt x="16" y="68"/>
                    <a:pt x="32" y="115"/>
                    <a:pt x="48" y="182"/>
                  </a:cubicBezTo>
                  <a:cubicBezTo>
                    <a:pt x="83" y="311"/>
                    <a:pt x="115" y="425"/>
                    <a:pt x="197" y="539"/>
                  </a:cubicBezTo>
                  <a:cubicBezTo>
                    <a:pt x="260" y="637"/>
                    <a:pt x="378" y="735"/>
                    <a:pt x="491" y="735"/>
                  </a:cubicBezTo>
                  <a:cubicBezTo>
                    <a:pt x="503" y="737"/>
                    <a:pt x="514" y="737"/>
                    <a:pt x="525" y="737"/>
                  </a:cubicBezTo>
                  <a:cubicBezTo>
                    <a:pt x="640" y="737"/>
                    <a:pt x="741" y="648"/>
                    <a:pt x="801" y="558"/>
                  </a:cubicBezTo>
                  <a:cubicBezTo>
                    <a:pt x="868" y="460"/>
                    <a:pt x="900" y="327"/>
                    <a:pt x="915" y="197"/>
                  </a:cubicBezTo>
                  <a:cubicBezTo>
                    <a:pt x="931" y="146"/>
                    <a:pt x="947" y="83"/>
                    <a:pt x="966" y="1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1"/>
            <p:cNvSpPr/>
            <p:nvPr/>
          </p:nvSpPr>
          <p:spPr>
            <a:xfrm>
              <a:off x="3281011" y="547937"/>
              <a:ext cx="97943" cy="288257"/>
            </a:xfrm>
            <a:custGeom>
              <a:avLst/>
              <a:gdLst/>
              <a:ahLst/>
              <a:cxnLst/>
              <a:rect l="l" t="t" r="r" b="b"/>
              <a:pathLst>
                <a:path w="967" h="2846" extrusionOk="0">
                  <a:moveTo>
                    <a:pt x="245" y="0"/>
                  </a:moveTo>
                  <a:cubicBezTo>
                    <a:pt x="223" y="0"/>
                    <a:pt x="201" y="6"/>
                    <a:pt x="181" y="20"/>
                  </a:cubicBezTo>
                  <a:cubicBezTo>
                    <a:pt x="150" y="51"/>
                    <a:pt x="134" y="99"/>
                    <a:pt x="134" y="134"/>
                  </a:cubicBezTo>
                  <a:cubicBezTo>
                    <a:pt x="36" y="413"/>
                    <a:pt x="1" y="687"/>
                    <a:pt x="16" y="982"/>
                  </a:cubicBezTo>
                  <a:lnTo>
                    <a:pt x="542" y="2846"/>
                  </a:lnTo>
                  <a:cubicBezTo>
                    <a:pt x="966" y="2030"/>
                    <a:pt x="935" y="1001"/>
                    <a:pt x="460" y="181"/>
                  </a:cubicBezTo>
                  <a:cubicBezTo>
                    <a:pt x="419" y="91"/>
                    <a:pt x="329" y="0"/>
                    <a:pt x="245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1"/>
            <p:cNvSpPr/>
            <p:nvPr/>
          </p:nvSpPr>
          <p:spPr>
            <a:xfrm>
              <a:off x="3077529" y="570928"/>
              <a:ext cx="155472" cy="232348"/>
            </a:xfrm>
            <a:custGeom>
              <a:avLst/>
              <a:gdLst/>
              <a:ahLst/>
              <a:cxnLst/>
              <a:rect l="l" t="t" r="r" b="b"/>
              <a:pathLst>
                <a:path w="1535" h="2294" extrusionOk="0">
                  <a:moveTo>
                    <a:pt x="208" y="1"/>
                  </a:moveTo>
                  <a:cubicBezTo>
                    <a:pt x="162" y="1"/>
                    <a:pt x="119" y="16"/>
                    <a:pt x="82" y="52"/>
                  </a:cubicBezTo>
                  <a:cubicBezTo>
                    <a:pt x="16" y="103"/>
                    <a:pt x="0" y="217"/>
                    <a:pt x="0" y="299"/>
                  </a:cubicBezTo>
                  <a:cubicBezTo>
                    <a:pt x="0" y="578"/>
                    <a:pt x="63" y="872"/>
                    <a:pt x="196" y="1116"/>
                  </a:cubicBezTo>
                  <a:lnTo>
                    <a:pt x="1209" y="2293"/>
                  </a:lnTo>
                  <a:lnTo>
                    <a:pt x="1535" y="1591"/>
                  </a:lnTo>
                  <a:lnTo>
                    <a:pt x="1225" y="1033"/>
                  </a:lnTo>
                  <a:cubicBezTo>
                    <a:pt x="1044" y="692"/>
                    <a:pt x="801" y="382"/>
                    <a:pt x="506" y="134"/>
                  </a:cubicBezTo>
                  <a:cubicBezTo>
                    <a:pt x="418" y="68"/>
                    <a:pt x="306" y="1"/>
                    <a:pt x="20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1"/>
            <p:cNvSpPr/>
            <p:nvPr/>
          </p:nvSpPr>
          <p:spPr>
            <a:xfrm>
              <a:off x="3128780" y="540138"/>
              <a:ext cx="114148" cy="246426"/>
            </a:xfrm>
            <a:custGeom>
              <a:avLst/>
              <a:gdLst/>
              <a:ahLst/>
              <a:cxnLst/>
              <a:rect l="l" t="t" r="r" b="b"/>
              <a:pathLst>
                <a:path w="1127" h="2433" extrusionOk="0">
                  <a:moveTo>
                    <a:pt x="532" y="0"/>
                  </a:moveTo>
                  <a:cubicBezTo>
                    <a:pt x="495" y="0"/>
                    <a:pt x="458" y="9"/>
                    <a:pt x="424" y="30"/>
                  </a:cubicBezTo>
                  <a:cubicBezTo>
                    <a:pt x="361" y="62"/>
                    <a:pt x="326" y="113"/>
                    <a:pt x="279" y="144"/>
                  </a:cubicBezTo>
                  <a:cubicBezTo>
                    <a:pt x="228" y="160"/>
                    <a:pt x="181" y="176"/>
                    <a:pt x="146" y="211"/>
                  </a:cubicBezTo>
                  <a:cubicBezTo>
                    <a:pt x="0" y="293"/>
                    <a:pt x="0" y="490"/>
                    <a:pt x="16" y="666"/>
                  </a:cubicBezTo>
                  <a:cubicBezTo>
                    <a:pt x="67" y="996"/>
                    <a:pt x="83" y="1632"/>
                    <a:pt x="817" y="2432"/>
                  </a:cubicBezTo>
                  <a:lnTo>
                    <a:pt x="1127" y="650"/>
                  </a:lnTo>
                  <a:cubicBezTo>
                    <a:pt x="1064" y="505"/>
                    <a:pt x="982" y="372"/>
                    <a:pt x="899" y="242"/>
                  </a:cubicBezTo>
                  <a:cubicBezTo>
                    <a:pt x="832" y="176"/>
                    <a:pt x="770" y="97"/>
                    <a:pt x="687" y="46"/>
                  </a:cubicBezTo>
                  <a:cubicBezTo>
                    <a:pt x="639" y="18"/>
                    <a:pt x="585" y="0"/>
                    <a:pt x="5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1"/>
            <p:cNvSpPr/>
            <p:nvPr/>
          </p:nvSpPr>
          <p:spPr>
            <a:xfrm>
              <a:off x="3115613" y="624204"/>
              <a:ext cx="71305" cy="117794"/>
            </a:xfrm>
            <a:custGeom>
              <a:avLst/>
              <a:gdLst/>
              <a:ahLst/>
              <a:cxnLst/>
              <a:rect l="l" t="t" r="r" b="b"/>
              <a:pathLst>
                <a:path w="704" h="1163" extrusionOk="0">
                  <a:moveTo>
                    <a:pt x="17" y="1"/>
                  </a:moveTo>
                  <a:lnTo>
                    <a:pt x="17" y="1"/>
                  </a:lnTo>
                  <a:cubicBezTo>
                    <a:pt x="1" y="32"/>
                    <a:pt x="32" y="99"/>
                    <a:pt x="48" y="150"/>
                  </a:cubicBezTo>
                  <a:cubicBezTo>
                    <a:pt x="213" y="445"/>
                    <a:pt x="374" y="739"/>
                    <a:pt x="554" y="1033"/>
                  </a:cubicBezTo>
                  <a:lnTo>
                    <a:pt x="703" y="1163"/>
                  </a:lnTo>
                  <a:cubicBezTo>
                    <a:pt x="472" y="786"/>
                    <a:pt x="244" y="393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1"/>
            <p:cNvSpPr/>
            <p:nvPr/>
          </p:nvSpPr>
          <p:spPr>
            <a:xfrm>
              <a:off x="3107307" y="613670"/>
              <a:ext cx="19953" cy="26435"/>
            </a:xfrm>
            <a:custGeom>
              <a:avLst/>
              <a:gdLst/>
              <a:ahLst/>
              <a:cxnLst/>
              <a:rect l="l" t="t" r="r" b="b"/>
              <a:pathLst>
                <a:path w="197" h="261" extrusionOk="0">
                  <a:moveTo>
                    <a:pt x="28" y="0"/>
                  </a:moveTo>
                  <a:cubicBezTo>
                    <a:pt x="19" y="0"/>
                    <a:pt x="10" y="2"/>
                    <a:pt x="0" y="7"/>
                  </a:cubicBezTo>
                  <a:lnTo>
                    <a:pt x="0" y="58"/>
                  </a:lnTo>
                  <a:cubicBezTo>
                    <a:pt x="0" y="121"/>
                    <a:pt x="32" y="172"/>
                    <a:pt x="63" y="219"/>
                  </a:cubicBezTo>
                  <a:cubicBezTo>
                    <a:pt x="83" y="235"/>
                    <a:pt x="99" y="254"/>
                    <a:pt x="114" y="254"/>
                  </a:cubicBezTo>
                  <a:cubicBezTo>
                    <a:pt x="119" y="259"/>
                    <a:pt x="125" y="261"/>
                    <a:pt x="130" y="261"/>
                  </a:cubicBezTo>
                  <a:cubicBezTo>
                    <a:pt x="145" y="261"/>
                    <a:pt x="161" y="249"/>
                    <a:pt x="161" y="235"/>
                  </a:cubicBezTo>
                  <a:lnTo>
                    <a:pt x="181" y="254"/>
                  </a:lnTo>
                  <a:cubicBezTo>
                    <a:pt x="197" y="219"/>
                    <a:pt x="197" y="172"/>
                    <a:pt x="181" y="121"/>
                  </a:cubicBezTo>
                  <a:cubicBezTo>
                    <a:pt x="146" y="89"/>
                    <a:pt x="114" y="58"/>
                    <a:pt x="83" y="23"/>
                  </a:cubicBezTo>
                  <a:cubicBezTo>
                    <a:pt x="69" y="11"/>
                    <a:pt x="49" y="0"/>
                    <a:pt x="2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1"/>
            <p:cNvSpPr/>
            <p:nvPr/>
          </p:nvSpPr>
          <p:spPr>
            <a:xfrm>
              <a:off x="3160178" y="649323"/>
              <a:ext cx="54998" cy="125695"/>
            </a:xfrm>
            <a:custGeom>
              <a:avLst/>
              <a:gdLst/>
              <a:ahLst/>
              <a:cxnLst/>
              <a:rect l="l" t="t" r="r" b="b"/>
              <a:pathLst>
                <a:path w="543" h="1241" extrusionOk="0">
                  <a:moveTo>
                    <a:pt x="16" y="0"/>
                  </a:moveTo>
                  <a:lnTo>
                    <a:pt x="16" y="0"/>
                  </a:lnTo>
                  <a:cubicBezTo>
                    <a:pt x="0" y="32"/>
                    <a:pt x="16" y="98"/>
                    <a:pt x="32" y="145"/>
                  </a:cubicBezTo>
                  <a:cubicBezTo>
                    <a:pt x="150" y="456"/>
                    <a:pt x="279" y="785"/>
                    <a:pt x="409" y="1095"/>
                  </a:cubicBezTo>
                  <a:lnTo>
                    <a:pt x="542" y="1241"/>
                  </a:lnTo>
                  <a:cubicBezTo>
                    <a:pt x="362" y="832"/>
                    <a:pt x="197" y="408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1"/>
            <p:cNvSpPr/>
            <p:nvPr/>
          </p:nvSpPr>
          <p:spPr>
            <a:xfrm>
              <a:off x="3151873" y="636966"/>
              <a:ext cx="18333" cy="27752"/>
            </a:xfrm>
            <a:custGeom>
              <a:avLst/>
              <a:gdLst/>
              <a:ahLst/>
              <a:cxnLst/>
              <a:rect l="l" t="t" r="r" b="b"/>
              <a:pathLst>
                <a:path w="181" h="274" extrusionOk="0">
                  <a:moveTo>
                    <a:pt x="34" y="1"/>
                  </a:moveTo>
                  <a:cubicBezTo>
                    <a:pt x="28" y="1"/>
                    <a:pt x="22" y="2"/>
                    <a:pt x="16" y="5"/>
                  </a:cubicBezTo>
                  <a:cubicBezTo>
                    <a:pt x="0" y="24"/>
                    <a:pt x="0" y="40"/>
                    <a:pt x="0" y="56"/>
                  </a:cubicBezTo>
                  <a:cubicBezTo>
                    <a:pt x="0" y="122"/>
                    <a:pt x="16" y="185"/>
                    <a:pt x="51" y="236"/>
                  </a:cubicBezTo>
                  <a:cubicBezTo>
                    <a:pt x="67" y="252"/>
                    <a:pt x="82" y="267"/>
                    <a:pt x="98" y="267"/>
                  </a:cubicBezTo>
                  <a:cubicBezTo>
                    <a:pt x="103" y="272"/>
                    <a:pt x="108" y="274"/>
                    <a:pt x="113" y="274"/>
                  </a:cubicBezTo>
                  <a:cubicBezTo>
                    <a:pt x="125" y="274"/>
                    <a:pt x="138" y="263"/>
                    <a:pt x="149" y="252"/>
                  </a:cubicBezTo>
                  <a:lnTo>
                    <a:pt x="149" y="267"/>
                  </a:lnTo>
                  <a:cubicBezTo>
                    <a:pt x="181" y="236"/>
                    <a:pt x="181" y="185"/>
                    <a:pt x="181" y="154"/>
                  </a:cubicBezTo>
                  <a:cubicBezTo>
                    <a:pt x="165" y="103"/>
                    <a:pt x="133" y="71"/>
                    <a:pt x="98" y="40"/>
                  </a:cubicBezTo>
                  <a:cubicBezTo>
                    <a:pt x="85" y="27"/>
                    <a:pt x="62" y="1"/>
                    <a:pt x="34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1"/>
            <p:cNvSpPr/>
            <p:nvPr/>
          </p:nvSpPr>
          <p:spPr>
            <a:xfrm>
              <a:off x="3157038" y="589666"/>
              <a:ext cx="64417" cy="122555"/>
            </a:xfrm>
            <a:custGeom>
              <a:avLst/>
              <a:gdLst/>
              <a:ahLst/>
              <a:cxnLst/>
              <a:rect l="l" t="t" r="r" b="b"/>
              <a:pathLst>
                <a:path w="636" h="1210" extrusionOk="0">
                  <a:moveTo>
                    <a:pt x="16" y="1"/>
                  </a:moveTo>
                  <a:lnTo>
                    <a:pt x="16" y="1"/>
                  </a:lnTo>
                  <a:cubicBezTo>
                    <a:pt x="0" y="32"/>
                    <a:pt x="16" y="99"/>
                    <a:pt x="47" y="146"/>
                  </a:cubicBezTo>
                  <a:cubicBezTo>
                    <a:pt x="196" y="456"/>
                    <a:pt x="342" y="766"/>
                    <a:pt x="491" y="1060"/>
                  </a:cubicBezTo>
                  <a:lnTo>
                    <a:pt x="636" y="1209"/>
                  </a:lnTo>
                  <a:cubicBezTo>
                    <a:pt x="424" y="801"/>
                    <a:pt x="228" y="409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1"/>
            <p:cNvSpPr/>
            <p:nvPr/>
          </p:nvSpPr>
          <p:spPr>
            <a:xfrm>
              <a:off x="3148632" y="578930"/>
              <a:ext cx="19953" cy="27144"/>
            </a:xfrm>
            <a:custGeom>
              <a:avLst/>
              <a:gdLst/>
              <a:ahLst/>
              <a:cxnLst/>
              <a:rect l="l" t="t" r="r" b="b"/>
              <a:pathLst>
                <a:path w="197" h="268" extrusionOk="0">
                  <a:moveTo>
                    <a:pt x="38" y="0"/>
                  </a:moveTo>
                  <a:cubicBezTo>
                    <a:pt x="29" y="0"/>
                    <a:pt x="21" y="3"/>
                    <a:pt x="16" y="8"/>
                  </a:cubicBezTo>
                  <a:cubicBezTo>
                    <a:pt x="1" y="24"/>
                    <a:pt x="1" y="40"/>
                    <a:pt x="1" y="55"/>
                  </a:cubicBezTo>
                  <a:cubicBezTo>
                    <a:pt x="16" y="122"/>
                    <a:pt x="32" y="169"/>
                    <a:pt x="67" y="220"/>
                  </a:cubicBezTo>
                  <a:cubicBezTo>
                    <a:pt x="83" y="236"/>
                    <a:pt x="99" y="252"/>
                    <a:pt x="114" y="267"/>
                  </a:cubicBezTo>
                  <a:cubicBezTo>
                    <a:pt x="130" y="267"/>
                    <a:pt x="146" y="267"/>
                    <a:pt x="165" y="236"/>
                  </a:cubicBezTo>
                  <a:lnTo>
                    <a:pt x="165" y="252"/>
                  </a:lnTo>
                  <a:cubicBezTo>
                    <a:pt x="197" y="220"/>
                    <a:pt x="197" y="169"/>
                    <a:pt x="181" y="138"/>
                  </a:cubicBezTo>
                  <a:cubicBezTo>
                    <a:pt x="165" y="87"/>
                    <a:pt x="130" y="55"/>
                    <a:pt x="99" y="24"/>
                  </a:cubicBezTo>
                  <a:cubicBezTo>
                    <a:pt x="88" y="13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1"/>
            <p:cNvSpPr/>
            <p:nvPr/>
          </p:nvSpPr>
          <p:spPr>
            <a:xfrm>
              <a:off x="3176890" y="549354"/>
              <a:ext cx="177350" cy="322897"/>
            </a:xfrm>
            <a:custGeom>
              <a:avLst/>
              <a:gdLst/>
              <a:ahLst/>
              <a:cxnLst/>
              <a:rect l="l" t="t" r="r" b="b"/>
              <a:pathLst>
                <a:path w="1751" h="3188" extrusionOk="0">
                  <a:moveTo>
                    <a:pt x="507" y="1"/>
                  </a:moveTo>
                  <a:cubicBezTo>
                    <a:pt x="454" y="1"/>
                    <a:pt x="401" y="18"/>
                    <a:pt x="357" y="53"/>
                  </a:cubicBezTo>
                  <a:cubicBezTo>
                    <a:pt x="310" y="85"/>
                    <a:pt x="279" y="136"/>
                    <a:pt x="244" y="167"/>
                  </a:cubicBezTo>
                  <a:cubicBezTo>
                    <a:pt x="197" y="202"/>
                    <a:pt x="161" y="202"/>
                    <a:pt x="130" y="234"/>
                  </a:cubicBezTo>
                  <a:cubicBezTo>
                    <a:pt x="0" y="316"/>
                    <a:pt x="16" y="497"/>
                    <a:pt x="47" y="658"/>
                  </a:cubicBezTo>
                  <a:cubicBezTo>
                    <a:pt x="114" y="936"/>
                    <a:pt x="197" y="1215"/>
                    <a:pt x="197" y="1494"/>
                  </a:cubicBezTo>
                  <a:cubicBezTo>
                    <a:pt x="212" y="1753"/>
                    <a:pt x="181" y="2000"/>
                    <a:pt x="181" y="2263"/>
                  </a:cubicBezTo>
                  <a:cubicBezTo>
                    <a:pt x="181" y="2506"/>
                    <a:pt x="244" y="2785"/>
                    <a:pt x="408" y="2981"/>
                  </a:cubicBezTo>
                  <a:cubicBezTo>
                    <a:pt x="515" y="3108"/>
                    <a:pt x="682" y="3187"/>
                    <a:pt x="840" y="3187"/>
                  </a:cubicBezTo>
                  <a:cubicBezTo>
                    <a:pt x="926" y="3187"/>
                    <a:pt x="1010" y="3163"/>
                    <a:pt x="1080" y="3111"/>
                  </a:cubicBezTo>
                  <a:lnTo>
                    <a:pt x="1142" y="3048"/>
                  </a:lnTo>
                  <a:cubicBezTo>
                    <a:pt x="1170" y="3054"/>
                    <a:pt x="1198" y="3057"/>
                    <a:pt x="1225" y="3057"/>
                  </a:cubicBezTo>
                  <a:cubicBezTo>
                    <a:pt x="1407" y="3057"/>
                    <a:pt x="1567" y="2926"/>
                    <a:pt x="1653" y="2769"/>
                  </a:cubicBezTo>
                  <a:cubicBezTo>
                    <a:pt x="1731" y="2573"/>
                    <a:pt x="1751" y="2361"/>
                    <a:pt x="1731" y="2145"/>
                  </a:cubicBezTo>
                  <a:cubicBezTo>
                    <a:pt x="1668" y="1443"/>
                    <a:pt x="1374" y="756"/>
                    <a:pt x="883" y="234"/>
                  </a:cubicBezTo>
                  <a:cubicBezTo>
                    <a:pt x="817" y="151"/>
                    <a:pt x="734" y="69"/>
                    <a:pt x="636" y="37"/>
                  </a:cubicBezTo>
                  <a:cubicBezTo>
                    <a:pt x="598" y="14"/>
                    <a:pt x="552" y="1"/>
                    <a:pt x="507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1"/>
            <p:cNvSpPr/>
            <p:nvPr/>
          </p:nvSpPr>
          <p:spPr>
            <a:xfrm>
              <a:off x="3021012" y="633522"/>
              <a:ext cx="220396" cy="254428"/>
            </a:xfrm>
            <a:custGeom>
              <a:avLst/>
              <a:gdLst/>
              <a:ahLst/>
              <a:cxnLst/>
              <a:rect l="l" t="t" r="r" b="b"/>
              <a:pathLst>
                <a:path w="2176" h="2512" extrusionOk="0">
                  <a:moveTo>
                    <a:pt x="256" y="0"/>
                  </a:moveTo>
                  <a:cubicBezTo>
                    <a:pt x="178" y="0"/>
                    <a:pt x="109" y="25"/>
                    <a:pt x="67" y="90"/>
                  </a:cubicBezTo>
                  <a:cubicBezTo>
                    <a:pt x="1" y="203"/>
                    <a:pt x="99" y="368"/>
                    <a:pt x="181" y="482"/>
                  </a:cubicBezTo>
                  <a:cubicBezTo>
                    <a:pt x="558" y="941"/>
                    <a:pt x="1013" y="1365"/>
                    <a:pt x="1245" y="1903"/>
                  </a:cubicBezTo>
                  <a:cubicBezTo>
                    <a:pt x="1308" y="2083"/>
                    <a:pt x="1359" y="2280"/>
                    <a:pt x="1504" y="2393"/>
                  </a:cubicBezTo>
                  <a:cubicBezTo>
                    <a:pt x="1590" y="2465"/>
                    <a:pt x="1691" y="2512"/>
                    <a:pt x="1797" y="2512"/>
                  </a:cubicBezTo>
                  <a:cubicBezTo>
                    <a:pt x="1836" y="2512"/>
                    <a:pt x="1876" y="2505"/>
                    <a:pt x="1916" y="2492"/>
                  </a:cubicBezTo>
                  <a:cubicBezTo>
                    <a:pt x="2046" y="2460"/>
                    <a:pt x="2144" y="2346"/>
                    <a:pt x="2175" y="2197"/>
                  </a:cubicBezTo>
                  <a:lnTo>
                    <a:pt x="2093" y="1660"/>
                  </a:lnTo>
                  <a:cubicBezTo>
                    <a:pt x="1783" y="941"/>
                    <a:pt x="1194" y="353"/>
                    <a:pt x="491" y="58"/>
                  </a:cubicBezTo>
                  <a:cubicBezTo>
                    <a:pt x="419" y="25"/>
                    <a:pt x="333" y="0"/>
                    <a:pt x="25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1"/>
            <p:cNvSpPr/>
            <p:nvPr/>
          </p:nvSpPr>
          <p:spPr>
            <a:xfrm>
              <a:off x="3273415" y="682139"/>
              <a:ext cx="51048" cy="177350"/>
            </a:xfrm>
            <a:custGeom>
              <a:avLst/>
              <a:gdLst/>
              <a:ahLst/>
              <a:cxnLst/>
              <a:rect l="l" t="t" r="r" b="b"/>
              <a:pathLst>
                <a:path w="504" h="1751" extrusionOk="0">
                  <a:moveTo>
                    <a:pt x="22" y="1"/>
                  </a:moveTo>
                  <a:cubicBezTo>
                    <a:pt x="10" y="1"/>
                    <a:pt x="1" y="14"/>
                    <a:pt x="13" y="33"/>
                  </a:cubicBezTo>
                  <a:cubicBezTo>
                    <a:pt x="225" y="540"/>
                    <a:pt x="452" y="1195"/>
                    <a:pt x="209" y="1717"/>
                  </a:cubicBezTo>
                  <a:cubicBezTo>
                    <a:pt x="209" y="1731"/>
                    <a:pt x="224" y="1750"/>
                    <a:pt x="233" y="1750"/>
                  </a:cubicBezTo>
                  <a:cubicBezTo>
                    <a:pt x="238" y="1750"/>
                    <a:pt x="240" y="1746"/>
                    <a:pt x="240" y="1737"/>
                  </a:cubicBezTo>
                  <a:cubicBezTo>
                    <a:pt x="503" y="1195"/>
                    <a:pt x="256" y="524"/>
                    <a:pt x="44" y="18"/>
                  </a:cubicBezTo>
                  <a:cubicBezTo>
                    <a:pt x="38" y="6"/>
                    <a:pt x="29" y="1"/>
                    <a:pt x="22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1"/>
            <p:cNvSpPr/>
            <p:nvPr/>
          </p:nvSpPr>
          <p:spPr>
            <a:xfrm>
              <a:off x="3201806" y="562623"/>
              <a:ext cx="58948" cy="82952"/>
            </a:xfrm>
            <a:custGeom>
              <a:avLst/>
              <a:gdLst/>
              <a:ahLst/>
              <a:cxnLst/>
              <a:rect l="l" t="t" r="r" b="b"/>
              <a:pathLst>
                <a:path w="582" h="819" extrusionOk="0">
                  <a:moveTo>
                    <a:pt x="38" y="0"/>
                  </a:moveTo>
                  <a:cubicBezTo>
                    <a:pt x="21" y="0"/>
                    <a:pt x="1" y="23"/>
                    <a:pt x="13" y="36"/>
                  </a:cubicBezTo>
                  <a:cubicBezTo>
                    <a:pt x="261" y="248"/>
                    <a:pt x="406" y="527"/>
                    <a:pt x="539" y="805"/>
                  </a:cubicBezTo>
                  <a:cubicBezTo>
                    <a:pt x="539" y="815"/>
                    <a:pt x="544" y="819"/>
                    <a:pt x="550" y="819"/>
                  </a:cubicBezTo>
                  <a:cubicBezTo>
                    <a:pt x="562" y="819"/>
                    <a:pt x="582" y="800"/>
                    <a:pt x="571" y="790"/>
                  </a:cubicBezTo>
                  <a:cubicBezTo>
                    <a:pt x="441" y="495"/>
                    <a:pt x="292" y="216"/>
                    <a:pt x="49" y="5"/>
                  </a:cubicBezTo>
                  <a:cubicBezTo>
                    <a:pt x="46" y="2"/>
                    <a:pt x="42" y="0"/>
                    <a:pt x="3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1"/>
            <p:cNvSpPr/>
            <p:nvPr/>
          </p:nvSpPr>
          <p:spPr>
            <a:xfrm>
              <a:off x="3087962" y="706549"/>
              <a:ext cx="140280" cy="172995"/>
            </a:xfrm>
            <a:custGeom>
              <a:avLst/>
              <a:gdLst/>
              <a:ahLst/>
              <a:cxnLst/>
              <a:rect l="l" t="t" r="r" b="b"/>
              <a:pathLst>
                <a:path w="1385" h="1708" extrusionOk="0">
                  <a:moveTo>
                    <a:pt x="33" y="0"/>
                  </a:moveTo>
                  <a:cubicBezTo>
                    <a:pt x="18" y="0"/>
                    <a:pt x="1" y="27"/>
                    <a:pt x="27" y="40"/>
                  </a:cubicBezTo>
                  <a:cubicBezTo>
                    <a:pt x="435" y="350"/>
                    <a:pt x="549" y="789"/>
                    <a:pt x="764" y="1233"/>
                  </a:cubicBezTo>
                  <a:cubicBezTo>
                    <a:pt x="878" y="1476"/>
                    <a:pt x="1039" y="1708"/>
                    <a:pt x="1353" y="1708"/>
                  </a:cubicBezTo>
                  <a:cubicBezTo>
                    <a:pt x="1385" y="1708"/>
                    <a:pt x="1385" y="1672"/>
                    <a:pt x="1353" y="1672"/>
                  </a:cubicBezTo>
                  <a:cubicBezTo>
                    <a:pt x="843" y="1657"/>
                    <a:pt x="729" y="1005"/>
                    <a:pt x="549" y="644"/>
                  </a:cubicBezTo>
                  <a:cubicBezTo>
                    <a:pt x="435" y="397"/>
                    <a:pt x="274" y="169"/>
                    <a:pt x="42" y="4"/>
                  </a:cubicBezTo>
                  <a:cubicBezTo>
                    <a:pt x="40" y="2"/>
                    <a:pt x="36" y="0"/>
                    <a:pt x="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1"/>
            <p:cNvSpPr/>
            <p:nvPr/>
          </p:nvSpPr>
          <p:spPr>
            <a:xfrm>
              <a:off x="3024760" y="646689"/>
              <a:ext cx="45781" cy="42844"/>
            </a:xfrm>
            <a:custGeom>
              <a:avLst/>
              <a:gdLst/>
              <a:ahLst/>
              <a:cxnLst/>
              <a:rect l="l" t="t" r="r" b="b"/>
              <a:pathLst>
                <a:path w="452" h="423" extrusionOk="0">
                  <a:moveTo>
                    <a:pt x="30" y="0"/>
                  </a:moveTo>
                  <a:cubicBezTo>
                    <a:pt x="15" y="0"/>
                    <a:pt x="1" y="12"/>
                    <a:pt x="15" y="26"/>
                  </a:cubicBezTo>
                  <a:cubicBezTo>
                    <a:pt x="129" y="187"/>
                    <a:pt x="258" y="321"/>
                    <a:pt x="423" y="419"/>
                  </a:cubicBezTo>
                  <a:cubicBezTo>
                    <a:pt x="426" y="421"/>
                    <a:pt x="428" y="423"/>
                    <a:pt x="431" y="423"/>
                  </a:cubicBezTo>
                  <a:cubicBezTo>
                    <a:pt x="443" y="423"/>
                    <a:pt x="452" y="396"/>
                    <a:pt x="439" y="383"/>
                  </a:cubicBezTo>
                  <a:cubicBezTo>
                    <a:pt x="274" y="285"/>
                    <a:pt x="160" y="156"/>
                    <a:pt x="46" y="7"/>
                  </a:cubicBezTo>
                  <a:cubicBezTo>
                    <a:pt x="42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1"/>
            <p:cNvSpPr/>
            <p:nvPr/>
          </p:nvSpPr>
          <p:spPr>
            <a:xfrm>
              <a:off x="3245460" y="892407"/>
              <a:ext cx="82142" cy="878344"/>
            </a:xfrm>
            <a:custGeom>
              <a:avLst/>
              <a:gdLst/>
              <a:ahLst/>
              <a:cxnLst/>
              <a:rect l="l" t="t" r="r" b="b"/>
              <a:pathLst>
                <a:path w="811" h="8672" extrusionOk="0">
                  <a:moveTo>
                    <a:pt x="139" y="1"/>
                  </a:moveTo>
                  <a:cubicBezTo>
                    <a:pt x="119" y="1"/>
                    <a:pt x="99" y="14"/>
                    <a:pt x="108" y="34"/>
                  </a:cubicBezTo>
                  <a:cubicBezTo>
                    <a:pt x="744" y="2848"/>
                    <a:pt x="662" y="5823"/>
                    <a:pt x="10" y="8637"/>
                  </a:cubicBezTo>
                  <a:cubicBezTo>
                    <a:pt x="0" y="8657"/>
                    <a:pt x="21" y="8672"/>
                    <a:pt x="42" y="8672"/>
                  </a:cubicBezTo>
                  <a:cubicBezTo>
                    <a:pt x="54" y="8672"/>
                    <a:pt x="67" y="8666"/>
                    <a:pt x="73" y="8653"/>
                  </a:cubicBezTo>
                  <a:cubicBezTo>
                    <a:pt x="728" y="5823"/>
                    <a:pt x="811" y="2848"/>
                    <a:pt x="171" y="18"/>
                  </a:cubicBezTo>
                  <a:cubicBezTo>
                    <a:pt x="165" y="6"/>
                    <a:pt x="152" y="1"/>
                    <a:pt x="139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1"/>
            <p:cNvSpPr/>
            <p:nvPr/>
          </p:nvSpPr>
          <p:spPr>
            <a:xfrm>
              <a:off x="3350594" y="1350620"/>
              <a:ext cx="116174" cy="110299"/>
            </a:xfrm>
            <a:custGeom>
              <a:avLst/>
              <a:gdLst/>
              <a:ahLst/>
              <a:cxnLst/>
              <a:rect l="l" t="t" r="r" b="b"/>
              <a:pathLst>
                <a:path w="1147" h="1089" extrusionOk="0">
                  <a:moveTo>
                    <a:pt x="1109" y="1"/>
                  </a:moveTo>
                  <a:cubicBezTo>
                    <a:pt x="1092" y="1"/>
                    <a:pt x="1069" y="8"/>
                    <a:pt x="1048" y="8"/>
                  </a:cubicBezTo>
                  <a:cubicBezTo>
                    <a:pt x="852" y="106"/>
                    <a:pt x="672" y="239"/>
                    <a:pt x="542" y="435"/>
                  </a:cubicBezTo>
                  <a:lnTo>
                    <a:pt x="526" y="498"/>
                  </a:lnTo>
                  <a:cubicBezTo>
                    <a:pt x="428" y="565"/>
                    <a:pt x="346" y="647"/>
                    <a:pt x="263" y="710"/>
                  </a:cubicBezTo>
                  <a:cubicBezTo>
                    <a:pt x="165" y="793"/>
                    <a:pt x="52" y="891"/>
                    <a:pt x="0" y="1005"/>
                  </a:cubicBezTo>
                  <a:lnTo>
                    <a:pt x="0" y="1071"/>
                  </a:lnTo>
                  <a:cubicBezTo>
                    <a:pt x="6" y="1083"/>
                    <a:pt x="20" y="1088"/>
                    <a:pt x="37" y="1088"/>
                  </a:cubicBezTo>
                  <a:cubicBezTo>
                    <a:pt x="65" y="1088"/>
                    <a:pt x="102" y="1075"/>
                    <a:pt x="134" y="1056"/>
                  </a:cubicBezTo>
                  <a:cubicBezTo>
                    <a:pt x="279" y="942"/>
                    <a:pt x="409" y="808"/>
                    <a:pt x="526" y="647"/>
                  </a:cubicBezTo>
                  <a:cubicBezTo>
                    <a:pt x="542" y="612"/>
                    <a:pt x="574" y="581"/>
                    <a:pt x="589" y="549"/>
                  </a:cubicBezTo>
                  <a:cubicBezTo>
                    <a:pt x="640" y="514"/>
                    <a:pt x="687" y="483"/>
                    <a:pt x="738" y="451"/>
                  </a:cubicBezTo>
                  <a:cubicBezTo>
                    <a:pt x="868" y="353"/>
                    <a:pt x="997" y="239"/>
                    <a:pt x="1115" y="106"/>
                  </a:cubicBezTo>
                  <a:cubicBezTo>
                    <a:pt x="1131" y="74"/>
                    <a:pt x="1147" y="43"/>
                    <a:pt x="1131" y="8"/>
                  </a:cubicBezTo>
                  <a:cubicBezTo>
                    <a:pt x="1126" y="2"/>
                    <a:pt x="1118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1"/>
            <p:cNvSpPr/>
            <p:nvPr/>
          </p:nvSpPr>
          <p:spPr>
            <a:xfrm>
              <a:off x="3354139" y="1342315"/>
              <a:ext cx="107463" cy="120023"/>
            </a:xfrm>
            <a:custGeom>
              <a:avLst/>
              <a:gdLst/>
              <a:ahLst/>
              <a:cxnLst/>
              <a:rect l="l" t="t" r="r" b="b"/>
              <a:pathLst>
                <a:path w="1061" h="1185" extrusionOk="0">
                  <a:moveTo>
                    <a:pt x="64" y="0"/>
                  </a:moveTo>
                  <a:cubicBezTo>
                    <a:pt x="58" y="0"/>
                    <a:pt x="53" y="2"/>
                    <a:pt x="48" y="7"/>
                  </a:cubicBezTo>
                  <a:cubicBezTo>
                    <a:pt x="1" y="27"/>
                    <a:pt x="32" y="90"/>
                    <a:pt x="48" y="125"/>
                  </a:cubicBezTo>
                  <a:cubicBezTo>
                    <a:pt x="162" y="286"/>
                    <a:pt x="295" y="419"/>
                    <a:pt x="440" y="533"/>
                  </a:cubicBezTo>
                  <a:cubicBezTo>
                    <a:pt x="472" y="565"/>
                    <a:pt x="507" y="580"/>
                    <a:pt x="539" y="616"/>
                  </a:cubicBezTo>
                  <a:cubicBezTo>
                    <a:pt x="590" y="663"/>
                    <a:pt x="605" y="714"/>
                    <a:pt x="637" y="761"/>
                  </a:cubicBezTo>
                  <a:cubicBezTo>
                    <a:pt x="719" y="910"/>
                    <a:pt x="833" y="1039"/>
                    <a:pt x="962" y="1153"/>
                  </a:cubicBezTo>
                  <a:cubicBezTo>
                    <a:pt x="976" y="1164"/>
                    <a:pt x="1002" y="1184"/>
                    <a:pt x="1023" y="1184"/>
                  </a:cubicBezTo>
                  <a:cubicBezTo>
                    <a:pt x="1032" y="1184"/>
                    <a:pt x="1040" y="1180"/>
                    <a:pt x="1045" y="1169"/>
                  </a:cubicBezTo>
                  <a:cubicBezTo>
                    <a:pt x="1061" y="1153"/>
                    <a:pt x="1061" y="1122"/>
                    <a:pt x="1045" y="1106"/>
                  </a:cubicBezTo>
                  <a:cubicBezTo>
                    <a:pt x="962" y="890"/>
                    <a:pt x="833" y="694"/>
                    <a:pt x="652" y="565"/>
                  </a:cubicBezTo>
                  <a:lnTo>
                    <a:pt x="590" y="549"/>
                  </a:lnTo>
                  <a:cubicBezTo>
                    <a:pt x="523" y="451"/>
                    <a:pt x="456" y="368"/>
                    <a:pt x="393" y="270"/>
                  </a:cubicBezTo>
                  <a:cubicBezTo>
                    <a:pt x="311" y="172"/>
                    <a:pt x="228" y="58"/>
                    <a:pt x="99" y="7"/>
                  </a:cubicBezTo>
                  <a:cubicBezTo>
                    <a:pt x="86" y="7"/>
                    <a:pt x="75" y="0"/>
                    <a:pt x="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1"/>
            <p:cNvSpPr/>
            <p:nvPr/>
          </p:nvSpPr>
          <p:spPr>
            <a:xfrm>
              <a:off x="3398704" y="1322868"/>
              <a:ext cx="25119" cy="159321"/>
            </a:xfrm>
            <a:custGeom>
              <a:avLst/>
              <a:gdLst/>
              <a:ahLst/>
              <a:cxnLst/>
              <a:rect l="l" t="t" r="r" b="b"/>
              <a:pathLst>
                <a:path w="248" h="1573" extrusionOk="0">
                  <a:moveTo>
                    <a:pt x="150" y="1"/>
                  </a:moveTo>
                  <a:cubicBezTo>
                    <a:pt x="108" y="1"/>
                    <a:pt x="83" y="59"/>
                    <a:pt x="83" y="101"/>
                  </a:cubicBezTo>
                  <a:cubicBezTo>
                    <a:pt x="51" y="282"/>
                    <a:pt x="51" y="478"/>
                    <a:pt x="67" y="674"/>
                  </a:cubicBezTo>
                  <a:cubicBezTo>
                    <a:pt x="83" y="725"/>
                    <a:pt x="83" y="757"/>
                    <a:pt x="83" y="808"/>
                  </a:cubicBezTo>
                  <a:cubicBezTo>
                    <a:pt x="83" y="855"/>
                    <a:pt x="67" y="921"/>
                    <a:pt x="51" y="969"/>
                  </a:cubicBezTo>
                  <a:cubicBezTo>
                    <a:pt x="16" y="1149"/>
                    <a:pt x="0" y="1314"/>
                    <a:pt x="16" y="1494"/>
                  </a:cubicBezTo>
                  <a:cubicBezTo>
                    <a:pt x="16" y="1526"/>
                    <a:pt x="32" y="1573"/>
                    <a:pt x="67" y="1573"/>
                  </a:cubicBezTo>
                  <a:cubicBezTo>
                    <a:pt x="83" y="1573"/>
                    <a:pt x="99" y="1542"/>
                    <a:pt x="114" y="1526"/>
                  </a:cubicBezTo>
                  <a:cubicBezTo>
                    <a:pt x="197" y="1314"/>
                    <a:pt x="228" y="1082"/>
                    <a:pt x="212" y="855"/>
                  </a:cubicBezTo>
                  <a:lnTo>
                    <a:pt x="181" y="788"/>
                  </a:lnTo>
                  <a:cubicBezTo>
                    <a:pt x="181" y="674"/>
                    <a:pt x="197" y="560"/>
                    <a:pt x="212" y="447"/>
                  </a:cubicBezTo>
                  <a:cubicBezTo>
                    <a:pt x="228" y="317"/>
                    <a:pt x="248" y="168"/>
                    <a:pt x="197" y="54"/>
                  </a:cubicBezTo>
                  <a:cubicBezTo>
                    <a:pt x="197" y="38"/>
                    <a:pt x="181" y="3"/>
                    <a:pt x="165" y="3"/>
                  </a:cubicBezTo>
                  <a:cubicBezTo>
                    <a:pt x="160" y="1"/>
                    <a:pt x="155" y="1"/>
                    <a:pt x="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1"/>
            <p:cNvSpPr/>
            <p:nvPr/>
          </p:nvSpPr>
          <p:spPr>
            <a:xfrm>
              <a:off x="3332261" y="1395186"/>
              <a:ext cx="154358" cy="20460"/>
            </a:xfrm>
            <a:custGeom>
              <a:avLst/>
              <a:gdLst/>
              <a:ahLst/>
              <a:cxnLst/>
              <a:rect l="l" t="t" r="r" b="b"/>
              <a:pathLst>
                <a:path w="1524" h="202" extrusionOk="0">
                  <a:moveTo>
                    <a:pt x="288" y="1"/>
                  </a:moveTo>
                  <a:cubicBezTo>
                    <a:pt x="220" y="1"/>
                    <a:pt x="152" y="5"/>
                    <a:pt x="83" y="11"/>
                  </a:cubicBezTo>
                  <a:cubicBezTo>
                    <a:pt x="52" y="27"/>
                    <a:pt x="1" y="43"/>
                    <a:pt x="1" y="74"/>
                  </a:cubicBezTo>
                  <a:cubicBezTo>
                    <a:pt x="1" y="94"/>
                    <a:pt x="36" y="109"/>
                    <a:pt x="52" y="125"/>
                  </a:cubicBezTo>
                  <a:cubicBezTo>
                    <a:pt x="183" y="176"/>
                    <a:pt x="314" y="201"/>
                    <a:pt x="449" y="201"/>
                  </a:cubicBezTo>
                  <a:cubicBezTo>
                    <a:pt x="533" y="201"/>
                    <a:pt x="619" y="192"/>
                    <a:pt x="707" y="172"/>
                  </a:cubicBezTo>
                  <a:lnTo>
                    <a:pt x="755" y="141"/>
                  </a:lnTo>
                  <a:cubicBezTo>
                    <a:pt x="868" y="156"/>
                    <a:pt x="982" y="156"/>
                    <a:pt x="1080" y="172"/>
                  </a:cubicBezTo>
                  <a:cubicBezTo>
                    <a:pt x="1130" y="172"/>
                    <a:pt x="1181" y="175"/>
                    <a:pt x="1231" y="175"/>
                  </a:cubicBezTo>
                  <a:cubicBezTo>
                    <a:pt x="1317" y="175"/>
                    <a:pt x="1401" y="167"/>
                    <a:pt x="1473" y="125"/>
                  </a:cubicBezTo>
                  <a:cubicBezTo>
                    <a:pt x="1492" y="125"/>
                    <a:pt x="1508" y="109"/>
                    <a:pt x="1508" y="94"/>
                  </a:cubicBezTo>
                  <a:cubicBezTo>
                    <a:pt x="1524" y="43"/>
                    <a:pt x="1457" y="11"/>
                    <a:pt x="1426" y="11"/>
                  </a:cubicBezTo>
                  <a:cubicBezTo>
                    <a:pt x="1344" y="5"/>
                    <a:pt x="1266" y="1"/>
                    <a:pt x="1189" y="1"/>
                  </a:cubicBezTo>
                  <a:cubicBezTo>
                    <a:pt x="1080" y="1"/>
                    <a:pt x="974" y="8"/>
                    <a:pt x="868" y="27"/>
                  </a:cubicBezTo>
                  <a:cubicBezTo>
                    <a:pt x="821" y="43"/>
                    <a:pt x="786" y="58"/>
                    <a:pt x="739" y="58"/>
                  </a:cubicBezTo>
                  <a:cubicBezTo>
                    <a:pt x="688" y="58"/>
                    <a:pt x="625" y="43"/>
                    <a:pt x="574" y="27"/>
                  </a:cubicBezTo>
                  <a:cubicBezTo>
                    <a:pt x="480" y="8"/>
                    <a:pt x="384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1"/>
            <p:cNvSpPr/>
            <p:nvPr/>
          </p:nvSpPr>
          <p:spPr>
            <a:xfrm>
              <a:off x="3335907" y="1376347"/>
              <a:ext cx="142407" cy="61986"/>
            </a:xfrm>
            <a:custGeom>
              <a:avLst/>
              <a:gdLst/>
              <a:ahLst/>
              <a:cxnLst/>
              <a:rect l="l" t="t" r="r" b="b"/>
              <a:pathLst>
                <a:path w="1406" h="612" extrusionOk="0">
                  <a:moveTo>
                    <a:pt x="1339" y="1"/>
                  </a:moveTo>
                  <a:cubicBezTo>
                    <a:pt x="1127" y="1"/>
                    <a:pt x="899" y="64"/>
                    <a:pt x="719" y="181"/>
                  </a:cubicBezTo>
                  <a:lnTo>
                    <a:pt x="671" y="229"/>
                  </a:lnTo>
                  <a:cubicBezTo>
                    <a:pt x="573" y="260"/>
                    <a:pt x="475" y="295"/>
                    <a:pt x="357" y="327"/>
                  </a:cubicBezTo>
                  <a:cubicBezTo>
                    <a:pt x="244" y="378"/>
                    <a:pt x="114" y="409"/>
                    <a:pt x="32" y="507"/>
                  </a:cubicBezTo>
                  <a:cubicBezTo>
                    <a:pt x="16" y="523"/>
                    <a:pt x="0" y="539"/>
                    <a:pt x="0" y="554"/>
                  </a:cubicBezTo>
                  <a:cubicBezTo>
                    <a:pt x="0" y="593"/>
                    <a:pt x="36" y="611"/>
                    <a:pt x="75" y="611"/>
                  </a:cubicBezTo>
                  <a:cubicBezTo>
                    <a:pt x="88" y="611"/>
                    <a:pt x="102" y="609"/>
                    <a:pt x="114" y="605"/>
                  </a:cubicBezTo>
                  <a:cubicBezTo>
                    <a:pt x="295" y="554"/>
                    <a:pt x="456" y="476"/>
                    <a:pt x="620" y="378"/>
                  </a:cubicBezTo>
                  <a:cubicBezTo>
                    <a:pt x="652" y="342"/>
                    <a:pt x="687" y="327"/>
                    <a:pt x="719" y="311"/>
                  </a:cubicBezTo>
                  <a:cubicBezTo>
                    <a:pt x="785" y="295"/>
                    <a:pt x="832" y="280"/>
                    <a:pt x="883" y="280"/>
                  </a:cubicBezTo>
                  <a:cubicBezTo>
                    <a:pt x="1044" y="244"/>
                    <a:pt x="1209" y="181"/>
                    <a:pt x="1358" y="99"/>
                  </a:cubicBezTo>
                  <a:cubicBezTo>
                    <a:pt x="1374" y="83"/>
                    <a:pt x="1405" y="48"/>
                    <a:pt x="1405" y="17"/>
                  </a:cubicBezTo>
                  <a:cubicBezTo>
                    <a:pt x="1390" y="1"/>
                    <a:pt x="1358" y="1"/>
                    <a:pt x="1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1"/>
            <p:cNvSpPr/>
            <p:nvPr/>
          </p:nvSpPr>
          <p:spPr>
            <a:xfrm>
              <a:off x="3374092" y="1331477"/>
              <a:ext cx="69583" cy="143217"/>
            </a:xfrm>
            <a:custGeom>
              <a:avLst/>
              <a:gdLst/>
              <a:ahLst/>
              <a:cxnLst/>
              <a:rect l="l" t="t" r="r" b="b"/>
              <a:pathLst>
                <a:path w="687" h="1414" extrusionOk="0">
                  <a:moveTo>
                    <a:pt x="31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63" y="310"/>
                    <a:pt x="161" y="475"/>
                    <a:pt x="259" y="624"/>
                  </a:cubicBezTo>
                  <a:cubicBezTo>
                    <a:pt x="294" y="656"/>
                    <a:pt x="310" y="687"/>
                    <a:pt x="342" y="738"/>
                  </a:cubicBezTo>
                  <a:cubicBezTo>
                    <a:pt x="357" y="785"/>
                    <a:pt x="373" y="836"/>
                    <a:pt x="393" y="899"/>
                  </a:cubicBezTo>
                  <a:cubicBezTo>
                    <a:pt x="424" y="1064"/>
                    <a:pt x="506" y="1213"/>
                    <a:pt x="589" y="1358"/>
                  </a:cubicBezTo>
                  <a:cubicBezTo>
                    <a:pt x="602" y="1385"/>
                    <a:pt x="626" y="1413"/>
                    <a:pt x="651" y="1413"/>
                  </a:cubicBezTo>
                  <a:cubicBezTo>
                    <a:pt x="657" y="1413"/>
                    <a:pt x="662" y="1412"/>
                    <a:pt x="667" y="1409"/>
                  </a:cubicBezTo>
                  <a:cubicBezTo>
                    <a:pt x="687" y="1390"/>
                    <a:pt x="687" y="1358"/>
                    <a:pt x="687" y="1343"/>
                  </a:cubicBezTo>
                  <a:cubicBezTo>
                    <a:pt x="667" y="1115"/>
                    <a:pt x="589" y="899"/>
                    <a:pt x="455" y="723"/>
                  </a:cubicBezTo>
                  <a:lnTo>
                    <a:pt x="408" y="672"/>
                  </a:lnTo>
                  <a:cubicBezTo>
                    <a:pt x="357" y="573"/>
                    <a:pt x="326" y="460"/>
                    <a:pt x="294" y="362"/>
                  </a:cubicBezTo>
                  <a:cubicBezTo>
                    <a:pt x="243" y="232"/>
                    <a:pt x="196" y="99"/>
                    <a:pt x="79" y="16"/>
                  </a:cubicBezTo>
                  <a:cubicBezTo>
                    <a:pt x="79" y="16"/>
                    <a:pt x="47" y="0"/>
                    <a:pt x="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1"/>
            <p:cNvSpPr/>
            <p:nvPr/>
          </p:nvSpPr>
          <p:spPr>
            <a:xfrm>
              <a:off x="3370446" y="1333604"/>
              <a:ext cx="76470" cy="140685"/>
            </a:xfrm>
            <a:custGeom>
              <a:avLst/>
              <a:gdLst/>
              <a:ahLst/>
              <a:cxnLst/>
              <a:rect l="l" t="t" r="r" b="b"/>
              <a:pathLst>
                <a:path w="755" h="1389" extrusionOk="0">
                  <a:moveTo>
                    <a:pt x="706" y="0"/>
                  </a:moveTo>
                  <a:cubicBezTo>
                    <a:pt x="678" y="0"/>
                    <a:pt x="647" y="28"/>
                    <a:pt x="625" y="62"/>
                  </a:cubicBezTo>
                  <a:cubicBezTo>
                    <a:pt x="527" y="211"/>
                    <a:pt x="444" y="388"/>
                    <a:pt x="393" y="568"/>
                  </a:cubicBezTo>
                  <a:cubicBezTo>
                    <a:pt x="378" y="619"/>
                    <a:pt x="378" y="666"/>
                    <a:pt x="362" y="702"/>
                  </a:cubicBezTo>
                  <a:cubicBezTo>
                    <a:pt x="330" y="749"/>
                    <a:pt x="295" y="800"/>
                    <a:pt x="264" y="847"/>
                  </a:cubicBezTo>
                  <a:cubicBezTo>
                    <a:pt x="166" y="976"/>
                    <a:pt x="83" y="1125"/>
                    <a:pt x="16" y="1290"/>
                  </a:cubicBezTo>
                  <a:cubicBezTo>
                    <a:pt x="16" y="1322"/>
                    <a:pt x="1" y="1369"/>
                    <a:pt x="36" y="1388"/>
                  </a:cubicBezTo>
                  <a:cubicBezTo>
                    <a:pt x="52" y="1388"/>
                    <a:pt x="83" y="1369"/>
                    <a:pt x="99" y="1353"/>
                  </a:cubicBezTo>
                  <a:cubicBezTo>
                    <a:pt x="264" y="1208"/>
                    <a:pt x="378" y="1012"/>
                    <a:pt x="444" y="800"/>
                  </a:cubicBezTo>
                  <a:lnTo>
                    <a:pt x="444" y="717"/>
                  </a:lnTo>
                  <a:cubicBezTo>
                    <a:pt x="491" y="619"/>
                    <a:pt x="558" y="521"/>
                    <a:pt x="605" y="423"/>
                  </a:cubicBezTo>
                  <a:cubicBezTo>
                    <a:pt x="672" y="309"/>
                    <a:pt x="754" y="191"/>
                    <a:pt x="754" y="62"/>
                  </a:cubicBezTo>
                  <a:cubicBezTo>
                    <a:pt x="754" y="46"/>
                    <a:pt x="754" y="30"/>
                    <a:pt x="739" y="15"/>
                  </a:cubicBezTo>
                  <a:cubicBezTo>
                    <a:pt x="729" y="5"/>
                    <a:pt x="718" y="0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1"/>
            <p:cNvSpPr/>
            <p:nvPr/>
          </p:nvSpPr>
          <p:spPr>
            <a:xfrm>
              <a:off x="3337427" y="1363483"/>
              <a:ext cx="140887" cy="71001"/>
            </a:xfrm>
            <a:custGeom>
              <a:avLst/>
              <a:gdLst/>
              <a:ahLst/>
              <a:cxnLst/>
              <a:rect l="l" t="t" r="r" b="b"/>
              <a:pathLst>
                <a:path w="1391" h="701" extrusionOk="0">
                  <a:moveTo>
                    <a:pt x="59" y="1"/>
                  </a:moveTo>
                  <a:cubicBezTo>
                    <a:pt x="41" y="1"/>
                    <a:pt x="26" y="10"/>
                    <a:pt x="17" y="30"/>
                  </a:cubicBezTo>
                  <a:cubicBezTo>
                    <a:pt x="1" y="61"/>
                    <a:pt x="17" y="77"/>
                    <a:pt x="32" y="93"/>
                  </a:cubicBezTo>
                  <a:cubicBezTo>
                    <a:pt x="197" y="257"/>
                    <a:pt x="393" y="371"/>
                    <a:pt x="590" y="422"/>
                  </a:cubicBezTo>
                  <a:lnTo>
                    <a:pt x="672" y="422"/>
                  </a:lnTo>
                  <a:cubicBezTo>
                    <a:pt x="770" y="469"/>
                    <a:pt x="853" y="520"/>
                    <a:pt x="951" y="583"/>
                  </a:cubicBezTo>
                  <a:cubicBezTo>
                    <a:pt x="1065" y="650"/>
                    <a:pt x="1178" y="701"/>
                    <a:pt x="1308" y="701"/>
                  </a:cubicBezTo>
                  <a:cubicBezTo>
                    <a:pt x="1324" y="701"/>
                    <a:pt x="1359" y="701"/>
                    <a:pt x="1359" y="681"/>
                  </a:cubicBezTo>
                  <a:cubicBezTo>
                    <a:pt x="1390" y="650"/>
                    <a:pt x="1359" y="603"/>
                    <a:pt x="1308" y="568"/>
                  </a:cubicBezTo>
                  <a:cubicBezTo>
                    <a:pt x="1163" y="469"/>
                    <a:pt x="982" y="407"/>
                    <a:pt x="802" y="356"/>
                  </a:cubicBezTo>
                  <a:cubicBezTo>
                    <a:pt x="770" y="356"/>
                    <a:pt x="719" y="340"/>
                    <a:pt x="688" y="324"/>
                  </a:cubicBezTo>
                  <a:cubicBezTo>
                    <a:pt x="637" y="308"/>
                    <a:pt x="590" y="257"/>
                    <a:pt x="539" y="226"/>
                  </a:cubicBezTo>
                  <a:cubicBezTo>
                    <a:pt x="409" y="128"/>
                    <a:pt x="264" y="61"/>
                    <a:pt x="99" y="14"/>
                  </a:cubicBezTo>
                  <a:cubicBezTo>
                    <a:pt x="86" y="6"/>
                    <a:pt x="72" y="1"/>
                    <a:pt x="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1"/>
            <p:cNvSpPr/>
            <p:nvPr/>
          </p:nvSpPr>
          <p:spPr>
            <a:xfrm>
              <a:off x="3408630" y="1384753"/>
              <a:ext cx="3241" cy="4862"/>
            </a:xfrm>
            <a:custGeom>
              <a:avLst/>
              <a:gdLst/>
              <a:ahLst/>
              <a:cxnLst/>
              <a:rect l="l" t="t" r="r" b="b"/>
              <a:pathLst>
                <a:path w="32" h="48" extrusionOk="0">
                  <a:moveTo>
                    <a:pt x="1" y="0"/>
                  </a:moveTo>
                  <a:cubicBezTo>
                    <a:pt x="16" y="16"/>
                    <a:pt x="16" y="32"/>
                    <a:pt x="16" y="47"/>
                  </a:cubicBezTo>
                  <a:cubicBezTo>
                    <a:pt x="32" y="32"/>
                    <a:pt x="32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1"/>
            <p:cNvSpPr/>
            <p:nvPr/>
          </p:nvSpPr>
          <p:spPr>
            <a:xfrm>
              <a:off x="3395463" y="1387893"/>
              <a:ext cx="3342" cy="3342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1"/>
                  </a:moveTo>
                  <a:cubicBezTo>
                    <a:pt x="17" y="16"/>
                    <a:pt x="1" y="16"/>
                    <a:pt x="1" y="16"/>
                  </a:cubicBezTo>
                  <a:cubicBezTo>
                    <a:pt x="17" y="16"/>
                    <a:pt x="17" y="32"/>
                    <a:pt x="32" y="32"/>
                  </a:cubicBezTo>
                  <a:cubicBezTo>
                    <a:pt x="32" y="32"/>
                    <a:pt x="17" y="16"/>
                    <a:pt x="17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1"/>
            <p:cNvSpPr/>
            <p:nvPr/>
          </p:nvSpPr>
          <p:spPr>
            <a:xfrm>
              <a:off x="3397084" y="1414531"/>
              <a:ext cx="3342" cy="1722"/>
            </a:xfrm>
            <a:custGeom>
              <a:avLst/>
              <a:gdLst/>
              <a:ahLst/>
              <a:cxnLst/>
              <a:rect l="l" t="t" r="r" b="b"/>
              <a:pathLst>
                <a:path w="33" h="17" extrusionOk="0">
                  <a:moveTo>
                    <a:pt x="1" y="1"/>
                  </a:moveTo>
                  <a:cubicBezTo>
                    <a:pt x="1" y="16"/>
                    <a:pt x="16" y="16"/>
                    <a:pt x="16" y="16"/>
                  </a:cubicBezTo>
                  <a:cubicBezTo>
                    <a:pt x="16" y="16"/>
                    <a:pt x="16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1"/>
            <p:cNvSpPr/>
            <p:nvPr/>
          </p:nvSpPr>
          <p:spPr>
            <a:xfrm>
              <a:off x="3398704" y="1412607"/>
              <a:ext cx="3241" cy="2026"/>
            </a:xfrm>
            <a:custGeom>
              <a:avLst/>
              <a:gdLst/>
              <a:ahLst/>
              <a:cxnLst/>
              <a:rect l="l" t="t" r="r" b="b"/>
              <a:pathLst>
                <a:path w="32" h="20" extrusionOk="0">
                  <a:moveTo>
                    <a:pt x="32" y="0"/>
                  </a:moveTo>
                  <a:cubicBezTo>
                    <a:pt x="16" y="0"/>
                    <a:pt x="0" y="0"/>
                    <a:pt x="0" y="20"/>
                  </a:cubicBezTo>
                  <a:lnTo>
                    <a:pt x="16" y="20"/>
                  </a:lnTo>
                  <a:cubicBezTo>
                    <a:pt x="16" y="0"/>
                    <a:pt x="16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1"/>
            <p:cNvSpPr/>
            <p:nvPr/>
          </p:nvSpPr>
          <p:spPr>
            <a:xfrm>
              <a:off x="3390298" y="1394679"/>
              <a:ext cx="33525" cy="19953"/>
            </a:xfrm>
            <a:custGeom>
              <a:avLst/>
              <a:gdLst/>
              <a:ahLst/>
              <a:cxnLst/>
              <a:rect l="l" t="t" r="r" b="b"/>
              <a:pathLst>
                <a:path w="331" h="197" extrusionOk="0">
                  <a:moveTo>
                    <a:pt x="311" y="0"/>
                  </a:moveTo>
                  <a:cubicBezTo>
                    <a:pt x="311" y="16"/>
                    <a:pt x="295" y="32"/>
                    <a:pt x="280" y="48"/>
                  </a:cubicBezTo>
                  <a:cubicBezTo>
                    <a:pt x="295" y="63"/>
                    <a:pt x="311" y="63"/>
                    <a:pt x="331" y="63"/>
                  </a:cubicBezTo>
                  <a:cubicBezTo>
                    <a:pt x="331" y="48"/>
                    <a:pt x="331" y="16"/>
                    <a:pt x="311" y="0"/>
                  </a:cubicBezTo>
                  <a:close/>
                  <a:moveTo>
                    <a:pt x="1" y="99"/>
                  </a:moveTo>
                  <a:cubicBezTo>
                    <a:pt x="17" y="130"/>
                    <a:pt x="36" y="177"/>
                    <a:pt x="68" y="197"/>
                  </a:cubicBezTo>
                  <a:lnTo>
                    <a:pt x="83" y="197"/>
                  </a:lnTo>
                  <a:cubicBezTo>
                    <a:pt x="83" y="177"/>
                    <a:pt x="99" y="177"/>
                    <a:pt x="115" y="177"/>
                  </a:cubicBezTo>
                  <a:cubicBezTo>
                    <a:pt x="115" y="161"/>
                    <a:pt x="134" y="130"/>
                    <a:pt x="150" y="114"/>
                  </a:cubicBezTo>
                  <a:lnTo>
                    <a:pt x="68" y="114"/>
                  </a:lnTo>
                  <a:cubicBezTo>
                    <a:pt x="52" y="114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1"/>
            <p:cNvSpPr/>
            <p:nvPr/>
          </p:nvSpPr>
          <p:spPr>
            <a:xfrm>
              <a:off x="3397084" y="1384753"/>
              <a:ext cx="21574" cy="33120"/>
            </a:xfrm>
            <a:custGeom>
              <a:avLst/>
              <a:gdLst/>
              <a:ahLst/>
              <a:cxnLst/>
              <a:rect l="l" t="t" r="r" b="b"/>
              <a:pathLst>
                <a:path w="213" h="327" extrusionOk="0">
                  <a:moveTo>
                    <a:pt x="99" y="0"/>
                  </a:moveTo>
                  <a:cubicBezTo>
                    <a:pt x="67" y="0"/>
                    <a:pt x="32" y="16"/>
                    <a:pt x="1" y="32"/>
                  </a:cubicBezTo>
                  <a:cubicBezTo>
                    <a:pt x="1" y="47"/>
                    <a:pt x="16" y="63"/>
                    <a:pt x="16" y="63"/>
                  </a:cubicBezTo>
                  <a:cubicBezTo>
                    <a:pt x="32" y="79"/>
                    <a:pt x="67" y="98"/>
                    <a:pt x="99" y="114"/>
                  </a:cubicBezTo>
                  <a:cubicBezTo>
                    <a:pt x="99" y="114"/>
                    <a:pt x="115" y="114"/>
                    <a:pt x="115" y="130"/>
                  </a:cubicBezTo>
                  <a:cubicBezTo>
                    <a:pt x="115" y="114"/>
                    <a:pt x="130" y="98"/>
                    <a:pt x="130" y="63"/>
                  </a:cubicBezTo>
                  <a:lnTo>
                    <a:pt x="130" y="47"/>
                  </a:lnTo>
                  <a:cubicBezTo>
                    <a:pt x="130" y="32"/>
                    <a:pt x="130" y="16"/>
                    <a:pt x="115" y="0"/>
                  </a:cubicBezTo>
                  <a:close/>
                  <a:moveTo>
                    <a:pt x="181" y="259"/>
                  </a:moveTo>
                  <a:lnTo>
                    <a:pt x="181" y="295"/>
                  </a:lnTo>
                  <a:cubicBezTo>
                    <a:pt x="181" y="295"/>
                    <a:pt x="181" y="310"/>
                    <a:pt x="166" y="326"/>
                  </a:cubicBezTo>
                  <a:cubicBezTo>
                    <a:pt x="197" y="310"/>
                    <a:pt x="213" y="310"/>
                    <a:pt x="213" y="295"/>
                  </a:cubicBezTo>
                  <a:cubicBezTo>
                    <a:pt x="213" y="275"/>
                    <a:pt x="197" y="275"/>
                    <a:pt x="181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1"/>
            <p:cNvSpPr/>
            <p:nvPr/>
          </p:nvSpPr>
          <p:spPr>
            <a:xfrm>
              <a:off x="3398704" y="1384753"/>
              <a:ext cx="23194" cy="34639"/>
            </a:xfrm>
            <a:custGeom>
              <a:avLst/>
              <a:gdLst/>
              <a:ahLst/>
              <a:cxnLst/>
              <a:rect l="l" t="t" r="r" b="b"/>
              <a:pathLst>
                <a:path w="229" h="342" extrusionOk="0">
                  <a:moveTo>
                    <a:pt x="130" y="0"/>
                  </a:moveTo>
                  <a:cubicBezTo>
                    <a:pt x="130" y="16"/>
                    <a:pt x="130" y="32"/>
                    <a:pt x="114" y="47"/>
                  </a:cubicBezTo>
                  <a:lnTo>
                    <a:pt x="114" y="63"/>
                  </a:lnTo>
                  <a:cubicBezTo>
                    <a:pt x="114" y="98"/>
                    <a:pt x="99" y="114"/>
                    <a:pt x="99" y="130"/>
                  </a:cubicBezTo>
                  <a:cubicBezTo>
                    <a:pt x="130" y="130"/>
                    <a:pt x="165" y="146"/>
                    <a:pt x="197" y="146"/>
                  </a:cubicBezTo>
                  <a:cubicBezTo>
                    <a:pt x="212" y="130"/>
                    <a:pt x="228" y="114"/>
                    <a:pt x="228" y="98"/>
                  </a:cubicBezTo>
                  <a:cubicBezTo>
                    <a:pt x="228" y="63"/>
                    <a:pt x="197" y="32"/>
                    <a:pt x="181" y="16"/>
                  </a:cubicBezTo>
                  <a:cubicBezTo>
                    <a:pt x="165" y="16"/>
                    <a:pt x="150" y="16"/>
                    <a:pt x="130" y="0"/>
                  </a:cubicBezTo>
                  <a:close/>
                  <a:moveTo>
                    <a:pt x="67" y="212"/>
                  </a:moveTo>
                  <a:cubicBezTo>
                    <a:pt x="51" y="228"/>
                    <a:pt x="32" y="259"/>
                    <a:pt x="32" y="275"/>
                  </a:cubicBezTo>
                  <a:cubicBezTo>
                    <a:pt x="16" y="275"/>
                    <a:pt x="16" y="275"/>
                    <a:pt x="16" y="295"/>
                  </a:cubicBezTo>
                  <a:cubicBezTo>
                    <a:pt x="0" y="295"/>
                    <a:pt x="0" y="310"/>
                    <a:pt x="0" y="310"/>
                  </a:cubicBezTo>
                  <a:cubicBezTo>
                    <a:pt x="32" y="326"/>
                    <a:pt x="51" y="342"/>
                    <a:pt x="83" y="342"/>
                  </a:cubicBezTo>
                  <a:cubicBezTo>
                    <a:pt x="114" y="342"/>
                    <a:pt x="130" y="326"/>
                    <a:pt x="150" y="326"/>
                  </a:cubicBezTo>
                  <a:cubicBezTo>
                    <a:pt x="165" y="310"/>
                    <a:pt x="165" y="295"/>
                    <a:pt x="165" y="295"/>
                  </a:cubicBezTo>
                  <a:lnTo>
                    <a:pt x="165" y="259"/>
                  </a:lnTo>
                  <a:cubicBezTo>
                    <a:pt x="130" y="244"/>
                    <a:pt x="99" y="228"/>
                    <a:pt x="67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1"/>
            <p:cNvSpPr/>
            <p:nvPr/>
          </p:nvSpPr>
          <p:spPr>
            <a:xfrm>
              <a:off x="3390298" y="1389514"/>
              <a:ext cx="33525" cy="25119"/>
            </a:xfrm>
            <a:custGeom>
              <a:avLst/>
              <a:gdLst/>
              <a:ahLst/>
              <a:cxnLst/>
              <a:rect l="l" t="t" r="r" b="b"/>
              <a:pathLst>
                <a:path w="331" h="248" extrusionOk="0">
                  <a:moveTo>
                    <a:pt x="52" y="0"/>
                  </a:moveTo>
                  <a:cubicBezTo>
                    <a:pt x="52" y="16"/>
                    <a:pt x="36" y="16"/>
                    <a:pt x="36" y="32"/>
                  </a:cubicBezTo>
                  <a:cubicBezTo>
                    <a:pt x="1" y="67"/>
                    <a:pt x="1" y="114"/>
                    <a:pt x="1" y="150"/>
                  </a:cubicBezTo>
                  <a:cubicBezTo>
                    <a:pt x="36" y="150"/>
                    <a:pt x="52" y="165"/>
                    <a:pt x="68" y="165"/>
                  </a:cubicBezTo>
                  <a:lnTo>
                    <a:pt x="150" y="165"/>
                  </a:lnTo>
                  <a:cubicBezTo>
                    <a:pt x="182" y="181"/>
                    <a:pt x="213" y="197"/>
                    <a:pt x="248" y="212"/>
                  </a:cubicBezTo>
                  <a:cubicBezTo>
                    <a:pt x="264" y="228"/>
                    <a:pt x="280" y="228"/>
                    <a:pt x="280" y="248"/>
                  </a:cubicBezTo>
                  <a:cubicBezTo>
                    <a:pt x="295" y="228"/>
                    <a:pt x="295" y="212"/>
                    <a:pt x="311" y="212"/>
                  </a:cubicBezTo>
                  <a:cubicBezTo>
                    <a:pt x="331" y="181"/>
                    <a:pt x="331" y="150"/>
                    <a:pt x="331" y="114"/>
                  </a:cubicBezTo>
                  <a:cubicBezTo>
                    <a:pt x="311" y="114"/>
                    <a:pt x="295" y="114"/>
                    <a:pt x="280" y="99"/>
                  </a:cubicBezTo>
                  <a:cubicBezTo>
                    <a:pt x="248" y="99"/>
                    <a:pt x="213" y="83"/>
                    <a:pt x="182" y="83"/>
                  </a:cubicBezTo>
                  <a:cubicBezTo>
                    <a:pt x="182" y="67"/>
                    <a:pt x="166" y="67"/>
                    <a:pt x="166" y="67"/>
                  </a:cubicBezTo>
                  <a:cubicBezTo>
                    <a:pt x="134" y="51"/>
                    <a:pt x="99" y="32"/>
                    <a:pt x="83" y="16"/>
                  </a:cubicBezTo>
                  <a:cubicBezTo>
                    <a:pt x="68" y="16"/>
                    <a:pt x="68" y="0"/>
                    <a:pt x="5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1"/>
            <p:cNvSpPr/>
            <p:nvPr/>
          </p:nvSpPr>
          <p:spPr>
            <a:xfrm>
              <a:off x="3471427" y="1096395"/>
              <a:ext cx="281977" cy="221612"/>
            </a:xfrm>
            <a:custGeom>
              <a:avLst/>
              <a:gdLst/>
              <a:ahLst/>
              <a:cxnLst/>
              <a:rect l="l" t="t" r="r" b="b"/>
              <a:pathLst>
                <a:path w="2784" h="2188" extrusionOk="0">
                  <a:moveTo>
                    <a:pt x="2666" y="0"/>
                  </a:moveTo>
                  <a:cubicBezTo>
                    <a:pt x="2637" y="0"/>
                    <a:pt x="2604" y="9"/>
                    <a:pt x="2571" y="17"/>
                  </a:cubicBezTo>
                  <a:cubicBezTo>
                    <a:pt x="2112" y="163"/>
                    <a:pt x="1669" y="441"/>
                    <a:pt x="1343" y="818"/>
                  </a:cubicBezTo>
                  <a:lnTo>
                    <a:pt x="1276" y="963"/>
                  </a:lnTo>
                  <a:cubicBezTo>
                    <a:pt x="1080" y="1113"/>
                    <a:pt x="868" y="1258"/>
                    <a:pt x="656" y="1391"/>
                  </a:cubicBezTo>
                  <a:cubicBezTo>
                    <a:pt x="413" y="1552"/>
                    <a:pt x="166" y="1733"/>
                    <a:pt x="36" y="1996"/>
                  </a:cubicBezTo>
                  <a:cubicBezTo>
                    <a:pt x="20" y="2043"/>
                    <a:pt x="1" y="2094"/>
                    <a:pt x="20" y="2125"/>
                  </a:cubicBezTo>
                  <a:cubicBezTo>
                    <a:pt x="35" y="2170"/>
                    <a:pt x="72" y="2188"/>
                    <a:pt x="117" y="2188"/>
                  </a:cubicBezTo>
                  <a:cubicBezTo>
                    <a:pt x="171" y="2188"/>
                    <a:pt x="234" y="2162"/>
                    <a:pt x="279" y="2125"/>
                  </a:cubicBezTo>
                  <a:cubicBezTo>
                    <a:pt x="640" y="1913"/>
                    <a:pt x="966" y="1619"/>
                    <a:pt x="1245" y="1309"/>
                  </a:cubicBezTo>
                  <a:cubicBezTo>
                    <a:pt x="1312" y="1226"/>
                    <a:pt x="1374" y="1160"/>
                    <a:pt x="1441" y="1097"/>
                  </a:cubicBezTo>
                  <a:cubicBezTo>
                    <a:pt x="1539" y="1014"/>
                    <a:pt x="1653" y="963"/>
                    <a:pt x="1767" y="901"/>
                  </a:cubicBezTo>
                  <a:cubicBezTo>
                    <a:pt x="2112" y="736"/>
                    <a:pt x="2407" y="492"/>
                    <a:pt x="2670" y="229"/>
                  </a:cubicBezTo>
                  <a:cubicBezTo>
                    <a:pt x="2732" y="178"/>
                    <a:pt x="2783" y="80"/>
                    <a:pt x="2732" y="33"/>
                  </a:cubicBezTo>
                  <a:cubicBezTo>
                    <a:pt x="2717" y="8"/>
                    <a:pt x="2694" y="0"/>
                    <a:pt x="26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1"/>
            <p:cNvSpPr/>
            <p:nvPr/>
          </p:nvSpPr>
          <p:spPr>
            <a:xfrm>
              <a:off x="3503230" y="1059324"/>
              <a:ext cx="220396" cy="277825"/>
            </a:xfrm>
            <a:custGeom>
              <a:avLst/>
              <a:gdLst/>
              <a:ahLst/>
              <a:cxnLst/>
              <a:rect l="l" t="t" r="r" b="b"/>
              <a:pathLst>
                <a:path w="2176" h="2743" extrusionOk="0">
                  <a:moveTo>
                    <a:pt x="130" y="0"/>
                  </a:moveTo>
                  <a:cubicBezTo>
                    <a:pt x="119" y="0"/>
                    <a:pt x="108" y="2"/>
                    <a:pt x="99" y="7"/>
                  </a:cubicBezTo>
                  <a:cubicBezTo>
                    <a:pt x="1" y="38"/>
                    <a:pt x="32" y="187"/>
                    <a:pt x="79" y="285"/>
                  </a:cubicBezTo>
                  <a:cubicBezTo>
                    <a:pt x="295" y="643"/>
                    <a:pt x="570" y="972"/>
                    <a:pt x="884" y="1231"/>
                  </a:cubicBezTo>
                  <a:cubicBezTo>
                    <a:pt x="962" y="1298"/>
                    <a:pt x="1029" y="1365"/>
                    <a:pt x="1096" y="1428"/>
                  </a:cubicBezTo>
                  <a:cubicBezTo>
                    <a:pt x="1159" y="1526"/>
                    <a:pt x="1225" y="1659"/>
                    <a:pt x="1276" y="1773"/>
                  </a:cubicBezTo>
                  <a:cubicBezTo>
                    <a:pt x="1437" y="2099"/>
                    <a:pt x="1684" y="2393"/>
                    <a:pt x="1928" y="2672"/>
                  </a:cubicBezTo>
                  <a:cubicBezTo>
                    <a:pt x="1975" y="2708"/>
                    <a:pt x="2030" y="2742"/>
                    <a:pt x="2075" y="2742"/>
                  </a:cubicBezTo>
                  <a:cubicBezTo>
                    <a:pt x="2094" y="2742"/>
                    <a:pt x="2110" y="2736"/>
                    <a:pt x="2124" y="2723"/>
                  </a:cubicBezTo>
                  <a:cubicBezTo>
                    <a:pt x="2175" y="2687"/>
                    <a:pt x="2159" y="2625"/>
                    <a:pt x="2140" y="2574"/>
                  </a:cubicBezTo>
                  <a:cubicBezTo>
                    <a:pt x="2010" y="2099"/>
                    <a:pt x="1732" y="1659"/>
                    <a:pt x="1374" y="1329"/>
                  </a:cubicBezTo>
                  <a:lnTo>
                    <a:pt x="1225" y="1267"/>
                  </a:lnTo>
                  <a:cubicBezTo>
                    <a:pt x="1080" y="1070"/>
                    <a:pt x="947" y="858"/>
                    <a:pt x="801" y="643"/>
                  </a:cubicBezTo>
                  <a:cubicBezTo>
                    <a:pt x="652" y="399"/>
                    <a:pt x="472" y="152"/>
                    <a:pt x="213" y="22"/>
                  </a:cubicBezTo>
                  <a:cubicBezTo>
                    <a:pt x="188" y="11"/>
                    <a:pt x="157" y="0"/>
                    <a:pt x="1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1"/>
            <p:cNvSpPr/>
            <p:nvPr/>
          </p:nvSpPr>
          <p:spPr>
            <a:xfrm>
              <a:off x="3579194" y="1027420"/>
              <a:ext cx="79610" cy="343863"/>
            </a:xfrm>
            <a:custGeom>
              <a:avLst/>
              <a:gdLst/>
              <a:ahLst/>
              <a:cxnLst/>
              <a:rect l="l" t="t" r="r" b="b"/>
              <a:pathLst>
                <a:path w="786" h="3395" extrusionOk="0">
                  <a:moveTo>
                    <a:pt x="581" y="0"/>
                  </a:moveTo>
                  <a:cubicBezTo>
                    <a:pt x="502" y="0"/>
                    <a:pt x="438" y="109"/>
                    <a:pt x="409" y="192"/>
                  </a:cubicBezTo>
                  <a:cubicBezTo>
                    <a:pt x="310" y="600"/>
                    <a:pt x="279" y="1024"/>
                    <a:pt x="295" y="1448"/>
                  </a:cubicBezTo>
                  <a:cubicBezTo>
                    <a:pt x="295" y="1546"/>
                    <a:pt x="310" y="1629"/>
                    <a:pt x="295" y="1727"/>
                  </a:cubicBezTo>
                  <a:cubicBezTo>
                    <a:pt x="279" y="1860"/>
                    <a:pt x="232" y="1974"/>
                    <a:pt x="197" y="2104"/>
                  </a:cubicBezTo>
                  <a:cubicBezTo>
                    <a:pt x="67" y="2465"/>
                    <a:pt x="16" y="2841"/>
                    <a:pt x="16" y="3214"/>
                  </a:cubicBezTo>
                  <a:cubicBezTo>
                    <a:pt x="0" y="3281"/>
                    <a:pt x="36" y="3379"/>
                    <a:pt x="98" y="3395"/>
                  </a:cubicBezTo>
                  <a:cubicBezTo>
                    <a:pt x="165" y="3395"/>
                    <a:pt x="197" y="3348"/>
                    <a:pt x="232" y="3297"/>
                  </a:cubicBezTo>
                  <a:cubicBezTo>
                    <a:pt x="460" y="2857"/>
                    <a:pt x="589" y="2351"/>
                    <a:pt x="558" y="1860"/>
                  </a:cubicBezTo>
                  <a:lnTo>
                    <a:pt x="507" y="1711"/>
                  </a:lnTo>
                  <a:lnTo>
                    <a:pt x="656" y="977"/>
                  </a:lnTo>
                  <a:cubicBezTo>
                    <a:pt x="722" y="683"/>
                    <a:pt x="785" y="388"/>
                    <a:pt x="687" y="110"/>
                  </a:cubicBezTo>
                  <a:cubicBezTo>
                    <a:pt x="671" y="59"/>
                    <a:pt x="656" y="27"/>
                    <a:pt x="624" y="12"/>
                  </a:cubicBezTo>
                  <a:cubicBezTo>
                    <a:pt x="609" y="4"/>
                    <a:pt x="595" y="0"/>
                    <a:pt x="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1"/>
            <p:cNvSpPr/>
            <p:nvPr/>
          </p:nvSpPr>
          <p:spPr>
            <a:xfrm>
              <a:off x="3441649" y="1174080"/>
              <a:ext cx="347914" cy="57834"/>
            </a:xfrm>
            <a:custGeom>
              <a:avLst/>
              <a:gdLst/>
              <a:ahLst/>
              <a:cxnLst/>
              <a:rect l="l" t="t" r="r" b="b"/>
              <a:pathLst>
                <a:path w="3435" h="571" extrusionOk="0">
                  <a:moveTo>
                    <a:pt x="181" y="0"/>
                  </a:moveTo>
                  <a:cubicBezTo>
                    <a:pt x="98" y="0"/>
                    <a:pt x="0" y="35"/>
                    <a:pt x="0" y="98"/>
                  </a:cubicBezTo>
                  <a:cubicBezTo>
                    <a:pt x="0" y="165"/>
                    <a:pt x="51" y="196"/>
                    <a:pt x="98" y="232"/>
                  </a:cubicBezTo>
                  <a:cubicBezTo>
                    <a:pt x="457" y="403"/>
                    <a:pt x="856" y="490"/>
                    <a:pt x="1256" y="490"/>
                  </a:cubicBezTo>
                  <a:cubicBezTo>
                    <a:pt x="1350" y="490"/>
                    <a:pt x="1445" y="485"/>
                    <a:pt x="1539" y="475"/>
                  </a:cubicBezTo>
                  <a:lnTo>
                    <a:pt x="1688" y="412"/>
                  </a:lnTo>
                  <a:cubicBezTo>
                    <a:pt x="1931" y="444"/>
                    <a:pt x="2179" y="475"/>
                    <a:pt x="2422" y="526"/>
                  </a:cubicBezTo>
                  <a:cubicBezTo>
                    <a:pt x="2569" y="550"/>
                    <a:pt x="2720" y="570"/>
                    <a:pt x="2867" y="570"/>
                  </a:cubicBezTo>
                  <a:cubicBezTo>
                    <a:pt x="3015" y="570"/>
                    <a:pt x="3158" y="550"/>
                    <a:pt x="3289" y="491"/>
                  </a:cubicBezTo>
                  <a:cubicBezTo>
                    <a:pt x="3336" y="475"/>
                    <a:pt x="3372" y="459"/>
                    <a:pt x="3387" y="428"/>
                  </a:cubicBezTo>
                  <a:cubicBezTo>
                    <a:pt x="3435" y="330"/>
                    <a:pt x="3305" y="247"/>
                    <a:pt x="3191" y="232"/>
                  </a:cubicBezTo>
                  <a:cubicBezTo>
                    <a:pt x="2934" y="180"/>
                    <a:pt x="2670" y="154"/>
                    <a:pt x="2407" y="154"/>
                  </a:cubicBezTo>
                  <a:cubicBezTo>
                    <a:pt x="2252" y="154"/>
                    <a:pt x="2098" y="163"/>
                    <a:pt x="1947" y="181"/>
                  </a:cubicBezTo>
                  <a:cubicBezTo>
                    <a:pt x="1878" y="192"/>
                    <a:pt x="1810" y="205"/>
                    <a:pt x="1741" y="205"/>
                  </a:cubicBezTo>
                  <a:cubicBezTo>
                    <a:pt x="1711" y="205"/>
                    <a:pt x="1682" y="202"/>
                    <a:pt x="1653" y="196"/>
                  </a:cubicBezTo>
                  <a:cubicBezTo>
                    <a:pt x="1539" y="196"/>
                    <a:pt x="1409" y="149"/>
                    <a:pt x="1296" y="118"/>
                  </a:cubicBezTo>
                  <a:cubicBezTo>
                    <a:pt x="934" y="20"/>
                    <a:pt x="558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1"/>
            <p:cNvSpPr/>
            <p:nvPr/>
          </p:nvSpPr>
          <p:spPr>
            <a:xfrm>
              <a:off x="3443573" y="1151494"/>
              <a:ext cx="331303" cy="113439"/>
            </a:xfrm>
            <a:custGeom>
              <a:avLst/>
              <a:gdLst/>
              <a:ahLst/>
              <a:cxnLst/>
              <a:rect l="l" t="t" r="r" b="b"/>
              <a:pathLst>
                <a:path w="3271" h="1120" extrusionOk="0">
                  <a:moveTo>
                    <a:pt x="2889" y="1"/>
                  </a:moveTo>
                  <a:cubicBezTo>
                    <a:pt x="2479" y="1"/>
                    <a:pt x="2058" y="110"/>
                    <a:pt x="1685" y="290"/>
                  </a:cubicBezTo>
                  <a:lnTo>
                    <a:pt x="1587" y="404"/>
                  </a:lnTo>
                  <a:cubicBezTo>
                    <a:pt x="1339" y="455"/>
                    <a:pt x="1096" y="518"/>
                    <a:pt x="849" y="569"/>
                  </a:cubicBezTo>
                  <a:cubicBezTo>
                    <a:pt x="570" y="635"/>
                    <a:pt x="276" y="698"/>
                    <a:pt x="64" y="894"/>
                  </a:cubicBezTo>
                  <a:cubicBezTo>
                    <a:pt x="32" y="930"/>
                    <a:pt x="1" y="961"/>
                    <a:pt x="1" y="1008"/>
                  </a:cubicBezTo>
                  <a:cubicBezTo>
                    <a:pt x="1" y="1081"/>
                    <a:pt x="82" y="1120"/>
                    <a:pt x="164" y="1120"/>
                  </a:cubicBezTo>
                  <a:cubicBezTo>
                    <a:pt x="191" y="1120"/>
                    <a:pt x="219" y="1115"/>
                    <a:pt x="244" y="1106"/>
                  </a:cubicBezTo>
                  <a:cubicBezTo>
                    <a:pt x="652" y="1043"/>
                    <a:pt x="1061" y="894"/>
                    <a:pt x="1422" y="698"/>
                  </a:cubicBezTo>
                  <a:cubicBezTo>
                    <a:pt x="1504" y="667"/>
                    <a:pt x="1587" y="616"/>
                    <a:pt x="1685" y="584"/>
                  </a:cubicBezTo>
                  <a:cubicBezTo>
                    <a:pt x="1799" y="553"/>
                    <a:pt x="1928" y="537"/>
                    <a:pt x="2061" y="537"/>
                  </a:cubicBezTo>
                  <a:cubicBezTo>
                    <a:pt x="2419" y="486"/>
                    <a:pt x="2780" y="372"/>
                    <a:pt x="3121" y="243"/>
                  </a:cubicBezTo>
                  <a:cubicBezTo>
                    <a:pt x="3188" y="207"/>
                    <a:pt x="3270" y="145"/>
                    <a:pt x="3255" y="78"/>
                  </a:cubicBezTo>
                  <a:cubicBezTo>
                    <a:pt x="3239" y="27"/>
                    <a:pt x="3172" y="11"/>
                    <a:pt x="3106" y="11"/>
                  </a:cubicBezTo>
                  <a:cubicBezTo>
                    <a:pt x="3034" y="4"/>
                    <a:pt x="2962" y="1"/>
                    <a:pt x="28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1"/>
            <p:cNvSpPr/>
            <p:nvPr/>
          </p:nvSpPr>
          <p:spPr>
            <a:xfrm>
              <a:off x="3544555" y="1040080"/>
              <a:ext cx="134101" cy="322188"/>
            </a:xfrm>
            <a:custGeom>
              <a:avLst/>
              <a:gdLst/>
              <a:ahLst/>
              <a:cxnLst/>
              <a:rect l="l" t="t" r="r" b="b"/>
              <a:pathLst>
                <a:path w="1324" h="3181" extrusionOk="0">
                  <a:moveTo>
                    <a:pt x="115" y="0"/>
                  </a:moveTo>
                  <a:cubicBezTo>
                    <a:pt x="17" y="0"/>
                    <a:pt x="1" y="146"/>
                    <a:pt x="32" y="244"/>
                  </a:cubicBezTo>
                  <a:cubicBezTo>
                    <a:pt x="130" y="656"/>
                    <a:pt x="295" y="1048"/>
                    <a:pt x="523" y="1390"/>
                  </a:cubicBezTo>
                  <a:cubicBezTo>
                    <a:pt x="574" y="1472"/>
                    <a:pt x="621" y="1555"/>
                    <a:pt x="652" y="1637"/>
                  </a:cubicBezTo>
                  <a:cubicBezTo>
                    <a:pt x="703" y="1751"/>
                    <a:pt x="719" y="1880"/>
                    <a:pt x="735" y="2010"/>
                  </a:cubicBezTo>
                  <a:cubicBezTo>
                    <a:pt x="802" y="2371"/>
                    <a:pt x="931" y="2732"/>
                    <a:pt x="1096" y="3058"/>
                  </a:cubicBezTo>
                  <a:cubicBezTo>
                    <a:pt x="1135" y="3114"/>
                    <a:pt x="1177" y="3180"/>
                    <a:pt x="1238" y="3180"/>
                  </a:cubicBezTo>
                  <a:cubicBezTo>
                    <a:pt x="1250" y="3180"/>
                    <a:pt x="1263" y="3178"/>
                    <a:pt x="1276" y="3172"/>
                  </a:cubicBezTo>
                  <a:cubicBezTo>
                    <a:pt x="1324" y="3140"/>
                    <a:pt x="1324" y="3074"/>
                    <a:pt x="1324" y="3027"/>
                  </a:cubicBezTo>
                  <a:cubicBezTo>
                    <a:pt x="1324" y="2536"/>
                    <a:pt x="1194" y="2045"/>
                    <a:pt x="947" y="1618"/>
                  </a:cubicBezTo>
                  <a:lnTo>
                    <a:pt x="817" y="1519"/>
                  </a:lnTo>
                  <a:cubicBezTo>
                    <a:pt x="751" y="1292"/>
                    <a:pt x="688" y="1048"/>
                    <a:pt x="621" y="817"/>
                  </a:cubicBezTo>
                  <a:cubicBezTo>
                    <a:pt x="539" y="538"/>
                    <a:pt x="440" y="244"/>
                    <a:pt x="228" y="48"/>
                  </a:cubicBezTo>
                  <a:cubicBezTo>
                    <a:pt x="197" y="16"/>
                    <a:pt x="162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1"/>
            <p:cNvSpPr/>
            <p:nvPr/>
          </p:nvSpPr>
          <p:spPr>
            <a:xfrm>
              <a:off x="3514777" y="1053653"/>
              <a:ext cx="195277" cy="294334"/>
            </a:xfrm>
            <a:custGeom>
              <a:avLst/>
              <a:gdLst/>
              <a:ahLst/>
              <a:cxnLst/>
              <a:rect l="l" t="t" r="r" b="b"/>
              <a:pathLst>
                <a:path w="1928" h="2906" extrusionOk="0">
                  <a:moveTo>
                    <a:pt x="1832" y="0"/>
                  </a:moveTo>
                  <a:cubicBezTo>
                    <a:pt x="1765" y="0"/>
                    <a:pt x="1682" y="69"/>
                    <a:pt x="1633" y="129"/>
                  </a:cubicBezTo>
                  <a:cubicBezTo>
                    <a:pt x="1390" y="455"/>
                    <a:pt x="1178" y="816"/>
                    <a:pt x="1029" y="1209"/>
                  </a:cubicBezTo>
                  <a:cubicBezTo>
                    <a:pt x="997" y="1307"/>
                    <a:pt x="966" y="1385"/>
                    <a:pt x="915" y="1468"/>
                  </a:cubicBezTo>
                  <a:cubicBezTo>
                    <a:pt x="848" y="1582"/>
                    <a:pt x="750" y="1664"/>
                    <a:pt x="672" y="1762"/>
                  </a:cubicBezTo>
                  <a:cubicBezTo>
                    <a:pt x="424" y="2041"/>
                    <a:pt x="228" y="2367"/>
                    <a:pt x="63" y="2696"/>
                  </a:cubicBezTo>
                  <a:cubicBezTo>
                    <a:pt x="32" y="2759"/>
                    <a:pt x="0" y="2857"/>
                    <a:pt x="63" y="2893"/>
                  </a:cubicBezTo>
                  <a:cubicBezTo>
                    <a:pt x="78" y="2902"/>
                    <a:pt x="94" y="2905"/>
                    <a:pt x="111" y="2905"/>
                  </a:cubicBezTo>
                  <a:cubicBezTo>
                    <a:pt x="151" y="2905"/>
                    <a:pt x="195" y="2882"/>
                    <a:pt x="228" y="2857"/>
                  </a:cubicBezTo>
                  <a:cubicBezTo>
                    <a:pt x="605" y="2563"/>
                    <a:pt x="915" y="2155"/>
                    <a:pt x="1096" y="1699"/>
                  </a:cubicBezTo>
                  <a:lnTo>
                    <a:pt x="1111" y="1535"/>
                  </a:lnTo>
                  <a:cubicBezTo>
                    <a:pt x="1260" y="1338"/>
                    <a:pt x="1406" y="1126"/>
                    <a:pt x="1555" y="930"/>
                  </a:cubicBezTo>
                  <a:cubicBezTo>
                    <a:pt x="1716" y="699"/>
                    <a:pt x="1896" y="439"/>
                    <a:pt x="1928" y="161"/>
                  </a:cubicBezTo>
                  <a:cubicBezTo>
                    <a:pt x="1928" y="110"/>
                    <a:pt x="1928" y="63"/>
                    <a:pt x="1896" y="31"/>
                  </a:cubicBezTo>
                  <a:cubicBezTo>
                    <a:pt x="1878" y="9"/>
                    <a:pt x="1856" y="0"/>
                    <a:pt x="1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1"/>
            <p:cNvSpPr/>
            <p:nvPr/>
          </p:nvSpPr>
          <p:spPr>
            <a:xfrm>
              <a:off x="3459880" y="1103383"/>
              <a:ext cx="306590" cy="176945"/>
            </a:xfrm>
            <a:custGeom>
              <a:avLst/>
              <a:gdLst/>
              <a:ahLst/>
              <a:cxnLst/>
              <a:rect l="l" t="t" r="r" b="b"/>
              <a:pathLst>
                <a:path w="3027" h="1747" extrusionOk="0">
                  <a:moveTo>
                    <a:pt x="107" y="0"/>
                  </a:moveTo>
                  <a:cubicBezTo>
                    <a:pt x="68" y="0"/>
                    <a:pt x="34" y="13"/>
                    <a:pt x="17" y="47"/>
                  </a:cubicBezTo>
                  <a:cubicBezTo>
                    <a:pt x="1" y="94"/>
                    <a:pt x="36" y="160"/>
                    <a:pt x="68" y="192"/>
                  </a:cubicBezTo>
                  <a:cubicBezTo>
                    <a:pt x="378" y="569"/>
                    <a:pt x="802" y="847"/>
                    <a:pt x="1261" y="1012"/>
                  </a:cubicBezTo>
                  <a:lnTo>
                    <a:pt x="1426" y="1012"/>
                  </a:lnTo>
                  <a:cubicBezTo>
                    <a:pt x="1622" y="1142"/>
                    <a:pt x="1834" y="1271"/>
                    <a:pt x="2046" y="1420"/>
                  </a:cubicBezTo>
                  <a:cubicBezTo>
                    <a:pt x="2273" y="1566"/>
                    <a:pt x="2536" y="1730"/>
                    <a:pt x="2831" y="1746"/>
                  </a:cubicBezTo>
                  <a:cubicBezTo>
                    <a:pt x="2862" y="1746"/>
                    <a:pt x="2913" y="1746"/>
                    <a:pt x="2945" y="1715"/>
                  </a:cubicBezTo>
                  <a:cubicBezTo>
                    <a:pt x="3027" y="1632"/>
                    <a:pt x="2929" y="1518"/>
                    <a:pt x="2846" y="1467"/>
                  </a:cubicBezTo>
                  <a:cubicBezTo>
                    <a:pt x="2505" y="1224"/>
                    <a:pt x="2128" y="1028"/>
                    <a:pt x="1736" y="914"/>
                  </a:cubicBezTo>
                  <a:cubicBezTo>
                    <a:pt x="1653" y="879"/>
                    <a:pt x="1555" y="847"/>
                    <a:pt x="1473" y="816"/>
                  </a:cubicBezTo>
                  <a:cubicBezTo>
                    <a:pt x="1359" y="749"/>
                    <a:pt x="1276" y="667"/>
                    <a:pt x="1178" y="584"/>
                  </a:cubicBezTo>
                  <a:cubicBezTo>
                    <a:pt x="900" y="341"/>
                    <a:pt x="558" y="176"/>
                    <a:pt x="232" y="31"/>
                  </a:cubicBezTo>
                  <a:cubicBezTo>
                    <a:pt x="191" y="13"/>
                    <a:pt x="146" y="0"/>
                    <a:pt x="1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1"/>
            <p:cNvSpPr/>
            <p:nvPr/>
          </p:nvSpPr>
          <p:spPr>
            <a:xfrm>
              <a:off x="3567648" y="1159090"/>
              <a:ext cx="86396" cy="75862"/>
            </a:xfrm>
            <a:custGeom>
              <a:avLst/>
              <a:gdLst/>
              <a:ahLst/>
              <a:cxnLst/>
              <a:rect l="l" t="t" r="r" b="b"/>
              <a:pathLst>
                <a:path w="853" h="749" extrusionOk="0">
                  <a:moveTo>
                    <a:pt x="434" y="0"/>
                  </a:moveTo>
                  <a:cubicBezTo>
                    <a:pt x="317" y="0"/>
                    <a:pt x="201" y="51"/>
                    <a:pt x="130" y="148"/>
                  </a:cubicBezTo>
                  <a:cubicBezTo>
                    <a:pt x="0" y="329"/>
                    <a:pt x="32" y="560"/>
                    <a:pt x="197" y="674"/>
                  </a:cubicBezTo>
                  <a:cubicBezTo>
                    <a:pt x="261" y="725"/>
                    <a:pt x="338" y="749"/>
                    <a:pt x="414" y="749"/>
                  </a:cubicBezTo>
                  <a:cubicBezTo>
                    <a:pt x="533" y="749"/>
                    <a:pt x="650" y="692"/>
                    <a:pt x="719" y="592"/>
                  </a:cubicBezTo>
                  <a:cubicBezTo>
                    <a:pt x="852" y="427"/>
                    <a:pt x="817" y="199"/>
                    <a:pt x="656" y="70"/>
                  </a:cubicBezTo>
                  <a:cubicBezTo>
                    <a:pt x="590" y="23"/>
                    <a:pt x="512" y="0"/>
                    <a:pt x="43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1"/>
            <p:cNvSpPr/>
            <p:nvPr/>
          </p:nvSpPr>
          <p:spPr>
            <a:xfrm>
              <a:off x="3157646" y="1027116"/>
              <a:ext cx="147977" cy="159220"/>
            </a:xfrm>
            <a:custGeom>
              <a:avLst/>
              <a:gdLst/>
              <a:ahLst/>
              <a:cxnLst/>
              <a:rect l="l" t="t" r="r" b="b"/>
              <a:pathLst>
                <a:path w="1461" h="1572" extrusionOk="0">
                  <a:moveTo>
                    <a:pt x="35" y="0"/>
                  </a:moveTo>
                  <a:cubicBezTo>
                    <a:pt x="18" y="0"/>
                    <a:pt x="1" y="18"/>
                    <a:pt x="10" y="46"/>
                  </a:cubicBezTo>
                  <a:cubicBezTo>
                    <a:pt x="190" y="749"/>
                    <a:pt x="744" y="1255"/>
                    <a:pt x="1383" y="1569"/>
                  </a:cubicBezTo>
                  <a:cubicBezTo>
                    <a:pt x="1388" y="1571"/>
                    <a:pt x="1393" y="1571"/>
                    <a:pt x="1398" y="1571"/>
                  </a:cubicBezTo>
                  <a:cubicBezTo>
                    <a:pt x="1437" y="1571"/>
                    <a:pt x="1461" y="1516"/>
                    <a:pt x="1415" y="1502"/>
                  </a:cubicBezTo>
                  <a:cubicBezTo>
                    <a:pt x="795" y="1208"/>
                    <a:pt x="253" y="717"/>
                    <a:pt x="57" y="30"/>
                  </a:cubicBezTo>
                  <a:cubicBezTo>
                    <a:pt x="57" y="9"/>
                    <a:pt x="46" y="0"/>
                    <a:pt x="3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1"/>
            <p:cNvSpPr/>
            <p:nvPr/>
          </p:nvSpPr>
          <p:spPr>
            <a:xfrm>
              <a:off x="3088975" y="960977"/>
              <a:ext cx="111008" cy="100880"/>
            </a:xfrm>
            <a:custGeom>
              <a:avLst/>
              <a:gdLst/>
              <a:ahLst/>
              <a:cxnLst/>
              <a:rect l="l" t="t" r="r" b="b"/>
              <a:pathLst>
                <a:path w="1096" h="996" extrusionOk="0">
                  <a:moveTo>
                    <a:pt x="1047" y="0"/>
                  </a:moveTo>
                  <a:cubicBezTo>
                    <a:pt x="1034" y="0"/>
                    <a:pt x="1021" y="4"/>
                    <a:pt x="1014" y="12"/>
                  </a:cubicBezTo>
                  <a:cubicBezTo>
                    <a:pt x="817" y="79"/>
                    <a:pt x="656" y="208"/>
                    <a:pt x="523" y="389"/>
                  </a:cubicBezTo>
                  <a:lnTo>
                    <a:pt x="507" y="456"/>
                  </a:lnTo>
                  <a:cubicBezTo>
                    <a:pt x="425" y="518"/>
                    <a:pt x="342" y="585"/>
                    <a:pt x="264" y="652"/>
                  </a:cubicBezTo>
                  <a:cubicBezTo>
                    <a:pt x="166" y="715"/>
                    <a:pt x="48" y="797"/>
                    <a:pt x="17" y="927"/>
                  </a:cubicBezTo>
                  <a:cubicBezTo>
                    <a:pt x="1" y="946"/>
                    <a:pt x="1" y="962"/>
                    <a:pt x="17" y="978"/>
                  </a:cubicBezTo>
                  <a:cubicBezTo>
                    <a:pt x="23" y="991"/>
                    <a:pt x="36" y="996"/>
                    <a:pt x="51" y="996"/>
                  </a:cubicBezTo>
                  <a:cubicBezTo>
                    <a:pt x="72" y="996"/>
                    <a:pt x="97" y="987"/>
                    <a:pt x="115" y="978"/>
                  </a:cubicBezTo>
                  <a:cubicBezTo>
                    <a:pt x="264" y="864"/>
                    <a:pt x="393" y="730"/>
                    <a:pt x="491" y="585"/>
                  </a:cubicBezTo>
                  <a:cubicBezTo>
                    <a:pt x="523" y="554"/>
                    <a:pt x="539" y="518"/>
                    <a:pt x="574" y="503"/>
                  </a:cubicBezTo>
                  <a:cubicBezTo>
                    <a:pt x="605" y="456"/>
                    <a:pt x="656" y="436"/>
                    <a:pt x="703" y="405"/>
                  </a:cubicBezTo>
                  <a:cubicBezTo>
                    <a:pt x="833" y="322"/>
                    <a:pt x="951" y="208"/>
                    <a:pt x="1065" y="95"/>
                  </a:cubicBezTo>
                  <a:cubicBezTo>
                    <a:pt x="1080" y="63"/>
                    <a:pt x="1096" y="28"/>
                    <a:pt x="1080" y="12"/>
                  </a:cubicBezTo>
                  <a:cubicBezTo>
                    <a:pt x="1072" y="4"/>
                    <a:pt x="1060" y="0"/>
                    <a:pt x="10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1"/>
            <p:cNvSpPr/>
            <p:nvPr/>
          </p:nvSpPr>
          <p:spPr>
            <a:xfrm>
              <a:off x="3095761" y="950646"/>
              <a:ext cx="97537" cy="113237"/>
            </a:xfrm>
            <a:custGeom>
              <a:avLst/>
              <a:gdLst/>
              <a:ahLst/>
              <a:cxnLst/>
              <a:rect l="l" t="t" r="r" b="b"/>
              <a:pathLst>
                <a:path w="963" h="1118" extrusionOk="0">
                  <a:moveTo>
                    <a:pt x="32" y="0"/>
                  </a:moveTo>
                  <a:cubicBezTo>
                    <a:pt x="1" y="16"/>
                    <a:pt x="16" y="83"/>
                    <a:pt x="32" y="114"/>
                  </a:cubicBezTo>
                  <a:cubicBezTo>
                    <a:pt x="130" y="263"/>
                    <a:pt x="260" y="409"/>
                    <a:pt x="393" y="507"/>
                  </a:cubicBezTo>
                  <a:cubicBezTo>
                    <a:pt x="424" y="538"/>
                    <a:pt x="456" y="558"/>
                    <a:pt x="491" y="589"/>
                  </a:cubicBezTo>
                  <a:cubicBezTo>
                    <a:pt x="523" y="620"/>
                    <a:pt x="538" y="672"/>
                    <a:pt x="570" y="719"/>
                  </a:cubicBezTo>
                  <a:cubicBezTo>
                    <a:pt x="652" y="868"/>
                    <a:pt x="750" y="982"/>
                    <a:pt x="864" y="1095"/>
                  </a:cubicBezTo>
                  <a:cubicBezTo>
                    <a:pt x="889" y="1107"/>
                    <a:pt x="912" y="1118"/>
                    <a:pt x="929" y="1118"/>
                  </a:cubicBezTo>
                  <a:cubicBezTo>
                    <a:pt x="936" y="1118"/>
                    <a:pt x="942" y="1116"/>
                    <a:pt x="947" y="1111"/>
                  </a:cubicBezTo>
                  <a:cubicBezTo>
                    <a:pt x="962" y="1095"/>
                    <a:pt x="962" y="1064"/>
                    <a:pt x="947" y="1048"/>
                  </a:cubicBezTo>
                  <a:cubicBezTo>
                    <a:pt x="884" y="852"/>
                    <a:pt x="750" y="672"/>
                    <a:pt x="605" y="538"/>
                  </a:cubicBezTo>
                  <a:lnTo>
                    <a:pt x="538" y="522"/>
                  </a:lnTo>
                  <a:cubicBezTo>
                    <a:pt x="472" y="424"/>
                    <a:pt x="409" y="342"/>
                    <a:pt x="342" y="263"/>
                  </a:cubicBezTo>
                  <a:cubicBezTo>
                    <a:pt x="275" y="165"/>
                    <a:pt x="197" y="47"/>
                    <a:pt x="79" y="16"/>
                  </a:cubicBezTo>
                  <a:cubicBezTo>
                    <a:pt x="63" y="0"/>
                    <a:pt x="48" y="0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1"/>
            <p:cNvSpPr/>
            <p:nvPr/>
          </p:nvSpPr>
          <p:spPr>
            <a:xfrm>
              <a:off x="3135566" y="933630"/>
              <a:ext cx="24714" cy="147876"/>
            </a:xfrm>
            <a:custGeom>
              <a:avLst/>
              <a:gdLst/>
              <a:ahLst/>
              <a:cxnLst/>
              <a:rect l="l" t="t" r="r" b="b"/>
              <a:pathLst>
                <a:path w="244" h="1460" extrusionOk="0">
                  <a:moveTo>
                    <a:pt x="145" y="1"/>
                  </a:moveTo>
                  <a:cubicBezTo>
                    <a:pt x="110" y="1"/>
                    <a:pt x="96" y="45"/>
                    <a:pt x="79" y="86"/>
                  </a:cubicBezTo>
                  <a:cubicBezTo>
                    <a:pt x="47" y="266"/>
                    <a:pt x="47" y="447"/>
                    <a:pt x="63" y="628"/>
                  </a:cubicBezTo>
                  <a:cubicBezTo>
                    <a:pt x="79" y="675"/>
                    <a:pt x="79" y="706"/>
                    <a:pt x="79" y="757"/>
                  </a:cubicBezTo>
                  <a:cubicBezTo>
                    <a:pt x="79" y="804"/>
                    <a:pt x="63" y="855"/>
                    <a:pt x="47" y="902"/>
                  </a:cubicBezTo>
                  <a:cubicBezTo>
                    <a:pt x="0" y="1067"/>
                    <a:pt x="0" y="1232"/>
                    <a:pt x="0" y="1393"/>
                  </a:cubicBezTo>
                  <a:cubicBezTo>
                    <a:pt x="0" y="1428"/>
                    <a:pt x="16" y="1460"/>
                    <a:pt x="47" y="1460"/>
                  </a:cubicBezTo>
                  <a:cubicBezTo>
                    <a:pt x="63" y="1460"/>
                    <a:pt x="79" y="1444"/>
                    <a:pt x="98" y="1413"/>
                  </a:cubicBezTo>
                  <a:cubicBezTo>
                    <a:pt x="177" y="1232"/>
                    <a:pt x="212" y="1000"/>
                    <a:pt x="196" y="788"/>
                  </a:cubicBezTo>
                  <a:lnTo>
                    <a:pt x="161" y="741"/>
                  </a:lnTo>
                  <a:cubicBezTo>
                    <a:pt x="177" y="628"/>
                    <a:pt x="196" y="529"/>
                    <a:pt x="212" y="412"/>
                  </a:cubicBezTo>
                  <a:cubicBezTo>
                    <a:pt x="228" y="298"/>
                    <a:pt x="243" y="153"/>
                    <a:pt x="196" y="39"/>
                  </a:cubicBezTo>
                  <a:cubicBezTo>
                    <a:pt x="177" y="19"/>
                    <a:pt x="177" y="3"/>
                    <a:pt x="161" y="3"/>
                  </a:cubicBezTo>
                  <a:cubicBezTo>
                    <a:pt x="155" y="2"/>
                    <a:pt x="150" y="1"/>
                    <a:pt x="1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1"/>
            <p:cNvSpPr/>
            <p:nvPr/>
          </p:nvSpPr>
          <p:spPr>
            <a:xfrm>
              <a:off x="3072364" y="1000883"/>
              <a:ext cx="145952" cy="19042"/>
            </a:xfrm>
            <a:custGeom>
              <a:avLst/>
              <a:gdLst/>
              <a:ahLst/>
              <a:cxnLst/>
              <a:rect l="l" t="t" r="r" b="b"/>
              <a:pathLst>
                <a:path w="1441" h="188" extrusionOk="0">
                  <a:moveTo>
                    <a:pt x="272" y="0"/>
                  </a:moveTo>
                  <a:cubicBezTo>
                    <a:pt x="208" y="0"/>
                    <a:pt x="144" y="4"/>
                    <a:pt x="82" y="11"/>
                  </a:cubicBezTo>
                  <a:cubicBezTo>
                    <a:pt x="51" y="11"/>
                    <a:pt x="0" y="26"/>
                    <a:pt x="16" y="62"/>
                  </a:cubicBezTo>
                  <a:cubicBezTo>
                    <a:pt x="16" y="77"/>
                    <a:pt x="35" y="93"/>
                    <a:pt x="51" y="109"/>
                  </a:cubicBezTo>
                  <a:cubicBezTo>
                    <a:pt x="195" y="158"/>
                    <a:pt x="348" y="188"/>
                    <a:pt x="497" y="188"/>
                  </a:cubicBezTo>
                  <a:cubicBezTo>
                    <a:pt x="550" y="188"/>
                    <a:pt x="603" y="184"/>
                    <a:pt x="655" y="176"/>
                  </a:cubicBezTo>
                  <a:lnTo>
                    <a:pt x="722" y="140"/>
                  </a:lnTo>
                  <a:cubicBezTo>
                    <a:pt x="820" y="140"/>
                    <a:pt x="918" y="160"/>
                    <a:pt x="1032" y="176"/>
                  </a:cubicBezTo>
                  <a:cubicBezTo>
                    <a:pt x="1069" y="176"/>
                    <a:pt x="1107" y="177"/>
                    <a:pt x="1145" y="177"/>
                  </a:cubicBezTo>
                  <a:cubicBezTo>
                    <a:pt x="1227" y="177"/>
                    <a:pt x="1312" y="170"/>
                    <a:pt x="1389" y="124"/>
                  </a:cubicBezTo>
                  <a:cubicBezTo>
                    <a:pt x="1409" y="124"/>
                    <a:pt x="1425" y="109"/>
                    <a:pt x="1425" y="93"/>
                  </a:cubicBezTo>
                  <a:cubicBezTo>
                    <a:pt x="1440" y="62"/>
                    <a:pt x="1374" y="26"/>
                    <a:pt x="1342" y="26"/>
                  </a:cubicBezTo>
                  <a:cubicBezTo>
                    <a:pt x="1266" y="13"/>
                    <a:pt x="1190" y="8"/>
                    <a:pt x="1115" y="8"/>
                  </a:cubicBezTo>
                  <a:cubicBezTo>
                    <a:pt x="1013" y="8"/>
                    <a:pt x="913" y="17"/>
                    <a:pt x="820" y="26"/>
                  </a:cubicBezTo>
                  <a:cubicBezTo>
                    <a:pt x="769" y="42"/>
                    <a:pt x="738" y="42"/>
                    <a:pt x="703" y="42"/>
                  </a:cubicBezTo>
                  <a:cubicBezTo>
                    <a:pt x="640" y="42"/>
                    <a:pt x="589" y="42"/>
                    <a:pt x="542" y="26"/>
                  </a:cubicBezTo>
                  <a:cubicBezTo>
                    <a:pt x="454" y="8"/>
                    <a:pt x="363" y="0"/>
                    <a:pt x="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1"/>
            <p:cNvSpPr/>
            <p:nvPr/>
          </p:nvSpPr>
          <p:spPr>
            <a:xfrm>
              <a:off x="3075909" y="983665"/>
              <a:ext cx="135621" cy="56517"/>
            </a:xfrm>
            <a:custGeom>
              <a:avLst/>
              <a:gdLst/>
              <a:ahLst/>
              <a:cxnLst/>
              <a:rect l="l" t="t" r="r" b="b"/>
              <a:pathLst>
                <a:path w="1339" h="558" extrusionOk="0">
                  <a:moveTo>
                    <a:pt x="1256" y="0"/>
                  </a:moveTo>
                  <a:cubicBezTo>
                    <a:pt x="1060" y="0"/>
                    <a:pt x="848" y="51"/>
                    <a:pt x="687" y="165"/>
                  </a:cubicBezTo>
                  <a:lnTo>
                    <a:pt x="636" y="212"/>
                  </a:lnTo>
                  <a:cubicBezTo>
                    <a:pt x="538" y="247"/>
                    <a:pt x="440" y="279"/>
                    <a:pt x="342" y="294"/>
                  </a:cubicBezTo>
                  <a:cubicBezTo>
                    <a:pt x="228" y="346"/>
                    <a:pt x="114" y="377"/>
                    <a:pt x="32" y="475"/>
                  </a:cubicBezTo>
                  <a:cubicBezTo>
                    <a:pt x="16" y="475"/>
                    <a:pt x="0" y="491"/>
                    <a:pt x="0" y="506"/>
                  </a:cubicBezTo>
                  <a:cubicBezTo>
                    <a:pt x="0" y="557"/>
                    <a:pt x="63" y="557"/>
                    <a:pt x="114" y="557"/>
                  </a:cubicBezTo>
                  <a:cubicBezTo>
                    <a:pt x="275" y="506"/>
                    <a:pt x="440" y="444"/>
                    <a:pt x="589" y="346"/>
                  </a:cubicBezTo>
                  <a:cubicBezTo>
                    <a:pt x="620" y="330"/>
                    <a:pt x="652" y="294"/>
                    <a:pt x="687" y="294"/>
                  </a:cubicBezTo>
                  <a:cubicBezTo>
                    <a:pt x="734" y="263"/>
                    <a:pt x="785" y="263"/>
                    <a:pt x="832" y="247"/>
                  </a:cubicBezTo>
                  <a:cubicBezTo>
                    <a:pt x="997" y="232"/>
                    <a:pt x="1127" y="165"/>
                    <a:pt x="1276" y="98"/>
                  </a:cubicBezTo>
                  <a:cubicBezTo>
                    <a:pt x="1307" y="83"/>
                    <a:pt x="1339" y="51"/>
                    <a:pt x="1323" y="35"/>
                  </a:cubicBezTo>
                  <a:cubicBezTo>
                    <a:pt x="1307" y="0"/>
                    <a:pt x="1292" y="0"/>
                    <a:pt x="12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1"/>
            <p:cNvSpPr/>
            <p:nvPr/>
          </p:nvSpPr>
          <p:spPr>
            <a:xfrm>
              <a:off x="3112068" y="940720"/>
              <a:ext cx="64924" cy="134608"/>
            </a:xfrm>
            <a:custGeom>
              <a:avLst/>
              <a:gdLst/>
              <a:ahLst/>
              <a:cxnLst/>
              <a:rect l="l" t="t" r="r" b="b"/>
              <a:pathLst>
                <a:path w="641" h="1329" extrusionOk="0">
                  <a:moveTo>
                    <a:pt x="52" y="0"/>
                  </a:moveTo>
                  <a:cubicBezTo>
                    <a:pt x="1" y="16"/>
                    <a:pt x="1" y="83"/>
                    <a:pt x="16" y="114"/>
                  </a:cubicBezTo>
                  <a:cubicBezTo>
                    <a:pt x="67" y="295"/>
                    <a:pt x="150" y="440"/>
                    <a:pt x="248" y="589"/>
                  </a:cubicBezTo>
                  <a:cubicBezTo>
                    <a:pt x="279" y="620"/>
                    <a:pt x="295" y="656"/>
                    <a:pt x="311" y="687"/>
                  </a:cubicBezTo>
                  <a:cubicBezTo>
                    <a:pt x="346" y="734"/>
                    <a:pt x="346" y="801"/>
                    <a:pt x="362" y="852"/>
                  </a:cubicBezTo>
                  <a:cubicBezTo>
                    <a:pt x="393" y="997"/>
                    <a:pt x="460" y="1146"/>
                    <a:pt x="542" y="1292"/>
                  </a:cubicBezTo>
                  <a:cubicBezTo>
                    <a:pt x="555" y="1304"/>
                    <a:pt x="577" y="1329"/>
                    <a:pt x="593" y="1329"/>
                  </a:cubicBezTo>
                  <a:cubicBezTo>
                    <a:pt x="598" y="1329"/>
                    <a:pt x="602" y="1327"/>
                    <a:pt x="605" y="1323"/>
                  </a:cubicBezTo>
                  <a:cubicBezTo>
                    <a:pt x="640" y="1323"/>
                    <a:pt x="640" y="1292"/>
                    <a:pt x="640" y="1260"/>
                  </a:cubicBezTo>
                  <a:cubicBezTo>
                    <a:pt x="625" y="1064"/>
                    <a:pt x="558" y="852"/>
                    <a:pt x="428" y="687"/>
                  </a:cubicBezTo>
                  <a:lnTo>
                    <a:pt x="377" y="636"/>
                  </a:lnTo>
                  <a:cubicBezTo>
                    <a:pt x="346" y="538"/>
                    <a:pt x="311" y="440"/>
                    <a:pt x="279" y="342"/>
                  </a:cubicBezTo>
                  <a:cubicBezTo>
                    <a:pt x="232" y="228"/>
                    <a:pt x="181" y="98"/>
                    <a:pt x="99" y="32"/>
                  </a:cubicBezTo>
                  <a:cubicBezTo>
                    <a:pt x="83" y="16"/>
                    <a:pt x="67" y="0"/>
                    <a:pt x="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1"/>
            <p:cNvSpPr/>
            <p:nvPr/>
          </p:nvSpPr>
          <p:spPr>
            <a:xfrm>
              <a:off x="3108928" y="942847"/>
              <a:ext cx="71203" cy="130962"/>
            </a:xfrm>
            <a:custGeom>
              <a:avLst/>
              <a:gdLst/>
              <a:ahLst/>
              <a:cxnLst/>
              <a:rect l="l" t="t" r="r" b="b"/>
              <a:pathLst>
                <a:path w="703" h="1293" extrusionOk="0">
                  <a:moveTo>
                    <a:pt x="678" y="0"/>
                  </a:moveTo>
                  <a:cubicBezTo>
                    <a:pt x="649" y="0"/>
                    <a:pt x="613" y="34"/>
                    <a:pt x="589" y="62"/>
                  </a:cubicBezTo>
                  <a:cubicBezTo>
                    <a:pt x="491" y="207"/>
                    <a:pt x="424" y="372"/>
                    <a:pt x="377" y="552"/>
                  </a:cubicBezTo>
                  <a:cubicBezTo>
                    <a:pt x="361" y="584"/>
                    <a:pt x="342" y="615"/>
                    <a:pt x="326" y="666"/>
                  </a:cubicBezTo>
                  <a:cubicBezTo>
                    <a:pt x="310" y="713"/>
                    <a:pt x="279" y="749"/>
                    <a:pt x="243" y="796"/>
                  </a:cubicBezTo>
                  <a:cubicBezTo>
                    <a:pt x="145" y="909"/>
                    <a:pt x="67" y="1059"/>
                    <a:pt x="16" y="1204"/>
                  </a:cubicBezTo>
                  <a:cubicBezTo>
                    <a:pt x="0" y="1239"/>
                    <a:pt x="0" y="1271"/>
                    <a:pt x="16" y="1286"/>
                  </a:cubicBezTo>
                  <a:cubicBezTo>
                    <a:pt x="25" y="1291"/>
                    <a:pt x="33" y="1293"/>
                    <a:pt x="41" y="1293"/>
                  </a:cubicBezTo>
                  <a:cubicBezTo>
                    <a:pt x="58" y="1293"/>
                    <a:pt x="71" y="1282"/>
                    <a:pt x="83" y="1271"/>
                  </a:cubicBezTo>
                  <a:cubicBezTo>
                    <a:pt x="228" y="1125"/>
                    <a:pt x="361" y="945"/>
                    <a:pt x="408" y="749"/>
                  </a:cubicBezTo>
                  <a:lnTo>
                    <a:pt x="408" y="682"/>
                  </a:lnTo>
                  <a:cubicBezTo>
                    <a:pt x="475" y="584"/>
                    <a:pt x="522" y="501"/>
                    <a:pt x="573" y="403"/>
                  </a:cubicBezTo>
                  <a:cubicBezTo>
                    <a:pt x="636" y="305"/>
                    <a:pt x="703" y="191"/>
                    <a:pt x="703" y="62"/>
                  </a:cubicBezTo>
                  <a:lnTo>
                    <a:pt x="703" y="11"/>
                  </a:lnTo>
                  <a:cubicBezTo>
                    <a:pt x="695" y="3"/>
                    <a:pt x="687" y="0"/>
                    <a:pt x="6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1"/>
            <p:cNvSpPr/>
            <p:nvPr/>
          </p:nvSpPr>
          <p:spPr>
            <a:xfrm>
              <a:off x="3079049" y="971004"/>
              <a:ext cx="130962" cy="67557"/>
            </a:xfrm>
            <a:custGeom>
              <a:avLst/>
              <a:gdLst/>
              <a:ahLst/>
              <a:cxnLst/>
              <a:rect l="l" t="t" r="r" b="b"/>
              <a:pathLst>
                <a:path w="1293" h="667" extrusionOk="0">
                  <a:moveTo>
                    <a:pt x="51" y="1"/>
                  </a:moveTo>
                  <a:cubicBezTo>
                    <a:pt x="31" y="1"/>
                    <a:pt x="10" y="9"/>
                    <a:pt x="1" y="27"/>
                  </a:cubicBezTo>
                  <a:cubicBezTo>
                    <a:pt x="1" y="43"/>
                    <a:pt x="16" y="62"/>
                    <a:pt x="32" y="78"/>
                  </a:cubicBezTo>
                  <a:cubicBezTo>
                    <a:pt x="166" y="239"/>
                    <a:pt x="342" y="337"/>
                    <a:pt x="538" y="404"/>
                  </a:cubicBezTo>
                  <a:lnTo>
                    <a:pt x="605" y="388"/>
                  </a:lnTo>
                  <a:cubicBezTo>
                    <a:pt x="703" y="455"/>
                    <a:pt x="786" y="502"/>
                    <a:pt x="884" y="553"/>
                  </a:cubicBezTo>
                  <a:cubicBezTo>
                    <a:pt x="982" y="616"/>
                    <a:pt x="1096" y="667"/>
                    <a:pt x="1210" y="667"/>
                  </a:cubicBezTo>
                  <a:cubicBezTo>
                    <a:pt x="1225" y="667"/>
                    <a:pt x="1245" y="667"/>
                    <a:pt x="1261" y="651"/>
                  </a:cubicBezTo>
                  <a:cubicBezTo>
                    <a:pt x="1292" y="616"/>
                    <a:pt x="1261" y="569"/>
                    <a:pt x="1210" y="553"/>
                  </a:cubicBezTo>
                  <a:cubicBezTo>
                    <a:pt x="1064" y="455"/>
                    <a:pt x="900" y="388"/>
                    <a:pt x="735" y="337"/>
                  </a:cubicBezTo>
                  <a:cubicBezTo>
                    <a:pt x="703" y="337"/>
                    <a:pt x="672" y="321"/>
                    <a:pt x="621" y="306"/>
                  </a:cubicBezTo>
                  <a:cubicBezTo>
                    <a:pt x="589" y="290"/>
                    <a:pt x="538" y="259"/>
                    <a:pt x="507" y="223"/>
                  </a:cubicBezTo>
                  <a:cubicBezTo>
                    <a:pt x="378" y="125"/>
                    <a:pt x="228" y="62"/>
                    <a:pt x="83" y="11"/>
                  </a:cubicBezTo>
                  <a:cubicBezTo>
                    <a:pt x="77" y="5"/>
                    <a:pt x="64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1"/>
            <p:cNvSpPr/>
            <p:nvPr/>
          </p:nvSpPr>
          <p:spPr>
            <a:xfrm>
              <a:off x="3125539" y="990856"/>
              <a:ext cx="36361" cy="32107"/>
            </a:xfrm>
            <a:custGeom>
              <a:avLst/>
              <a:gdLst/>
              <a:ahLst/>
              <a:cxnLst/>
              <a:rect l="l" t="t" r="r" b="b"/>
              <a:pathLst>
                <a:path w="359" h="317" extrusionOk="0">
                  <a:moveTo>
                    <a:pt x="180" y="1"/>
                  </a:moveTo>
                  <a:cubicBezTo>
                    <a:pt x="131" y="1"/>
                    <a:pt x="80" y="26"/>
                    <a:pt x="48" y="78"/>
                  </a:cubicBezTo>
                  <a:cubicBezTo>
                    <a:pt x="1" y="141"/>
                    <a:pt x="32" y="239"/>
                    <a:pt x="99" y="290"/>
                  </a:cubicBezTo>
                  <a:cubicBezTo>
                    <a:pt x="122" y="308"/>
                    <a:pt x="151" y="316"/>
                    <a:pt x="179" y="316"/>
                  </a:cubicBezTo>
                  <a:cubicBezTo>
                    <a:pt x="228" y="316"/>
                    <a:pt x="279" y="291"/>
                    <a:pt x="311" y="239"/>
                  </a:cubicBezTo>
                  <a:cubicBezTo>
                    <a:pt x="358" y="176"/>
                    <a:pt x="327" y="78"/>
                    <a:pt x="260" y="27"/>
                  </a:cubicBezTo>
                  <a:cubicBezTo>
                    <a:pt x="237" y="10"/>
                    <a:pt x="209" y="1"/>
                    <a:pt x="18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1"/>
            <p:cNvSpPr/>
            <p:nvPr/>
          </p:nvSpPr>
          <p:spPr>
            <a:xfrm>
              <a:off x="3435268" y="945885"/>
              <a:ext cx="119314" cy="41324"/>
            </a:xfrm>
            <a:custGeom>
              <a:avLst/>
              <a:gdLst/>
              <a:ahLst/>
              <a:cxnLst/>
              <a:rect l="l" t="t" r="r" b="b"/>
              <a:pathLst>
                <a:path w="1178" h="408" extrusionOk="0">
                  <a:moveTo>
                    <a:pt x="736" y="1"/>
                  </a:moveTo>
                  <a:cubicBezTo>
                    <a:pt x="453" y="1"/>
                    <a:pt x="168" y="124"/>
                    <a:pt x="0" y="357"/>
                  </a:cubicBezTo>
                  <a:lnTo>
                    <a:pt x="0" y="389"/>
                  </a:lnTo>
                  <a:cubicBezTo>
                    <a:pt x="79" y="402"/>
                    <a:pt x="158" y="408"/>
                    <a:pt x="238" y="408"/>
                  </a:cubicBezTo>
                  <a:cubicBezTo>
                    <a:pt x="573" y="408"/>
                    <a:pt x="911" y="298"/>
                    <a:pt x="1178" y="114"/>
                  </a:cubicBezTo>
                  <a:cubicBezTo>
                    <a:pt x="1045" y="38"/>
                    <a:pt x="891" y="1"/>
                    <a:pt x="73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1"/>
            <p:cNvSpPr/>
            <p:nvPr/>
          </p:nvSpPr>
          <p:spPr>
            <a:xfrm>
              <a:off x="3352214" y="895749"/>
              <a:ext cx="66443" cy="152738"/>
            </a:xfrm>
            <a:custGeom>
              <a:avLst/>
              <a:gdLst/>
              <a:ahLst/>
              <a:cxnLst/>
              <a:rect l="l" t="t" r="r" b="b"/>
              <a:pathLst>
                <a:path w="656" h="1508" extrusionOk="0">
                  <a:moveTo>
                    <a:pt x="542" y="1"/>
                  </a:moveTo>
                  <a:lnTo>
                    <a:pt x="542" y="1"/>
                  </a:lnTo>
                  <a:cubicBezTo>
                    <a:pt x="98" y="362"/>
                    <a:pt x="0" y="1049"/>
                    <a:pt x="295" y="1508"/>
                  </a:cubicBezTo>
                  <a:lnTo>
                    <a:pt x="346" y="1508"/>
                  </a:lnTo>
                  <a:cubicBezTo>
                    <a:pt x="589" y="1049"/>
                    <a:pt x="656" y="511"/>
                    <a:pt x="54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1"/>
            <p:cNvSpPr/>
            <p:nvPr/>
          </p:nvSpPr>
          <p:spPr>
            <a:xfrm>
              <a:off x="3178409" y="1235662"/>
              <a:ext cx="124175" cy="91562"/>
            </a:xfrm>
            <a:custGeom>
              <a:avLst/>
              <a:gdLst/>
              <a:ahLst/>
              <a:cxnLst/>
              <a:rect l="l" t="t" r="r" b="b"/>
              <a:pathLst>
                <a:path w="1226" h="904" extrusionOk="0">
                  <a:moveTo>
                    <a:pt x="1" y="1"/>
                  </a:moveTo>
                  <a:lnTo>
                    <a:pt x="1" y="1"/>
                  </a:lnTo>
                  <a:cubicBezTo>
                    <a:pt x="109" y="510"/>
                    <a:pt x="615" y="903"/>
                    <a:pt x="1125" y="903"/>
                  </a:cubicBezTo>
                  <a:cubicBezTo>
                    <a:pt x="1153" y="903"/>
                    <a:pt x="1182" y="902"/>
                    <a:pt x="1210" y="899"/>
                  </a:cubicBezTo>
                  <a:lnTo>
                    <a:pt x="1226" y="864"/>
                  </a:lnTo>
                  <a:cubicBezTo>
                    <a:pt x="951" y="440"/>
                    <a:pt x="492" y="114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1"/>
            <p:cNvSpPr/>
            <p:nvPr/>
          </p:nvSpPr>
          <p:spPr>
            <a:xfrm>
              <a:off x="3300863" y="1131136"/>
              <a:ext cx="97943" cy="96322"/>
            </a:xfrm>
            <a:custGeom>
              <a:avLst/>
              <a:gdLst/>
              <a:ahLst/>
              <a:cxnLst/>
              <a:rect l="l" t="t" r="r" b="b"/>
              <a:pathLst>
                <a:path w="967" h="951" extrusionOk="0">
                  <a:moveTo>
                    <a:pt x="966" y="0"/>
                  </a:moveTo>
                  <a:lnTo>
                    <a:pt x="966" y="0"/>
                  </a:lnTo>
                  <a:cubicBezTo>
                    <a:pt x="429" y="32"/>
                    <a:pt x="1" y="459"/>
                    <a:pt x="36" y="934"/>
                  </a:cubicBezTo>
                  <a:lnTo>
                    <a:pt x="68" y="950"/>
                  </a:lnTo>
                  <a:cubicBezTo>
                    <a:pt x="507" y="754"/>
                    <a:pt x="837" y="408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1"/>
            <p:cNvSpPr/>
            <p:nvPr/>
          </p:nvSpPr>
          <p:spPr>
            <a:xfrm>
              <a:off x="3293064" y="767421"/>
              <a:ext cx="211888" cy="369285"/>
            </a:xfrm>
            <a:custGeom>
              <a:avLst/>
              <a:gdLst/>
              <a:ahLst/>
              <a:cxnLst/>
              <a:rect l="l" t="t" r="r" b="b"/>
              <a:pathLst>
                <a:path w="2092" h="3646" extrusionOk="0">
                  <a:moveTo>
                    <a:pt x="2025" y="1"/>
                  </a:moveTo>
                  <a:cubicBezTo>
                    <a:pt x="2009" y="1"/>
                    <a:pt x="1993" y="10"/>
                    <a:pt x="1993" y="27"/>
                  </a:cubicBezTo>
                  <a:cubicBezTo>
                    <a:pt x="2025" y="1484"/>
                    <a:pt x="1110" y="2708"/>
                    <a:pt x="31" y="3591"/>
                  </a:cubicBezTo>
                  <a:cubicBezTo>
                    <a:pt x="0" y="3605"/>
                    <a:pt x="23" y="3645"/>
                    <a:pt x="50" y="3645"/>
                  </a:cubicBezTo>
                  <a:cubicBezTo>
                    <a:pt x="54" y="3645"/>
                    <a:pt x="58" y="3644"/>
                    <a:pt x="62" y="3642"/>
                  </a:cubicBezTo>
                  <a:cubicBezTo>
                    <a:pt x="1173" y="2759"/>
                    <a:pt x="2091" y="1499"/>
                    <a:pt x="2056" y="27"/>
                  </a:cubicBezTo>
                  <a:cubicBezTo>
                    <a:pt x="2056" y="10"/>
                    <a:pt x="2040" y="1"/>
                    <a:pt x="2025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1"/>
            <p:cNvSpPr/>
            <p:nvPr/>
          </p:nvSpPr>
          <p:spPr>
            <a:xfrm>
              <a:off x="3416935" y="730148"/>
              <a:ext cx="169146" cy="177654"/>
            </a:xfrm>
            <a:custGeom>
              <a:avLst/>
              <a:gdLst/>
              <a:ahLst/>
              <a:cxnLst/>
              <a:rect l="l" t="t" r="r" b="b"/>
              <a:pathLst>
                <a:path w="1670" h="1754" extrusionOk="0">
                  <a:moveTo>
                    <a:pt x="859" y="1"/>
                  </a:moveTo>
                  <a:cubicBezTo>
                    <a:pt x="834" y="1"/>
                    <a:pt x="810" y="6"/>
                    <a:pt x="786" y="19"/>
                  </a:cubicBezTo>
                  <a:cubicBezTo>
                    <a:pt x="735" y="34"/>
                    <a:pt x="719" y="101"/>
                    <a:pt x="704" y="148"/>
                  </a:cubicBezTo>
                  <a:cubicBezTo>
                    <a:pt x="678" y="230"/>
                    <a:pt x="671" y="316"/>
                    <a:pt x="678" y="404"/>
                  </a:cubicBezTo>
                  <a:lnTo>
                    <a:pt x="678" y="404"/>
                  </a:lnTo>
                  <a:cubicBezTo>
                    <a:pt x="664" y="360"/>
                    <a:pt x="646" y="319"/>
                    <a:pt x="621" y="282"/>
                  </a:cubicBezTo>
                  <a:cubicBezTo>
                    <a:pt x="568" y="182"/>
                    <a:pt x="463" y="110"/>
                    <a:pt x="363" y="110"/>
                  </a:cubicBezTo>
                  <a:cubicBezTo>
                    <a:pt x="346" y="110"/>
                    <a:pt x="328" y="112"/>
                    <a:pt x="311" y="117"/>
                  </a:cubicBezTo>
                  <a:cubicBezTo>
                    <a:pt x="181" y="148"/>
                    <a:pt x="146" y="313"/>
                    <a:pt x="197" y="443"/>
                  </a:cubicBezTo>
                  <a:cubicBezTo>
                    <a:pt x="244" y="556"/>
                    <a:pt x="378" y="639"/>
                    <a:pt x="492" y="721"/>
                  </a:cubicBezTo>
                  <a:cubicBezTo>
                    <a:pt x="435" y="713"/>
                    <a:pt x="378" y="706"/>
                    <a:pt x="323" y="706"/>
                  </a:cubicBezTo>
                  <a:cubicBezTo>
                    <a:pt x="268" y="706"/>
                    <a:pt x="215" y="713"/>
                    <a:pt x="166" y="737"/>
                  </a:cubicBezTo>
                  <a:cubicBezTo>
                    <a:pt x="68" y="788"/>
                    <a:pt x="1" y="902"/>
                    <a:pt x="48" y="1000"/>
                  </a:cubicBezTo>
                  <a:cubicBezTo>
                    <a:pt x="88" y="1064"/>
                    <a:pt x="165" y="1088"/>
                    <a:pt x="244" y="1088"/>
                  </a:cubicBezTo>
                  <a:cubicBezTo>
                    <a:pt x="267" y="1088"/>
                    <a:pt x="289" y="1086"/>
                    <a:pt x="311" y="1082"/>
                  </a:cubicBezTo>
                  <a:cubicBezTo>
                    <a:pt x="393" y="1047"/>
                    <a:pt x="476" y="984"/>
                    <a:pt x="539" y="933"/>
                  </a:cubicBezTo>
                  <a:lnTo>
                    <a:pt x="539" y="933"/>
                  </a:lnTo>
                  <a:cubicBezTo>
                    <a:pt x="476" y="1031"/>
                    <a:pt x="425" y="1114"/>
                    <a:pt x="378" y="1212"/>
                  </a:cubicBezTo>
                  <a:cubicBezTo>
                    <a:pt x="342" y="1279"/>
                    <a:pt x="311" y="1341"/>
                    <a:pt x="311" y="1408"/>
                  </a:cubicBezTo>
                  <a:cubicBezTo>
                    <a:pt x="311" y="1468"/>
                    <a:pt x="365" y="1541"/>
                    <a:pt x="435" y="1541"/>
                  </a:cubicBezTo>
                  <a:cubicBezTo>
                    <a:pt x="443" y="1541"/>
                    <a:pt x="452" y="1540"/>
                    <a:pt x="460" y="1538"/>
                  </a:cubicBezTo>
                  <a:cubicBezTo>
                    <a:pt x="476" y="1538"/>
                    <a:pt x="507" y="1522"/>
                    <a:pt x="523" y="1506"/>
                  </a:cubicBezTo>
                  <a:cubicBezTo>
                    <a:pt x="688" y="1392"/>
                    <a:pt x="719" y="1196"/>
                    <a:pt x="755" y="1016"/>
                  </a:cubicBezTo>
                  <a:cubicBezTo>
                    <a:pt x="755" y="1243"/>
                    <a:pt x="817" y="1459"/>
                    <a:pt x="951" y="1655"/>
                  </a:cubicBezTo>
                  <a:cubicBezTo>
                    <a:pt x="982" y="1702"/>
                    <a:pt x="1014" y="1753"/>
                    <a:pt x="1080" y="1753"/>
                  </a:cubicBezTo>
                  <a:cubicBezTo>
                    <a:pt x="1147" y="1753"/>
                    <a:pt x="1194" y="1671"/>
                    <a:pt x="1194" y="1589"/>
                  </a:cubicBezTo>
                  <a:cubicBezTo>
                    <a:pt x="1210" y="1377"/>
                    <a:pt x="1112" y="1129"/>
                    <a:pt x="951" y="949"/>
                  </a:cubicBezTo>
                  <a:lnTo>
                    <a:pt x="966" y="949"/>
                  </a:lnTo>
                  <a:cubicBezTo>
                    <a:pt x="1065" y="1031"/>
                    <a:pt x="1178" y="1129"/>
                    <a:pt x="1277" y="1212"/>
                  </a:cubicBezTo>
                  <a:cubicBezTo>
                    <a:pt x="1343" y="1263"/>
                    <a:pt x="1390" y="1294"/>
                    <a:pt x="1473" y="1310"/>
                  </a:cubicBezTo>
                  <a:cubicBezTo>
                    <a:pt x="1488" y="1314"/>
                    <a:pt x="1505" y="1316"/>
                    <a:pt x="1521" y="1316"/>
                  </a:cubicBezTo>
                  <a:cubicBezTo>
                    <a:pt x="1574" y="1316"/>
                    <a:pt x="1626" y="1294"/>
                    <a:pt x="1653" y="1243"/>
                  </a:cubicBezTo>
                  <a:cubicBezTo>
                    <a:pt x="1669" y="1196"/>
                    <a:pt x="1653" y="1145"/>
                    <a:pt x="1618" y="1098"/>
                  </a:cubicBezTo>
                  <a:cubicBezTo>
                    <a:pt x="1530" y="921"/>
                    <a:pt x="1324" y="799"/>
                    <a:pt x="1118" y="799"/>
                  </a:cubicBezTo>
                  <a:cubicBezTo>
                    <a:pt x="1101" y="799"/>
                    <a:pt x="1084" y="800"/>
                    <a:pt x="1068" y="801"/>
                  </a:cubicBezTo>
                  <a:lnTo>
                    <a:pt x="1068" y="801"/>
                  </a:lnTo>
                  <a:cubicBezTo>
                    <a:pt x="1207" y="783"/>
                    <a:pt x="1348" y="733"/>
                    <a:pt x="1457" y="654"/>
                  </a:cubicBezTo>
                  <a:cubicBezTo>
                    <a:pt x="1488" y="607"/>
                    <a:pt x="1540" y="556"/>
                    <a:pt x="1540" y="509"/>
                  </a:cubicBezTo>
                  <a:cubicBezTo>
                    <a:pt x="1540" y="427"/>
                    <a:pt x="1457" y="380"/>
                    <a:pt x="1375" y="360"/>
                  </a:cubicBezTo>
                  <a:cubicBezTo>
                    <a:pt x="1292" y="360"/>
                    <a:pt x="1210" y="395"/>
                    <a:pt x="1147" y="443"/>
                  </a:cubicBezTo>
                  <a:cubicBezTo>
                    <a:pt x="1065" y="494"/>
                    <a:pt x="982" y="576"/>
                    <a:pt x="931" y="654"/>
                  </a:cubicBezTo>
                  <a:cubicBezTo>
                    <a:pt x="931" y="556"/>
                    <a:pt x="982" y="478"/>
                    <a:pt x="1014" y="395"/>
                  </a:cubicBezTo>
                  <a:cubicBezTo>
                    <a:pt x="1049" y="313"/>
                    <a:pt x="1065" y="215"/>
                    <a:pt x="1029" y="117"/>
                  </a:cubicBezTo>
                  <a:cubicBezTo>
                    <a:pt x="1005" y="54"/>
                    <a:pt x="934" y="1"/>
                    <a:pt x="85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1"/>
            <p:cNvSpPr/>
            <p:nvPr/>
          </p:nvSpPr>
          <p:spPr>
            <a:xfrm>
              <a:off x="3474972" y="795477"/>
              <a:ext cx="39906" cy="33728"/>
            </a:xfrm>
            <a:custGeom>
              <a:avLst/>
              <a:gdLst/>
              <a:ahLst/>
              <a:cxnLst/>
              <a:rect l="l" t="t" r="r" b="b"/>
              <a:pathLst>
                <a:path w="394" h="333" extrusionOk="0">
                  <a:moveTo>
                    <a:pt x="185" y="0"/>
                  </a:moveTo>
                  <a:cubicBezTo>
                    <a:pt x="110" y="0"/>
                    <a:pt x="45" y="45"/>
                    <a:pt x="32" y="108"/>
                  </a:cubicBezTo>
                  <a:cubicBezTo>
                    <a:pt x="1" y="190"/>
                    <a:pt x="48" y="288"/>
                    <a:pt x="146" y="323"/>
                  </a:cubicBezTo>
                  <a:cubicBezTo>
                    <a:pt x="163" y="330"/>
                    <a:pt x="181" y="333"/>
                    <a:pt x="200" y="333"/>
                  </a:cubicBezTo>
                  <a:cubicBezTo>
                    <a:pt x="271" y="333"/>
                    <a:pt x="346" y="288"/>
                    <a:pt x="358" y="225"/>
                  </a:cubicBezTo>
                  <a:cubicBezTo>
                    <a:pt x="393" y="143"/>
                    <a:pt x="342" y="45"/>
                    <a:pt x="244" y="9"/>
                  </a:cubicBezTo>
                  <a:cubicBezTo>
                    <a:pt x="224" y="3"/>
                    <a:pt x="204" y="0"/>
                    <a:pt x="1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2" name="Google Shape;1122;p11"/>
          <p:cNvSpPr/>
          <p:nvPr/>
        </p:nvSpPr>
        <p:spPr>
          <a:xfrm flipH="1">
            <a:off x="-3" y="3193750"/>
            <a:ext cx="9144053" cy="1949753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11"/>
          <p:cNvSpPr/>
          <p:nvPr/>
        </p:nvSpPr>
        <p:spPr>
          <a:xfrm>
            <a:off x="0" y="4390335"/>
            <a:ext cx="9144012" cy="753161"/>
          </a:xfrm>
          <a:custGeom>
            <a:avLst/>
            <a:gdLst/>
            <a:ahLst/>
            <a:cxnLst/>
            <a:rect l="l" t="t" r="r" b="b"/>
            <a:pathLst>
              <a:path w="32708" h="3630" extrusionOk="0">
                <a:moveTo>
                  <a:pt x="9514" y="1"/>
                </a:moveTo>
                <a:cubicBezTo>
                  <a:pt x="8599" y="1"/>
                  <a:pt x="7654" y="167"/>
                  <a:pt x="6622" y="588"/>
                </a:cubicBezTo>
                <a:cubicBezTo>
                  <a:pt x="5288" y="1146"/>
                  <a:pt x="4072" y="1304"/>
                  <a:pt x="2869" y="1304"/>
                </a:cubicBezTo>
                <a:cubicBezTo>
                  <a:pt x="1921" y="1304"/>
                  <a:pt x="982" y="1205"/>
                  <a:pt x="1" y="1126"/>
                </a:cubicBezTo>
                <a:lnTo>
                  <a:pt x="1" y="3630"/>
                </a:lnTo>
                <a:lnTo>
                  <a:pt x="32707" y="3630"/>
                </a:lnTo>
                <a:lnTo>
                  <a:pt x="32707" y="686"/>
                </a:lnTo>
                <a:cubicBezTo>
                  <a:pt x="32546" y="655"/>
                  <a:pt x="32381" y="620"/>
                  <a:pt x="32232" y="604"/>
                </a:cubicBezTo>
                <a:cubicBezTo>
                  <a:pt x="31478" y="462"/>
                  <a:pt x="30554" y="276"/>
                  <a:pt x="29687" y="276"/>
                </a:cubicBezTo>
                <a:cubicBezTo>
                  <a:pt x="29259" y="276"/>
                  <a:pt x="28845" y="321"/>
                  <a:pt x="28472" y="439"/>
                </a:cubicBezTo>
                <a:cubicBezTo>
                  <a:pt x="27279" y="816"/>
                  <a:pt x="26266" y="1848"/>
                  <a:pt x="25089" y="2323"/>
                </a:cubicBezTo>
                <a:cubicBezTo>
                  <a:pt x="24148" y="2700"/>
                  <a:pt x="23178" y="2850"/>
                  <a:pt x="22199" y="2850"/>
                </a:cubicBezTo>
                <a:cubicBezTo>
                  <a:pt x="19823" y="2850"/>
                  <a:pt x="17393" y="1968"/>
                  <a:pt x="15194" y="1306"/>
                </a:cubicBezTo>
                <a:cubicBezTo>
                  <a:pt x="13102" y="683"/>
                  <a:pt x="11369" y="1"/>
                  <a:pt x="95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4" name="Google Shape;1124;p11"/>
          <p:cNvSpPr/>
          <p:nvPr/>
        </p:nvSpPr>
        <p:spPr>
          <a:xfrm>
            <a:off x="2082148" y="339121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" name="Google Shape;1125;p11"/>
          <p:cNvSpPr/>
          <p:nvPr/>
        </p:nvSpPr>
        <p:spPr>
          <a:xfrm>
            <a:off x="987837" y="4108035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6" name="Google Shape;1126;p11"/>
          <p:cNvSpPr/>
          <p:nvPr/>
        </p:nvSpPr>
        <p:spPr>
          <a:xfrm>
            <a:off x="490224" y="4233649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11"/>
          <p:cNvSpPr/>
          <p:nvPr/>
        </p:nvSpPr>
        <p:spPr>
          <a:xfrm>
            <a:off x="955525" y="3891034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11"/>
          <p:cNvSpPr/>
          <p:nvPr/>
        </p:nvSpPr>
        <p:spPr>
          <a:xfrm>
            <a:off x="462862" y="3314922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11"/>
          <p:cNvSpPr/>
          <p:nvPr/>
        </p:nvSpPr>
        <p:spPr>
          <a:xfrm>
            <a:off x="1464300" y="3567422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0" name="Google Shape;1130;p11"/>
          <p:cNvSpPr/>
          <p:nvPr/>
        </p:nvSpPr>
        <p:spPr>
          <a:xfrm>
            <a:off x="1663051" y="4060976"/>
            <a:ext cx="251150" cy="215297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11"/>
          <p:cNvSpPr/>
          <p:nvPr/>
        </p:nvSpPr>
        <p:spPr>
          <a:xfrm>
            <a:off x="1933776" y="3857751"/>
            <a:ext cx="251150" cy="215297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11"/>
          <p:cNvSpPr/>
          <p:nvPr/>
        </p:nvSpPr>
        <p:spPr>
          <a:xfrm>
            <a:off x="3299323" y="360806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3" name="Google Shape;1133;p11"/>
          <p:cNvGrpSpPr/>
          <p:nvPr/>
        </p:nvGrpSpPr>
        <p:grpSpPr>
          <a:xfrm rot="-5521718">
            <a:off x="2655193" y="3705468"/>
            <a:ext cx="530289" cy="519864"/>
            <a:chOff x="4266075" y="3993475"/>
            <a:chExt cx="530275" cy="519850"/>
          </a:xfrm>
        </p:grpSpPr>
        <p:sp>
          <p:nvSpPr>
            <p:cNvPr id="1134" name="Google Shape;1134;p11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1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1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1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1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1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1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1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1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1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1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1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1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1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1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1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1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1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1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1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1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1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1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1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1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1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0" name="Google Shape;1160;p11"/>
          <p:cNvGrpSpPr/>
          <p:nvPr/>
        </p:nvGrpSpPr>
        <p:grpSpPr>
          <a:xfrm rot="-231543">
            <a:off x="1725274" y="917996"/>
            <a:ext cx="545857" cy="538532"/>
            <a:chOff x="4871975" y="3993475"/>
            <a:chExt cx="545875" cy="538550"/>
          </a:xfrm>
        </p:grpSpPr>
        <p:sp>
          <p:nvSpPr>
            <p:cNvPr id="1161" name="Google Shape;1161;p11"/>
            <p:cNvSpPr/>
            <p:nvPr/>
          </p:nvSpPr>
          <p:spPr>
            <a:xfrm>
              <a:off x="4957050" y="4138725"/>
              <a:ext cx="304600" cy="305000"/>
            </a:xfrm>
            <a:custGeom>
              <a:avLst/>
              <a:gdLst/>
              <a:ahLst/>
              <a:cxnLst/>
              <a:rect l="l" t="t" r="r" b="b"/>
              <a:pathLst>
                <a:path w="12184" h="12200" extrusionOk="0">
                  <a:moveTo>
                    <a:pt x="6084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084" y="12199"/>
                  </a:cubicBezTo>
                  <a:cubicBezTo>
                    <a:pt x="9452" y="12199"/>
                    <a:pt x="12183" y="9468"/>
                    <a:pt x="12183" y="6100"/>
                  </a:cubicBezTo>
                  <a:cubicBezTo>
                    <a:pt x="12183" y="2732"/>
                    <a:pt x="9452" y="1"/>
                    <a:pt x="60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1"/>
            <p:cNvSpPr/>
            <p:nvPr/>
          </p:nvSpPr>
          <p:spPr>
            <a:xfrm>
              <a:off x="4901025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6" y="2406"/>
                  </a:moveTo>
                  <a:cubicBezTo>
                    <a:pt x="199" y="2409"/>
                    <a:pt x="204" y="2411"/>
                    <a:pt x="210" y="2413"/>
                  </a:cubicBezTo>
                  <a:lnTo>
                    <a:pt x="210" y="2413"/>
                  </a:lnTo>
                  <a:cubicBezTo>
                    <a:pt x="205" y="2410"/>
                    <a:pt x="200" y="2408"/>
                    <a:pt x="196" y="2406"/>
                  </a:cubicBezTo>
                  <a:close/>
                  <a:moveTo>
                    <a:pt x="3548" y="0"/>
                  </a:moveTo>
                  <a:cubicBezTo>
                    <a:pt x="2960" y="428"/>
                    <a:pt x="2650" y="1017"/>
                    <a:pt x="2324" y="1653"/>
                  </a:cubicBezTo>
                  <a:cubicBezTo>
                    <a:pt x="2061" y="2128"/>
                    <a:pt x="1814" y="2618"/>
                    <a:pt x="1405" y="3042"/>
                  </a:cubicBezTo>
                  <a:cubicBezTo>
                    <a:pt x="1209" y="2814"/>
                    <a:pt x="1064" y="2650"/>
                    <a:pt x="899" y="2489"/>
                  </a:cubicBezTo>
                  <a:cubicBezTo>
                    <a:pt x="525" y="2112"/>
                    <a:pt x="339" y="2037"/>
                    <a:pt x="232" y="2037"/>
                  </a:cubicBezTo>
                  <a:cubicBezTo>
                    <a:pt x="186" y="2037"/>
                    <a:pt x="155" y="2051"/>
                    <a:pt x="130" y="2061"/>
                  </a:cubicBezTo>
                  <a:cubicBezTo>
                    <a:pt x="67" y="2096"/>
                    <a:pt x="0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96" y="2404"/>
                    <a:pt x="257" y="2415"/>
                    <a:pt x="230" y="2415"/>
                  </a:cubicBezTo>
                  <a:cubicBezTo>
                    <a:pt x="222" y="2415"/>
                    <a:pt x="215" y="2415"/>
                    <a:pt x="210" y="2413"/>
                  </a:cubicBezTo>
                  <a:lnTo>
                    <a:pt x="210" y="2413"/>
                  </a:lnTo>
                  <a:cubicBezTo>
                    <a:pt x="286" y="2455"/>
                    <a:pt x="470" y="2597"/>
                    <a:pt x="636" y="2763"/>
                  </a:cubicBezTo>
                  <a:cubicBezTo>
                    <a:pt x="832" y="2960"/>
                    <a:pt x="997" y="3124"/>
                    <a:pt x="1244" y="3450"/>
                  </a:cubicBezTo>
                  <a:lnTo>
                    <a:pt x="1374" y="3615"/>
                  </a:lnTo>
                  <a:lnTo>
                    <a:pt x="1519" y="3470"/>
                  </a:lnTo>
                  <a:cubicBezTo>
                    <a:pt x="2061" y="2960"/>
                    <a:pt x="2355" y="2391"/>
                    <a:pt x="2650" y="1818"/>
                  </a:cubicBezTo>
                  <a:cubicBezTo>
                    <a:pt x="2960" y="1229"/>
                    <a:pt x="3254" y="687"/>
                    <a:pt x="3760" y="310"/>
                  </a:cubicBezTo>
                  <a:lnTo>
                    <a:pt x="35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1"/>
            <p:cNvSpPr/>
            <p:nvPr/>
          </p:nvSpPr>
          <p:spPr>
            <a:xfrm>
              <a:off x="4950875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80" y="0"/>
                  </a:moveTo>
                  <a:cubicBezTo>
                    <a:pt x="3289" y="408"/>
                    <a:pt x="2685" y="554"/>
                    <a:pt x="2045" y="718"/>
                  </a:cubicBezTo>
                  <a:cubicBezTo>
                    <a:pt x="1425" y="864"/>
                    <a:pt x="801" y="1013"/>
                    <a:pt x="181" y="1421"/>
                  </a:cubicBezTo>
                  <a:lnTo>
                    <a:pt x="0" y="1519"/>
                  </a:lnTo>
                  <a:lnTo>
                    <a:pt x="134" y="1700"/>
                  </a:lnTo>
                  <a:cubicBezTo>
                    <a:pt x="393" y="2010"/>
                    <a:pt x="506" y="2206"/>
                    <a:pt x="656" y="2434"/>
                  </a:cubicBezTo>
                  <a:cubicBezTo>
                    <a:pt x="769" y="2649"/>
                    <a:pt x="883" y="2893"/>
                    <a:pt x="883" y="2944"/>
                  </a:cubicBezTo>
                  <a:cubicBezTo>
                    <a:pt x="883" y="2924"/>
                    <a:pt x="899" y="2877"/>
                    <a:pt x="950" y="2826"/>
                  </a:cubicBezTo>
                  <a:cubicBezTo>
                    <a:pt x="997" y="2795"/>
                    <a:pt x="1048" y="2795"/>
                    <a:pt x="1095" y="2795"/>
                  </a:cubicBezTo>
                  <a:lnTo>
                    <a:pt x="966" y="3156"/>
                  </a:lnTo>
                  <a:cubicBezTo>
                    <a:pt x="998" y="3169"/>
                    <a:pt x="1027" y="3175"/>
                    <a:pt x="1054" y="3175"/>
                  </a:cubicBezTo>
                  <a:cubicBezTo>
                    <a:pt x="1123" y="3175"/>
                    <a:pt x="1176" y="3137"/>
                    <a:pt x="1213" y="3089"/>
                  </a:cubicBezTo>
                  <a:cubicBezTo>
                    <a:pt x="1260" y="3022"/>
                    <a:pt x="1358" y="2909"/>
                    <a:pt x="966" y="2257"/>
                  </a:cubicBezTo>
                  <a:cubicBezTo>
                    <a:pt x="852" y="2041"/>
                    <a:pt x="738" y="1864"/>
                    <a:pt x="557" y="1617"/>
                  </a:cubicBezTo>
                  <a:cubicBezTo>
                    <a:pt x="1079" y="1339"/>
                    <a:pt x="1621" y="1209"/>
                    <a:pt x="2143" y="1080"/>
                  </a:cubicBezTo>
                  <a:cubicBezTo>
                    <a:pt x="2830" y="915"/>
                    <a:pt x="3470" y="750"/>
                    <a:pt x="4023" y="275"/>
                  </a:cubicBezTo>
                  <a:lnTo>
                    <a:pt x="3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1"/>
            <p:cNvSpPr/>
            <p:nvPr/>
          </p:nvSpPr>
          <p:spPr>
            <a:xfrm>
              <a:off x="4877275" y="4115200"/>
              <a:ext cx="326675" cy="174300"/>
            </a:xfrm>
            <a:custGeom>
              <a:avLst/>
              <a:gdLst/>
              <a:ahLst/>
              <a:cxnLst/>
              <a:rect l="l" t="t" r="r" b="b"/>
              <a:pathLst>
                <a:path w="13067" h="6972" extrusionOk="0">
                  <a:moveTo>
                    <a:pt x="7809" y="0"/>
                  </a:moveTo>
                  <a:cubicBezTo>
                    <a:pt x="6442" y="0"/>
                    <a:pt x="5056" y="406"/>
                    <a:pt x="3843" y="1252"/>
                  </a:cubicBezTo>
                  <a:cubicBezTo>
                    <a:pt x="1916" y="2594"/>
                    <a:pt x="36" y="4800"/>
                    <a:pt x="0" y="6959"/>
                  </a:cubicBezTo>
                  <a:cubicBezTo>
                    <a:pt x="156" y="6968"/>
                    <a:pt x="318" y="6972"/>
                    <a:pt x="485" y="6972"/>
                  </a:cubicBezTo>
                  <a:cubicBezTo>
                    <a:pt x="2420" y="6972"/>
                    <a:pt x="5026" y="6393"/>
                    <a:pt x="6590" y="5895"/>
                  </a:cubicBezTo>
                  <a:cubicBezTo>
                    <a:pt x="9161" y="5079"/>
                    <a:pt x="11073" y="3819"/>
                    <a:pt x="13066" y="2480"/>
                  </a:cubicBezTo>
                  <a:cubicBezTo>
                    <a:pt x="11750" y="861"/>
                    <a:pt x="9800" y="0"/>
                    <a:pt x="7809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1"/>
            <p:cNvSpPr/>
            <p:nvPr/>
          </p:nvSpPr>
          <p:spPr>
            <a:xfrm>
              <a:off x="5076850" y="4203675"/>
              <a:ext cx="213850" cy="310625"/>
            </a:xfrm>
            <a:custGeom>
              <a:avLst/>
              <a:gdLst/>
              <a:ahLst/>
              <a:cxnLst/>
              <a:rect l="l" t="t" r="r" b="b"/>
              <a:pathLst>
                <a:path w="8554" h="12425" extrusionOk="0">
                  <a:moveTo>
                    <a:pt x="6065" y="1"/>
                  </a:moveTo>
                  <a:cubicBezTo>
                    <a:pt x="4479" y="1818"/>
                    <a:pt x="2991" y="3553"/>
                    <a:pt x="1865" y="6006"/>
                  </a:cubicBezTo>
                  <a:cubicBezTo>
                    <a:pt x="1111" y="7607"/>
                    <a:pt x="114" y="10437"/>
                    <a:pt x="1" y="12400"/>
                  </a:cubicBezTo>
                  <a:cubicBezTo>
                    <a:pt x="146" y="12416"/>
                    <a:pt x="293" y="12424"/>
                    <a:pt x="441" y="12424"/>
                  </a:cubicBezTo>
                  <a:cubicBezTo>
                    <a:pt x="2466" y="12424"/>
                    <a:pt x="4668" y="10924"/>
                    <a:pt x="6131" y="9307"/>
                  </a:cubicBezTo>
                  <a:cubicBezTo>
                    <a:pt x="8553" y="6611"/>
                    <a:pt x="8486" y="2552"/>
                    <a:pt x="6065" y="1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1"/>
            <p:cNvSpPr/>
            <p:nvPr/>
          </p:nvSpPr>
          <p:spPr>
            <a:xfrm>
              <a:off x="53148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1" y="1765"/>
                  </a:moveTo>
                  <a:cubicBezTo>
                    <a:pt x="2826" y="1765"/>
                    <a:pt x="3049" y="1834"/>
                    <a:pt x="3239" y="1927"/>
                  </a:cubicBezTo>
                  <a:cubicBezTo>
                    <a:pt x="3090" y="2108"/>
                    <a:pt x="2878" y="2273"/>
                    <a:pt x="2713" y="2304"/>
                  </a:cubicBezTo>
                  <a:cubicBezTo>
                    <a:pt x="2701" y="2308"/>
                    <a:pt x="2683" y="2312"/>
                    <a:pt x="2662" y="2312"/>
                  </a:cubicBezTo>
                  <a:cubicBezTo>
                    <a:pt x="2597" y="2312"/>
                    <a:pt x="2501" y="2274"/>
                    <a:pt x="2454" y="2076"/>
                  </a:cubicBezTo>
                  <a:cubicBezTo>
                    <a:pt x="2387" y="1849"/>
                    <a:pt x="2469" y="1813"/>
                    <a:pt x="2501" y="1798"/>
                  </a:cubicBezTo>
                  <a:cubicBezTo>
                    <a:pt x="2542" y="1775"/>
                    <a:pt x="2597" y="1765"/>
                    <a:pt x="2661" y="1765"/>
                  </a:cubicBezTo>
                  <a:close/>
                  <a:moveTo>
                    <a:pt x="2257" y="0"/>
                  </a:moveTo>
                  <a:lnTo>
                    <a:pt x="2222" y="243"/>
                  </a:lnTo>
                  <a:cubicBezTo>
                    <a:pt x="2764" y="310"/>
                    <a:pt x="3415" y="868"/>
                    <a:pt x="3435" y="1456"/>
                  </a:cubicBezTo>
                  <a:cubicBezTo>
                    <a:pt x="3435" y="1535"/>
                    <a:pt x="3415" y="1617"/>
                    <a:pt x="3368" y="1700"/>
                  </a:cubicBezTo>
                  <a:cubicBezTo>
                    <a:pt x="3142" y="1599"/>
                    <a:pt x="2873" y="1520"/>
                    <a:pt x="2649" y="1520"/>
                  </a:cubicBezTo>
                  <a:cubicBezTo>
                    <a:pt x="2551" y="1520"/>
                    <a:pt x="2461" y="1535"/>
                    <a:pt x="2387" y="1570"/>
                  </a:cubicBezTo>
                  <a:cubicBezTo>
                    <a:pt x="2273" y="1633"/>
                    <a:pt x="2108" y="1782"/>
                    <a:pt x="2206" y="2143"/>
                  </a:cubicBezTo>
                  <a:cubicBezTo>
                    <a:pt x="2302" y="2499"/>
                    <a:pt x="2535" y="2556"/>
                    <a:pt x="2678" y="2556"/>
                  </a:cubicBezTo>
                  <a:cubicBezTo>
                    <a:pt x="2705" y="2556"/>
                    <a:pt x="2729" y="2554"/>
                    <a:pt x="2748" y="2551"/>
                  </a:cubicBezTo>
                  <a:cubicBezTo>
                    <a:pt x="2991" y="2516"/>
                    <a:pt x="3270" y="2304"/>
                    <a:pt x="3451" y="2045"/>
                  </a:cubicBezTo>
                  <a:cubicBezTo>
                    <a:pt x="3513" y="2092"/>
                    <a:pt x="3564" y="2124"/>
                    <a:pt x="3596" y="2175"/>
                  </a:cubicBezTo>
                  <a:cubicBezTo>
                    <a:pt x="3792" y="2438"/>
                    <a:pt x="3827" y="2697"/>
                    <a:pt x="3710" y="2975"/>
                  </a:cubicBezTo>
                  <a:cubicBezTo>
                    <a:pt x="3533" y="3383"/>
                    <a:pt x="2991" y="3713"/>
                    <a:pt x="2485" y="3760"/>
                  </a:cubicBezTo>
                  <a:cubicBezTo>
                    <a:pt x="2457" y="3762"/>
                    <a:pt x="2425" y="3763"/>
                    <a:pt x="2389" y="3763"/>
                  </a:cubicBezTo>
                  <a:cubicBezTo>
                    <a:pt x="1911" y="3763"/>
                    <a:pt x="818" y="3566"/>
                    <a:pt x="409" y="3171"/>
                  </a:cubicBezTo>
                  <a:cubicBezTo>
                    <a:pt x="295" y="3073"/>
                    <a:pt x="244" y="2960"/>
                    <a:pt x="244" y="2861"/>
                  </a:cubicBezTo>
                  <a:lnTo>
                    <a:pt x="1" y="2846"/>
                  </a:lnTo>
                  <a:lnTo>
                    <a:pt x="1" y="2846"/>
                  </a:lnTo>
                  <a:cubicBezTo>
                    <a:pt x="1" y="3026"/>
                    <a:pt x="63" y="3203"/>
                    <a:pt x="228" y="3352"/>
                  </a:cubicBezTo>
                  <a:cubicBezTo>
                    <a:pt x="715" y="3809"/>
                    <a:pt x="1899" y="4011"/>
                    <a:pt x="2402" y="4011"/>
                  </a:cubicBezTo>
                  <a:cubicBezTo>
                    <a:pt x="2439" y="4011"/>
                    <a:pt x="2472" y="4010"/>
                    <a:pt x="2501" y="4007"/>
                  </a:cubicBezTo>
                  <a:cubicBezTo>
                    <a:pt x="3105" y="3956"/>
                    <a:pt x="3729" y="3564"/>
                    <a:pt x="3941" y="3073"/>
                  </a:cubicBezTo>
                  <a:cubicBezTo>
                    <a:pt x="4055" y="2830"/>
                    <a:pt x="4122" y="2453"/>
                    <a:pt x="3792" y="2025"/>
                  </a:cubicBezTo>
                  <a:cubicBezTo>
                    <a:pt x="3761" y="1963"/>
                    <a:pt x="3678" y="1896"/>
                    <a:pt x="3580" y="1829"/>
                  </a:cubicBezTo>
                  <a:cubicBezTo>
                    <a:pt x="3647" y="1700"/>
                    <a:pt x="3678" y="1570"/>
                    <a:pt x="3678" y="1456"/>
                  </a:cubicBezTo>
                  <a:cubicBezTo>
                    <a:pt x="3663" y="734"/>
                    <a:pt x="2893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1"/>
            <p:cNvSpPr/>
            <p:nvPr/>
          </p:nvSpPr>
          <p:spPr>
            <a:xfrm>
              <a:off x="5363000" y="4040175"/>
              <a:ext cx="15325" cy="11875"/>
            </a:xfrm>
            <a:custGeom>
              <a:avLst/>
              <a:gdLst/>
              <a:ahLst/>
              <a:cxnLst/>
              <a:rect l="l" t="t" r="r" b="b"/>
              <a:pathLst>
                <a:path w="613" h="475" extrusionOk="0">
                  <a:moveTo>
                    <a:pt x="296" y="1"/>
                  </a:moveTo>
                  <a:cubicBezTo>
                    <a:pt x="218" y="1"/>
                    <a:pt x="142" y="39"/>
                    <a:pt x="98" y="132"/>
                  </a:cubicBezTo>
                  <a:cubicBezTo>
                    <a:pt x="1" y="318"/>
                    <a:pt x="165" y="474"/>
                    <a:pt x="325" y="474"/>
                  </a:cubicBezTo>
                  <a:cubicBezTo>
                    <a:pt x="404" y="474"/>
                    <a:pt x="481" y="436"/>
                    <a:pt x="526" y="343"/>
                  </a:cubicBezTo>
                  <a:cubicBezTo>
                    <a:pt x="612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1"/>
            <p:cNvSpPr/>
            <p:nvPr/>
          </p:nvSpPr>
          <p:spPr>
            <a:xfrm>
              <a:off x="5176150" y="4086900"/>
              <a:ext cx="174600" cy="151500"/>
            </a:xfrm>
            <a:custGeom>
              <a:avLst/>
              <a:gdLst/>
              <a:ahLst/>
              <a:cxnLst/>
              <a:rect l="l" t="t" r="r" b="b"/>
              <a:pathLst>
                <a:path w="6984" h="6060" extrusionOk="0">
                  <a:moveTo>
                    <a:pt x="3683" y="1"/>
                  </a:moveTo>
                  <a:cubicBezTo>
                    <a:pt x="2989" y="1"/>
                    <a:pt x="2275" y="231"/>
                    <a:pt x="1669" y="700"/>
                  </a:cubicBezTo>
                  <a:cubicBezTo>
                    <a:pt x="295" y="1779"/>
                    <a:pt x="1" y="3691"/>
                    <a:pt x="1013" y="4966"/>
                  </a:cubicBezTo>
                  <a:cubicBezTo>
                    <a:pt x="1572" y="5690"/>
                    <a:pt x="2420" y="6059"/>
                    <a:pt x="3299" y="6059"/>
                  </a:cubicBezTo>
                  <a:cubicBezTo>
                    <a:pt x="3994" y="6059"/>
                    <a:pt x="4709" y="5828"/>
                    <a:pt x="5315" y="5359"/>
                  </a:cubicBezTo>
                  <a:cubicBezTo>
                    <a:pt x="6689" y="4279"/>
                    <a:pt x="6983" y="2368"/>
                    <a:pt x="5970" y="1092"/>
                  </a:cubicBezTo>
                  <a:cubicBezTo>
                    <a:pt x="5413" y="371"/>
                    <a:pt x="4564" y="1"/>
                    <a:pt x="36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1"/>
            <p:cNvSpPr/>
            <p:nvPr/>
          </p:nvSpPr>
          <p:spPr>
            <a:xfrm>
              <a:off x="4871975" y="4079200"/>
              <a:ext cx="345125" cy="139300"/>
            </a:xfrm>
            <a:custGeom>
              <a:avLst/>
              <a:gdLst/>
              <a:ahLst/>
              <a:cxnLst/>
              <a:rect l="l" t="t" r="r" b="b"/>
              <a:pathLst>
                <a:path w="13805" h="5572" extrusionOk="0">
                  <a:moveTo>
                    <a:pt x="7486" y="1"/>
                  </a:moveTo>
                  <a:cubicBezTo>
                    <a:pt x="6781" y="1"/>
                    <a:pt x="6061" y="109"/>
                    <a:pt x="5350" y="337"/>
                  </a:cubicBezTo>
                  <a:cubicBezTo>
                    <a:pt x="3125" y="1039"/>
                    <a:pt x="656" y="2594"/>
                    <a:pt x="0" y="4654"/>
                  </a:cubicBezTo>
                  <a:cubicBezTo>
                    <a:pt x="1741" y="5301"/>
                    <a:pt x="4494" y="5572"/>
                    <a:pt x="6284" y="5572"/>
                  </a:cubicBezTo>
                  <a:cubicBezTo>
                    <a:pt x="6395" y="5572"/>
                    <a:pt x="6503" y="5571"/>
                    <a:pt x="6606" y="5569"/>
                  </a:cubicBezTo>
                  <a:cubicBezTo>
                    <a:pt x="9306" y="5553"/>
                    <a:pt x="11512" y="4901"/>
                    <a:pt x="13804" y="4215"/>
                  </a:cubicBezTo>
                  <a:cubicBezTo>
                    <a:pt x="12750" y="1625"/>
                    <a:pt x="10220" y="1"/>
                    <a:pt x="7486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1"/>
            <p:cNvSpPr/>
            <p:nvPr/>
          </p:nvSpPr>
          <p:spPr>
            <a:xfrm>
              <a:off x="5175750" y="4186125"/>
              <a:ext cx="171350" cy="345900"/>
            </a:xfrm>
            <a:custGeom>
              <a:avLst/>
              <a:gdLst/>
              <a:ahLst/>
              <a:cxnLst/>
              <a:rect l="l" t="t" r="r" b="b"/>
              <a:pathLst>
                <a:path w="6854" h="13836" extrusionOk="0">
                  <a:moveTo>
                    <a:pt x="1653" y="0"/>
                  </a:moveTo>
                  <a:cubicBezTo>
                    <a:pt x="1571" y="279"/>
                    <a:pt x="1489" y="573"/>
                    <a:pt x="1390" y="852"/>
                  </a:cubicBezTo>
                  <a:cubicBezTo>
                    <a:pt x="1029" y="2061"/>
                    <a:pt x="656" y="3305"/>
                    <a:pt x="476" y="4565"/>
                  </a:cubicBezTo>
                  <a:cubicBezTo>
                    <a:pt x="1" y="7866"/>
                    <a:pt x="244" y="11269"/>
                    <a:pt x="1147" y="13836"/>
                  </a:cubicBezTo>
                  <a:cubicBezTo>
                    <a:pt x="2960" y="13184"/>
                    <a:pt x="4483" y="11285"/>
                    <a:pt x="5300" y="9373"/>
                  </a:cubicBezTo>
                  <a:cubicBezTo>
                    <a:pt x="6854" y="5727"/>
                    <a:pt x="5217" y="1539"/>
                    <a:pt x="1653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1"/>
            <p:cNvSpPr/>
            <p:nvPr/>
          </p:nvSpPr>
          <p:spPr>
            <a:xfrm>
              <a:off x="5216200" y="4231025"/>
              <a:ext cx="45450" cy="40200"/>
            </a:xfrm>
            <a:custGeom>
              <a:avLst/>
              <a:gdLst/>
              <a:ahLst/>
              <a:cxnLst/>
              <a:rect l="l" t="t" r="r" b="b"/>
              <a:pathLst>
                <a:path w="1818" h="1608" extrusionOk="0">
                  <a:moveTo>
                    <a:pt x="806" y="1"/>
                  </a:moveTo>
                  <a:cubicBezTo>
                    <a:pt x="542" y="1"/>
                    <a:pt x="292" y="123"/>
                    <a:pt x="134" y="379"/>
                  </a:cubicBezTo>
                  <a:cubicBezTo>
                    <a:pt x="35" y="559"/>
                    <a:pt x="0" y="771"/>
                    <a:pt x="51" y="968"/>
                  </a:cubicBezTo>
                  <a:cubicBezTo>
                    <a:pt x="126" y="1253"/>
                    <a:pt x="309" y="1399"/>
                    <a:pt x="539" y="1509"/>
                  </a:cubicBezTo>
                  <a:lnTo>
                    <a:pt x="539" y="1509"/>
                  </a:lnTo>
                  <a:cubicBezTo>
                    <a:pt x="666" y="1575"/>
                    <a:pt x="802" y="1608"/>
                    <a:pt x="937" y="1608"/>
                  </a:cubicBezTo>
                  <a:cubicBezTo>
                    <a:pt x="1194" y="1608"/>
                    <a:pt x="1441" y="1487"/>
                    <a:pt x="1590" y="1246"/>
                  </a:cubicBezTo>
                  <a:cubicBezTo>
                    <a:pt x="1817" y="854"/>
                    <a:pt x="1668" y="414"/>
                    <a:pt x="1327" y="167"/>
                  </a:cubicBezTo>
                  <a:cubicBezTo>
                    <a:pt x="1295" y="135"/>
                    <a:pt x="1260" y="120"/>
                    <a:pt x="1229" y="104"/>
                  </a:cubicBezTo>
                  <a:cubicBezTo>
                    <a:pt x="1092" y="36"/>
                    <a:pt x="947" y="1"/>
                    <a:pt x="8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1"/>
            <p:cNvSpPr/>
            <p:nvPr/>
          </p:nvSpPr>
          <p:spPr>
            <a:xfrm>
              <a:off x="5252600" y="4282900"/>
              <a:ext cx="49475" cy="48525"/>
            </a:xfrm>
            <a:custGeom>
              <a:avLst/>
              <a:gdLst/>
              <a:ahLst/>
              <a:cxnLst/>
              <a:rect l="l" t="t" r="r" b="b"/>
              <a:pathLst>
                <a:path w="1979" h="1941" extrusionOk="0">
                  <a:moveTo>
                    <a:pt x="990" y="0"/>
                  </a:moveTo>
                  <a:cubicBezTo>
                    <a:pt x="922" y="0"/>
                    <a:pt x="854" y="8"/>
                    <a:pt x="785" y="23"/>
                  </a:cubicBezTo>
                  <a:cubicBezTo>
                    <a:pt x="263" y="137"/>
                    <a:pt x="0" y="643"/>
                    <a:pt x="83" y="1134"/>
                  </a:cubicBezTo>
                  <a:cubicBezTo>
                    <a:pt x="98" y="1169"/>
                    <a:pt x="98" y="1185"/>
                    <a:pt x="98" y="1216"/>
                  </a:cubicBezTo>
                  <a:cubicBezTo>
                    <a:pt x="242" y="1629"/>
                    <a:pt x="580" y="1941"/>
                    <a:pt x="1012" y="1941"/>
                  </a:cubicBezTo>
                  <a:cubicBezTo>
                    <a:pt x="1077" y="1941"/>
                    <a:pt x="1144" y="1934"/>
                    <a:pt x="1213" y="1919"/>
                  </a:cubicBezTo>
                  <a:cubicBezTo>
                    <a:pt x="1735" y="1805"/>
                    <a:pt x="1978" y="1330"/>
                    <a:pt x="1916" y="824"/>
                  </a:cubicBezTo>
                  <a:cubicBezTo>
                    <a:pt x="1916" y="792"/>
                    <a:pt x="1916" y="757"/>
                    <a:pt x="1900" y="725"/>
                  </a:cubicBezTo>
                  <a:cubicBezTo>
                    <a:pt x="1815" y="301"/>
                    <a:pt x="1422" y="0"/>
                    <a:pt x="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1"/>
            <p:cNvSpPr/>
            <p:nvPr/>
          </p:nvSpPr>
          <p:spPr>
            <a:xfrm>
              <a:off x="5191650" y="4318900"/>
              <a:ext cx="53600" cy="47125"/>
            </a:xfrm>
            <a:custGeom>
              <a:avLst/>
              <a:gdLst/>
              <a:ahLst/>
              <a:cxnLst/>
              <a:rect l="l" t="t" r="r" b="b"/>
              <a:pathLst>
                <a:path w="2144" h="1885" extrusionOk="0">
                  <a:moveTo>
                    <a:pt x="1093" y="1"/>
                  </a:moveTo>
                  <a:cubicBezTo>
                    <a:pt x="715" y="1"/>
                    <a:pt x="404" y="262"/>
                    <a:pt x="248" y="628"/>
                  </a:cubicBezTo>
                  <a:cubicBezTo>
                    <a:pt x="232" y="643"/>
                    <a:pt x="217" y="659"/>
                    <a:pt x="217" y="675"/>
                  </a:cubicBezTo>
                  <a:cubicBezTo>
                    <a:pt x="1" y="1134"/>
                    <a:pt x="362" y="1691"/>
                    <a:pt x="805" y="1837"/>
                  </a:cubicBezTo>
                  <a:cubicBezTo>
                    <a:pt x="898" y="1869"/>
                    <a:pt x="991" y="1884"/>
                    <a:pt x="1083" y="1884"/>
                  </a:cubicBezTo>
                  <a:cubicBezTo>
                    <a:pt x="1457" y="1884"/>
                    <a:pt x="1803" y="1629"/>
                    <a:pt x="1948" y="1248"/>
                  </a:cubicBezTo>
                  <a:cubicBezTo>
                    <a:pt x="1948" y="1232"/>
                    <a:pt x="1963" y="1217"/>
                    <a:pt x="1963" y="1201"/>
                  </a:cubicBezTo>
                  <a:cubicBezTo>
                    <a:pt x="2144" y="742"/>
                    <a:pt x="1849" y="200"/>
                    <a:pt x="1394" y="55"/>
                  </a:cubicBezTo>
                  <a:cubicBezTo>
                    <a:pt x="1290" y="18"/>
                    <a:pt x="1189" y="1"/>
                    <a:pt x="10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1"/>
            <p:cNvSpPr/>
            <p:nvPr/>
          </p:nvSpPr>
          <p:spPr>
            <a:xfrm>
              <a:off x="5190425" y="4413525"/>
              <a:ext cx="64775" cy="48200"/>
            </a:xfrm>
            <a:custGeom>
              <a:avLst/>
              <a:gdLst/>
              <a:ahLst/>
              <a:cxnLst/>
              <a:rect l="l" t="t" r="r" b="b"/>
              <a:pathLst>
                <a:path w="2591" h="1928" extrusionOk="0">
                  <a:moveTo>
                    <a:pt x="1252" y="1"/>
                  </a:moveTo>
                  <a:cubicBezTo>
                    <a:pt x="384" y="1"/>
                    <a:pt x="1" y="1428"/>
                    <a:pt x="968" y="1847"/>
                  </a:cubicBezTo>
                  <a:cubicBezTo>
                    <a:pt x="1098" y="1902"/>
                    <a:pt x="1221" y="1927"/>
                    <a:pt x="1336" y="1927"/>
                  </a:cubicBezTo>
                  <a:cubicBezTo>
                    <a:pt x="2205" y="1927"/>
                    <a:pt x="2591" y="500"/>
                    <a:pt x="1620" y="81"/>
                  </a:cubicBezTo>
                  <a:cubicBezTo>
                    <a:pt x="1490" y="25"/>
                    <a:pt x="1367" y="1"/>
                    <a:pt x="12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1"/>
            <p:cNvSpPr/>
            <p:nvPr/>
          </p:nvSpPr>
          <p:spPr>
            <a:xfrm>
              <a:off x="5242300" y="4368525"/>
              <a:ext cx="64525" cy="41925"/>
            </a:xfrm>
            <a:custGeom>
              <a:avLst/>
              <a:gdLst/>
              <a:ahLst/>
              <a:cxnLst/>
              <a:rect l="l" t="t" r="r" b="b"/>
              <a:pathLst>
                <a:path w="2581" h="1677" extrusionOk="0">
                  <a:moveTo>
                    <a:pt x="1323" y="0"/>
                  </a:moveTo>
                  <a:cubicBezTo>
                    <a:pt x="504" y="0"/>
                    <a:pt x="0" y="1214"/>
                    <a:pt x="887" y="1602"/>
                  </a:cubicBezTo>
                  <a:cubicBezTo>
                    <a:pt x="1010" y="1654"/>
                    <a:pt x="1130" y="1677"/>
                    <a:pt x="1244" y="1677"/>
                  </a:cubicBezTo>
                  <a:cubicBezTo>
                    <a:pt x="2068" y="1677"/>
                    <a:pt x="2581" y="469"/>
                    <a:pt x="1688" y="79"/>
                  </a:cubicBezTo>
                  <a:cubicBezTo>
                    <a:pt x="1562" y="25"/>
                    <a:pt x="1440" y="0"/>
                    <a:pt x="1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1"/>
            <p:cNvSpPr/>
            <p:nvPr/>
          </p:nvSpPr>
          <p:spPr>
            <a:xfrm>
              <a:off x="5126300" y="4147775"/>
              <a:ext cx="44975" cy="42000"/>
            </a:xfrm>
            <a:custGeom>
              <a:avLst/>
              <a:gdLst/>
              <a:ahLst/>
              <a:cxnLst/>
              <a:rect l="l" t="t" r="r" b="b"/>
              <a:pathLst>
                <a:path w="1799" h="1680" extrusionOk="0">
                  <a:moveTo>
                    <a:pt x="855" y="1"/>
                  </a:moveTo>
                  <a:cubicBezTo>
                    <a:pt x="746" y="1"/>
                    <a:pt x="634" y="25"/>
                    <a:pt x="523" y="78"/>
                  </a:cubicBezTo>
                  <a:cubicBezTo>
                    <a:pt x="130" y="274"/>
                    <a:pt x="1" y="734"/>
                    <a:pt x="162" y="1126"/>
                  </a:cubicBezTo>
                  <a:cubicBezTo>
                    <a:pt x="162" y="1120"/>
                    <a:pt x="161" y="1115"/>
                    <a:pt x="160" y="1109"/>
                  </a:cubicBezTo>
                  <a:lnTo>
                    <a:pt x="160" y="1109"/>
                  </a:lnTo>
                  <a:cubicBezTo>
                    <a:pt x="255" y="1350"/>
                    <a:pt x="387" y="1544"/>
                    <a:pt x="652" y="1632"/>
                  </a:cubicBezTo>
                  <a:cubicBezTo>
                    <a:pt x="741" y="1663"/>
                    <a:pt x="834" y="1679"/>
                    <a:pt x="927" y="1679"/>
                  </a:cubicBezTo>
                  <a:cubicBezTo>
                    <a:pt x="1040" y="1679"/>
                    <a:pt x="1153" y="1655"/>
                    <a:pt x="1261" y="1601"/>
                  </a:cubicBezTo>
                  <a:cubicBezTo>
                    <a:pt x="1669" y="1421"/>
                    <a:pt x="1798" y="946"/>
                    <a:pt x="1634" y="553"/>
                  </a:cubicBezTo>
                  <a:cubicBezTo>
                    <a:pt x="1618" y="506"/>
                    <a:pt x="1602" y="471"/>
                    <a:pt x="1587" y="439"/>
                  </a:cubicBezTo>
                  <a:cubicBezTo>
                    <a:pt x="1421" y="176"/>
                    <a:pt x="114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1"/>
            <p:cNvSpPr/>
            <p:nvPr/>
          </p:nvSpPr>
          <p:spPr>
            <a:xfrm>
              <a:off x="5069500" y="4100750"/>
              <a:ext cx="54375" cy="46300"/>
            </a:xfrm>
            <a:custGeom>
              <a:avLst/>
              <a:gdLst/>
              <a:ahLst/>
              <a:cxnLst/>
              <a:rect l="l" t="t" r="r" b="b"/>
              <a:pathLst>
                <a:path w="2175" h="1852" extrusionOk="0">
                  <a:moveTo>
                    <a:pt x="1055" y="1"/>
                  </a:moveTo>
                  <a:cubicBezTo>
                    <a:pt x="659" y="1"/>
                    <a:pt x="296" y="210"/>
                    <a:pt x="161" y="637"/>
                  </a:cubicBezTo>
                  <a:cubicBezTo>
                    <a:pt x="0" y="1143"/>
                    <a:pt x="295" y="1602"/>
                    <a:pt x="766" y="1798"/>
                  </a:cubicBezTo>
                  <a:cubicBezTo>
                    <a:pt x="785" y="1798"/>
                    <a:pt x="817" y="1814"/>
                    <a:pt x="832" y="1814"/>
                  </a:cubicBezTo>
                  <a:cubicBezTo>
                    <a:pt x="927" y="1839"/>
                    <a:pt x="1022" y="1851"/>
                    <a:pt x="1116" y="1851"/>
                  </a:cubicBezTo>
                  <a:cubicBezTo>
                    <a:pt x="1510" y="1851"/>
                    <a:pt x="1877" y="1634"/>
                    <a:pt x="2010" y="1225"/>
                  </a:cubicBezTo>
                  <a:cubicBezTo>
                    <a:pt x="2175" y="735"/>
                    <a:pt x="1896" y="213"/>
                    <a:pt x="1421" y="48"/>
                  </a:cubicBezTo>
                  <a:cubicBezTo>
                    <a:pt x="1390" y="32"/>
                    <a:pt x="1354" y="32"/>
                    <a:pt x="1323" y="32"/>
                  </a:cubicBezTo>
                  <a:cubicBezTo>
                    <a:pt x="1233" y="11"/>
                    <a:pt x="1143" y="1"/>
                    <a:pt x="10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1"/>
            <p:cNvSpPr/>
            <p:nvPr/>
          </p:nvSpPr>
          <p:spPr>
            <a:xfrm>
              <a:off x="5030250" y="4156000"/>
              <a:ext cx="51925" cy="46325"/>
            </a:xfrm>
            <a:custGeom>
              <a:avLst/>
              <a:gdLst/>
              <a:ahLst/>
              <a:cxnLst/>
              <a:rect l="l" t="t" r="r" b="b"/>
              <a:pathLst>
                <a:path w="2077" h="1853" extrusionOk="0">
                  <a:moveTo>
                    <a:pt x="1062" y="0"/>
                  </a:moveTo>
                  <a:cubicBezTo>
                    <a:pt x="991" y="0"/>
                    <a:pt x="919" y="9"/>
                    <a:pt x="848" y="28"/>
                  </a:cubicBezTo>
                  <a:lnTo>
                    <a:pt x="801" y="28"/>
                  </a:lnTo>
                  <a:cubicBezTo>
                    <a:pt x="326" y="161"/>
                    <a:pt x="0" y="617"/>
                    <a:pt x="114" y="1123"/>
                  </a:cubicBezTo>
                  <a:cubicBezTo>
                    <a:pt x="196" y="1495"/>
                    <a:pt x="576" y="1852"/>
                    <a:pt x="977" y="1852"/>
                  </a:cubicBezTo>
                  <a:cubicBezTo>
                    <a:pt x="1054" y="1852"/>
                    <a:pt x="1132" y="1839"/>
                    <a:pt x="1209" y="1810"/>
                  </a:cubicBezTo>
                  <a:cubicBezTo>
                    <a:pt x="1225" y="1810"/>
                    <a:pt x="1241" y="1794"/>
                    <a:pt x="1256" y="1794"/>
                  </a:cubicBezTo>
                  <a:cubicBezTo>
                    <a:pt x="1731" y="1633"/>
                    <a:pt x="2077" y="1221"/>
                    <a:pt x="1943" y="699"/>
                  </a:cubicBezTo>
                  <a:cubicBezTo>
                    <a:pt x="1859" y="307"/>
                    <a:pt x="1477" y="0"/>
                    <a:pt x="10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1"/>
            <p:cNvSpPr/>
            <p:nvPr/>
          </p:nvSpPr>
          <p:spPr>
            <a:xfrm>
              <a:off x="4933400" y="4143575"/>
              <a:ext cx="56300" cy="44700"/>
            </a:xfrm>
            <a:custGeom>
              <a:avLst/>
              <a:gdLst/>
              <a:ahLst/>
              <a:cxnLst/>
              <a:rect l="l" t="t" r="r" b="b"/>
              <a:pathLst>
                <a:path w="2252" h="1788" extrusionOk="0">
                  <a:moveTo>
                    <a:pt x="1126" y="0"/>
                  </a:moveTo>
                  <a:cubicBezTo>
                    <a:pt x="562" y="0"/>
                    <a:pt x="1" y="445"/>
                    <a:pt x="224" y="1129"/>
                  </a:cubicBezTo>
                  <a:cubicBezTo>
                    <a:pt x="369" y="1589"/>
                    <a:pt x="747" y="1788"/>
                    <a:pt x="1125" y="1788"/>
                  </a:cubicBezTo>
                  <a:cubicBezTo>
                    <a:pt x="1689" y="1788"/>
                    <a:pt x="2251" y="1343"/>
                    <a:pt x="2026" y="658"/>
                  </a:cubicBezTo>
                  <a:cubicBezTo>
                    <a:pt x="1881" y="199"/>
                    <a:pt x="1503" y="0"/>
                    <a:pt x="11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1"/>
            <p:cNvSpPr/>
            <p:nvPr/>
          </p:nvSpPr>
          <p:spPr>
            <a:xfrm>
              <a:off x="4989125" y="4097525"/>
              <a:ext cx="50725" cy="43200"/>
            </a:xfrm>
            <a:custGeom>
              <a:avLst/>
              <a:gdLst/>
              <a:ahLst/>
              <a:cxnLst/>
              <a:rect l="l" t="t" r="r" b="b"/>
              <a:pathLst>
                <a:path w="2029" h="1728" extrusionOk="0">
                  <a:moveTo>
                    <a:pt x="1111" y="0"/>
                  </a:moveTo>
                  <a:cubicBezTo>
                    <a:pt x="579" y="0"/>
                    <a:pt x="1" y="518"/>
                    <a:pt x="221" y="1189"/>
                  </a:cubicBezTo>
                  <a:cubicBezTo>
                    <a:pt x="337" y="1569"/>
                    <a:pt x="615" y="1727"/>
                    <a:pt x="910" y="1727"/>
                  </a:cubicBezTo>
                  <a:cubicBezTo>
                    <a:pt x="1443" y="1727"/>
                    <a:pt x="2029" y="1210"/>
                    <a:pt x="1806" y="538"/>
                  </a:cubicBezTo>
                  <a:cubicBezTo>
                    <a:pt x="1685" y="159"/>
                    <a:pt x="1405" y="0"/>
                    <a:pt x="1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1"/>
            <p:cNvSpPr/>
            <p:nvPr/>
          </p:nvSpPr>
          <p:spPr>
            <a:xfrm>
              <a:off x="5254650" y="4083050"/>
              <a:ext cx="34775" cy="30825"/>
            </a:xfrm>
            <a:custGeom>
              <a:avLst/>
              <a:gdLst/>
              <a:ahLst/>
              <a:cxnLst/>
              <a:rect l="l" t="t" r="r" b="b"/>
              <a:pathLst>
                <a:path w="1391" h="1233" extrusionOk="0">
                  <a:moveTo>
                    <a:pt x="690" y="1"/>
                  </a:moveTo>
                  <a:cubicBezTo>
                    <a:pt x="556" y="1"/>
                    <a:pt x="422" y="44"/>
                    <a:pt x="311" y="136"/>
                  </a:cubicBezTo>
                  <a:cubicBezTo>
                    <a:pt x="32" y="348"/>
                    <a:pt x="1" y="724"/>
                    <a:pt x="197" y="999"/>
                  </a:cubicBezTo>
                  <a:cubicBezTo>
                    <a:pt x="319" y="1151"/>
                    <a:pt x="502" y="1232"/>
                    <a:pt x="685" y="1232"/>
                  </a:cubicBezTo>
                  <a:cubicBezTo>
                    <a:pt x="819" y="1232"/>
                    <a:pt x="953" y="1189"/>
                    <a:pt x="1064" y="1097"/>
                  </a:cubicBezTo>
                  <a:cubicBezTo>
                    <a:pt x="1343" y="885"/>
                    <a:pt x="1390" y="509"/>
                    <a:pt x="1178" y="234"/>
                  </a:cubicBezTo>
                  <a:cubicBezTo>
                    <a:pt x="1056" y="82"/>
                    <a:pt x="873" y="1"/>
                    <a:pt x="6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1"/>
            <p:cNvSpPr/>
            <p:nvPr/>
          </p:nvSpPr>
          <p:spPr>
            <a:xfrm>
              <a:off x="52673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301" y="0"/>
                  </a:moveTo>
                  <a:cubicBezTo>
                    <a:pt x="232" y="0"/>
                    <a:pt x="162" y="25"/>
                    <a:pt x="115" y="72"/>
                  </a:cubicBezTo>
                  <a:cubicBezTo>
                    <a:pt x="1" y="186"/>
                    <a:pt x="17" y="335"/>
                    <a:pt x="99" y="449"/>
                  </a:cubicBezTo>
                  <a:cubicBezTo>
                    <a:pt x="148" y="506"/>
                    <a:pt x="218" y="530"/>
                    <a:pt x="287" y="530"/>
                  </a:cubicBezTo>
                  <a:cubicBezTo>
                    <a:pt x="357" y="530"/>
                    <a:pt x="427" y="506"/>
                    <a:pt x="476" y="464"/>
                  </a:cubicBezTo>
                  <a:cubicBezTo>
                    <a:pt x="590" y="350"/>
                    <a:pt x="590" y="205"/>
                    <a:pt x="492" y="88"/>
                  </a:cubicBezTo>
                  <a:cubicBezTo>
                    <a:pt x="449" y="29"/>
                    <a:pt x="375" y="0"/>
                    <a:pt x="3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1"/>
            <p:cNvSpPr/>
            <p:nvPr/>
          </p:nvSpPr>
          <p:spPr>
            <a:xfrm>
              <a:off x="5265750" y="4113625"/>
              <a:ext cx="34750" cy="30875"/>
            </a:xfrm>
            <a:custGeom>
              <a:avLst/>
              <a:gdLst/>
              <a:ahLst/>
              <a:cxnLst/>
              <a:rect l="l" t="t" r="r" b="b"/>
              <a:pathLst>
                <a:path w="1390" h="1235" extrusionOk="0">
                  <a:moveTo>
                    <a:pt x="677" y="1"/>
                  </a:moveTo>
                  <a:cubicBezTo>
                    <a:pt x="547" y="1"/>
                    <a:pt x="417" y="41"/>
                    <a:pt x="310" y="122"/>
                  </a:cubicBezTo>
                  <a:cubicBezTo>
                    <a:pt x="32" y="333"/>
                    <a:pt x="0" y="726"/>
                    <a:pt x="196" y="989"/>
                  </a:cubicBezTo>
                  <a:cubicBezTo>
                    <a:pt x="320" y="1151"/>
                    <a:pt x="504" y="1235"/>
                    <a:pt x="688" y="1235"/>
                  </a:cubicBezTo>
                  <a:cubicBezTo>
                    <a:pt x="820" y="1235"/>
                    <a:pt x="951" y="1191"/>
                    <a:pt x="1060" y="1103"/>
                  </a:cubicBezTo>
                  <a:cubicBezTo>
                    <a:pt x="1339" y="891"/>
                    <a:pt x="1390" y="498"/>
                    <a:pt x="1178" y="235"/>
                  </a:cubicBezTo>
                  <a:cubicBezTo>
                    <a:pt x="1051" y="81"/>
                    <a:pt x="863" y="1"/>
                    <a:pt x="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1"/>
            <p:cNvSpPr/>
            <p:nvPr/>
          </p:nvSpPr>
          <p:spPr>
            <a:xfrm>
              <a:off x="5273825" y="4118100"/>
              <a:ext cx="15975" cy="13600"/>
            </a:xfrm>
            <a:custGeom>
              <a:avLst/>
              <a:gdLst/>
              <a:ahLst/>
              <a:cxnLst/>
              <a:rect l="l" t="t" r="r" b="b"/>
              <a:pathLst>
                <a:path w="639" h="544" extrusionOk="0">
                  <a:moveTo>
                    <a:pt x="318" y="0"/>
                  </a:moveTo>
                  <a:cubicBezTo>
                    <a:pt x="154" y="0"/>
                    <a:pt x="0" y="122"/>
                    <a:pt x="50" y="319"/>
                  </a:cubicBezTo>
                  <a:cubicBezTo>
                    <a:pt x="50" y="351"/>
                    <a:pt x="70" y="366"/>
                    <a:pt x="85" y="402"/>
                  </a:cubicBezTo>
                  <a:cubicBezTo>
                    <a:pt x="130" y="493"/>
                    <a:pt x="224" y="543"/>
                    <a:pt x="321" y="543"/>
                  </a:cubicBezTo>
                  <a:cubicBezTo>
                    <a:pt x="363" y="543"/>
                    <a:pt x="404" y="534"/>
                    <a:pt x="443" y="516"/>
                  </a:cubicBezTo>
                  <a:cubicBezTo>
                    <a:pt x="607" y="433"/>
                    <a:pt x="639" y="206"/>
                    <a:pt x="509" y="88"/>
                  </a:cubicBezTo>
                  <a:cubicBezTo>
                    <a:pt x="494" y="56"/>
                    <a:pt x="478" y="41"/>
                    <a:pt x="443" y="25"/>
                  </a:cubicBezTo>
                  <a:cubicBezTo>
                    <a:pt x="403" y="8"/>
                    <a:pt x="360" y="0"/>
                    <a:pt x="3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1"/>
            <p:cNvSpPr/>
            <p:nvPr/>
          </p:nvSpPr>
          <p:spPr>
            <a:xfrm>
              <a:off x="5255450" y="3993475"/>
              <a:ext cx="91275" cy="121925"/>
            </a:xfrm>
            <a:custGeom>
              <a:avLst/>
              <a:gdLst/>
              <a:ahLst/>
              <a:cxnLst/>
              <a:rect l="l" t="t" r="r" b="b"/>
              <a:pathLst>
                <a:path w="3651" h="4877" extrusionOk="0">
                  <a:moveTo>
                    <a:pt x="1947" y="920"/>
                  </a:moveTo>
                  <a:cubicBezTo>
                    <a:pt x="1982" y="1003"/>
                    <a:pt x="2014" y="1085"/>
                    <a:pt x="2029" y="1148"/>
                  </a:cubicBezTo>
                  <a:cubicBezTo>
                    <a:pt x="2061" y="1313"/>
                    <a:pt x="2029" y="1462"/>
                    <a:pt x="1915" y="1540"/>
                  </a:cubicBezTo>
                  <a:cubicBezTo>
                    <a:pt x="1872" y="1574"/>
                    <a:pt x="1822" y="1592"/>
                    <a:pt x="1775" y="1592"/>
                  </a:cubicBezTo>
                  <a:cubicBezTo>
                    <a:pt x="1750" y="1592"/>
                    <a:pt x="1725" y="1587"/>
                    <a:pt x="1703" y="1576"/>
                  </a:cubicBezTo>
                  <a:cubicBezTo>
                    <a:pt x="1652" y="1540"/>
                    <a:pt x="1621" y="1442"/>
                    <a:pt x="1637" y="1297"/>
                  </a:cubicBezTo>
                  <a:cubicBezTo>
                    <a:pt x="1652" y="1132"/>
                    <a:pt x="1751" y="1003"/>
                    <a:pt x="1900" y="936"/>
                  </a:cubicBezTo>
                  <a:cubicBezTo>
                    <a:pt x="1915" y="920"/>
                    <a:pt x="1931" y="920"/>
                    <a:pt x="1947" y="920"/>
                  </a:cubicBezTo>
                  <a:close/>
                  <a:moveTo>
                    <a:pt x="1112" y="1"/>
                  </a:moveTo>
                  <a:cubicBezTo>
                    <a:pt x="826" y="1"/>
                    <a:pt x="449" y="145"/>
                    <a:pt x="51" y="677"/>
                  </a:cubicBezTo>
                  <a:lnTo>
                    <a:pt x="0" y="740"/>
                  </a:lnTo>
                  <a:lnTo>
                    <a:pt x="51" y="806"/>
                  </a:lnTo>
                  <a:cubicBezTo>
                    <a:pt x="82" y="873"/>
                    <a:pt x="133" y="889"/>
                    <a:pt x="165" y="904"/>
                  </a:cubicBezTo>
                  <a:lnTo>
                    <a:pt x="232" y="806"/>
                  </a:lnTo>
                  <a:lnTo>
                    <a:pt x="247" y="822"/>
                  </a:lnTo>
                  <a:cubicBezTo>
                    <a:pt x="547" y="450"/>
                    <a:pt x="838" y="253"/>
                    <a:pt x="1114" y="253"/>
                  </a:cubicBezTo>
                  <a:cubicBezTo>
                    <a:pt x="1153" y="253"/>
                    <a:pt x="1191" y="257"/>
                    <a:pt x="1229" y="265"/>
                  </a:cubicBezTo>
                  <a:cubicBezTo>
                    <a:pt x="1472" y="316"/>
                    <a:pt x="1668" y="496"/>
                    <a:pt x="1817" y="693"/>
                  </a:cubicBezTo>
                  <a:lnTo>
                    <a:pt x="1802" y="708"/>
                  </a:lnTo>
                  <a:cubicBezTo>
                    <a:pt x="1554" y="822"/>
                    <a:pt x="1409" y="1018"/>
                    <a:pt x="1393" y="1266"/>
                  </a:cubicBezTo>
                  <a:cubicBezTo>
                    <a:pt x="1342" y="1607"/>
                    <a:pt x="1507" y="1756"/>
                    <a:pt x="1590" y="1788"/>
                  </a:cubicBezTo>
                  <a:cubicBezTo>
                    <a:pt x="1650" y="1822"/>
                    <a:pt x="1717" y="1839"/>
                    <a:pt x="1786" y="1839"/>
                  </a:cubicBezTo>
                  <a:cubicBezTo>
                    <a:pt x="1883" y="1839"/>
                    <a:pt x="1984" y="1805"/>
                    <a:pt x="2080" y="1737"/>
                  </a:cubicBezTo>
                  <a:cubicBezTo>
                    <a:pt x="2257" y="1591"/>
                    <a:pt x="2339" y="1344"/>
                    <a:pt x="2276" y="1085"/>
                  </a:cubicBezTo>
                  <a:cubicBezTo>
                    <a:pt x="2257" y="1018"/>
                    <a:pt x="2225" y="936"/>
                    <a:pt x="2194" y="853"/>
                  </a:cubicBezTo>
                  <a:cubicBezTo>
                    <a:pt x="2375" y="853"/>
                    <a:pt x="2571" y="889"/>
                    <a:pt x="2716" y="987"/>
                  </a:cubicBezTo>
                  <a:cubicBezTo>
                    <a:pt x="3372" y="1395"/>
                    <a:pt x="3222" y="2408"/>
                    <a:pt x="2963" y="2965"/>
                  </a:cubicBezTo>
                  <a:cubicBezTo>
                    <a:pt x="2830" y="3259"/>
                    <a:pt x="2634" y="3522"/>
                    <a:pt x="2437" y="3781"/>
                  </a:cubicBezTo>
                  <a:cubicBezTo>
                    <a:pt x="2194" y="4092"/>
                    <a:pt x="1962" y="4421"/>
                    <a:pt x="1817" y="4798"/>
                  </a:cubicBezTo>
                  <a:lnTo>
                    <a:pt x="2061" y="4877"/>
                  </a:lnTo>
                  <a:cubicBezTo>
                    <a:pt x="2178" y="4551"/>
                    <a:pt x="2406" y="4241"/>
                    <a:pt x="2634" y="3931"/>
                  </a:cubicBezTo>
                  <a:cubicBezTo>
                    <a:pt x="2830" y="3652"/>
                    <a:pt x="3042" y="3389"/>
                    <a:pt x="3191" y="3079"/>
                  </a:cubicBezTo>
                  <a:cubicBezTo>
                    <a:pt x="3485" y="2423"/>
                    <a:pt x="3650" y="1281"/>
                    <a:pt x="2846" y="775"/>
                  </a:cubicBezTo>
                  <a:cubicBezTo>
                    <a:pt x="2686" y="663"/>
                    <a:pt x="2480" y="608"/>
                    <a:pt x="2269" y="608"/>
                  </a:cubicBezTo>
                  <a:cubicBezTo>
                    <a:pt x="2199" y="608"/>
                    <a:pt x="2130" y="614"/>
                    <a:pt x="2061" y="626"/>
                  </a:cubicBezTo>
                  <a:cubicBezTo>
                    <a:pt x="1884" y="347"/>
                    <a:pt x="1621" y="88"/>
                    <a:pt x="1295" y="21"/>
                  </a:cubicBezTo>
                  <a:cubicBezTo>
                    <a:pt x="1240" y="9"/>
                    <a:pt x="1178" y="1"/>
                    <a:pt x="11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1"/>
            <p:cNvSpPr/>
            <p:nvPr/>
          </p:nvSpPr>
          <p:spPr>
            <a:xfrm>
              <a:off x="5251425" y="4008200"/>
              <a:ext cx="15125" cy="12650"/>
            </a:xfrm>
            <a:custGeom>
              <a:avLst/>
              <a:gdLst/>
              <a:ahLst/>
              <a:cxnLst/>
              <a:rect l="l" t="t" r="r" b="b"/>
              <a:pathLst>
                <a:path w="605" h="506" extrusionOk="0">
                  <a:moveTo>
                    <a:pt x="287" y="1"/>
                  </a:moveTo>
                  <a:cubicBezTo>
                    <a:pt x="258" y="1"/>
                    <a:pt x="228" y="7"/>
                    <a:pt x="196" y="21"/>
                  </a:cubicBezTo>
                  <a:cubicBezTo>
                    <a:pt x="83" y="68"/>
                    <a:pt x="0" y="233"/>
                    <a:pt x="63" y="347"/>
                  </a:cubicBezTo>
                  <a:lnTo>
                    <a:pt x="63" y="363"/>
                  </a:lnTo>
                  <a:cubicBezTo>
                    <a:pt x="112" y="448"/>
                    <a:pt x="194" y="505"/>
                    <a:pt x="286" y="505"/>
                  </a:cubicBezTo>
                  <a:cubicBezTo>
                    <a:pt x="321" y="505"/>
                    <a:pt x="356" y="497"/>
                    <a:pt x="393" y="480"/>
                  </a:cubicBezTo>
                  <a:cubicBezTo>
                    <a:pt x="538" y="429"/>
                    <a:pt x="605" y="217"/>
                    <a:pt x="491" y="104"/>
                  </a:cubicBezTo>
                  <a:cubicBezTo>
                    <a:pt x="431" y="44"/>
                    <a:pt x="363" y="1"/>
                    <a:pt x="2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1"/>
            <p:cNvSpPr/>
            <p:nvPr/>
          </p:nvSpPr>
          <p:spPr>
            <a:xfrm>
              <a:off x="5223550" y="4098700"/>
              <a:ext cx="36025" cy="60100"/>
            </a:xfrm>
            <a:custGeom>
              <a:avLst/>
              <a:gdLst/>
              <a:ahLst/>
              <a:cxnLst/>
              <a:rect l="l" t="t" r="r" b="b"/>
              <a:pathLst>
                <a:path w="1441" h="2404" extrusionOk="0">
                  <a:moveTo>
                    <a:pt x="640" y="0"/>
                  </a:moveTo>
                  <a:cubicBezTo>
                    <a:pt x="165" y="357"/>
                    <a:pt x="0" y="930"/>
                    <a:pt x="197" y="1488"/>
                  </a:cubicBezTo>
                  <a:cubicBezTo>
                    <a:pt x="263" y="1633"/>
                    <a:pt x="330" y="1782"/>
                    <a:pt x="428" y="1896"/>
                  </a:cubicBezTo>
                  <a:cubicBezTo>
                    <a:pt x="678" y="2210"/>
                    <a:pt x="1036" y="2403"/>
                    <a:pt x="1399" y="2403"/>
                  </a:cubicBezTo>
                  <a:cubicBezTo>
                    <a:pt x="1413" y="2403"/>
                    <a:pt x="1427" y="2403"/>
                    <a:pt x="1441" y="2402"/>
                  </a:cubicBezTo>
                  <a:lnTo>
                    <a:pt x="1425" y="2139"/>
                  </a:lnTo>
                  <a:cubicBezTo>
                    <a:pt x="1412" y="2140"/>
                    <a:pt x="1399" y="2140"/>
                    <a:pt x="1387" y="2140"/>
                  </a:cubicBezTo>
                  <a:cubicBezTo>
                    <a:pt x="992" y="2140"/>
                    <a:pt x="604" y="1850"/>
                    <a:pt x="444" y="1405"/>
                  </a:cubicBezTo>
                  <a:cubicBezTo>
                    <a:pt x="279" y="946"/>
                    <a:pt x="413" y="491"/>
                    <a:pt x="785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1"/>
            <p:cNvSpPr/>
            <p:nvPr/>
          </p:nvSpPr>
          <p:spPr>
            <a:xfrm>
              <a:off x="5262800" y="4151550"/>
              <a:ext cx="22600" cy="19875"/>
            </a:xfrm>
            <a:custGeom>
              <a:avLst/>
              <a:gdLst/>
              <a:ahLst/>
              <a:cxnLst/>
              <a:rect l="l" t="t" r="r" b="b"/>
              <a:pathLst>
                <a:path w="904" h="795" extrusionOk="0">
                  <a:moveTo>
                    <a:pt x="450" y="1"/>
                  </a:moveTo>
                  <a:cubicBezTo>
                    <a:pt x="362" y="1"/>
                    <a:pt x="273" y="30"/>
                    <a:pt x="197" y="92"/>
                  </a:cubicBezTo>
                  <a:cubicBezTo>
                    <a:pt x="36" y="222"/>
                    <a:pt x="0" y="469"/>
                    <a:pt x="134" y="649"/>
                  </a:cubicBezTo>
                  <a:cubicBezTo>
                    <a:pt x="209" y="743"/>
                    <a:pt x="330" y="794"/>
                    <a:pt x="449" y="794"/>
                  </a:cubicBezTo>
                  <a:cubicBezTo>
                    <a:pt x="535" y="794"/>
                    <a:pt x="620" y="768"/>
                    <a:pt x="687" y="712"/>
                  </a:cubicBezTo>
                  <a:cubicBezTo>
                    <a:pt x="868" y="583"/>
                    <a:pt x="903" y="320"/>
                    <a:pt x="770" y="159"/>
                  </a:cubicBezTo>
                  <a:cubicBezTo>
                    <a:pt x="686" y="55"/>
                    <a:pt x="569" y="1"/>
                    <a:pt x="45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9" name="Google Shape;1189;p11"/>
          <p:cNvGrpSpPr/>
          <p:nvPr/>
        </p:nvGrpSpPr>
        <p:grpSpPr>
          <a:xfrm>
            <a:off x="4073178" y="3954643"/>
            <a:ext cx="586382" cy="547783"/>
            <a:chOff x="8058740" y="1138672"/>
            <a:chExt cx="1305391" cy="1219463"/>
          </a:xfrm>
        </p:grpSpPr>
        <p:sp>
          <p:nvSpPr>
            <p:cNvPr id="1190" name="Google Shape;1190;p11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1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1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1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94" name="Google Shape;1194;p11"/>
            <p:cNvGrpSpPr/>
            <p:nvPr/>
          </p:nvGrpSpPr>
          <p:grpSpPr>
            <a:xfrm rot="1349259">
              <a:off x="8487130" y="1529505"/>
              <a:ext cx="495106" cy="762951"/>
              <a:chOff x="8589761" y="1622248"/>
              <a:chExt cx="495086" cy="762920"/>
            </a:xfrm>
          </p:grpSpPr>
          <p:sp>
            <p:nvSpPr>
              <p:cNvPr id="1195" name="Google Shape;1195;p11"/>
              <p:cNvSpPr/>
              <p:nvPr/>
            </p:nvSpPr>
            <p:spPr>
              <a:xfrm>
                <a:off x="8589761" y="1622248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11"/>
              <p:cNvSpPr/>
              <p:nvPr/>
            </p:nvSpPr>
            <p:spPr>
              <a:xfrm>
                <a:off x="8857535" y="1735904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11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11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11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11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1" name="Google Shape;1201;p11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1202" name="Google Shape;1202;p11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11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11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11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11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11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08" name="Google Shape;1208;p11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1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1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1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1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1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1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1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6" name="Google Shape;1216;p11"/>
          <p:cNvGrpSpPr/>
          <p:nvPr/>
        </p:nvGrpSpPr>
        <p:grpSpPr>
          <a:xfrm>
            <a:off x="7468862" y="427300"/>
            <a:ext cx="1465512" cy="2187802"/>
            <a:chOff x="1007177" y="1547146"/>
            <a:chExt cx="1004532" cy="1499624"/>
          </a:xfrm>
        </p:grpSpPr>
        <p:grpSp>
          <p:nvGrpSpPr>
            <p:cNvPr id="1217" name="Google Shape;1217;p11"/>
            <p:cNvGrpSpPr/>
            <p:nvPr/>
          </p:nvGrpSpPr>
          <p:grpSpPr>
            <a:xfrm rot="-5146045">
              <a:off x="1027461" y="1565050"/>
              <a:ext cx="536036" cy="538511"/>
              <a:chOff x="4871975" y="3254325"/>
              <a:chExt cx="536075" cy="538550"/>
            </a:xfrm>
          </p:grpSpPr>
          <p:sp>
            <p:nvSpPr>
              <p:cNvPr id="1218" name="Google Shape;1218;p11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11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11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11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11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11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11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11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1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1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1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1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1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1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1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1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11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11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1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1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1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1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11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11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11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11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11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11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6" name="Google Shape;1246;p11"/>
            <p:cNvGrpSpPr/>
            <p:nvPr/>
          </p:nvGrpSpPr>
          <p:grpSpPr>
            <a:xfrm rot="-5953364">
              <a:off x="1228076" y="2309673"/>
              <a:ext cx="976875" cy="439506"/>
              <a:chOff x="4123000" y="5041575"/>
              <a:chExt cx="512325" cy="230500"/>
            </a:xfrm>
          </p:grpSpPr>
          <p:sp>
            <p:nvSpPr>
              <p:cNvPr id="1247" name="Google Shape;1247;p11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11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49" name="Google Shape;1249;p11"/>
          <p:cNvSpPr/>
          <p:nvPr/>
        </p:nvSpPr>
        <p:spPr>
          <a:xfrm>
            <a:off x="288900" y="140565"/>
            <a:ext cx="748916" cy="748950"/>
          </a:xfrm>
          <a:custGeom>
            <a:avLst/>
            <a:gdLst/>
            <a:ahLst/>
            <a:cxnLst/>
            <a:rect l="l" t="t" r="r" b="b"/>
            <a:pathLst>
              <a:path w="6885" h="6885" extrusionOk="0">
                <a:moveTo>
                  <a:pt x="3435" y="0"/>
                </a:moveTo>
                <a:cubicBezTo>
                  <a:pt x="1539" y="0"/>
                  <a:pt x="0" y="1535"/>
                  <a:pt x="0" y="3434"/>
                </a:cubicBezTo>
                <a:cubicBezTo>
                  <a:pt x="0" y="5330"/>
                  <a:pt x="1539" y="6884"/>
                  <a:pt x="3435" y="6884"/>
                </a:cubicBezTo>
                <a:cubicBezTo>
                  <a:pt x="5350" y="6884"/>
                  <a:pt x="6885" y="5330"/>
                  <a:pt x="6885" y="3434"/>
                </a:cubicBezTo>
                <a:cubicBezTo>
                  <a:pt x="6885" y="1535"/>
                  <a:pt x="5350" y="0"/>
                  <a:pt x="3435" y="0"/>
                </a:cubicBezTo>
                <a:close/>
              </a:path>
            </a:pathLst>
          </a:custGeom>
          <a:solidFill>
            <a:srgbClr val="FFD1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1"/>
          <p:cNvSpPr/>
          <p:nvPr/>
        </p:nvSpPr>
        <p:spPr>
          <a:xfrm>
            <a:off x="5943909" y="328750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1"/>
          <p:cNvSpPr/>
          <p:nvPr/>
        </p:nvSpPr>
        <p:spPr>
          <a:xfrm>
            <a:off x="648411" y="648995"/>
            <a:ext cx="1129737" cy="290443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11"/>
          <p:cNvSpPr/>
          <p:nvPr/>
        </p:nvSpPr>
        <p:spPr>
          <a:xfrm>
            <a:off x="8717109" y="939425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11"/>
          <p:cNvSpPr/>
          <p:nvPr/>
        </p:nvSpPr>
        <p:spPr>
          <a:xfrm>
            <a:off x="-427941" y="1439000"/>
            <a:ext cx="1076329" cy="320248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11"/>
          <p:cNvSpPr txBox="1">
            <a:spLocks noGrp="1"/>
          </p:cNvSpPr>
          <p:nvPr>
            <p:ph type="title" hasCustomPrompt="1"/>
          </p:nvPr>
        </p:nvSpPr>
        <p:spPr>
          <a:xfrm>
            <a:off x="1344238" y="1475613"/>
            <a:ext cx="6455400" cy="115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55" name="Google Shape;1255;p11"/>
          <p:cNvSpPr txBox="1">
            <a:spLocks noGrp="1"/>
          </p:cNvSpPr>
          <p:nvPr>
            <p:ph type="body" idx="1"/>
          </p:nvPr>
        </p:nvSpPr>
        <p:spPr>
          <a:xfrm>
            <a:off x="720000" y="2391729"/>
            <a:ext cx="7704000" cy="3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13"/>
          <p:cNvSpPr/>
          <p:nvPr/>
        </p:nvSpPr>
        <p:spPr>
          <a:xfrm>
            <a:off x="0" y="4603374"/>
            <a:ext cx="9144012" cy="540135"/>
          </a:xfrm>
          <a:custGeom>
            <a:avLst/>
            <a:gdLst/>
            <a:ahLst/>
            <a:cxnLst/>
            <a:rect l="l" t="t" r="r" b="b"/>
            <a:pathLst>
              <a:path w="32708" h="9452" extrusionOk="0">
                <a:moveTo>
                  <a:pt x="16356" y="1"/>
                </a:moveTo>
                <a:cubicBezTo>
                  <a:pt x="10237" y="1"/>
                  <a:pt x="4581" y="652"/>
                  <a:pt x="1" y="1732"/>
                </a:cubicBezTo>
                <a:lnTo>
                  <a:pt x="1" y="9452"/>
                </a:lnTo>
                <a:lnTo>
                  <a:pt x="32707" y="9452"/>
                </a:lnTo>
                <a:lnTo>
                  <a:pt x="32707" y="1732"/>
                </a:lnTo>
                <a:cubicBezTo>
                  <a:pt x="28131" y="652"/>
                  <a:pt x="22471" y="1"/>
                  <a:pt x="16356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13"/>
          <p:cNvSpPr/>
          <p:nvPr/>
        </p:nvSpPr>
        <p:spPr>
          <a:xfrm>
            <a:off x="0" y="4704003"/>
            <a:ext cx="9144012" cy="439502"/>
          </a:xfrm>
          <a:custGeom>
            <a:avLst/>
            <a:gdLst/>
            <a:ahLst/>
            <a:cxnLst/>
            <a:rect l="l" t="t" r="r" b="b"/>
            <a:pathLst>
              <a:path w="32708" h="3630" extrusionOk="0">
                <a:moveTo>
                  <a:pt x="9514" y="1"/>
                </a:moveTo>
                <a:cubicBezTo>
                  <a:pt x="8599" y="1"/>
                  <a:pt x="7654" y="167"/>
                  <a:pt x="6622" y="588"/>
                </a:cubicBezTo>
                <a:cubicBezTo>
                  <a:pt x="5288" y="1146"/>
                  <a:pt x="4072" y="1304"/>
                  <a:pt x="2869" y="1304"/>
                </a:cubicBezTo>
                <a:cubicBezTo>
                  <a:pt x="1921" y="1304"/>
                  <a:pt x="982" y="1205"/>
                  <a:pt x="1" y="1126"/>
                </a:cubicBezTo>
                <a:lnTo>
                  <a:pt x="1" y="3630"/>
                </a:lnTo>
                <a:lnTo>
                  <a:pt x="32707" y="3630"/>
                </a:lnTo>
                <a:lnTo>
                  <a:pt x="32707" y="686"/>
                </a:lnTo>
                <a:cubicBezTo>
                  <a:pt x="32546" y="655"/>
                  <a:pt x="32381" y="620"/>
                  <a:pt x="32232" y="604"/>
                </a:cubicBezTo>
                <a:cubicBezTo>
                  <a:pt x="31478" y="462"/>
                  <a:pt x="30554" y="276"/>
                  <a:pt x="29687" y="276"/>
                </a:cubicBezTo>
                <a:cubicBezTo>
                  <a:pt x="29259" y="276"/>
                  <a:pt x="28845" y="321"/>
                  <a:pt x="28472" y="439"/>
                </a:cubicBezTo>
                <a:cubicBezTo>
                  <a:pt x="27279" y="816"/>
                  <a:pt x="26266" y="1848"/>
                  <a:pt x="25089" y="2323"/>
                </a:cubicBezTo>
                <a:cubicBezTo>
                  <a:pt x="24148" y="2700"/>
                  <a:pt x="23178" y="2850"/>
                  <a:pt x="22199" y="2850"/>
                </a:cubicBezTo>
                <a:cubicBezTo>
                  <a:pt x="19823" y="2850"/>
                  <a:pt x="17393" y="1968"/>
                  <a:pt x="15194" y="1306"/>
                </a:cubicBezTo>
                <a:cubicBezTo>
                  <a:pt x="13102" y="683"/>
                  <a:pt x="11369" y="1"/>
                  <a:pt x="95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13"/>
          <p:cNvSpPr/>
          <p:nvPr/>
        </p:nvSpPr>
        <p:spPr>
          <a:xfrm>
            <a:off x="-527131" y="2571753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13"/>
          <p:cNvSpPr/>
          <p:nvPr/>
        </p:nvSpPr>
        <p:spPr>
          <a:xfrm>
            <a:off x="7552628" y="799249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13"/>
          <p:cNvSpPr/>
          <p:nvPr/>
        </p:nvSpPr>
        <p:spPr>
          <a:xfrm>
            <a:off x="8086770" y="1670753"/>
            <a:ext cx="1870648" cy="480927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13"/>
          <p:cNvSpPr/>
          <p:nvPr/>
        </p:nvSpPr>
        <p:spPr>
          <a:xfrm>
            <a:off x="7194898" y="4664441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13"/>
          <p:cNvSpPr/>
          <p:nvPr/>
        </p:nvSpPr>
        <p:spPr>
          <a:xfrm>
            <a:off x="7696874" y="4808237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13"/>
          <p:cNvSpPr txBox="1">
            <a:spLocks noGrp="1"/>
          </p:cNvSpPr>
          <p:nvPr>
            <p:ph type="title"/>
          </p:nvPr>
        </p:nvSpPr>
        <p:spPr>
          <a:xfrm>
            <a:off x="1949100" y="540000"/>
            <a:ext cx="52458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66" name="Google Shape;1266;p13"/>
          <p:cNvSpPr txBox="1">
            <a:spLocks noGrp="1"/>
          </p:cNvSpPr>
          <p:nvPr>
            <p:ph type="subTitle" idx="1"/>
          </p:nvPr>
        </p:nvSpPr>
        <p:spPr>
          <a:xfrm>
            <a:off x="2059288" y="2278464"/>
            <a:ext cx="2335500" cy="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67" name="Google Shape;1267;p13"/>
          <p:cNvSpPr txBox="1">
            <a:spLocks noGrp="1"/>
          </p:cNvSpPr>
          <p:nvPr>
            <p:ph type="title" idx="2" hasCustomPrompt="1"/>
          </p:nvPr>
        </p:nvSpPr>
        <p:spPr>
          <a:xfrm>
            <a:off x="2154936" y="1413188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68" name="Google Shape;1268;p13"/>
          <p:cNvSpPr txBox="1">
            <a:spLocks noGrp="1"/>
          </p:cNvSpPr>
          <p:nvPr>
            <p:ph type="subTitle" idx="3"/>
          </p:nvPr>
        </p:nvSpPr>
        <p:spPr>
          <a:xfrm>
            <a:off x="4749062" y="2278475"/>
            <a:ext cx="2335500" cy="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69" name="Google Shape;1269;p13"/>
          <p:cNvSpPr txBox="1">
            <a:spLocks noGrp="1"/>
          </p:cNvSpPr>
          <p:nvPr>
            <p:ph type="title" idx="4" hasCustomPrompt="1"/>
          </p:nvPr>
        </p:nvSpPr>
        <p:spPr>
          <a:xfrm>
            <a:off x="4844785" y="1413138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0" name="Google Shape;1270;p13"/>
          <p:cNvSpPr txBox="1">
            <a:spLocks noGrp="1"/>
          </p:cNvSpPr>
          <p:nvPr>
            <p:ph type="subTitle" idx="5"/>
          </p:nvPr>
        </p:nvSpPr>
        <p:spPr>
          <a:xfrm>
            <a:off x="2059288" y="3959752"/>
            <a:ext cx="2335500" cy="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71" name="Google Shape;1271;p13"/>
          <p:cNvSpPr txBox="1">
            <a:spLocks noGrp="1"/>
          </p:cNvSpPr>
          <p:nvPr>
            <p:ph type="title" idx="6" hasCustomPrompt="1"/>
          </p:nvPr>
        </p:nvSpPr>
        <p:spPr>
          <a:xfrm>
            <a:off x="2154913" y="3094459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2" name="Google Shape;1272;p13"/>
          <p:cNvSpPr txBox="1">
            <a:spLocks noGrp="1"/>
          </p:cNvSpPr>
          <p:nvPr>
            <p:ph type="subTitle" idx="7"/>
          </p:nvPr>
        </p:nvSpPr>
        <p:spPr>
          <a:xfrm>
            <a:off x="4749037" y="3959773"/>
            <a:ext cx="2335500" cy="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73" name="Google Shape;1273;p13"/>
          <p:cNvSpPr txBox="1">
            <a:spLocks noGrp="1"/>
          </p:cNvSpPr>
          <p:nvPr>
            <p:ph type="title" idx="8" hasCustomPrompt="1"/>
          </p:nvPr>
        </p:nvSpPr>
        <p:spPr>
          <a:xfrm>
            <a:off x="4844785" y="3094464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4" name="Google Shape;1274;p13"/>
          <p:cNvSpPr txBox="1">
            <a:spLocks noGrp="1"/>
          </p:cNvSpPr>
          <p:nvPr>
            <p:ph type="subTitle" idx="9"/>
          </p:nvPr>
        </p:nvSpPr>
        <p:spPr>
          <a:xfrm>
            <a:off x="2059302" y="1991375"/>
            <a:ext cx="2335500" cy="43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Barriecito"/>
                <a:ea typeface="Barriecito"/>
                <a:cs typeface="Barriecito"/>
                <a:sym typeface="Barriec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3"/>
          <p:cNvSpPr txBox="1">
            <a:spLocks noGrp="1"/>
          </p:cNvSpPr>
          <p:nvPr>
            <p:ph type="subTitle" idx="13"/>
          </p:nvPr>
        </p:nvSpPr>
        <p:spPr>
          <a:xfrm>
            <a:off x="4749012" y="1991375"/>
            <a:ext cx="2335500" cy="43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Barriecito"/>
                <a:ea typeface="Barriecito"/>
                <a:cs typeface="Barriecito"/>
                <a:sym typeface="Barriec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6" name="Google Shape;1276;p13"/>
          <p:cNvSpPr txBox="1">
            <a:spLocks noGrp="1"/>
          </p:cNvSpPr>
          <p:nvPr>
            <p:ph type="subTitle" idx="14"/>
          </p:nvPr>
        </p:nvSpPr>
        <p:spPr>
          <a:xfrm>
            <a:off x="2059438" y="3672655"/>
            <a:ext cx="2335500" cy="43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Barriecito"/>
                <a:ea typeface="Barriecito"/>
                <a:cs typeface="Barriecito"/>
                <a:sym typeface="Barriec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13"/>
          <p:cNvSpPr txBox="1">
            <a:spLocks noGrp="1"/>
          </p:cNvSpPr>
          <p:nvPr>
            <p:ph type="subTitle" idx="15"/>
          </p:nvPr>
        </p:nvSpPr>
        <p:spPr>
          <a:xfrm>
            <a:off x="4749148" y="3672671"/>
            <a:ext cx="2335500" cy="43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Barriecito"/>
                <a:ea typeface="Barriecito"/>
                <a:cs typeface="Barriecito"/>
                <a:sym typeface="Barriec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_2_1_1_2"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9" name="Google Shape;1279;p14"/>
          <p:cNvGrpSpPr/>
          <p:nvPr/>
        </p:nvGrpSpPr>
        <p:grpSpPr>
          <a:xfrm rot="-477554">
            <a:off x="38569" y="3478418"/>
            <a:ext cx="1565423" cy="1256500"/>
            <a:chOff x="1288025" y="3045050"/>
            <a:chExt cx="329125" cy="264175"/>
          </a:xfrm>
        </p:grpSpPr>
        <p:sp>
          <p:nvSpPr>
            <p:cNvPr id="1280" name="Google Shape;1280;p14"/>
            <p:cNvSpPr/>
            <p:nvPr/>
          </p:nvSpPr>
          <p:spPr>
            <a:xfrm>
              <a:off x="1380850" y="3141850"/>
              <a:ext cx="98550" cy="117425"/>
            </a:xfrm>
            <a:custGeom>
              <a:avLst/>
              <a:gdLst/>
              <a:ahLst/>
              <a:cxnLst/>
              <a:rect l="l" t="t" r="r" b="b"/>
              <a:pathLst>
                <a:path w="3942" h="4697" extrusionOk="0">
                  <a:moveTo>
                    <a:pt x="1282" y="1"/>
                  </a:moveTo>
                  <a:cubicBezTo>
                    <a:pt x="1263" y="1"/>
                    <a:pt x="1244" y="3"/>
                    <a:pt x="1225" y="6"/>
                  </a:cubicBezTo>
                  <a:cubicBezTo>
                    <a:pt x="1029" y="38"/>
                    <a:pt x="868" y="265"/>
                    <a:pt x="735" y="497"/>
                  </a:cubicBezTo>
                  <a:cubicBezTo>
                    <a:pt x="377" y="1164"/>
                    <a:pt x="181" y="1969"/>
                    <a:pt x="1" y="2769"/>
                  </a:cubicBezTo>
                  <a:lnTo>
                    <a:pt x="574" y="4422"/>
                  </a:lnTo>
                  <a:cubicBezTo>
                    <a:pt x="781" y="4408"/>
                    <a:pt x="990" y="4401"/>
                    <a:pt x="1200" y="4401"/>
                  </a:cubicBezTo>
                  <a:cubicBezTo>
                    <a:pt x="2014" y="4401"/>
                    <a:pt x="2842" y="4503"/>
                    <a:pt x="3647" y="4697"/>
                  </a:cubicBezTo>
                  <a:cubicBezTo>
                    <a:pt x="3714" y="4324"/>
                    <a:pt x="3827" y="3994"/>
                    <a:pt x="3875" y="3637"/>
                  </a:cubicBezTo>
                  <a:cubicBezTo>
                    <a:pt x="3941" y="3260"/>
                    <a:pt x="3926" y="2832"/>
                    <a:pt x="3745" y="2573"/>
                  </a:cubicBezTo>
                  <a:cubicBezTo>
                    <a:pt x="3665" y="2450"/>
                    <a:pt x="3550" y="2387"/>
                    <a:pt x="3442" y="2387"/>
                  </a:cubicBezTo>
                  <a:cubicBezTo>
                    <a:pt x="3305" y="2387"/>
                    <a:pt x="3178" y="2486"/>
                    <a:pt x="3141" y="2687"/>
                  </a:cubicBezTo>
                  <a:cubicBezTo>
                    <a:pt x="3223" y="2181"/>
                    <a:pt x="3090" y="1576"/>
                    <a:pt x="2779" y="1313"/>
                  </a:cubicBezTo>
                  <a:cubicBezTo>
                    <a:pt x="2694" y="1245"/>
                    <a:pt x="2599" y="1213"/>
                    <a:pt x="2504" y="1213"/>
                  </a:cubicBezTo>
                  <a:cubicBezTo>
                    <a:pt x="2254" y="1213"/>
                    <a:pt x="2007" y="1433"/>
                    <a:pt x="1947" y="1788"/>
                  </a:cubicBezTo>
                  <a:cubicBezTo>
                    <a:pt x="1947" y="1396"/>
                    <a:pt x="1932" y="988"/>
                    <a:pt x="1834" y="626"/>
                  </a:cubicBezTo>
                  <a:cubicBezTo>
                    <a:pt x="1724" y="292"/>
                    <a:pt x="1521" y="1"/>
                    <a:pt x="128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4"/>
            <p:cNvSpPr/>
            <p:nvPr/>
          </p:nvSpPr>
          <p:spPr>
            <a:xfrm>
              <a:off x="1521850" y="3196750"/>
              <a:ext cx="95300" cy="76075"/>
            </a:xfrm>
            <a:custGeom>
              <a:avLst/>
              <a:gdLst/>
              <a:ahLst/>
              <a:cxnLst/>
              <a:rect l="l" t="t" r="r" b="b"/>
              <a:pathLst>
                <a:path w="3812" h="3043" extrusionOk="0">
                  <a:moveTo>
                    <a:pt x="1508" y="0"/>
                  </a:moveTo>
                  <a:cubicBezTo>
                    <a:pt x="1343" y="0"/>
                    <a:pt x="1178" y="83"/>
                    <a:pt x="1049" y="165"/>
                  </a:cubicBezTo>
                  <a:cubicBezTo>
                    <a:pt x="609" y="424"/>
                    <a:pt x="295" y="801"/>
                    <a:pt x="1" y="1178"/>
                  </a:cubicBezTo>
                  <a:lnTo>
                    <a:pt x="330" y="2175"/>
                  </a:lnTo>
                  <a:cubicBezTo>
                    <a:pt x="1327" y="2387"/>
                    <a:pt x="2324" y="2681"/>
                    <a:pt x="3274" y="3042"/>
                  </a:cubicBezTo>
                  <a:cubicBezTo>
                    <a:pt x="3388" y="2877"/>
                    <a:pt x="3553" y="2716"/>
                    <a:pt x="3667" y="2552"/>
                  </a:cubicBezTo>
                  <a:cubicBezTo>
                    <a:pt x="3765" y="2371"/>
                    <a:pt x="3812" y="2143"/>
                    <a:pt x="3682" y="1947"/>
                  </a:cubicBezTo>
                  <a:cubicBezTo>
                    <a:pt x="3600" y="1849"/>
                    <a:pt x="3435" y="1767"/>
                    <a:pt x="3306" y="1767"/>
                  </a:cubicBezTo>
                  <a:cubicBezTo>
                    <a:pt x="3207" y="1767"/>
                    <a:pt x="3125" y="1798"/>
                    <a:pt x="3078" y="1865"/>
                  </a:cubicBezTo>
                  <a:cubicBezTo>
                    <a:pt x="3223" y="1637"/>
                    <a:pt x="3176" y="1276"/>
                    <a:pt x="2913" y="1064"/>
                  </a:cubicBezTo>
                  <a:cubicBezTo>
                    <a:pt x="2799" y="982"/>
                    <a:pt x="2634" y="931"/>
                    <a:pt x="2473" y="931"/>
                  </a:cubicBezTo>
                  <a:cubicBezTo>
                    <a:pt x="2293" y="931"/>
                    <a:pt x="2128" y="997"/>
                    <a:pt x="2030" y="1127"/>
                  </a:cubicBezTo>
                  <a:cubicBezTo>
                    <a:pt x="2081" y="915"/>
                    <a:pt x="2144" y="703"/>
                    <a:pt x="2097" y="491"/>
                  </a:cubicBezTo>
                  <a:cubicBezTo>
                    <a:pt x="2030" y="263"/>
                    <a:pt x="1849" y="48"/>
                    <a:pt x="1590" y="16"/>
                  </a:cubicBezTo>
                  <a:cubicBezTo>
                    <a:pt x="1555" y="16"/>
                    <a:pt x="1539" y="0"/>
                    <a:pt x="15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4"/>
            <p:cNvSpPr/>
            <p:nvPr/>
          </p:nvSpPr>
          <p:spPr>
            <a:xfrm>
              <a:off x="1444625" y="3099850"/>
              <a:ext cx="135750" cy="209375"/>
            </a:xfrm>
            <a:custGeom>
              <a:avLst/>
              <a:gdLst/>
              <a:ahLst/>
              <a:cxnLst/>
              <a:rect l="l" t="t" r="r" b="b"/>
              <a:pathLst>
                <a:path w="5430" h="8375" extrusionOk="0">
                  <a:moveTo>
                    <a:pt x="4327" y="0"/>
                  </a:moveTo>
                  <a:cubicBezTo>
                    <a:pt x="4008" y="0"/>
                    <a:pt x="3721" y="286"/>
                    <a:pt x="3549" y="572"/>
                  </a:cubicBezTo>
                  <a:cubicBezTo>
                    <a:pt x="3208" y="1113"/>
                    <a:pt x="3011" y="1749"/>
                    <a:pt x="2976" y="2405"/>
                  </a:cubicBezTo>
                  <a:cubicBezTo>
                    <a:pt x="2976" y="2110"/>
                    <a:pt x="2976" y="1816"/>
                    <a:pt x="2831" y="1569"/>
                  </a:cubicBezTo>
                  <a:cubicBezTo>
                    <a:pt x="2723" y="1392"/>
                    <a:pt x="2514" y="1266"/>
                    <a:pt x="2313" y="1266"/>
                  </a:cubicBezTo>
                  <a:cubicBezTo>
                    <a:pt x="2237" y="1266"/>
                    <a:pt x="2161" y="1284"/>
                    <a:pt x="2093" y="1325"/>
                  </a:cubicBezTo>
                  <a:cubicBezTo>
                    <a:pt x="1979" y="1408"/>
                    <a:pt x="1912" y="1553"/>
                    <a:pt x="1849" y="1686"/>
                  </a:cubicBezTo>
                  <a:cubicBezTo>
                    <a:pt x="1547" y="2418"/>
                    <a:pt x="1446" y="3218"/>
                    <a:pt x="1562" y="4000"/>
                  </a:cubicBezTo>
                  <a:lnTo>
                    <a:pt x="1562" y="4000"/>
                  </a:lnTo>
                  <a:cubicBezTo>
                    <a:pt x="1509" y="3673"/>
                    <a:pt x="1413" y="3337"/>
                    <a:pt x="1261" y="3040"/>
                  </a:cubicBezTo>
                  <a:cubicBezTo>
                    <a:pt x="1210" y="2911"/>
                    <a:pt x="1127" y="2781"/>
                    <a:pt x="998" y="2746"/>
                  </a:cubicBezTo>
                  <a:cubicBezTo>
                    <a:pt x="976" y="2740"/>
                    <a:pt x="955" y="2738"/>
                    <a:pt x="934" y="2738"/>
                  </a:cubicBezTo>
                  <a:cubicBezTo>
                    <a:pt x="776" y="2738"/>
                    <a:pt x="625" y="2883"/>
                    <a:pt x="539" y="3025"/>
                  </a:cubicBezTo>
                  <a:cubicBezTo>
                    <a:pt x="1" y="3876"/>
                    <a:pt x="228" y="4987"/>
                    <a:pt x="460" y="5968"/>
                  </a:cubicBezTo>
                  <a:cubicBezTo>
                    <a:pt x="558" y="6396"/>
                    <a:pt x="672" y="6820"/>
                    <a:pt x="770" y="7244"/>
                  </a:cubicBezTo>
                  <a:lnTo>
                    <a:pt x="1473" y="8374"/>
                  </a:lnTo>
                  <a:cubicBezTo>
                    <a:pt x="1932" y="7652"/>
                    <a:pt x="2501" y="7295"/>
                    <a:pt x="3286" y="6934"/>
                  </a:cubicBezTo>
                  <a:cubicBezTo>
                    <a:pt x="3777" y="6722"/>
                    <a:pt x="4514" y="6263"/>
                    <a:pt x="4597" y="5725"/>
                  </a:cubicBezTo>
                  <a:cubicBezTo>
                    <a:pt x="4674" y="5302"/>
                    <a:pt x="4110" y="4950"/>
                    <a:pt x="3641" y="4950"/>
                  </a:cubicBezTo>
                  <a:cubicBezTo>
                    <a:pt x="3510" y="4950"/>
                    <a:pt x="3386" y="4977"/>
                    <a:pt x="3286" y="5038"/>
                  </a:cubicBezTo>
                  <a:cubicBezTo>
                    <a:pt x="3828" y="4693"/>
                    <a:pt x="4562" y="4218"/>
                    <a:pt x="4989" y="3747"/>
                  </a:cubicBezTo>
                  <a:cubicBezTo>
                    <a:pt x="5150" y="3551"/>
                    <a:pt x="5315" y="3335"/>
                    <a:pt x="5366" y="3091"/>
                  </a:cubicBezTo>
                  <a:cubicBezTo>
                    <a:pt x="5429" y="2844"/>
                    <a:pt x="5366" y="2550"/>
                    <a:pt x="5150" y="2420"/>
                  </a:cubicBezTo>
                  <a:cubicBezTo>
                    <a:pt x="5056" y="2359"/>
                    <a:pt x="4954" y="2333"/>
                    <a:pt x="4850" y="2333"/>
                  </a:cubicBezTo>
                  <a:cubicBezTo>
                    <a:pt x="4596" y="2333"/>
                    <a:pt x="4326" y="2486"/>
                    <a:pt x="4106" y="2648"/>
                  </a:cubicBezTo>
                  <a:cubicBezTo>
                    <a:pt x="4499" y="2240"/>
                    <a:pt x="4777" y="1718"/>
                    <a:pt x="4907" y="1145"/>
                  </a:cubicBezTo>
                  <a:cubicBezTo>
                    <a:pt x="4989" y="705"/>
                    <a:pt x="4891" y="116"/>
                    <a:pt x="4463" y="18"/>
                  </a:cubicBezTo>
                  <a:cubicBezTo>
                    <a:pt x="4417" y="6"/>
                    <a:pt x="4372" y="0"/>
                    <a:pt x="432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4"/>
            <p:cNvSpPr/>
            <p:nvPr/>
          </p:nvSpPr>
          <p:spPr>
            <a:xfrm>
              <a:off x="1473450" y="3117500"/>
              <a:ext cx="82150" cy="189975"/>
            </a:xfrm>
            <a:custGeom>
              <a:avLst/>
              <a:gdLst/>
              <a:ahLst/>
              <a:cxnLst/>
              <a:rect l="l" t="t" r="r" b="b"/>
              <a:pathLst>
                <a:path w="3286" h="7599" extrusionOk="0">
                  <a:moveTo>
                    <a:pt x="3238" y="0"/>
                  </a:moveTo>
                  <a:cubicBezTo>
                    <a:pt x="3228" y="0"/>
                    <a:pt x="3218" y="4"/>
                    <a:pt x="3212" y="15"/>
                  </a:cubicBezTo>
                  <a:cubicBezTo>
                    <a:pt x="1807" y="2370"/>
                    <a:pt x="728" y="4905"/>
                    <a:pt x="10" y="7555"/>
                  </a:cubicBezTo>
                  <a:cubicBezTo>
                    <a:pt x="0" y="7582"/>
                    <a:pt x="18" y="7599"/>
                    <a:pt x="34" y="7599"/>
                  </a:cubicBezTo>
                  <a:cubicBezTo>
                    <a:pt x="46" y="7599"/>
                    <a:pt x="57" y="7590"/>
                    <a:pt x="57" y="7570"/>
                  </a:cubicBezTo>
                  <a:cubicBezTo>
                    <a:pt x="795" y="4937"/>
                    <a:pt x="1874" y="2401"/>
                    <a:pt x="3263" y="46"/>
                  </a:cubicBezTo>
                  <a:cubicBezTo>
                    <a:pt x="3285" y="24"/>
                    <a:pt x="3261" y="0"/>
                    <a:pt x="323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4"/>
            <p:cNvSpPr/>
            <p:nvPr/>
          </p:nvSpPr>
          <p:spPr>
            <a:xfrm>
              <a:off x="1499375" y="3156150"/>
              <a:ext cx="8075" cy="55650"/>
            </a:xfrm>
            <a:custGeom>
              <a:avLst/>
              <a:gdLst/>
              <a:ahLst/>
              <a:cxnLst/>
              <a:rect l="l" t="t" r="r" b="b"/>
              <a:pathLst>
                <a:path w="323" h="2226" extrusionOk="0">
                  <a:moveTo>
                    <a:pt x="113" y="0"/>
                  </a:moveTo>
                  <a:cubicBezTo>
                    <a:pt x="96" y="0"/>
                    <a:pt x="76" y="13"/>
                    <a:pt x="68" y="39"/>
                  </a:cubicBezTo>
                  <a:cubicBezTo>
                    <a:pt x="36" y="741"/>
                    <a:pt x="1" y="1526"/>
                    <a:pt x="264" y="2197"/>
                  </a:cubicBezTo>
                  <a:cubicBezTo>
                    <a:pt x="270" y="2217"/>
                    <a:pt x="283" y="2226"/>
                    <a:pt x="294" y="2226"/>
                  </a:cubicBezTo>
                  <a:cubicBezTo>
                    <a:pt x="310" y="2226"/>
                    <a:pt x="322" y="2209"/>
                    <a:pt x="311" y="2182"/>
                  </a:cubicBezTo>
                  <a:cubicBezTo>
                    <a:pt x="68" y="1511"/>
                    <a:pt x="99" y="741"/>
                    <a:pt x="134" y="39"/>
                  </a:cubicBezTo>
                  <a:cubicBezTo>
                    <a:pt x="142" y="13"/>
                    <a:pt x="129" y="0"/>
                    <a:pt x="11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4"/>
            <p:cNvSpPr/>
            <p:nvPr/>
          </p:nvSpPr>
          <p:spPr>
            <a:xfrm>
              <a:off x="1512925" y="3180550"/>
              <a:ext cx="44025" cy="17400"/>
            </a:xfrm>
            <a:custGeom>
              <a:avLst/>
              <a:gdLst/>
              <a:ahLst/>
              <a:cxnLst/>
              <a:rect l="l" t="t" r="r" b="b"/>
              <a:pathLst>
                <a:path w="1761" h="696" extrusionOk="0">
                  <a:moveTo>
                    <a:pt x="1718" y="0"/>
                  </a:moveTo>
                  <a:cubicBezTo>
                    <a:pt x="1712" y="0"/>
                    <a:pt x="1706" y="3"/>
                    <a:pt x="1700" y="9"/>
                  </a:cubicBezTo>
                  <a:cubicBezTo>
                    <a:pt x="1178" y="303"/>
                    <a:pt x="636" y="535"/>
                    <a:pt x="48" y="633"/>
                  </a:cubicBezTo>
                  <a:cubicBezTo>
                    <a:pt x="1" y="633"/>
                    <a:pt x="16" y="696"/>
                    <a:pt x="63" y="696"/>
                  </a:cubicBezTo>
                  <a:cubicBezTo>
                    <a:pt x="652" y="597"/>
                    <a:pt x="1209" y="354"/>
                    <a:pt x="1731" y="60"/>
                  </a:cubicBezTo>
                  <a:cubicBezTo>
                    <a:pt x="1760" y="47"/>
                    <a:pt x="1742" y="0"/>
                    <a:pt x="171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4"/>
            <p:cNvSpPr/>
            <p:nvPr/>
          </p:nvSpPr>
          <p:spPr>
            <a:xfrm>
              <a:off x="1471625" y="3206925"/>
              <a:ext cx="19925" cy="47425"/>
            </a:xfrm>
            <a:custGeom>
              <a:avLst/>
              <a:gdLst/>
              <a:ahLst/>
              <a:cxnLst/>
              <a:rect l="l" t="t" r="r" b="b"/>
              <a:pathLst>
                <a:path w="797" h="1897" extrusionOk="0">
                  <a:moveTo>
                    <a:pt x="37" y="0"/>
                  </a:moveTo>
                  <a:cubicBezTo>
                    <a:pt x="18" y="0"/>
                    <a:pt x="0" y="14"/>
                    <a:pt x="0" y="33"/>
                  </a:cubicBezTo>
                  <a:cubicBezTo>
                    <a:pt x="212" y="673"/>
                    <a:pt x="440" y="1277"/>
                    <a:pt x="718" y="1882"/>
                  </a:cubicBezTo>
                  <a:cubicBezTo>
                    <a:pt x="723" y="1892"/>
                    <a:pt x="732" y="1896"/>
                    <a:pt x="742" y="1896"/>
                  </a:cubicBezTo>
                  <a:cubicBezTo>
                    <a:pt x="766" y="1896"/>
                    <a:pt x="796" y="1872"/>
                    <a:pt x="785" y="1850"/>
                  </a:cubicBezTo>
                  <a:cubicBezTo>
                    <a:pt x="507" y="1262"/>
                    <a:pt x="263" y="641"/>
                    <a:pt x="67" y="17"/>
                  </a:cubicBezTo>
                  <a:cubicBezTo>
                    <a:pt x="59" y="5"/>
                    <a:pt x="48" y="0"/>
                    <a:pt x="3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4"/>
            <p:cNvSpPr/>
            <p:nvPr/>
          </p:nvSpPr>
          <p:spPr>
            <a:xfrm>
              <a:off x="1489975" y="3244525"/>
              <a:ext cx="49075" cy="9500"/>
            </a:xfrm>
            <a:custGeom>
              <a:avLst/>
              <a:gdLst/>
              <a:ahLst/>
              <a:cxnLst/>
              <a:rect l="l" t="t" r="r" b="b"/>
              <a:pathLst>
                <a:path w="1963" h="380" extrusionOk="0">
                  <a:moveTo>
                    <a:pt x="1916" y="1"/>
                  </a:moveTo>
                  <a:cubicBezTo>
                    <a:pt x="1353" y="217"/>
                    <a:pt x="772" y="316"/>
                    <a:pt x="182" y="316"/>
                  </a:cubicBezTo>
                  <a:cubicBezTo>
                    <a:pt x="138" y="316"/>
                    <a:pt x="95" y="316"/>
                    <a:pt x="51" y="315"/>
                  </a:cubicBezTo>
                  <a:cubicBezTo>
                    <a:pt x="0" y="315"/>
                    <a:pt x="0" y="378"/>
                    <a:pt x="51" y="378"/>
                  </a:cubicBezTo>
                  <a:cubicBezTo>
                    <a:pt x="95" y="379"/>
                    <a:pt x="138" y="379"/>
                    <a:pt x="182" y="379"/>
                  </a:cubicBezTo>
                  <a:cubicBezTo>
                    <a:pt x="775" y="379"/>
                    <a:pt x="1368" y="280"/>
                    <a:pt x="1931" y="68"/>
                  </a:cubicBezTo>
                  <a:cubicBezTo>
                    <a:pt x="1963" y="52"/>
                    <a:pt x="1947" y="1"/>
                    <a:pt x="191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4"/>
            <p:cNvSpPr/>
            <p:nvPr/>
          </p:nvSpPr>
          <p:spPr>
            <a:xfrm>
              <a:off x="1288025" y="3045050"/>
              <a:ext cx="144375" cy="223250"/>
            </a:xfrm>
            <a:custGeom>
              <a:avLst/>
              <a:gdLst/>
              <a:ahLst/>
              <a:cxnLst/>
              <a:rect l="l" t="t" r="r" b="b"/>
              <a:pathLst>
                <a:path w="5775" h="8930" extrusionOk="0">
                  <a:moveTo>
                    <a:pt x="3311" y="1"/>
                  </a:moveTo>
                  <a:cubicBezTo>
                    <a:pt x="3260" y="1"/>
                    <a:pt x="3208" y="11"/>
                    <a:pt x="3156" y="32"/>
                  </a:cubicBezTo>
                  <a:cubicBezTo>
                    <a:pt x="2897" y="150"/>
                    <a:pt x="2717" y="507"/>
                    <a:pt x="2603" y="852"/>
                  </a:cubicBezTo>
                  <a:cubicBezTo>
                    <a:pt x="2061" y="2324"/>
                    <a:pt x="1798" y="3957"/>
                    <a:pt x="1881" y="5511"/>
                  </a:cubicBezTo>
                  <a:cubicBezTo>
                    <a:pt x="1700" y="4385"/>
                    <a:pt x="1425" y="3140"/>
                    <a:pt x="719" y="2583"/>
                  </a:cubicBezTo>
                  <a:cubicBezTo>
                    <a:pt x="684" y="2555"/>
                    <a:pt x="639" y="2541"/>
                    <a:pt x="594" y="2541"/>
                  </a:cubicBezTo>
                  <a:cubicBezTo>
                    <a:pt x="511" y="2541"/>
                    <a:pt x="426" y="2588"/>
                    <a:pt x="393" y="2681"/>
                  </a:cubicBezTo>
                  <a:cubicBezTo>
                    <a:pt x="52" y="3631"/>
                    <a:pt x="1" y="4710"/>
                    <a:pt x="150" y="5692"/>
                  </a:cubicBezTo>
                  <a:cubicBezTo>
                    <a:pt x="295" y="6755"/>
                    <a:pt x="640" y="7737"/>
                    <a:pt x="982" y="8686"/>
                  </a:cubicBezTo>
                  <a:lnTo>
                    <a:pt x="3859" y="8930"/>
                  </a:lnTo>
                  <a:cubicBezTo>
                    <a:pt x="4401" y="8310"/>
                    <a:pt x="4923" y="7638"/>
                    <a:pt x="5413" y="6936"/>
                  </a:cubicBezTo>
                  <a:cubicBezTo>
                    <a:pt x="5594" y="6689"/>
                    <a:pt x="5774" y="6394"/>
                    <a:pt x="5759" y="6068"/>
                  </a:cubicBezTo>
                  <a:cubicBezTo>
                    <a:pt x="5729" y="5762"/>
                    <a:pt x="5490" y="5575"/>
                    <a:pt x="5248" y="5575"/>
                  </a:cubicBezTo>
                  <a:cubicBezTo>
                    <a:pt x="5205" y="5575"/>
                    <a:pt x="5161" y="5581"/>
                    <a:pt x="5119" y="5593"/>
                  </a:cubicBezTo>
                  <a:cubicBezTo>
                    <a:pt x="4840" y="5676"/>
                    <a:pt x="4597" y="5939"/>
                    <a:pt x="4369" y="6198"/>
                  </a:cubicBezTo>
                  <a:cubicBezTo>
                    <a:pt x="4726" y="5413"/>
                    <a:pt x="5072" y="4612"/>
                    <a:pt x="5350" y="3761"/>
                  </a:cubicBezTo>
                  <a:cubicBezTo>
                    <a:pt x="5429" y="3502"/>
                    <a:pt x="5511" y="3223"/>
                    <a:pt x="5511" y="2944"/>
                  </a:cubicBezTo>
                  <a:cubicBezTo>
                    <a:pt x="5496" y="2666"/>
                    <a:pt x="5366" y="2387"/>
                    <a:pt x="5154" y="2371"/>
                  </a:cubicBezTo>
                  <a:cubicBezTo>
                    <a:pt x="5145" y="2370"/>
                    <a:pt x="5136" y="2370"/>
                    <a:pt x="5127" y="2370"/>
                  </a:cubicBezTo>
                  <a:cubicBezTo>
                    <a:pt x="4971" y="2370"/>
                    <a:pt x="4817" y="2493"/>
                    <a:pt x="4695" y="2634"/>
                  </a:cubicBezTo>
                  <a:cubicBezTo>
                    <a:pt x="4090" y="3305"/>
                    <a:pt x="3682" y="4235"/>
                    <a:pt x="3305" y="5134"/>
                  </a:cubicBezTo>
                  <a:cubicBezTo>
                    <a:pt x="3714" y="3992"/>
                    <a:pt x="3941" y="2748"/>
                    <a:pt x="3977" y="1523"/>
                  </a:cubicBezTo>
                  <a:cubicBezTo>
                    <a:pt x="3992" y="1147"/>
                    <a:pt x="3977" y="754"/>
                    <a:pt x="3843" y="444"/>
                  </a:cubicBezTo>
                  <a:cubicBezTo>
                    <a:pt x="3738" y="189"/>
                    <a:pt x="3534" y="1"/>
                    <a:pt x="331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9" name="Google Shape;1289;p14"/>
          <p:cNvGrpSpPr/>
          <p:nvPr/>
        </p:nvGrpSpPr>
        <p:grpSpPr>
          <a:xfrm>
            <a:off x="1645089" y="3552300"/>
            <a:ext cx="570925" cy="933003"/>
            <a:chOff x="-1950036" y="3596800"/>
            <a:chExt cx="570925" cy="933003"/>
          </a:xfrm>
        </p:grpSpPr>
        <p:sp>
          <p:nvSpPr>
            <p:cNvPr id="1290" name="Google Shape;1290;p14"/>
            <p:cNvSpPr/>
            <p:nvPr/>
          </p:nvSpPr>
          <p:spPr>
            <a:xfrm>
              <a:off x="-1685711" y="3865880"/>
              <a:ext cx="58255" cy="663922"/>
            </a:xfrm>
            <a:custGeom>
              <a:avLst/>
              <a:gdLst/>
              <a:ahLst/>
              <a:cxnLst/>
              <a:rect l="l" t="t" r="r" b="b"/>
              <a:pathLst>
                <a:path w="441" h="5026" extrusionOk="0">
                  <a:moveTo>
                    <a:pt x="85" y="1"/>
                  </a:moveTo>
                  <a:cubicBezTo>
                    <a:pt x="79" y="1"/>
                    <a:pt x="73" y="2"/>
                    <a:pt x="68" y="5"/>
                  </a:cubicBezTo>
                  <a:cubicBezTo>
                    <a:pt x="17" y="5"/>
                    <a:pt x="1" y="37"/>
                    <a:pt x="1" y="68"/>
                  </a:cubicBezTo>
                  <a:cubicBezTo>
                    <a:pt x="1" y="103"/>
                    <a:pt x="311" y="3471"/>
                    <a:pt x="32" y="4958"/>
                  </a:cubicBezTo>
                  <a:cubicBezTo>
                    <a:pt x="32" y="4994"/>
                    <a:pt x="48" y="5025"/>
                    <a:pt x="83" y="5025"/>
                  </a:cubicBezTo>
                  <a:lnTo>
                    <a:pt x="99" y="5025"/>
                  </a:lnTo>
                  <a:cubicBezTo>
                    <a:pt x="130" y="5025"/>
                    <a:pt x="166" y="5009"/>
                    <a:pt x="166" y="4974"/>
                  </a:cubicBezTo>
                  <a:cubicBezTo>
                    <a:pt x="441" y="3487"/>
                    <a:pt x="130" y="88"/>
                    <a:pt x="130" y="52"/>
                  </a:cubicBezTo>
                  <a:cubicBezTo>
                    <a:pt x="130" y="27"/>
                    <a:pt x="110" y="1"/>
                    <a:pt x="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4"/>
            <p:cNvSpPr/>
            <p:nvPr/>
          </p:nvSpPr>
          <p:spPr>
            <a:xfrm>
              <a:off x="-1854134" y="3721235"/>
              <a:ext cx="393122" cy="357588"/>
            </a:xfrm>
            <a:custGeom>
              <a:avLst/>
              <a:gdLst/>
              <a:ahLst/>
              <a:cxnLst/>
              <a:rect l="l" t="t" r="r" b="b"/>
              <a:pathLst>
                <a:path w="2976" h="2707" extrusionOk="0">
                  <a:moveTo>
                    <a:pt x="1371" y="1"/>
                  </a:moveTo>
                  <a:cubicBezTo>
                    <a:pt x="943" y="1"/>
                    <a:pt x="1323" y="1049"/>
                    <a:pt x="1323" y="1049"/>
                  </a:cubicBezTo>
                  <a:cubicBezTo>
                    <a:pt x="1323" y="1049"/>
                    <a:pt x="828" y="464"/>
                    <a:pt x="488" y="464"/>
                  </a:cubicBezTo>
                  <a:cubicBezTo>
                    <a:pt x="414" y="464"/>
                    <a:pt x="347" y="491"/>
                    <a:pt x="295" y="558"/>
                  </a:cubicBezTo>
                  <a:cubicBezTo>
                    <a:pt x="0" y="951"/>
                    <a:pt x="1194" y="1261"/>
                    <a:pt x="1194" y="1261"/>
                  </a:cubicBezTo>
                  <a:cubicBezTo>
                    <a:pt x="1194" y="1261"/>
                    <a:pt x="0" y="1555"/>
                    <a:pt x="244" y="1916"/>
                  </a:cubicBezTo>
                  <a:cubicBezTo>
                    <a:pt x="286" y="1979"/>
                    <a:pt x="345" y="2004"/>
                    <a:pt x="414" y="2004"/>
                  </a:cubicBezTo>
                  <a:cubicBezTo>
                    <a:pt x="743" y="2004"/>
                    <a:pt x="1292" y="1410"/>
                    <a:pt x="1292" y="1410"/>
                  </a:cubicBezTo>
                  <a:lnTo>
                    <a:pt x="1292" y="1410"/>
                  </a:lnTo>
                  <a:cubicBezTo>
                    <a:pt x="1292" y="1410"/>
                    <a:pt x="1065" y="2706"/>
                    <a:pt x="1548" y="2706"/>
                  </a:cubicBezTo>
                  <a:cubicBezTo>
                    <a:pt x="1565" y="2706"/>
                    <a:pt x="1583" y="2705"/>
                    <a:pt x="1602" y="2701"/>
                  </a:cubicBezTo>
                  <a:cubicBezTo>
                    <a:pt x="1947" y="2635"/>
                    <a:pt x="1441" y="1442"/>
                    <a:pt x="1441" y="1442"/>
                  </a:cubicBezTo>
                  <a:lnTo>
                    <a:pt x="1441" y="1442"/>
                  </a:lnTo>
                  <a:cubicBezTo>
                    <a:pt x="1441" y="1442"/>
                    <a:pt x="2067" y="2036"/>
                    <a:pt x="2386" y="2036"/>
                  </a:cubicBezTo>
                  <a:cubicBezTo>
                    <a:pt x="2452" y="2036"/>
                    <a:pt x="2505" y="2010"/>
                    <a:pt x="2536" y="1948"/>
                  </a:cubicBezTo>
                  <a:cubicBezTo>
                    <a:pt x="2716" y="1591"/>
                    <a:pt x="1555" y="1214"/>
                    <a:pt x="1555" y="1214"/>
                  </a:cubicBezTo>
                  <a:cubicBezTo>
                    <a:pt x="1555" y="1214"/>
                    <a:pt x="2975" y="1198"/>
                    <a:pt x="2681" y="641"/>
                  </a:cubicBezTo>
                  <a:cubicBezTo>
                    <a:pt x="2615" y="509"/>
                    <a:pt x="2514" y="459"/>
                    <a:pt x="2398" y="459"/>
                  </a:cubicBezTo>
                  <a:cubicBezTo>
                    <a:pt x="2022" y="459"/>
                    <a:pt x="1488" y="986"/>
                    <a:pt x="1488" y="986"/>
                  </a:cubicBezTo>
                  <a:cubicBezTo>
                    <a:pt x="1617" y="641"/>
                    <a:pt x="1751" y="52"/>
                    <a:pt x="1421" y="5"/>
                  </a:cubicBezTo>
                  <a:cubicBezTo>
                    <a:pt x="1403" y="2"/>
                    <a:pt x="1387" y="1"/>
                    <a:pt x="1371" y="1"/>
                  </a:cubicBezTo>
                  <a:close/>
                </a:path>
              </a:pathLst>
            </a:custGeom>
            <a:solidFill>
              <a:srgbClr val="C6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4"/>
            <p:cNvSpPr/>
            <p:nvPr/>
          </p:nvSpPr>
          <p:spPr>
            <a:xfrm>
              <a:off x="-1901820" y="4139056"/>
              <a:ext cx="246362" cy="213337"/>
            </a:xfrm>
            <a:custGeom>
              <a:avLst/>
              <a:gdLst/>
              <a:ahLst/>
              <a:cxnLst/>
              <a:rect l="l" t="t" r="r" b="b"/>
              <a:pathLst>
                <a:path w="1865" h="1615" extrusionOk="0">
                  <a:moveTo>
                    <a:pt x="822" y="1"/>
                  </a:moveTo>
                  <a:cubicBezTo>
                    <a:pt x="790" y="1"/>
                    <a:pt x="756" y="5"/>
                    <a:pt x="722" y="13"/>
                  </a:cubicBezTo>
                  <a:cubicBezTo>
                    <a:pt x="0" y="194"/>
                    <a:pt x="1080" y="1501"/>
                    <a:pt x="1865" y="1615"/>
                  </a:cubicBezTo>
                  <a:cubicBezTo>
                    <a:pt x="1865" y="1615"/>
                    <a:pt x="1466" y="1"/>
                    <a:pt x="82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4"/>
            <p:cNvSpPr/>
            <p:nvPr/>
          </p:nvSpPr>
          <p:spPr>
            <a:xfrm>
              <a:off x="-1661801" y="4085161"/>
              <a:ext cx="244380" cy="181238"/>
            </a:xfrm>
            <a:custGeom>
              <a:avLst/>
              <a:gdLst/>
              <a:ahLst/>
              <a:cxnLst/>
              <a:rect l="l" t="t" r="r" b="b"/>
              <a:pathLst>
                <a:path w="1850" h="1372" extrusionOk="0">
                  <a:moveTo>
                    <a:pt x="1155" y="0"/>
                  </a:moveTo>
                  <a:cubicBezTo>
                    <a:pt x="588" y="0"/>
                    <a:pt x="0" y="1371"/>
                    <a:pt x="0" y="1371"/>
                  </a:cubicBezTo>
                  <a:cubicBezTo>
                    <a:pt x="817" y="1371"/>
                    <a:pt x="1849" y="437"/>
                    <a:pt x="1374" y="76"/>
                  </a:cubicBezTo>
                  <a:cubicBezTo>
                    <a:pt x="1302" y="24"/>
                    <a:pt x="1229" y="0"/>
                    <a:pt x="115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4"/>
            <p:cNvSpPr/>
            <p:nvPr/>
          </p:nvSpPr>
          <p:spPr>
            <a:xfrm>
              <a:off x="-1950036" y="3596800"/>
              <a:ext cx="570925" cy="564321"/>
            </a:xfrm>
            <a:custGeom>
              <a:avLst/>
              <a:gdLst/>
              <a:ahLst/>
              <a:cxnLst/>
              <a:rect l="l" t="t" r="r" b="b"/>
              <a:pathLst>
                <a:path w="4322" h="4272" extrusionOk="0">
                  <a:moveTo>
                    <a:pt x="1486" y="0"/>
                  </a:moveTo>
                  <a:cubicBezTo>
                    <a:pt x="1425" y="0"/>
                    <a:pt x="1357" y="20"/>
                    <a:pt x="1284" y="64"/>
                  </a:cubicBezTo>
                  <a:cubicBezTo>
                    <a:pt x="479" y="555"/>
                    <a:pt x="2049" y="1991"/>
                    <a:pt x="2049" y="1991"/>
                  </a:cubicBezTo>
                  <a:cubicBezTo>
                    <a:pt x="2049" y="1991"/>
                    <a:pt x="1269" y="1719"/>
                    <a:pt x="674" y="1719"/>
                  </a:cubicBezTo>
                  <a:cubicBezTo>
                    <a:pt x="301" y="1719"/>
                    <a:pt x="1" y="1826"/>
                    <a:pt x="8" y="2172"/>
                  </a:cubicBezTo>
                  <a:cubicBezTo>
                    <a:pt x="14" y="2486"/>
                    <a:pt x="269" y="2587"/>
                    <a:pt x="596" y="2587"/>
                  </a:cubicBezTo>
                  <a:cubicBezTo>
                    <a:pt x="1189" y="2587"/>
                    <a:pt x="2018" y="2254"/>
                    <a:pt x="2018" y="2254"/>
                  </a:cubicBezTo>
                  <a:lnTo>
                    <a:pt x="2018" y="2254"/>
                  </a:lnTo>
                  <a:cubicBezTo>
                    <a:pt x="2018" y="2254"/>
                    <a:pt x="597" y="3773"/>
                    <a:pt x="1413" y="4217"/>
                  </a:cubicBezTo>
                  <a:cubicBezTo>
                    <a:pt x="1483" y="4254"/>
                    <a:pt x="1546" y="4271"/>
                    <a:pt x="1603" y="4271"/>
                  </a:cubicBezTo>
                  <a:cubicBezTo>
                    <a:pt x="2213" y="4271"/>
                    <a:pt x="2131" y="2301"/>
                    <a:pt x="2131" y="2301"/>
                  </a:cubicBezTo>
                  <a:lnTo>
                    <a:pt x="2131" y="2301"/>
                  </a:lnTo>
                  <a:cubicBezTo>
                    <a:pt x="2132" y="2301"/>
                    <a:pt x="2619" y="4140"/>
                    <a:pt x="3193" y="4140"/>
                  </a:cubicBezTo>
                  <a:cubicBezTo>
                    <a:pt x="3268" y="4140"/>
                    <a:pt x="3345" y="4108"/>
                    <a:pt x="3423" y="4036"/>
                  </a:cubicBezTo>
                  <a:cubicBezTo>
                    <a:pt x="3898" y="3596"/>
                    <a:pt x="2167" y="2156"/>
                    <a:pt x="2167" y="2156"/>
                  </a:cubicBezTo>
                  <a:lnTo>
                    <a:pt x="2167" y="2156"/>
                  </a:lnTo>
                  <a:cubicBezTo>
                    <a:pt x="2167" y="2156"/>
                    <a:pt x="3246" y="2629"/>
                    <a:pt x="3871" y="2629"/>
                  </a:cubicBezTo>
                  <a:cubicBezTo>
                    <a:pt x="4123" y="2629"/>
                    <a:pt x="4301" y="2552"/>
                    <a:pt x="4306" y="2336"/>
                  </a:cubicBezTo>
                  <a:cubicBezTo>
                    <a:pt x="4321" y="1975"/>
                    <a:pt x="3934" y="1871"/>
                    <a:pt x="3485" y="1871"/>
                  </a:cubicBezTo>
                  <a:cubicBezTo>
                    <a:pt x="2897" y="1871"/>
                    <a:pt x="2202" y="2049"/>
                    <a:pt x="2167" y="2058"/>
                  </a:cubicBezTo>
                  <a:cubicBezTo>
                    <a:pt x="2167" y="2058"/>
                    <a:pt x="4227" y="1092"/>
                    <a:pt x="3686" y="555"/>
                  </a:cubicBezTo>
                  <a:cubicBezTo>
                    <a:pt x="3586" y="452"/>
                    <a:pt x="3482" y="408"/>
                    <a:pt x="3377" y="408"/>
                  </a:cubicBezTo>
                  <a:cubicBezTo>
                    <a:pt x="2757" y="408"/>
                    <a:pt x="2100" y="1928"/>
                    <a:pt x="2100" y="1928"/>
                  </a:cubicBezTo>
                  <a:cubicBezTo>
                    <a:pt x="2100" y="1928"/>
                    <a:pt x="2087" y="0"/>
                    <a:pt x="1486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4"/>
            <p:cNvSpPr/>
            <p:nvPr/>
          </p:nvSpPr>
          <p:spPr>
            <a:xfrm>
              <a:off x="-1839207" y="3733256"/>
              <a:ext cx="305013" cy="286916"/>
            </a:xfrm>
            <a:custGeom>
              <a:avLst/>
              <a:gdLst/>
              <a:ahLst/>
              <a:cxnLst/>
              <a:rect l="l" t="t" r="r" b="b"/>
              <a:pathLst>
                <a:path w="2309" h="2172" extrusionOk="0">
                  <a:moveTo>
                    <a:pt x="865" y="0"/>
                  </a:moveTo>
                  <a:cubicBezTo>
                    <a:pt x="835" y="0"/>
                    <a:pt x="803" y="18"/>
                    <a:pt x="770" y="59"/>
                  </a:cubicBezTo>
                  <a:cubicBezTo>
                    <a:pt x="574" y="338"/>
                    <a:pt x="1277" y="730"/>
                    <a:pt x="1210" y="1025"/>
                  </a:cubicBezTo>
                  <a:cubicBezTo>
                    <a:pt x="1065" y="1005"/>
                    <a:pt x="702" y="898"/>
                    <a:pt x="419" y="898"/>
                  </a:cubicBezTo>
                  <a:cubicBezTo>
                    <a:pt x="257" y="898"/>
                    <a:pt x="121" y="933"/>
                    <a:pt x="68" y="1041"/>
                  </a:cubicBezTo>
                  <a:cubicBezTo>
                    <a:pt x="0" y="1188"/>
                    <a:pt x="178" y="1225"/>
                    <a:pt x="404" y="1225"/>
                  </a:cubicBezTo>
                  <a:cubicBezTo>
                    <a:pt x="637" y="1225"/>
                    <a:pt x="923" y="1186"/>
                    <a:pt x="1047" y="1186"/>
                  </a:cubicBezTo>
                  <a:cubicBezTo>
                    <a:pt x="1069" y="1186"/>
                    <a:pt x="1086" y="1187"/>
                    <a:pt x="1096" y="1190"/>
                  </a:cubicBezTo>
                  <a:cubicBezTo>
                    <a:pt x="1065" y="1288"/>
                    <a:pt x="1049" y="1386"/>
                    <a:pt x="982" y="1484"/>
                  </a:cubicBezTo>
                  <a:cubicBezTo>
                    <a:pt x="900" y="1645"/>
                    <a:pt x="688" y="1892"/>
                    <a:pt x="818" y="2104"/>
                  </a:cubicBezTo>
                  <a:cubicBezTo>
                    <a:pt x="849" y="2152"/>
                    <a:pt x="880" y="2171"/>
                    <a:pt x="909" y="2171"/>
                  </a:cubicBezTo>
                  <a:cubicBezTo>
                    <a:pt x="991" y="2171"/>
                    <a:pt x="1062" y="2027"/>
                    <a:pt x="1096" y="1955"/>
                  </a:cubicBezTo>
                  <a:cubicBezTo>
                    <a:pt x="1194" y="1712"/>
                    <a:pt x="1292" y="1515"/>
                    <a:pt x="1328" y="1252"/>
                  </a:cubicBezTo>
                  <a:cubicBezTo>
                    <a:pt x="1406" y="1515"/>
                    <a:pt x="1473" y="1857"/>
                    <a:pt x="1720" y="1990"/>
                  </a:cubicBezTo>
                  <a:cubicBezTo>
                    <a:pt x="1776" y="2023"/>
                    <a:pt x="1814" y="2037"/>
                    <a:pt x="1839" y="2037"/>
                  </a:cubicBezTo>
                  <a:cubicBezTo>
                    <a:pt x="1901" y="2037"/>
                    <a:pt x="1875" y="1948"/>
                    <a:pt x="1818" y="1841"/>
                  </a:cubicBezTo>
                  <a:cubicBezTo>
                    <a:pt x="1669" y="1614"/>
                    <a:pt x="1540" y="1351"/>
                    <a:pt x="1328" y="1205"/>
                  </a:cubicBezTo>
                  <a:cubicBezTo>
                    <a:pt x="1475" y="1205"/>
                    <a:pt x="1745" y="1237"/>
                    <a:pt x="1960" y="1237"/>
                  </a:cubicBezTo>
                  <a:cubicBezTo>
                    <a:pt x="2122" y="1237"/>
                    <a:pt x="2253" y="1219"/>
                    <a:pt x="2274" y="1154"/>
                  </a:cubicBezTo>
                  <a:cubicBezTo>
                    <a:pt x="2309" y="1025"/>
                    <a:pt x="2015" y="1056"/>
                    <a:pt x="1897" y="1041"/>
                  </a:cubicBezTo>
                  <a:cubicBezTo>
                    <a:pt x="1873" y="1038"/>
                    <a:pt x="1850" y="1037"/>
                    <a:pt x="1826" y="1037"/>
                  </a:cubicBezTo>
                  <a:cubicBezTo>
                    <a:pt x="1711" y="1037"/>
                    <a:pt x="1595" y="1059"/>
                    <a:pt x="1479" y="1059"/>
                  </a:cubicBezTo>
                  <a:cubicBezTo>
                    <a:pt x="1455" y="1059"/>
                    <a:pt x="1430" y="1059"/>
                    <a:pt x="1406" y="1056"/>
                  </a:cubicBezTo>
                  <a:cubicBezTo>
                    <a:pt x="1406" y="942"/>
                    <a:pt x="1571" y="829"/>
                    <a:pt x="1654" y="762"/>
                  </a:cubicBezTo>
                  <a:cubicBezTo>
                    <a:pt x="1752" y="679"/>
                    <a:pt x="1948" y="566"/>
                    <a:pt x="1964" y="436"/>
                  </a:cubicBezTo>
                  <a:cubicBezTo>
                    <a:pt x="1971" y="354"/>
                    <a:pt x="1939" y="325"/>
                    <a:pt x="1892" y="325"/>
                  </a:cubicBezTo>
                  <a:cubicBezTo>
                    <a:pt x="1846" y="325"/>
                    <a:pt x="1785" y="354"/>
                    <a:pt x="1736" y="385"/>
                  </a:cubicBezTo>
                  <a:cubicBezTo>
                    <a:pt x="1622" y="452"/>
                    <a:pt x="1555" y="534"/>
                    <a:pt x="1489" y="648"/>
                  </a:cubicBezTo>
                  <a:cubicBezTo>
                    <a:pt x="1391" y="778"/>
                    <a:pt x="1308" y="829"/>
                    <a:pt x="1261" y="993"/>
                  </a:cubicBezTo>
                  <a:cubicBezTo>
                    <a:pt x="1216" y="877"/>
                    <a:pt x="1076" y="0"/>
                    <a:pt x="8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4"/>
            <p:cNvSpPr/>
            <p:nvPr/>
          </p:nvSpPr>
          <p:spPr>
            <a:xfrm>
              <a:off x="-1715696" y="3829554"/>
              <a:ext cx="105810" cy="101979"/>
            </a:xfrm>
            <a:custGeom>
              <a:avLst/>
              <a:gdLst/>
              <a:ahLst/>
              <a:cxnLst/>
              <a:rect l="l" t="t" r="r" b="b"/>
              <a:pathLst>
                <a:path w="801" h="772" extrusionOk="0">
                  <a:moveTo>
                    <a:pt x="396" y="0"/>
                  </a:moveTo>
                  <a:cubicBezTo>
                    <a:pt x="195" y="0"/>
                    <a:pt x="16" y="156"/>
                    <a:pt x="16" y="363"/>
                  </a:cubicBezTo>
                  <a:cubicBezTo>
                    <a:pt x="0" y="574"/>
                    <a:pt x="146" y="771"/>
                    <a:pt x="357" y="771"/>
                  </a:cubicBezTo>
                  <a:cubicBezTo>
                    <a:pt x="368" y="771"/>
                    <a:pt x="378" y="772"/>
                    <a:pt x="388" y="772"/>
                  </a:cubicBezTo>
                  <a:cubicBezTo>
                    <a:pt x="588" y="772"/>
                    <a:pt x="767" y="627"/>
                    <a:pt x="785" y="425"/>
                  </a:cubicBezTo>
                  <a:cubicBezTo>
                    <a:pt x="801" y="198"/>
                    <a:pt x="636" y="17"/>
                    <a:pt x="424" y="1"/>
                  </a:cubicBezTo>
                  <a:cubicBezTo>
                    <a:pt x="415" y="1"/>
                    <a:pt x="405" y="0"/>
                    <a:pt x="39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7" name="Google Shape;1297;p14"/>
          <p:cNvSpPr/>
          <p:nvPr/>
        </p:nvSpPr>
        <p:spPr>
          <a:xfrm>
            <a:off x="4629324" y="3224925"/>
            <a:ext cx="4514687" cy="3071114"/>
          </a:xfrm>
          <a:custGeom>
            <a:avLst/>
            <a:gdLst/>
            <a:ahLst/>
            <a:cxnLst/>
            <a:rect l="l" t="t" r="r" b="b"/>
            <a:pathLst>
              <a:path w="36111" h="24564" extrusionOk="0">
                <a:moveTo>
                  <a:pt x="19308" y="1"/>
                </a:moveTo>
                <a:cubicBezTo>
                  <a:pt x="18967" y="1"/>
                  <a:pt x="18626" y="23"/>
                  <a:pt x="18287" y="68"/>
                </a:cubicBezTo>
                <a:cubicBezTo>
                  <a:pt x="15163" y="492"/>
                  <a:pt x="12364" y="2913"/>
                  <a:pt x="11697" y="5987"/>
                </a:cubicBezTo>
                <a:cubicBezTo>
                  <a:pt x="11128" y="5733"/>
                  <a:pt x="10507" y="5609"/>
                  <a:pt x="9884" y="5609"/>
                </a:cubicBezTo>
                <a:cubicBezTo>
                  <a:pt x="9023" y="5609"/>
                  <a:pt x="8159" y="5847"/>
                  <a:pt x="7427" y="6312"/>
                </a:cubicBezTo>
                <a:cubicBezTo>
                  <a:pt x="6167" y="7117"/>
                  <a:pt x="5366" y="8569"/>
                  <a:pt x="5351" y="10061"/>
                </a:cubicBezTo>
                <a:cubicBezTo>
                  <a:pt x="4948" y="9986"/>
                  <a:pt x="4536" y="9949"/>
                  <a:pt x="4124" y="9949"/>
                </a:cubicBezTo>
                <a:cubicBezTo>
                  <a:pt x="2630" y="9949"/>
                  <a:pt x="1130" y="10436"/>
                  <a:pt x="1" y="11383"/>
                </a:cubicBezTo>
                <a:cubicBezTo>
                  <a:pt x="150" y="11481"/>
                  <a:pt x="280" y="11580"/>
                  <a:pt x="393" y="11693"/>
                </a:cubicBezTo>
                <a:cubicBezTo>
                  <a:pt x="1245" y="12478"/>
                  <a:pt x="1638" y="13656"/>
                  <a:pt x="1410" y="14735"/>
                </a:cubicBezTo>
                <a:cubicBezTo>
                  <a:pt x="1532" y="14683"/>
                  <a:pt x="1662" y="14660"/>
                  <a:pt x="1793" y="14660"/>
                </a:cubicBezTo>
                <a:cubicBezTo>
                  <a:pt x="2066" y="14660"/>
                  <a:pt x="2342" y="14762"/>
                  <a:pt x="2552" y="14916"/>
                </a:cubicBezTo>
                <a:cubicBezTo>
                  <a:pt x="2882" y="15143"/>
                  <a:pt x="3078" y="15473"/>
                  <a:pt x="3223" y="15830"/>
                </a:cubicBezTo>
                <a:cubicBezTo>
                  <a:pt x="3765" y="17239"/>
                  <a:pt x="3321" y="18774"/>
                  <a:pt x="2866" y="20214"/>
                </a:cubicBezTo>
                <a:lnTo>
                  <a:pt x="2831" y="20214"/>
                </a:lnTo>
                <a:lnTo>
                  <a:pt x="9244" y="24563"/>
                </a:lnTo>
                <a:cubicBezTo>
                  <a:pt x="18009" y="21753"/>
                  <a:pt x="26659" y="18562"/>
                  <a:pt x="35164" y="15045"/>
                </a:cubicBezTo>
                <a:cubicBezTo>
                  <a:pt x="35490" y="14900"/>
                  <a:pt x="35851" y="14751"/>
                  <a:pt x="36110" y="14508"/>
                </a:cubicBezTo>
                <a:lnTo>
                  <a:pt x="36110" y="6477"/>
                </a:lnTo>
                <a:cubicBezTo>
                  <a:pt x="35480" y="5894"/>
                  <a:pt x="34689" y="5528"/>
                  <a:pt x="33887" y="5528"/>
                </a:cubicBezTo>
                <a:cubicBezTo>
                  <a:pt x="33631" y="5528"/>
                  <a:pt x="33373" y="5565"/>
                  <a:pt x="33119" y="5645"/>
                </a:cubicBezTo>
                <a:cubicBezTo>
                  <a:pt x="32892" y="4236"/>
                  <a:pt x="31777" y="2996"/>
                  <a:pt x="30403" y="2584"/>
                </a:cubicBezTo>
                <a:cubicBezTo>
                  <a:pt x="30077" y="2492"/>
                  <a:pt x="29741" y="2447"/>
                  <a:pt x="29404" y="2447"/>
                </a:cubicBezTo>
                <a:cubicBezTo>
                  <a:pt x="28305" y="2447"/>
                  <a:pt x="27206" y="2919"/>
                  <a:pt x="26479" y="3745"/>
                </a:cubicBezTo>
                <a:cubicBezTo>
                  <a:pt x="24849" y="1459"/>
                  <a:pt x="22086" y="1"/>
                  <a:pt x="19308" y="1"/>
                </a:cubicBezTo>
                <a:close/>
              </a:path>
            </a:pathLst>
          </a:custGeom>
          <a:solidFill>
            <a:srgbClr val="FFFFFF">
              <a:alpha val="199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14"/>
          <p:cNvSpPr/>
          <p:nvPr/>
        </p:nvSpPr>
        <p:spPr>
          <a:xfrm>
            <a:off x="6117872" y="3497909"/>
            <a:ext cx="3026124" cy="1935719"/>
          </a:xfrm>
          <a:custGeom>
            <a:avLst/>
            <a:gdLst/>
            <a:ahLst/>
            <a:cxnLst/>
            <a:rect l="l" t="t" r="r" b="b"/>
            <a:pathLst>
              <a:path w="30812" h="19709" extrusionOk="0">
                <a:moveTo>
                  <a:pt x="17331" y="0"/>
                </a:moveTo>
                <a:cubicBezTo>
                  <a:pt x="17061" y="0"/>
                  <a:pt x="16790" y="17"/>
                  <a:pt x="16521" y="52"/>
                </a:cubicBezTo>
                <a:cubicBezTo>
                  <a:pt x="14017" y="394"/>
                  <a:pt x="11775" y="2341"/>
                  <a:pt x="11238" y="4809"/>
                </a:cubicBezTo>
                <a:cubicBezTo>
                  <a:pt x="10774" y="4602"/>
                  <a:pt x="10268" y="4499"/>
                  <a:pt x="9762" y="4499"/>
                </a:cubicBezTo>
                <a:cubicBezTo>
                  <a:pt x="9075" y="4499"/>
                  <a:pt x="8387" y="4688"/>
                  <a:pt x="7803" y="5057"/>
                </a:cubicBezTo>
                <a:cubicBezTo>
                  <a:pt x="6806" y="5712"/>
                  <a:pt x="6151" y="6870"/>
                  <a:pt x="6135" y="8067"/>
                </a:cubicBezTo>
                <a:cubicBezTo>
                  <a:pt x="5813" y="8008"/>
                  <a:pt x="5484" y="7979"/>
                  <a:pt x="5155" y="7979"/>
                </a:cubicBezTo>
                <a:cubicBezTo>
                  <a:pt x="3845" y="7979"/>
                  <a:pt x="2531" y="8446"/>
                  <a:pt x="1606" y="9374"/>
                </a:cubicBezTo>
                <a:cubicBezTo>
                  <a:pt x="444" y="10520"/>
                  <a:pt x="1" y="12400"/>
                  <a:pt x="688" y="13888"/>
                </a:cubicBezTo>
                <a:lnTo>
                  <a:pt x="9260" y="19708"/>
                </a:lnTo>
                <a:cubicBezTo>
                  <a:pt x="16289" y="17452"/>
                  <a:pt x="23240" y="14900"/>
                  <a:pt x="30062" y="12071"/>
                </a:cubicBezTo>
                <a:cubicBezTo>
                  <a:pt x="30321" y="11957"/>
                  <a:pt x="30599" y="11843"/>
                  <a:pt x="30811" y="11631"/>
                </a:cubicBezTo>
                <a:lnTo>
                  <a:pt x="30811" y="5202"/>
                </a:lnTo>
                <a:cubicBezTo>
                  <a:pt x="30320" y="4734"/>
                  <a:pt x="29686" y="4434"/>
                  <a:pt x="29047" y="4434"/>
                </a:cubicBezTo>
                <a:cubicBezTo>
                  <a:pt x="28839" y="4434"/>
                  <a:pt x="28630" y="4466"/>
                  <a:pt x="28425" y="4535"/>
                </a:cubicBezTo>
                <a:cubicBezTo>
                  <a:pt x="28229" y="3389"/>
                  <a:pt x="27346" y="2392"/>
                  <a:pt x="26235" y="2082"/>
                </a:cubicBezTo>
                <a:cubicBezTo>
                  <a:pt x="25969" y="2002"/>
                  <a:pt x="25691" y="1963"/>
                  <a:pt x="25413" y="1963"/>
                </a:cubicBezTo>
                <a:cubicBezTo>
                  <a:pt x="24542" y="1963"/>
                  <a:pt x="23663" y="2339"/>
                  <a:pt x="23095" y="2996"/>
                </a:cubicBezTo>
                <a:cubicBezTo>
                  <a:pt x="21782" y="1172"/>
                  <a:pt x="19569" y="0"/>
                  <a:pt x="17331" y="0"/>
                </a:cubicBezTo>
                <a:close/>
              </a:path>
            </a:pathLst>
          </a:custGeom>
          <a:solidFill>
            <a:srgbClr val="FFFFFF">
              <a:alpha val="486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9" name="Google Shape;1299;p14"/>
          <p:cNvGrpSpPr/>
          <p:nvPr/>
        </p:nvGrpSpPr>
        <p:grpSpPr>
          <a:xfrm>
            <a:off x="0" y="4053799"/>
            <a:ext cx="9144012" cy="1089703"/>
            <a:chOff x="0" y="4053799"/>
            <a:chExt cx="9144012" cy="1089703"/>
          </a:xfrm>
        </p:grpSpPr>
        <p:sp>
          <p:nvSpPr>
            <p:cNvPr id="1300" name="Google Shape;1300;p14"/>
            <p:cNvSpPr/>
            <p:nvPr/>
          </p:nvSpPr>
          <p:spPr>
            <a:xfrm>
              <a:off x="0" y="4318404"/>
              <a:ext cx="9144012" cy="825089"/>
            </a:xfrm>
            <a:custGeom>
              <a:avLst/>
              <a:gdLst/>
              <a:ahLst/>
              <a:cxnLst/>
              <a:rect l="l" t="t" r="r" b="b"/>
              <a:pathLst>
                <a:path w="32708" h="9452" extrusionOk="0">
                  <a:moveTo>
                    <a:pt x="16356" y="1"/>
                  </a:moveTo>
                  <a:cubicBezTo>
                    <a:pt x="10237" y="1"/>
                    <a:pt x="4581" y="652"/>
                    <a:pt x="1" y="1732"/>
                  </a:cubicBezTo>
                  <a:lnTo>
                    <a:pt x="1" y="9452"/>
                  </a:lnTo>
                  <a:lnTo>
                    <a:pt x="32707" y="9452"/>
                  </a:lnTo>
                  <a:lnTo>
                    <a:pt x="32707" y="1732"/>
                  </a:lnTo>
                  <a:cubicBezTo>
                    <a:pt x="28131" y="652"/>
                    <a:pt x="22471" y="1"/>
                    <a:pt x="1635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4"/>
            <p:cNvSpPr/>
            <p:nvPr/>
          </p:nvSpPr>
          <p:spPr>
            <a:xfrm>
              <a:off x="0" y="4524124"/>
              <a:ext cx="9144012" cy="619378"/>
            </a:xfrm>
            <a:custGeom>
              <a:avLst/>
              <a:gdLst/>
              <a:ahLst/>
              <a:cxnLst/>
              <a:rect l="l" t="t" r="r" b="b"/>
              <a:pathLst>
                <a:path w="32708" h="3630" extrusionOk="0">
                  <a:moveTo>
                    <a:pt x="9514" y="1"/>
                  </a:moveTo>
                  <a:cubicBezTo>
                    <a:pt x="8599" y="1"/>
                    <a:pt x="7654" y="167"/>
                    <a:pt x="6622" y="588"/>
                  </a:cubicBezTo>
                  <a:cubicBezTo>
                    <a:pt x="5288" y="1146"/>
                    <a:pt x="4072" y="1304"/>
                    <a:pt x="2869" y="1304"/>
                  </a:cubicBezTo>
                  <a:cubicBezTo>
                    <a:pt x="1921" y="1304"/>
                    <a:pt x="982" y="1205"/>
                    <a:pt x="1" y="1126"/>
                  </a:cubicBezTo>
                  <a:lnTo>
                    <a:pt x="1" y="3630"/>
                  </a:lnTo>
                  <a:lnTo>
                    <a:pt x="32707" y="3630"/>
                  </a:lnTo>
                  <a:lnTo>
                    <a:pt x="32707" y="686"/>
                  </a:lnTo>
                  <a:cubicBezTo>
                    <a:pt x="32546" y="655"/>
                    <a:pt x="32381" y="620"/>
                    <a:pt x="32232" y="604"/>
                  </a:cubicBezTo>
                  <a:cubicBezTo>
                    <a:pt x="31478" y="462"/>
                    <a:pt x="30554" y="276"/>
                    <a:pt x="29687" y="276"/>
                  </a:cubicBezTo>
                  <a:cubicBezTo>
                    <a:pt x="29259" y="276"/>
                    <a:pt x="28845" y="321"/>
                    <a:pt x="28472" y="439"/>
                  </a:cubicBezTo>
                  <a:cubicBezTo>
                    <a:pt x="27279" y="816"/>
                    <a:pt x="26266" y="1848"/>
                    <a:pt x="25089" y="2323"/>
                  </a:cubicBezTo>
                  <a:cubicBezTo>
                    <a:pt x="24148" y="2700"/>
                    <a:pt x="23178" y="2850"/>
                    <a:pt x="22199" y="2850"/>
                  </a:cubicBezTo>
                  <a:cubicBezTo>
                    <a:pt x="19823" y="2850"/>
                    <a:pt x="17393" y="1968"/>
                    <a:pt x="15194" y="1306"/>
                  </a:cubicBezTo>
                  <a:cubicBezTo>
                    <a:pt x="13102" y="683"/>
                    <a:pt x="11369" y="1"/>
                    <a:pt x="95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4"/>
            <p:cNvSpPr/>
            <p:nvPr/>
          </p:nvSpPr>
          <p:spPr>
            <a:xfrm>
              <a:off x="0" y="4070814"/>
              <a:ext cx="1372151" cy="1072685"/>
            </a:xfrm>
            <a:custGeom>
              <a:avLst/>
              <a:gdLst/>
              <a:ahLst/>
              <a:cxnLst/>
              <a:rect l="l" t="t" r="r" b="b"/>
              <a:pathLst>
                <a:path w="4923" h="5170" extrusionOk="0">
                  <a:moveTo>
                    <a:pt x="2583" y="1"/>
                  </a:moveTo>
                  <a:cubicBezTo>
                    <a:pt x="2583" y="1"/>
                    <a:pt x="2846" y="1017"/>
                    <a:pt x="2732" y="1948"/>
                  </a:cubicBezTo>
                  <a:cubicBezTo>
                    <a:pt x="2635" y="2878"/>
                    <a:pt x="2358" y="3835"/>
                    <a:pt x="2422" y="4037"/>
                  </a:cubicBezTo>
                  <a:lnTo>
                    <a:pt x="2422" y="4037"/>
                  </a:lnTo>
                  <a:cubicBezTo>
                    <a:pt x="2402" y="3977"/>
                    <a:pt x="2036" y="2819"/>
                    <a:pt x="2258" y="1229"/>
                  </a:cubicBezTo>
                  <a:lnTo>
                    <a:pt x="2258" y="1229"/>
                  </a:lnTo>
                  <a:cubicBezTo>
                    <a:pt x="2258" y="1229"/>
                    <a:pt x="1947" y="1685"/>
                    <a:pt x="1716" y="2470"/>
                  </a:cubicBezTo>
                  <a:lnTo>
                    <a:pt x="1716" y="2831"/>
                  </a:lnTo>
                  <a:cubicBezTo>
                    <a:pt x="1602" y="2521"/>
                    <a:pt x="1473" y="2211"/>
                    <a:pt x="1292" y="1901"/>
                  </a:cubicBezTo>
                  <a:cubicBezTo>
                    <a:pt x="1292" y="1901"/>
                    <a:pt x="1080" y="2897"/>
                    <a:pt x="900" y="3600"/>
                  </a:cubicBezTo>
                  <a:cubicBezTo>
                    <a:pt x="900" y="3600"/>
                    <a:pt x="1178" y="2014"/>
                    <a:pt x="1" y="280"/>
                  </a:cubicBezTo>
                  <a:lnTo>
                    <a:pt x="1" y="998"/>
                  </a:lnTo>
                  <a:cubicBezTo>
                    <a:pt x="16" y="1292"/>
                    <a:pt x="32" y="1638"/>
                    <a:pt x="1" y="1963"/>
                  </a:cubicBezTo>
                  <a:lnTo>
                    <a:pt x="1" y="5170"/>
                  </a:lnTo>
                  <a:lnTo>
                    <a:pt x="4777" y="5170"/>
                  </a:lnTo>
                  <a:cubicBezTo>
                    <a:pt x="4923" y="4581"/>
                    <a:pt x="4758" y="3109"/>
                    <a:pt x="4039" y="1834"/>
                  </a:cubicBezTo>
                  <a:cubicBezTo>
                    <a:pt x="4039" y="1834"/>
                    <a:pt x="3828" y="2831"/>
                    <a:pt x="3647" y="3533"/>
                  </a:cubicBezTo>
                  <a:cubicBezTo>
                    <a:pt x="3647" y="3533"/>
                    <a:pt x="3941" y="1834"/>
                    <a:pt x="258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4"/>
            <p:cNvSpPr/>
            <p:nvPr/>
          </p:nvSpPr>
          <p:spPr>
            <a:xfrm>
              <a:off x="7562478" y="4053799"/>
              <a:ext cx="1581499" cy="1089698"/>
            </a:xfrm>
            <a:custGeom>
              <a:avLst/>
              <a:gdLst/>
              <a:ahLst/>
              <a:cxnLst/>
              <a:rect l="l" t="t" r="r" b="b"/>
              <a:pathLst>
                <a:path w="5657" h="5252" extrusionOk="0">
                  <a:moveTo>
                    <a:pt x="2516" y="0"/>
                  </a:moveTo>
                  <a:lnTo>
                    <a:pt x="2516" y="0"/>
                  </a:lnTo>
                  <a:cubicBezTo>
                    <a:pt x="2273" y="150"/>
                    <a:pt x="2159" y="609"/>
                    <a:pt x="2041" y="852"/>
                  </a:cubicBezTo>
                  <a:cubicBezTo>
                    <a:pt x="1880" y="1245"/>
                    <a:pt x="1767" y="1669"/>
                    <a:pt x="1668" y="2096"/>
                  </a:cubicBezTo>
                  <a:cubicBezTo>
                    <a:pt x="1519" y="2768"/>
                    <a:pt x="1668" y="3435"/>
                    <a:pt x="1684" y="4106"/>
                  </a:cubicBezTo>
                  <a:cubicBezTo>
                    <a:pt x="1437" y="3925"/>
                    <a:pt x="1339" y="3486"/>
                    <a:pt x="1225" y="3223"/>
                  </a:cubicBezTo>
                  <a:cubicBezTo>
                    <a:pt x="1158" y="3042"/>
                    <a:pt x="1060" y="2866"/>
                    <a:pt x="997" y="2669"/>
                  </a:cubicBezTo>
                  <a:cubicBezTo>
                    <a:pt x="946" y="2552"/>
                    <a:pt x="962" y="2422"/>
                    <a:pt x="899" y="2340"/>
                  </a:cubicBezTo>
                  <a:cubicBezTo>
                    <a:pt x="801" y="2783"/>
                    <a:pt x="766" y="3207"/>
                    <a:pt x="750" y="3666"/>
                  </a:cubicBezTo>
                  <a:cubicBezTo>
                    <a:pt x="569" y="3337"/>
                    <a:pt x="554" y="2815"/>
                    <a:pt x="522" y="2438"/>
                  </a:cubicBezTo>
                  <a:cubicBezTo>
                    <a:pt x="491" y="2143"/>
                    <a:pt x="538" y="1653"/>
                    <a:pt x="373" y="1394"/>
                  </a:cubicBezTo>
                  <a:cubicBezTo>
                    <a:pt x="0" y="2226"/>
                    <a:pt x="63" y="3238"/>
                    <a:pt x="177" y="4141"/>
                  </a:cubicBezTo>
                  <a:cubicBezTo>
                    <a:pt x="212" y="4498"/>
                    <a:pt x="295" y="4891"/>
                    <a:pt x="424" y="5252"/>
                  </a:cubicBezTo>
                  <a:lnTo>
                    <a:pt x="5656" y="5252"/>
                  </a:lnTo>
                  <a:lnTo>
                    <a:pt x="5656" y="821"/>
                  </a:lnTo>
                  <a:cubicBezTo>
                    <a:pt x="5640" y="821"/>
                    <a:pt x="5640" y="836"/>
                    <a:pt x="5640" y="836"/>
                  </a:cubicBezTo>
                  <a:cubicBezTo>
                    <a:pt x="5476" y="1245"/>
                    <a:pt x="5362" y="1669"/>
                    <a:pt x="5264" y="2096"/>
                  </a:cubicBezTo>
                  <a:cubicBezTo>
                    <a:pt x="5118" y="2768"/>
                    <a:pt x="5264" y="3419"/>
                    <a:pt x="5279" y="4090"/>
                  </a:cubicBezTo>
                  <a:cubicBezTo>
                    <a:pt x="5036" y="3910"/>
                    <a:pt x="4938" y="3486"/>
                    <a:pt x="4824" y="3207"/>
                  </a:cubicBezTo>
                  <a:cubicBezTo>
                    <a:pt x="4757" y="3027"/>
                    <a:pt x="4659" y="2846"/>
                    <a:pt x="4592" y="2669"/>
                  </a:cubicBezTo>
                  <a:cubicBezTo>
                    <a:pt x="4545" y="2552"/>
                    <a:pt x="4561" y="2406"/>
                    <a:pt x="4494" y="2324"/>
                  </a:cubicBezTo>
                  <a:cubicBezTo>
                    <a:pt x="4396" y="2768"/>
                    <a:pt x="4365" y="3207"/>
                    <a:pt x="4349" y="3651"/>
                  </a:cubicBezTo>
                  <a:cubicBezTo>
                    <a:pt x="4298" y="3584"/>
                    <a:pt x="4282" y="3501"/>
                    <a:pt x="4251" y="3419"/>
                  </a:cubicBezTo>
                  <a:cubicBezTo>
                    <a:pt x="4251" y="3274"/>
                    <a:pt x="4267" y="3160"/>
                    <a:pt x="4298" y="3109"/>
                  </a:cubicBezTo>
                  <a:lnTo>
                    <a:pt x="4298" y="3109"/>
                  </a:lnTo>
                  <a:cubicBezTo>
                    <a:pt x="4267" y="3140"/>
                    <a:pt x="4235" y="3176"/>
                    <a:pt x="4200" y="3223"/>
                  </a:cubicBezTo>
                  <a:cubicBezTo>
                    <a:pt x="4153" y="2944"/>
                    <a:pt x="4137" y="2650"/>
                    <a:pt x="4121" y="2422"/>
                  </a:cubicBezTo>
                  <a:cubicBezTo>
                    <a:pt x="4086" y="2128"/>
                    <a:pt x="4137" y="1637"/>
                    <a:pt x="3972" y="1374"/>
                  </a:cubicBezTo>
                  <a:cubicBezTo>
                    <a:pt x="3611" y="2179"/>
                    <a:pt x="3662" y="3140"/>
                    <a:pt x="3760" y="3992"/>
                  </a:cubicBezTo>
                  <a:cubicBezTo>
                    <a:pt x="3647" y="3470"/>
                    <a:pt x="3466" y="2979"/>
                    <a:pt x="3301" y="2438"/>
                  </a:cubicBezTo>
                  <a:cubicBezTo>
                    <a:pt x="3074" y="1751"/>
                    <a:pt x="2811" y="1637"/>
                    <a:pt x="2811" y="1637"/>
                  </a:cubicBezTo>
                  <a:lnTo>
                    <a:pt x="2811" y="1637"/>
                  </a:lnTo>
                  <a:cubicBezTo>
                    <a:pt x="2944" y="2552"/>
                    <a:pt x="3105" y="3552"/>
                    <a:pt x="2909" y="4467"/>
                  </a:cubicBezTo>
                  <a:cubicBezTo>
                    <a:pt x="2924" y="4271"/>
                    <a:pt x="2846" y="4122"/>
                    <a:pt x="2748" y="3961"/>
                  </a:cubicBezTo>
                  <a:cubicBezTo>
                    <a:pt x="2630" y="3729"/>
                    <a:pt x="2567" y="3501"/>
                    <a:pt x="2516" y="3238"/>
                  </a:cubicBezTo>
                  <a:cubicBezTo>
                    <a:pt x="2387" y="2618"/>
                    <a:pt x="2304" y="1998"/>
                    <a:pt x="2355" y="1374"/>
                  </a:cubicBezTo>
                  <a:cubicBezTo>
                    <a:pt x="2387" y="966"/>
                    <a:pt x="2599" y="413"/>
                    <a:pt x="2516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4" name="Google Shape;1304;p14"/>
          <p:cNvGrpSpPr/>
          <p:nvPr/>
        </p:nvGrpSpPr>
        <p:grpSpPr>
          <a:xfrm>
            <a:off x="6603913" y="3468611"/>
            <a:ext cx="518613" cy="905394"/>
            <a:chOff x="-4435562" y="3697986"/>
            <a:chExt cx="518613" cy="905394"/>
          </a:xfrm>
        </p:grpSpPr>
        <p:sp>
          <p:nvSpPr>
            <p:cNvPr id="1305" name="Google Shape;1305;p14"/>
            <p:cNvSpPr/>
            <p:nvPr/>
          </p:nvSpPr>
          <p:spPr>
            <a:xfrm>
              <a:off x="-4385894" y="3697986"/>
              <a:ext cx="332489" cy="224566"/>
            </a:xfrm>
            <a:custGeom>
              <a:avLst/>
              <a:gdLst/>
              <a:ahLst/>
              <a:cxnLst/>
              <a:rect l="l" t="t" r="r" b="b"/>
              <a:pathLst>
                <a:path w="2517" h="1700" extrusionOk="0">
                  <a:moveTo>
                    <a:pt x="1112" y="1"/>
                  </a:moveTo>
                  <a:cubicBezTo>
                    <a:pt x="652" y="279"/>
                    <a:pt x="900" y="946"/>
                    <a:pt x="900" y="946"/>
                  </a:cubicBezTo>
                  <a:cubicBezTo>
                    <a:pt x="608" y="389"/>
                    <a:pt x="253" y="318"/>
                    <a:pt x="91" y="318"/>
                  </a:cubicBezTo>
                  <a:cubicBezTo>
                    <a:pt x="34" y="318"/>
                    <a:pt x="1" y="326"/>
                    <a:pt x="1" y="326"/>
                  </a:cubicBezTo>
                  <a:cubicBezTo>
                    <a:pt x="17" y="1178"/>
                    <a:pt x="1194" y="1700"/>
                    <a:pt x="1194" y="1700"/>
                  </a:cubicBezTo>
                  <a:cubicBezTo>
                    <a:pt x="2517" y="1472"/>
                    <a:pt x="2356" y="130"/>
                    <a:pt x="2356" y="130"/>
                  </a:cubicBezTo>
                  <a:cubicBezTo>
                    <a:pt x="2331" y="127"/>
                    <a:pt x="2307" y="126"/>
                    <a:pt x="2283" y="126"/>
                  </a:cubicBezTo>
                  <a:cubicBezTo>
                    <a:pt x="1717" y="126"/>
                    <a:pt x="1536" y="868"/>
                    <a:pt x="1536" y="868"/>
                  </a:cubicBezTo>
                  <a:cubicBezTo>
                    <a:pt x="1602" y="197"/>
                    <a:pt x="1112" y="1"/>
                    <a:pt x="1112" y="1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4"/>
            <p:cNvSpPr/>
            <p:nvPr/>
          </p:nvSpPr>
          <p:spPr>
            <a:xfrm>
              <a:off x="-4349568" y="3793227"/>
              <a:ext cx="246494" cy="148213"/>
            </a:xfrm>
            <a:custGeom>
              <a:avLst/>
              <a:gdLst/>
              <a:ahLst/>
              <a:cxnLst/>
              <a:rect l="l" t="t" r="r" b="b"/>
              <a:pathLst>
                <a:path w="1866" h="1122" extrusionOk="0">
                  <a:moveTo>
                    <a:pt x="1102" y="1"/>
                  </a:moveTo>
                  <a:cubicBezTo>
                    <a:pt x="1012" y="1"/>
                    <a:pt x="917" y="10"/>
                    <a:pt x="821" y="29"/>
                  </a:cubicBezTo>
                  <a:cubicBezTo>
                    <a:pt x="346" y="127"/>
                    <a:pt x="1" y="441"/>
                    <a:pt x="52" y="736"/>
                  </a:cubicBezTo>
                  <a:cubicBezTo>
                    <a:pt x="105" y="971"/>
                    <a:pt x="398" y="1122"/>
                    <a:pt x="756" y="1122"/>
                  </a:cubicBezTo>
                  <a:cubicBezTo>
                    <a:pt x="845" y="1122"/>
                    <a:pt x="938" y="1112"/>
                    <a:pt x="1033" y="1093"/>
                  </a:cubicBezTo>
                  <a:cubicBezTo>
                    <a:pt x="1524" y="995"/>
                    <a:pt x="1865" y="685"/>
                    <a:pt x="1818" y="390"/>
                  </a:cubicBezTo>
                  <a:cubicBezTo>
                    <a:pt x="1764" y="154"/>
                    <a:pt x="1470" y="1"/>
                    <a:pt x="11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4"/>
            <p:cNvSpPr/>
            <p:nvPr/>
          </p:nvSpPr>
          <p:spPr>
            <a:xfrm>
              <a:off x="-4405577" y="4267718"/>
              <a:ext cx="259439" cy="203430"/>
            </a:xfrm>
            <a:custGeom>
              <a:avLst/>
              <a:gdLst/>
              <a:ahLst/>
              <a:cxnLst/>
              <a:rect l="l" t="t" r="r" b="b"/>
              <a:pathLst>
                <a:path w="1964" h="1540" extrusionOk="0">
                  <a:moveTo>
                    <a:pt x="831" y="0"/>
                  </a:moveTo>
                  <a:cubicBezTo>
                    <a:pt x="789" y="0"/>
                    <a:pt x="746" y="7"/>
                    <a:pt x="703" y="21"/>
                  </a:cubicBezTo>
                  <a:cubicBezTo>
                    <a:pt x="1" y="248"/>
                    <a:pt x="1163" y="1492"/>
                    <a:pt x="1963" y="1540"/>
                  </a:cubicBezTo>
                  <a:cubicBezTo>
                    <a:pt x="1963" y="1540"/>
                    <a:pt x="1472" y="0"/>
                    <a:pt x="83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4"/>
            <p:cNvSpPr/>
            <p:nvPr/>
          </p:nvSpPr>
          <p:spPr>
            <a:xfrm>
              <a:off x="-4152480" y="4194933"/>
              <a:ext cx="235530" cy="192202"/>
            </a:xfrm>
            <a:custGeom>
              <a:avLst/>
              <a:gdLst/>
              <a:ahLst/>
              <a:cxnLst/>
              <a:rect l="l" t="t" r="r" b="b"/>
              <a:pathLst>
                <a:path w="1783" h="1455" extrusionOk="0">
                  <a:moveTo>
                    <a:pt x="1071" y="0"/>
                  </a:moveTo>
                  <a:cubicBezTo>
                    <a:pt x="497" y="0"/>
                    <a:pt x="0" y="1455"/>
                    <a:pt x="0" y="1455"/>
                  </a:cubicBezTo>
                  <a:cubicBezTo>
                    <a:pt x="817" y="1388"/>
                    <a:pt x="1782" y="391"/>
                    <a:pt x="1276" y="65"/>
                  </a:cubicBezTo>
                  <a:cubicBezTo>
                    <a:pt x="1207" y="20"/>
                    <a:pt x="1138" y="0"/>
                    <a:pt x="107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4"/>
            <p:cNvSpPr/>
            <p:nvPr/>
          </p:nvSpPr>
          <p:spPr>
            <a:xfrm>
              <a:off x="-4209017" y="3939062"/>
              <a:ext cx="88770" cy="664318"/>
            </a:xfrm>
            <a:custGeom>
              <a:avLst/>
              <a:gdLst/>
              <a:ahLst/>
              <a:cxnLst/>
              <a:rect l="l" t="t" r="r" b="b"/>
              <a:pathLst>
                <a:path w="672" h="5029" extrusionOk="0">
                  <a:moveTo>
                    <a:pt x="74" y="1"/>
                  </a:moveTo>
                  <a:cubicBezTo>
                    <a:pt x="67" y="1"/>
                    <a:pt x="59" y="2"/>
                    <a:pt x="51" y="5"/>
                  </a:cubicBezTo>
                  <a:cubicBezTo>
                    <a:pt x="16" y="5"/>
                    <a:pt x="0" y="40"/>
                    <a:pt x="0" y="71"/>
                  </a:cubicBezTo>
                  <a:cubicBezTo>
                    <a:pt x="0" y="103"/>
                    <a:pt x="542" y="3458"/>
                    <a:pt x="361" y="4946"/>
                  </a:cubicBezTo>
                  <a:cubicBezTo>
                    <a:pt x="361" y="4977"/>
                    <a:pt x="377" y="5009"/>
                    <a:pt x="409" y="5028"/>
                  </a:cubicBezTo>
                  <a:lnTo>
                    <a:pt x="428" y="5028"/>
                  </a:lnTo>
                  <a:cubicBezTo>
                    <a:pt x="460" y="5028"/>
                    <a:pt x="491" y="4993"/>
                    <a:pt x="491" y="4962"/>
                  </a:cubicBezTo>
                  <a:cubicBezTo>
                    <a:pt x="671" y="3458"/>
                    <a:pt x="134" y="87"/>
                    <a:pt x="134" y="56"/>
                  </a:cubicBezTo>
                  <a:cubicBezTo>
                    <a:pt x="134" y="29"/>
                    <a:pt x="109" y="1"/>
                    <a:pt x="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14"/>
            <p:cNvSpPr/>
            <p:nvPr/>
          </p:nvSpPr>
          <p:spPr>
            <a:xfrm>
              <a:off x="-4435562" y="3746465"/>
              <a:ext cx="457850" cy="262742"/>
            </a:xfrm>
            <a:custGeom>
              <a:avLst/>
              <a:gdLst/>
              <a:ahLst/>
              <a:cxnLst/>
              <a:rect l="l" t="t" r="r" b="b"/>
              <a:pathLst>
                <a:path w="3466" h="1989" extrusionOk="0">
                  <a:moveTo>
                    <a:pt x="3144" y="1"/>
                  </a:moveTo>
                  <a:cubicBezTo>
                    <a:pt x="2159" y="1"/>
                    <a:pt x="1715" y="1168"/>
                    <a:pt x="1715" y="1168"/>
                  </a:cubicBezTo>
                  <a:cubicBezTo>
                    <a:pt x="1069" y="487"/>
                    <a:pt x="493" y="383"/>
                    <a:pt x="202" y="383"/>
                  </a:cubicBezTo>
                  <a:cubicBezTo>
                    <a:pt x="73" y="383"/>
                    <a:pt x="0" y="403"/>
                    <a:pt x="0" y="403"/>
                  </a:cubicBezTo>
                  <a:cubicBezTo>
                    <a:pt x="0" y="1855"/>
                    <a:pt x="1880" y="1988"/>
                    <a:pt x="1880" y="1988"/>
                  </a:cubicBezTo>
                  <a:cubicBezTo>
                    <a:pt x="3466" y="1349"/>
                    <a:pt x="3301" y="10"/>
                    <a:pt x="3301" y="10"/>
                  </a:cubicBezTo>
                  <a:cubicBezTo>
                    <a:pt x="3247" y="4"/>
                    <a:pt x="3195" y="1"/>
                    <a:pt x="31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14"/>
            <p:cNvSpPr/>
            <p:nvPr/>
          </p:nvSpPr>
          <p:spPr>
            <a:xfrm>
              <a:off x="-4296597" y="3763242"/>
              <a:ext cx="40950" cy="76220"/>
            </a:xfrm>
            <a:custGeom>
              <a:avLst/>
              <a:gdLst/>
              <a:ahLst/>
              <a:cxnLst/>
              <a:rect l="l" t="t" r="r" b="b"/>
              <a:pathLst>
                <a:path w="310" h="577" extrusionOk="0">
                  <a:moveTo>
                    <a:pt x="38" y="0"/>
                  </a:moveTo>
                  <a:cubicBezTo>
                    <a:pt x="18" y="0"/>
                    <a:pt x="0" y="17"/>
                    <a:pt x="12" y="44"/>
                  </a:cubicBezTo>
                  <a:cubicBezTo>
                    <a:pt x="75" y="209"/>
                    <a:pt x="141" y="390"/>
                    <a:pt x="224" y="551"/>
                  </a:cubicBezTo>
                  <a:cubicBezTo>
                    <a:pt x="229" y="569"/>
                    <a:pt x="244" y="577"/>
                    <a:pt x="258" y="577"/>
                  </a:cubicBezTo>
                  <a:cubicBezTo>
                    <a:pt x="283" y="577"/>
                    <a:pt x="309" y="552"/>
                    <a:pt x="287" y="519"/>
                  </a:cubicBezTo>
                  <a:cubicBezTo>
                    <a:pt x="208" y="354"/>
                    <a:pt x="157" y="193"/>
                    <a:pt x="75" y="29"/>
                  </a:cubicBezTo>
                  <a:cubicBezTo>
                    <a:pt x="68" y="9"/>
                    <a:pt x="52" y="0"/>
                    <a:pt x="3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14"/>
            <p:cNvSpPr/>
            <p:nvPr/>
          </p:nvSpPr>
          <p:spPr>
            <a:xfrm>
              <a:off x="-4187221" y="3753863"/>
              <a:ext cx="18494" cy="78598"/>
            </a:xfrm>
            <a:custGeom>
              <a:avLst/>
              <a:gdLst/>
              <a:ahLst/>
              <a:cxnLst/>
              <a:rect l="l" t="t" r="r" b="b"/>
              <a:pathLst>
                <a:path w="140" h="595" extrusionOk="0">
                  <a:moveTo>
                    <a:pt x="88" y="1"/>
                  </a:moveTo>
                  <a:cubicBezTo>
                    <a:pt x="76" y="1"/>
                    <a:pt x="67" y="6"/>
                    <a:pt x="67" y="17"/>
                  </a:cubicBezTo>
                  <a:cubicBezTo>
                    <a:pt x="32" y="198"/>
                    <a:pt x="16" y="378"/>
                    <a:pt x="0" y="559"/>
                  </a:cubicBezTo>
                  <a:cubicBezTo>
                    <a:pt x="0" y="582"/>
                    <a:pt x="17" y="594"/>
                    <a:pt x="36" y="594"/>
                  </a:cubicBezTo>
                  <a:cubicBezTo>
                    <a:pt x="54" y="594"/>
                    <a:pt x="75" y="582"/>
                    <a:pt x="83" y="559"/>
                  </a:cubicBezTo>
                  <a:cubicBezTo>
                    <a:pt x="83" y="378"/>
                    <a:pt x="114" y="213"/>
                    <a:pt x="130" y="52"/>
                  </a:cubicBezTo>
                  <a:cubicBezTo>
                    <a:pt x="140" y="19"/>
                    <a:pt x="110" y="1"/>
                    <a:pt x="8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14"/>
            <p:cNvSpPr/>
            <p:nvPr/>
          </p:nvSpPr>
          <p:spPr>
            <a:xfrm>
              <a:off x="-4221038" y="3741446"/>
              <a:ext cx="26287" cy="87052"/>
            </a:xfrm>
            <a:custGeom>
              <a:avLst/>
              <a:gdLst/>
              <a:ahLst/>
              <a:cxnLst/>
              <a:rect l="l" t="t" r="r" b="b"/>
              <a:pathLst>
                <a:path w="199" h="659" extrusionOk="0">
                  <a:moveTo>
                    <a:pt x="155" y="1"/>
                  </a:moveTo>
                  <a:cubicBezTo>
                    <a:pt x="140" y="1"/>
                    <a:pt x="127" y="9"/>
                    <a:pt x="127" y="29"/>
                  </a:cubicBezTo>
                  <a:cubicBezTo>
                    <a:pt x="76" y="225"/>
                    <a:pt x="44" y="421"/>
                    <a:pt x="9" y="617"/>
                  </a:cubicBezTo>
                  <a:cubicBezTo>
                    <a:pt x="0" y="646"/>
                    <a:pt x="22" y="659"/>
                    <a:pt x="43" y="659"/>
                  </a:cubicBezTo>
                  <a:cubicBezTo>
                    <a:pt x="60" y="659"/>
                    <a:pt x="76" y="651"/>
                    <a:pt x="76" y="637"/>
                  </a:cubicBezTo>
                  <a:cubicBezTo>
                    <a:pt x="107" y="441"/>
                    <a:pt x="158" y="245"/>
                    <a:pt x="189" y="48"/>
                  </a:cubicBezTo>
                  <a:cubicBezTo>
                    <a:pt x="199" y="18"/>
                    <a:pt x="175" y="1"/>
                    <a:pt x="1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14"/>
            <p:cNvSpPr/>
            <p:nvPr/>
          </p:nvSpPr>
          <p:spPr>
            <a:xfrm>
              <a:off x="-4256176" y="3743559"/>
              <a:ext cx="22589" cy="87977"/>
            </a:xfrm>
            <a:custGeom>
              <a:avLst/>
              <a:gdLst/>
              <a:ahLst/>
              <a:cxnLst/>
              <a:rect l="l" t="t" r="r" b="b"/>
              <a:pathLst>
                <a:path w="171" h="666" extrusionOk="0">
                  <a:moveTo>
                    <a:pt x="42" y="1"/>
                  </a:moveTo>
                  <a:cubicBezTo>
                    <a:pt x="21" y="1"/>
                    <a:pt x="0" y="19"/>
                    <a:pt x="0" y="48"/>
                  </a:cubicBezTo>
                  <a:cubicBezTo>
                    <a:pt x="32" y="244"/>
                    <a:pt x="47" y="440"/>
                    <a:pt x="98" y="637"/>
                  </a:cubicBezTo>
                  <a:cubicBezTo>
                    <a:pt x="98" y="656"/>
                    <a:pt x="112" y="665"/>
                    <a:pt x="127" y="665"/>
                  </a:cubicBezTo>
                  <a:cubicBezTo>
                    <a:pt x="148" y="665"/>
                    <a:pt x="170" y="648"/>
                    <a:pt x="161" y="621"/>
                  </a:cubicBezTo>
                  <a:cubicBezTo>
                    <a:pt x="130" y="425"/>
                    <a:pt x="98" y="229"/>
                    <a:pt x="79" y="32"/>
                  </a:cubicBezTo>
                  <a:cubicBezTo>
                    <a:pt x="72" y="11"/>
                    <a:pt x="57" y="1"/>
                    <a:pt x="42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14"/>
            <p:cNvSpPr/>
            <p:nvPr/>
          </p:nvSpPr>
          <p:spPr>
            <a:xfrm>
              <a:off x="-4185240" y="3749900"/>
              <a:ext cx="21928" cy="15059"/>
            </a:xfrm>
            <a:custGeom>
              <a:avLst/>
              <a:gdLst/>
              <a:ahLst/>
              <a:cxnLst/>
              <a:rect l="l" t="t" r="r" b="b"/>
              <a:pathLst>
                <a:path w="166" h="114" extrusionOk="0">
                  <a:moveTo>
                    <a:pt x="83" y="0"/>
                  </a:moveTo>
                  <a:cubicBezTo>
                    <a:pt x="52" y="0"/>
                    <a:pt x="17" y="16"/>
                    <a:pt x="17" y="47"/>
                  </a:cubicBezTo>
                  <a:cubicBezTo>
                    <a:pt x="1" y="82"/>
                    <a:pt x="32" y="114"/>
                    <a:pt x="83" y="114"/>
                  </a:cubicBezTo>
                  <a:cubicBezTo>
                    <a:pt x="115" y="114"/>
                    <a:pt x="150" y="98"/>
                    <a:pt x="150" y="63"/>
                  </a:cubicBezTo>
                  <a:cubicBezTo>
                    <a:pt x="166" y="31"/>
                    <a:pt x="130" y="0"/>
                    <a:pt x="8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14"/>
            <p:cNvSpPr/>
            <p:nvPr/>
          </p:nvSpPr>
          <p:spPr>
            <a:xfrm>
              <a:off x="-4260931" y="3740521"/>
              <a:ext cx="19815" cy="15720"/>
            </a:xfrm>
            <a:custGeom>
              <a:avLst/>
              <a:gdLst/>
              <a:ahLst/>
              <a:cxnLst/>
              <a:rect l="l" t="t" r="r" b="b"/>
              <a:pathLst>
                <a:path w="150" h="119" extrusionOk="0">
                  <a:moveTo>
                    <a:pt x="92" y="0"/>
                  </a:moveTo>
                  <a:cubicBezTo>
                    <a:pt x="84" y="0"/>
                    <a:pt x="76" y="1"/>
                    <a:pt x="68" y="4"/>
                  </a:cubicBezTo>
                  <a:cubicBezTo>
                    <a:pt x="36" y="4"/>
                    <a:pt x="1" y="36"/>
                    <a:pt x="1" y="71"/>
                  </a:cubicBezTo>
                  <a:cubicBezTo>
                    <a:pt x="17" y="87"/>
                    <a:pt x="52" y="118"/>
                    <a:pt x="83" y="118"/>
                  </a:cubicBezTo>
                  <a:cubicBezTo>
                    <a:pt x="134" y="102"/>
                    <a:pt x="150" y="87"/>
                    <a:pt x="150" y="55"/>
                  </a:cubicBezTo>
                  <a:cubicBezTo>
                    <a:pt x="150" y="26"/>
                    <a:pt x="126" y="0"/>
                    <a:pt x="9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14"/>
            <p:cNvSpPr/>
            <p:nvPr/>
          </p:nvSpPr>
          <p:spPr>
            <a:xfrm>
              <a:off x="-4211131" y="3736822"/>
              <a:ext cx="21928" cy="15984"/>
            </a:xfrm>
            <a:custGeom>
              <a:avLst/>
              <a:gdLst/>
              <a:ahLst/>
              <a:cxnLst/>
              <a:rect l="l" t="t" r="r" b="b"/>
              <a:pathLst>
                <a:path w="166" h="121" extrusionOk="0">
                  <a:moveTo>
                    <a:pt x="99" y="1"/>
                  </a:moveTo>
                  <a:cubicBezTo>
                    <a:pt x="52" y="1"/>
                    <a:pt x="16" y="17"/>
                    <a:pt x="16" y="48"/>
                  </a:cubicBezTo>
                  <a:cubicBezTo>
                    <a:pt x="1" y="83"/>
                    <a:pt x="32" y="115"/>
                    <a:pt x="67" y="115"/>
                  </a:cubicBezTo>
                  <a:cubicBezTo>
                    <a:pt x="80" y="119"/>
                    <a:pt x="92" y="121"/>
                    <a:pt x="102" y="121"/>
                  </a:cubicBezTo>
                  <a:cubicBezTo>
                    <a:pt x="131" y="121"/>
                    <a:pt x="150" y="106"/>
                    <a:pt x="150" y="83"/>
                  </a:cubicBezTo>
                  <a:cubicBezTo>
                    <a:pt x="165" y="48"/>
                    <a:pt x="130" y="17"/>
                    <a:pt x="99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14"/>
            <p:cNvSpPr/>
            <p:nvPr/>
          </p:nvSpPr>
          <p:spPr>
            <a:xfrm>
              <a:off x="-4301881" y="3759675"/>
              <a:ext cx="21928" cy="14927"/>
            </a:xfrm>
            <a:custGeom>
              <a:avLst/>
              <a:gdLst/>
              <a:ahLst/>
              <a:cxnLst/>
              <a:rect l="l" t="t" r="r" b="b"/>
              <a:pathLst>
                <a:path w="166" h="113" extrusionOk="0">
                  <a:moveTo>
                    <a:pt x="104" y="1"/>
                  </a:moveTo>
                  <a:cubicBezTo>
                    <a:pt x="93" y="1"/>
                    <a:pt x="81" y="3"/>
                    <a:pt x="67" y="8"/>
                  </a:cubicBezTo>
                  <a:cubicBezTo>
                    <a:pt x="32" y="8"/>
                    <a:pt x="1" y="40"/>
                    <a:pt x="16" y="71"/>
                  </a:cubicBezTo>
                  <a:cubicBezTo>
                    <a:pt x="16" y="97"/>
                    <a:pt x="36" y="113"/>
                    <a:pt x="65" y="113"/>
                  </a:cubicBezTo>
                  <a:cubicBezTo>
                    <a:pt x="75" y="113"/>
                    <a:pt x="87" y="111"/>
                    <a:pt x="99" y="107"/>
                  </a:cubicBezTo>
                  <a:cubicBezTo>
                    <a:pt x="130" y="107"/>
                    <a:pt x="166" y="71"/>
                    <a:pt x="166" y="40"/>
                  </a:cubicBezTo>
                  <a:cubicBezTo>
                    <a:pt x="154" y="17"/>
                    <a:pt x="133" y="1"/>
                    <a:pt x="104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14"/>
            <p:cNvSpPr/>
            <p:nvPr/>
          </p:nvSpPr>
          <p:spPr>
            <a:xfrm>
              <a:off x="-4362513" y="3838537"/>
              <a:ext cx="289954" cy="170009"/>
            </a:xfrm>
            <a:custGeom>
              <a:avLst/>
              <a:gdLst/>
              <a:ahLst/>
              <a:cxnLst/>
              <a:rect l="l" t="t" r="r" b="b"/>
              <a:pathLst>
                <a:path w="2195" h="1287" extrusionOk="0">
                  <a:moveTo>
                    <a:pt x="2195" y="0"/>
                  </a:moveTo>
                  <a:lnTo>
                    <a:pt x="2195" y="0"/>
                  </a:lnTo>
                  <a:cubicBezTo>
                    <a:pt x="1688" y="342"/>
                    <a:pt x="1425" y="1060"/>
                    <a:pt x="1425" y="1060"/>
                  </a:cubicBezTo>
                  <a:cubicBezTo>
                    <a:pt x="1410" y="750"/>
                    <a:pt x="1213" y="620"/>
                    <a:pt x="1213" y="620"/>
                  </a:cubicBezTo>
                  <a:cubicBezTo>
                    <a:pt x="1115" y="801"/>
                    <a:pt x="1147" y="1080"/>
                    <a:pt x="1147" y="1080"/>
                  </a:cubicBezTo>
                  <a:cubicBezTo>
                    <a:pt x="903" y="703"/>
                    <a:pt x="1" y="357"/>
                    <a:pt x="1" y="357"/>
                  </a:cubicBezTo>
                  <a:lnTo>
                    <a:pt x="1" y="357"/>
                  </a:lnTo>
                  <a:cubicBezTo>
                    <a:pt x="428" y="1013"/>
                    <a:pt x="935" y="1209"/>
                    <a:pt x="935" y="1209"/>
                  </a:cubicBezTo>
                  <a:cubicBezTo>
                    <a:pt x="1069" y="1268"/>
                    <a:pt x="1180" y="1287"/>
                    <a:pt x="1268" y="1287"/>
                  </a:cubicBezTo>
                  <a:cubicBezTo>
                    <a:pt x="1426" y="1287"/>
                    <a:pt x="1508" y="1225"/>
                    <a:pt x="1508" y="1225"/>
                  </a:cubicBezTo>
                  <a:cubicBezTo>
                    <a:pt x="2112" y="946"/>
                    <a:pt x="2195" y="0"/>
                    <a:pt x="2195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4"/>
            <p:cNvSpPr/>
            <p:nvPr/>
          </p:nvSpPr>
          <p:spPr>
            <a:xfrm>
              <a:off x="-4297654" y="3926513"/>
              <a:ext cx="216244" cy="112811"/>
            </a:xfrm>
            <a:custGeom>
              <a:avLst/>
              <a:gdLst/>
              <a:ahLst/>
              <a:cxnLst/>
              <a:rect l="l" t="t" r="r" b="b"/>
              <a:pathLst>
                <a:path w="1637" h="854" extrusionOk="0">
                  <a:moveTo>
                    <a:pt x="1316" y="0"/>
                  </a:moveTo>
                  <a:cubicBezTo>
                    <a:pt x="1090" y="0"/>
                    <a:pt x="805" y="445"/>
                    <a:pt x="805" y="445"/>
                  </a:cubicBezTo>
                  <a:cubicBezTo>
                    <a:pt x="805" y="445"/>
                    <a:pt x="542" y="275"/>
                    <a:pt x="341" y="275"/>
                  </a:cubicBezTo>
                  <a:cubicBezTo>
                    <a:pt x="249" y="275"/>
                    <a:pt x="169" y="310"/>
                    <a:pt x="134" y="414"/>
                  </a:cubicBezTo>
                  <a:cubicBezTo>
                    <a:pt x="0" y="724"/>
                    <a:pt x="852" y="853"/>
                    <a:pt x="852" y="853"/>
                  </a:cubicBezTo>
                  <a:cubicBezTo>
                    <a:pt x="1342" y="806"/>
                    <a:pt x="1637" y="151"/>
                    <a:pt x="1394" y="21"/>
                  </a:cubicBezTo>
                  <a:cubicBezTo>
                    <a:pt x="1369" y="7"/>
                    <a:pt x="1343" y="0"/>
                    <a:pt x="131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1" name="Google Shape;1321;p14"/>
          <p:cNvGrpSpPr/>
          <p:nvPr/>
        </p:nvGrpSpPr>
        <p:grpSpPr>
          <a:xfrm>
            <a:off x="7122520" y="3494336"/>
            <a:ext cx="479646" cy="905394"/>
            <a:chOff x="-1031305" y="3697986"/>
            <a:chExt cx="479646" cy="905394"/>
          </a:xfrm>
        </p:grpSpPr>
        <p:sp>
          <p:nvSpPr>
            <p:cNvPr id="1322" name="Google Shape;1322;p14"/>
            <p:cNvSpPr/>
            <p:nvPr/>
          </p:nvSpPr>
          <p:spPr>
            <a:xfrm>
              <a:off x="-935931" y="3697986"/>
              <a:ext cx="334999" cy="224566"/>
            </a:xfrm>
            <a:custGeom>
              <a:avLst/>
              <a:gdLst/>
              <a:ahLst/>
              <a:cxnLst/>
              <a:rect l="l" t="t" r="r" b="b"/>
              <a:pathLst>
                <a:path w="2536" h="1700" extrusionOk="0">
                  <a:moveTo>
                    <a:pt x="1405" y="1"/>
                  </a:moveTo>
                  <a:cubicBezTo>
                    <a:pt x="1405" y="1"/>
                    <a:pt x="915" y="197"/>
                    <a:pt x="982" y="868"/>
                  </a:cubicBezTo>
                  <a:cubicBezTo>
                    <a:pt x="982" y="868"/>
                    <a:pt x="815" y="126"/>
                    <a:pt x="253" y="126"/>
                  </a:cubicBezTo>
                  <a:cubicBezTo>
                    <a:pt x="230" y="126"/>
                    <a:pt x="206" y="127"/>
                    <a:pt x="181" y="130"/>
                  </a:cubicBezTo>
                  <a:cubicBezTo>
                    <a:pt x="181" y="130"/>
                    <a:pt x="0" y="1472"/>
                    <a:pt x="1339" y="1700"/>
                  </a:cubicBezTo>
                  <a:cubicBezTo>
                    <a:pt x="1339" y="1700"/>
                    <a:pt x="2501" y="1178"/>
                    <a:pt x="2536" y="326"/>
                  </a:cubicBezTo>
                  <a:cubicBezTo>
                    <a:pt x="2536" y="326"/>
                    <a:pt x="2501" y="318"/>
                    <a:pt x="2443" y="318"/>
                  </a:cubicBezTo>
                  <a:cubicBezTo>
                    <a:pt x="2275" y="318"/>
                    <a:pt x="1909" y="389"/>
                    <a:pt x="1617" y="946"/>
                  </a:cubicBezTo>
                  <a:cubicBezTo>
                    <a:pt x="1617" y="946"/>
                    <a:pt x="1865" y="279"/>
                    <a:pt x="1405" y="1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14"/>
            <p:cNvSpPr/>
            <p:nvPr/>
          </p:nvSpPr>
          <p:spPr>
            <a:xfrm>
              <a:off x="-886131" y="3793227"/>
              <a:ext cx="248475" cy="148213"/>
            </a:xfrm>
            <a:custGeom>
              <a:avLst/>
              <a:gdLst/>
              <a:ahLst/>
              <a:cxnLst/>
              <a:rect l="l" t="t" r="r" b="b"/>
              <a:pathLst>
                <a:path w="1881" h="1122" extrusionOk="0">
                  <a:moveTo>
                    <a:pt x="764" y="1"/>
                  </a:moveTo>
                  <a:cubicBezTo>
                    <a:pt x="396" y="1"/>
                    <a:pt x="104" y="154"/>
                    <a:pt x="63" y="390"/>
                  </a:cubicBezTo>
                  <a:cubicBezTo>
                    <a:pt x="0" y="685"/>
                    <a:pt x="342" y="995"/>
                    <a:pt x="832" y="1093"/>
                  </a:cubicBezTo>
                  <a:cubicBezTo>
                    <a:pt x="930" y="1112"/>
                    <a:pt x="1026" y="1122"/>
                    <a:pt x="1117" y="1122"/>
                  </a:cubicBezTo>
                  <a:cubicBezTo>
                    <a:pt x="1484" y="1122"/>
                    <a:pt x="1776" y="971"/>
                    <a:pt x="1813" y="736"/>
                  </a:cubicBezTo>
                  <a:cubicBezTo>
                    <a:pt x="1880" y="441"/>
                    <a:pt x="1535" y="127"/>
                    <a:pt x="1044" y="29"/>
                  </a:cubicBezTo>
                  <a:cubicBezTo>
                    <a:pt x="948" y="10"/>
                    <a:pt x="853" y="1"/>
                    <a:pt x="76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14"/>
            <p:cNvSpPr/>
            <p:nvPr/>
          </p:nvSpPr>
          <p:spPr>
            <a:xfrm>
              <a:off x="-834349" y="4151737"/>
              <a:ext cx="215847" cy="152969"/>
            </a:xfrm>
            <a:custGeom>
              <a:avLst/>
              <a:gdLst/>
              <a:ahLst/>
              <a:cxnLst/>
              <a:rect l="l" t="t" r="r" b="b"/>
              <a:pathLst>
                <a:path w="1634" h="1158" extrusionOk="0">
                  <a:moveTo>
                    <a:pt x="1081" y="0"/>
                  </a:moveTo>
                  <a:cubicBezTo>
                    <a:pt x="568" y="0"/>
                    <a:pt x="1" y="1126"/>
                    <a:pt x="1" y="1126"/>
                  </a:cubicBezTo>
                  <a:cubicBezTo>
                    <a:pt x="78" y="1148"/>
                    <a:pt x="156" y="1157"/>
                    <a:pt x="234" y="1157"/>
                  </a:cubicBezTo>
                  <a:cubicBezTo>
                    <a:pt x="935" y="1157"/>
                    <a:pt x="1634" y="377"/>
                    <a:pt x="1323" y="98"/>
                  </a:cubicBezTo>
                  <a:cubicBezTo>
                    <a:pt x="1246" y="30"/>
                    <a:pt x="1164" y="0"/>
                    <a:pt x="108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14"/>
            <p:cNvSpPr/>
            <p:nvPr/>
          </p:nvSpPr>
          <p:spPr>
            <a:xfrm>
              <a:off x="-1031305" y="4236939"/>
              <a:ext cx="194580" cy="206204"/>
            </a:xfrm>
            <a:custGeom>
              <a:avLst/>
              <a:gdLst/>
              <a:ahLst/>
              <a:cxnLst/>
              <a:rect l="l" t="t" r="r" b="b"/>
              <a:pathLst>
                <a:path w="1473" h="1561" extrusionOk="0">
                  <a:moveTo>
                    <a:pt x="689" y="0"/>
                  </a:moveTo>
                  <a:cubicBezTo>
                    <a:pt x="633" y="0"/>
                    <a:pt x="573" y="18"/>
                    <a:pt x="510" y="57"/>
                  </a:cubicBezTo>
                  <a:cubicBezTo>
                    <a:pt x="0" y="383"/>
                    <a:pt x="671" y="1514"/>
                    <a:pt x="1472" y="1561"/>
                  </a:cubicBezTo>
                  <a:cubicBezTo>
                    <a:pt x="1472" y="1561"/>
                    <a:pt x="1219" y="0"/>
                    <a:pt x="68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14"/>
            <p:cNvSpPr/>
            <p:nvPr/>
          </p:nvSpPr>
          <p:spPr>
            <a:xfrm>
              <a:off x="-869090" y="3939062"/>
              <a:ext cx="90883" cy="664318"/>
            </a:xfrm>
            <a:custGeom>
              <a:avLst/>
              <a:gdLst/>
              <a:ahLst/>
              <a:cxnLst/>
              <a:rect l="l" t="t" r="r" b="b"/>
              <a:pathLst>
                <a:path w="688" h="5029" extrusionOk="0">
                  <a:moveTo>
                    <a:pt x="605" y="1"/>
                  </a:moveTo>
                  <a:cubicBezTo>
                    <a:pt x="579" y="1"/>
                    <a:pt x="555" y="29"/>
                    <a:pt x="538" y="56"/>
                  </a:cubicBezTo>
                  <a:cubicBezTo>
                    <a:pt x="538" y="87"/>
                    <a:pt x="1" y="3458"/>
                    <a:pt x="181" y="4962"/>
                  </a:cubicBezTo>
                  <a:cubicBezTo>
                    <a:pt x="197" y="4993"/>
                    <a:pt x="213" y="5028"/>
                    <a:pt x="244" y="5028"/>
                  </a:cubicBezTo>
                  <a:lnTo>
                    <a:pt x="264" y="5028"/>
                  </a:lnTo>
                  <a:cubicBezTo>
                    <a:pt x="295" y="5009"/>
                    <a:pt x="326" y="4977"/>
                    <a:pt x="311" y="4946"/>
                  </a:cubicBezTo>
                  <a:cubicBezTo>
                    <a:pt x="130" y="3458"/>
                    <a:pt x="672" y="103"/>
                    <a:pt x="672" y="71"/>
                  </a:cubicBezTo>
                  <a:cubicBezTo>
                    <a:pt x="688" y="40"/>
                    <a:pt x="656" y="5"/>
                    <a:pt x="621" y="5"/>
                  </a:cubicBezTo>
                  <a:cubicBezTo>
                    <a:pt x="615" y="2"/>
                    <a:pt x="610" y="1"/>
                    <a:pt x="6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14"/>
            <p:cNvSpPr/>
            <p:nvPr/>
          </p:nvSpPr>
          <p:spPr>
            <a:xfrm>
              <a:off x="-1011622" y="3746465"/>
              <a:ext cx="459963" cy="262742"/>
            </a:xfrm>
            <a:custGeom>
              <a:avLst/>
              <a:gdLst/>
              <a:ahLst/>
              <a:cxnLst/>
              <a:rect l="l" t="t" r="r" b="b"/>
              <a:pathLst>
                <a:path w="3482" h="1989" extrusionOk="0">
                  <a:moveTo>
                    <a:pt x="322" y="1"/>
                  </a:moveTo>
                  <a:cubicBezTo>
                    <a:pt x="271" y="1"/>
                    <a:pt x="219" y="4"/>
                    <a:pt x="165" y="10"/>
                  </a:cubicBezTo>
                  <a:cubicBezTo>
                    <a:pt x="165" y="10"/>
                    <a:pt x="0" y="1349"/>
                    <a:pt x="1586" y="1988"/>
                  </a:cubicBezTo>
                  <a:cubicBezTo>
                    <a:pt x="1586" y="1988"/>
                    <a:pt x="3466" y="1855"/>
                    <a:pt x="3482" y="403"/>
                  </a:cubicBezTo>
                  <a:cubicBezTo>
                    <a:pt x="3482" y="403"/>
                    <a:pt x="3407" y="383"/>
                    <a:pt x="3277" y="383"/>
                  </a:cubicBezTo>
                  <a:cubicBezTo>
                    <a:pt x="2982" y="383"/>
                    <a:pt x="2402" y="487"/>
                    <a:pt x="1767" y="1168"/>
                  </a:cubicBezTo>
                  <a:cubicBezTo>
                    <a:pt x="1767" y="1168"/>
                    <a:pt x="1309" y="1"/>
                    <a:pt x="3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14"/>
            <p:cNvSpPr/>
            <p:nvPr/>
          </p:nvSpPr>
          <p:spPr>
            <a:xfrm>
              <a:off x="-732238" y="3763242"/>
              <a:ext cx="39497" cy="76220"/>
            </a:xfrm>
            <a:custGeom>
              <a:avLst/>
              <a:gdLst/>
              <a:ahLst/>
              <a:cxnLst/>
              <a:rect l="l" t="t" r="r" b="b"/>
              <a:pathLst>
                <a:path w="299" h="577" extrusionOk="0">
                  <a:moveTo>
                    <a:pt x="261" y="0"/>
                  </a:moveTo>
                  <a:cubicBezTo>
                    <a:pt x="247" y="0"/>
                    <a:pt x="231" y="9"/>
                    <a:pt x="225" y="29"/>
                  </a:cubicBezTo>
                  <a:cubicBezTo>
                    <a:pt x="158" y="193"/>
                    <a:pt x="91" y="354"/>
                    <a:pt x="13" y="519"/>
                  </a:cubicBezTo>
                  <a:cubicBezTo>
                    <a:pt x="0" y="552"/>
                    <a:pt x="23" y="577"/>
                    <a:pt x="45" y="577"/>
                  </a:cubicBezTo>
                  <a:cubicBezTo>
                    <a:pt x="58" y="577"/>
                    <a:pt x="70" y="569"/>
                    <a:pt x="75" y="551"/>
                  </a:cubicBezTo>
                  <a:cubicBezTo>
                    <a:pt x="158" y="390"/>
                    <a:pt x="225" y="209"/>
                    <a:pt x="287" y="44"/>
                  </a:cubicBezTo>
                  <a:cubicBezTo>
                    <a:pt x="299" y="17"/>
                    <a:pt x="281" y="0"/>
                    <a:pt x="261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14"/>
            <p:cNvSpPr/>
            <p:nvPr/>
          </p:nvSpPr>
          <p:spPr>
            <a:xfrm>
              <a:off x="-819290" y="3753863"/>
              <a:ext cx="17173" cy="78598"/>
            </a:xfrm>
            <a:custGeom>
              <a:avLst/>
              <a:gdLst/>
              <a:ahLst/>
              <a:cxnLst/>
              <a:rect l="l" t="t" r="r" b="b"/>
              <a:pathLst>
                <a:path w="130" h="595" extrusionOk="0">
                  <a:moveTo>
                    <a:pt x="46" y="1"/>
                  </a:moveTo>
                  <a:cubicBezTo>
                    <a:pt x="27" y="1"/>
                    <a:pt x="0" y="19"/>
                    <a:pt x="0" y="52"/>
                  </a:cubicBezTo>
                  <a:cubicBezTo>
                    <a:pt x="32" y="213"/>
                    <a:pt x="48" y="378"/>
                    <a:pt x="63" y="559"/>
                  </a:cubicBezTo>
                  <a:cubicBezTo>
                    <a:pt x="63" y="582"/>
                    <a:pt x="80" y="594"/>
                    <a:pt x="97" y="594"/>
                  </a:cubicBezTo>
                  <a:cubicBezTo>
                    <a:pt x="113" y="594"/>
                    <a:pt x="130" y="582"/>
                    <a:pt x="130" y="559"/>
                  </a:cubicBezTo>
                  <a:cubicBezTo>
                    <a:pt x="114" y="378"/>
                    <a:pt x="99" y="198"/>
                    <a:pt x="63" y="17"/>
                  </a:cubicBezTo>
                  <a:cubicBezTo>
                    <a:pt x="63" y="6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14"/>
            <p:cNvSpPr/>
            <p:nvPr/>
          </p:nvSpPr>
          <p:spPr>
            <a:xfrm>
              <a:off x="-793399" y="3741446"/>
              <a:ext cx="26023" cy="87052"/>
            </a:xfrm>
            <a:custGeom>
              <a:avLst/>
              <a:gdLst/>
              <a:ahLst/>
              <a:cxnLst/>
              <a:rect l="l" t="t" r="r" b="b"/>
              <a:pathLst>
                <a:path w="197" h="659" extrusionOk="0">
                  <a:moveTo>
                    <a:pt x="44" y="1"/>
                  </a:moveTo>
                  <a:cubicBezTo>
                    <a:pt x="22" y="1"/>
                    <a:pt x="1" y="18"/>
                    <a:pt x="1" y="48"/>
                  </a:cubicBezTo>
                  <a:cubicBezTo>
                    <a:pt x="48" y="245"/>
                    <a:pt x="83" y="441"/>
                    <a:pt x="115" y="637"/>
                  </a:cubicBezTo>
                  <a:cubicBezTo>
                    <a:pt x="121" y="651"/>
                    <a:pt x="138" y="659"/>
                    <a:pt x="155" y="659"/>
                  </a:cubicBezTo>
                  <a:cubicBezTo>
                    <a:pt x="176" y="659"/>
                    <a:pt x="197" y="646"/>
                    <a:pt x="197" y="617"/>
                  </a:cubicBezTo>
                  <a:cubicBezTo>
                    <a:pt x="162" y="421"/>
                    <a:pt x="115" y="225"/>
                    <a:pt x="83" y="29"/>
                  </a:cubicBezTo>
                  <a:cubicBezTo>
                    <a:pt x="75" y="9"/>
                    <a:pt x="60" y="1"/>
                    <a:pt x="4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4"/>
            <p:cNvSpPr/>
            <p:nvPr/>
          </p:nvSpPr>
          <p:spPr>
            <a:xfrm>
              <a:off x="-754431" y="3743559"/>
              <a:ext cx="21268" cy="87977"/>
            </a:xfrm>
            <a:custGeom>
              <a:avLst/>
              <a:gdLst/>
              <a:ahLst/>
              <a:cxnLst/>
              <a:rect l="l" t="t" r="r" b="b"/>
              <a:pathLst>
                <a:path w="161" h="666" extrusionOk="0">
                  <a:moveTo>
                    <a:pt x="120" y="1"/>
                  </a:moveTo>
                  <a:cubicBezTo>
                    <a:pt x="104" y="1"/>
                    <a:pt x="89" y="11"/>
                    <a:pt x="83" y="32"/>
                  </a:cubicBezTo>
                  <a:cubicBezTo>
                    <a:pt x="63" y="229"/>
                    <a:pt x="31" y="425"/>
                    <a:pt x="0" y="621"/>
                  </a:cubicBezTo>
                  <a:cubicBezTo>
                    <a:pt x="0" y="648"/>
                    <a:pt x="21" y="665"/>
                    <a:pt x="43" y="665"/>
                  </a:cubicBezTo>
                  <a:cubicBezTo>
                    <a:pt x="58" y="665"/>
                    <a:pt x="74" y="656"/>
                    <a:pt x="83" y="637"/>
                  </a:cubicBezTo>
                  <a:cubicBezTo>
                    <a:pt x="114" y="440"/>
                    <a:pt x="130" y="244"/>
                    <a:pt x="161" y="48"/>
                  </a:cubicBezTo>
                  <a:cubicBezTo>
                    <a:pt x="161" y="19"/>
                    <a:pt x="140" y="1"/>
                    <a:pt x="12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14"/>
            <p:cNvSpPr/>
            <p:nvPr/>
          </p:nvSpPr>
          <p:spPr>
            <a:xfrm>
              <a:off x="-823913" y="3749900"/>
              <a:ext cx="19815" cy="15059"/>
            </a:xfrm>
            <a:custGeom>
              <a:avLst/>
              <a:gdLst/>
              <a:ahLst/>
              <a:cxnLst/>
              <a:rect l="l" t="t" r="r" b="b"/>
              <a:pathLst>
                <a:path w="150" h="114" extrusionOk="0">
                  <a:moveTo>
                    <a:pt x="67" y="0"/>
                  </a:moveTo>
                  <a:cubicBezTo>
                    <a:pt x="35" y="0"/>
                    <a:pt x="0" y="31"/>
                    <a:pt x="0" y="63"/>
                  </a:cubicBezTo>
                  <a:cubicBezTo>
                    <a:pt x="0" y="98"/>
                    <a:pt x="35" y="114"/>
                    <a:pt x="83" y="114"/>
                  </a:cubicBezTo>
                  <a:cubicBezTo>
                    <a:pt x="118" y="114"/>
                    <a:pt x="149" y="82"/>
                    <a:pt x="149" y="47"/>
                  </a:cubicBezTo>
                  <a:cubicBezTo>
                    <a:pt x="149" y="16"/>
                    <a:pt x="118" y="0"/>
                    <a:pt x="6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14"/>
            <p:cNvSpPr/>
            <p:nvPr/>
          </p:nvSpPr>
          <p:spPr>
            <a:xfrm>
              <a:off x="-748222" y="3740521"/>
              <a:ext cx="19815" cy="15720"/>
            </a:xfrm>
            <a:custGeom>
              <a:avLst/>
              <a:gdLst/>
              <a:ahLst/>
              <a:cxnLst/>
              <a:rect l="l" t="t" r="r" b="b"/>
              <a:pathLst>
                <a:path w="150" h="119" extrusionOk="0">
                  <a:moveTo>
                    <a:pt x="58" y="0"/>
                  </a:moveTo>
                  <a:cubicBezTo>
                    <a:pt x="24" y="0"/>
                    <a:pt x="0" y="26"/>
                    <a:pt x="0" y="55"/>
                  </a:cubicBezTo>
                  <a:cubicBezTo>
                    <a:pt x="0" y="87"/>
                    <a:pt x="36" y="102"/>
                    <a:pt x="67" y="118"/>
                  </a:cubicBezTo>
                  <a:cubicBezTo>
                    <a:pt x="114" y="118"/>
                    <a:pt x="149" y="87"/>
                    <a:pt x="149" y="71"/>
                  </a:cubicBezTo>
                  <a:cubicBezTo>
                    <a:pt x="149" y="36"/>
                    <a:pt x="114" y="4"/>
                    <a:pt x="83" y="4"/>
                  </a:cubicBezTo>
                  <a:cubicBezTo>
                    <a:pt x="74" y="1"/>
                    <a:pt x="66" y="0"/>
                    <a:pt x="5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14"/>
            <p:cNvSpPr/>
            <p:nvPr/>
          </p:nvSpPr>
          <p:spPr>
            <a:xfrm>
              <a:off x="-798022" y="3736822"/>
              <a:ext cx="19815" cy="15984"/>
            </a:xfrm>
            <a:custGeom>
              <a:avLst/>
              <a:gdLst/>
              <a:ahLst/>
              <a:cxnLst/>
              <a:rect l="l" t="t" r="r" b="b"/>
              <a:pathLst>
                <a:path w="150" h="121" extrusionOk="0">
                  <a:moveTo>
                    <a:pt x="67" y="1"/>
                  </a:moveTo>
                  <a:cubicBezTo>
                    <a:pt x="20" y="17"/>
                    <a:pt x="0" y="48"/>
                    <a:pt x="0" y="83"/>
                  </a:cubicBezTo>
                  <a:cubicBezTo>
                    <a:pt x="0" y="106"/>
                    <a:pt x="19" y="121"/>
                    <a:pt x="48" y="121"/>
                  </a:cubicBezTo>
                  <a:cubicBezTo>
                    <a:pt x="58" y="121"/>
                    <a:pt x="70" y="119"/>
                    <a:pt x="83" y="115"/>
                  </a:cubicBezTo>
                  <a:cubicBezTo>
                    <a:pt x="118" y="115"/>
                    <a:pt x="150" y="83"/>
                    <a:pt x="150" y="48"/>
                  </a:cubicBezTo>
                  <a:cubicBezTo>
                    <a:pt x="134" y="17"/>
                    <a:pt x="99" y="1"/>
                    <a:pt x="67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14"/>
            <p:cNvSpPr/>
            <p:nvPr/>
          </p:nvSpPr>
          <p:spPr>
            <a:xfrm>
              <a:off x="-709386" y="3759675"/>
              <a:ext cx="21928" cy="14927"/>
            </a:xfrm>
            <a:custGeom>
              <a:avLst/>
              <a:gdLst/>
              <a:ahLst/>
              <a:cxnLst/>
              <a:rect l="l" t="t" r="r" b="b"/>
              <a:pathLst>
                <a:path w="166" h="113" extrusionOk="0">
                  <a:moveTo>
                    <a:pt x="63" y="1"/>
                  </a:moveTo>
                  <a:cubicBezTo>
                    <a:pt x="35" y="1"/>
                    <a:pt x="16" y="17"/>
                    <a:pt x="16" y="40"/>
                  </a:cubicBezTo>
                  <a:cubicBezTo>
                    <a:pt x="1" y="71"/>
                    <a:pt x="36" y="107"/>
                    <a:pt x="83" y="107"/>
                  </a:cubicBezTo>
                  <a:cubicBezTo>
                    <a:pt x="91" y="111"/>
                    <a:pt x="100" y="113"/>
                    <a:pt x="108" y="113"/>
                  </a:cubicBezTo>
                  <a:cubicBezTo>
                    <a:pt x="132" y="113"/>
                    <a:pt x="154" y="97"/>
                    <a:pt x="165" y="71"/>
                  </a:cubicBezTo>
                  <a:cubicBezTo>
                    <a:pt x="165" y="40"/>
                    <a:pt x="134" y="8"/>
                    <a:pt x="99" y="8"/>
                  </a:cubicBezTo>
                  <a:cubicBezTo>
                    <a:pt x="86" y="3"/>
                    <a:pt x="74" y="1"/>
                    <a:pt x="6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14"/>
            <p:cNvSpPr/>
            <p:nvPr/>
          </p:nvSpPr>
          <p:spPr>
            <a:xfrm>
              <a:off x="-916777" y="3838537"/>
              <a:ext cx="292068" cy="170009"/>
            </a:xfrm>
            <a:custGeom>
              <a:avLst/>
              <a:gdLst/>
              <a:ahLst/>
              <a:cxnLst/>
              <a:rect l="l" t="t" r="r" b="b"/>
              <a:pathLst>
                <a:path w="2211" h="128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83" y="946"/>
                    <a:pt x="687" y="1225"/>
                  </a:cubicBezTo>
                  <a:cubicBezTo>
                    <a:pt x="687" y="1225"/>
                    <a:pt x="769" y="1287"/>
                    <a:pt x="932" y="1287"/>
                  </a:cubicBezTo>
                  <a:cubicBezTo>
                    <a:pt x="1022" y="1287"/>
                    <a:pt x="1136" y="1268"/>
                    <a:pt x="1276" y="1209"/>
                  </a:cubicBezTo>
                  <a:cubicBezTo>
                    <a:pt x="1276" y="1209"/>
                    <a:pt x="1767" y="1013"/>
                    <a:pt x="2210" y="357"/>
                  </a:cubicBezTo>
                  <a:lnTo>
                    <a:pt x="2210" y="357"/>
                  </a:lnTo>
                  <a:cubicBezTo>
                    <a:pt x="2210" y="357"/>
                    <a:pt x="1292" y="703"/>
                    <a:pt x="1049" y="1080"/>
                  </a:cubicBezTo>
                  <a:cubicBezTo>
                    <a:pt x="1049" y="1080"/>
                    <a:pt x="1080" y="801"/>
                    <a:pt x="982" y="620"/>
                  </a:cubicBezTo>
                  <a:cubicBezTo>
                    <a:pt x="982" y="620"/>
                    <a:pt x="786" y="750"/>
                    <a:pt x="786" y="1060"/>
                  </a:cubicBezTo>
                  <a:cubicBezTo>
                    <a:pt x="786" y="1060"/>
                    <a:pt x="507" y="342"/>
                    <a:pt x="1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14"/>
            <p:cNvSpPr/>
            <p:nvPr/>
          </p:nvSpPr>
          <p:spPr>
            <a:xfrm>
              <a:off x="-905813" y="3926513"/>
              <a:ext cx="214130" cy="112811"/>
            </a:xfrm>
            <a:custGeom>
              <a:avLst/>
              <a:gdLst/>
              <a:ahLst/>
              <a:cxnLst/>
              <a:rect l="l" t="t" r="r" b="b"/>
              <a:pathLst>
                <a:path w="1621" h="854" extrusionOk="0">
                  <a:moveTo>
                    <a:pt x="306" y="0"/>
                  </a:moveTo>
                  <a:cubicBezTo>
                    <a:pt x="279" y="0"/>
                    <a:pt x="252" y="7"/>
                    <a:pt x="228" y="21"/>
                  </a:cubicBezTo>
                  <a:cubicBezTo>
                    <a:pt x="0" y="151"/>
                    <a:pt x="294" y="806"/>
                    <a:pt x="769" y="853"/>
                  </a:cubicBezTo>
                  <a:cubicBezTo>
                    <a:pt x="769" y="853"/>
                    <a:pt x="1621" y="724"/>
                    <a:pt x="1488" y="414"/>
                  </a:cubicBezTo>
                  <a:cubicBezTo>
                    <a:pt x="1452" y="310"/>
                    <a:pt x="1373" y="275"/>
                    <a:pt x="1281" y="275"/>
                  </a:cubicBezTo>
                  <a:cubicBezTo>
                    <a:pt x="1079" y="275"/>
                    <a:pt x="816" y="445"/>
                    <a:pt x="816" y="445"/>
                  </a:cubicBezTo>
                  <a:cubicBezTo>
                    <a:pt x="816" y="445"/>
                    <a:pt x="532" y="0"/>
                    <a:pt x="30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8" name="Google Shape;1338;p14"/>
          <p:cNvSpPr/>
          <p:nvPr/>
        </p:nvSpPr>
        <p:spPr>
          <a:xfrm>
            <a:off x="8030344" y="1845740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14"/>
          <p:cNvSpPr/>
          <p:nvPr/>
        </p:nvSpPr>
        <p:spPr>
          <a:xfrm>
            <a:off x="8002678" y="430824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14"/>
          <p:cNvSpPr/>
          <p:nvPr/>
        </p:nvSpPr>
        <p:spPr>
          <a:xfrm>
            <a:off x="-180799" y="574881"/>
            <a:ext cx="770304" cy="198034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14"/>
          <p:cNvSpPr/>
          <p:nvPr/>
        </p:nvSpPr>
        <p:spPr>
          <a:xfrm>
            <a:off x="1580973" y="4632291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14"/>
          <p:cNvSpPr/>
          <p:nvPr/>
        </p:nvSpPr>
        <p:spPr>
          <a:xfrm>
            <a:off x="2017600" y="4378510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14"/>
          <p:cNvSpPr/>
          <p:nvPr/>
        </p:nvSpPr>
        <p:spPr>
          <a:xfrm>
            <a:off x="2599949" y="4837249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14"/>
          <p:cNvSpPr/>
          <p:nvPr/>
        </p:nvSpPr>
        <p:spPr>
          <a:xfrm>
            <a:off x="-212956" y="1553865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14"/>
          <p:cNvSpPr txBox="1">
            <a:spLocks noGrp="1"/>
          </p:cNvSpPr>
          <p:nvPr>
            <p:ph type="title"/>
          </p:nvPr>
        </p:nvSpPr>
        <p:spPr>
          <a:xfrm>
            <a:off x="2590625" y="2522721"/>
            <a:ext cx="1666200" cy="56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46" name="Google Shape;1346;p14"/>
          <p:cNvSpPr txBox="1">
            <a:spLocks noGrp="1"/>
          </p:cNvSpPr>
          <p:nvPr>
            <p:ph type="body" idx="1"/>
          </p:nvPr>
        </p:nvSpPr>
        <p:spPr>
          <a:xfrm>
            <a:off x="873975" y="3071822"/>
            <a:ext cx="33828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47" name="Google Shape;1347;p14"/>
          <p:cNvSpPr txBox="1">
            <a:spLocks noGrp="1"/>
          </p:cNvSpPr>
          <p:nvPr>
            <p:ph type="title" idx="2" hasCustomPrompt="1"/>
          </p:nvPr>
        </p:nvSpPr>
        <p:spPr>
          <a:xfrm>
            <a:off x="3077796" y="1369725"/>
            <a:ext cx="1095900" cy="7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5_2_1_1_1_2"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5"/>
          <p:cNvSpPr/>
          <p:nvPr/>
        </p:nvSpPr>
        <p:spPr>
          <a:xfrm>
            <a:off x="3844657" y="2999702"/>
            <a:ext cx="1788011" cy="739666"/>
          </a:xfrm>
          <a:custGeom>
            <a:avLst/>
            <a:gdLst/>
            <a:ahLst/>
            <a:cxnLst/>
            <a:rect l="l" t="t" r="r" b="b"/>
            <a:pathLst>
              <a:path w="7670" h="3565" extrusionOk="0">
                <a:moveTo>
                  <a:pt x="2406" y="1"/>
                </a:moveTo>
                <a:cubicBezTo>
                  <a:pt x="2406" y="1"/>
                  <a:pt x="2190" y="1096"/>
                  <a:pt x="2175" y="1441"/>
                </a:cubicBezTo>
                <a:cubicBezTo>
                  <a:pt x="1833" y="1194"/>
                  <a:pt x="1554" y="672"/>
                  <a:pt x="1307" y="311"/>
                </a:cubicBezTo>
                <a:lnTo>
                  <a:pt x="1307" y="311"/>
                </a:lnTo>
                <a:cubicBezTo>
                  <a:pt x="1327" y="786"/>
                  <a:pt x="1554" y="1292"/>
                  <a:pt x="1523" y="1736"/>
                </a:cubicBezTo>
                <a:cubicBezTo>
                  <a:pt x="1193" y="1540"/>
                  <a:pt x="934" y="1127"/>
                  <a:pt x="573" y="998"/>
                </a:cubicBezTo>
                <a:lnTo>
                  <a:pt x="573" y="998"/>
                </a:lnTo>
                <a:cubicBezTo>
                  <a:pt x="620" y="1406"/>
                  <a:pt x="966" y="1783"/>
                  <a:pt x="997" y="2175"/>
                </a:cubicBezTo>
                <a:cubicBezTo>
                  <a:pt x="671" y="2093"/>
                  <a:pt x="361" y="1881"/>
                  <a:pt x="0" y="1881"/>
                </a:cubicBezTo>
                <a:cubicBezTo>
                  <a:pt x="332" y="2407"/>
                  <a:pt x="716" y="2837"/>
                  <a:pt x="941" y="3408"/>
                </a:cubicBezTo>
                <a:lnTo>
                  <a:pt x="941" y="3408"/>
                </a:lnTo>
                <a:cubicBezTo>
                  <a:pt x="1063" y="3359"/>
                  <a:pt x="1263" y="3343"/>
                  <a:pt x="1486" y="3343"/>
                </a:cubicBezTo>
                <a:cubicBezTo>
                  <a:pt x="1919" y="3343"/>
                  <a:pt x="2439" y="3404"/>
                  <a:pt x="2650" y="3404"/>
                </a:cubicBezTo>
                <a:cubicBezTo>
                  <a:pt x="3490" y="3404"/>
                  <a:pt x="4327" y="3263"/>
                  <a:pt x="5166" y="3263"/>
                </a:cubicBezTo>
                <a:cubicBezTo>
                  <a:pt x="5276" y="3263"/>
                  <a:pt x="5385" y="3265"/>
                  <a:pt x="5495" y="3270"/>
                </a:cubicBezTo>
                <a:cubicBezTo>
                  <a:pt x="5755" y="3284"/>
                  <a:pt x="5954" y="3313"/>
                  <a:pt x="6121" y="3313"/>
                </a:cubicBezTo>
                <a:cubicBezTo>
                  <a:pt x="6394" y="3313"/>
                  <a:pt x="6580" y="3234"/>
                  <a:pt x="6802" y="2878"/>
                </a:cubicBezTo>
                <a:cubicBezTo>
                  <a:pt x="7065" y="2454"/>
                  <a:pt x="7410" y="2046"/>
                  <a:pt x="7669" y="1618"/>
                </a:cubicBezTo>
                <a:lnTo>
                  <a:pt x="7669" y="1618"/>
                </a:lnTo>
                <a:cubicBezTo>
                  <a:pt x="7261" y="1685"/>
                  <a:pt x="7034" y="1963"/>
                  <a:pt x="6724" y="2258"/>
                </a:cubicBezTo>
                <a:cubicBezTo>
                  <a:pt x="6951" y="1881"/>
                  <a:pt x="7293" y="1375"/>
                  <a:pt x="7410" y="967"/>
                </a:cubicBezTo>
                <a:lnTo>
                  <a:pt x="7410" y="967"/>
                </a:lnTo>
                <a:cubicBezTo>
                  <a:pt x="6822" y="1049"/>
                  <a:pt x="6625" y="1308"/>
                  <a:pt x="6182" y="1685"/>
                </a:cubicBezTo>
                <a:cubicBezTo>
                  <a:pt x="6249" y="1292"/>
                  <a:pt x="6527" y="951"/>
                  <a:pt x="6673" y="621"/>
                </a:cubicBezTo>
                <a:cubicBezTo>
                  <a:pt x="6622" y="611"/>
                  <a:pt x="6575" y="607"/>
                  <a:pt x="6530" y="607"/>
                </a:cubicBezTo>
                <a:cubicBezTo>
                  <a:pt x="6121" y="607"/>
                  <a:pt x="5913" y="985"/>
                  <a:pt x="5676" y="1292"/>
                </a:cubicBezTo>
                <a:cubicBezTo>
                  <a:pt x="5758" y="884"/>
                  <a:pt x="6001" y="460"/>
                  <a:pt x="6052" y="48"/>
                </a:cubicBezTo>
                <a:lnTo>
                  <a:pt x="6052" y="48"/>
                </a:lnTo>
                <a:cubicBezTo>
                  <a:pt x="5216" y="460"/>
                  <a:pt x="4808" y="1080"/>
                  <a:pt x="4137" y="1700"/>
                </a:cubicBezTo>
                <a:cubicBezTo>
                  <a:pt x="3843" y="1457"/>
                  <a:pt x="3976" y="900"/>
                  <a:pt x="3760" y="605"/>
                </a:cubicBezTo>
                <a:cubicBezTo>
                  <a:pt x="3697" y="967"/>
                  <a:pt x="3662" y="1504"/>
                  <a:pt x="3403" y="1751"/>
                </a:cubicBezTo>
                <a:cubicBezTo>
                  <a:pt x="2995" y="1422"/>
                  <a:pt x="2681" y="378"/>
                  <a:pt x="2406" y="1"/>
                </a:cubicBezTo>
                <a:close/>
                <a:moveTo>
                  <a:pt x="941" y="3408"/>
                </a:moveTo>
                <a:cubicBezTo>
                  <a:pt x="893" y="3428"/>
                  <a:pt x="857" y="3452"/>
                  <a:pt x="836" y="3482"/>
                </a:cubicBezTo>
                <a:lnTo>
                  <a:pt x="997" y="3565"/>
                </a:lnTo>
                <a:cubicBezTo>
                  <a:pt x="980" y="3511"/>
                  <a:pt x="961" y="3459"/>
                  <a:pt x="941" y="3408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15"/>
          <p:cNvSpPr/>
          <p:nvPr/>
        </p:nvSpPr>
        <p:spPr>
          <a:xfrm>
            <a:off x="1747474" y="2962262"/>
            <a:ext cx="690261" cy="814566"/>
          </a:xfrm>
          <a:custGeom>
            <a:avLst/>
            <a:gdLst/>
            <a:ahLst/>
            <a:cxnLst/>
            <a:rect l="l" t="t" r="r" b="b"/>
            <a:pathLst>
              <a:path w="2961" h="3926" extrusionOk="0">
                <a:moveTo>
                  <a:pt x="1292" y="1"/>
                </a:moveTo>
                <a:cubicBezTo>
                  <a:pt x="1292" y="1"/>
                  <a:pt x="1473" y="703"/>
                  <a:pt x="1390" y="1359"/>
                </a:cubicBezTo>
                <a:cubicBezTo>
                  <a:pt x="1308" y="2006"/>
                  <a:pt x="1129" y="2674"/>
                  <a:pt x="1177" y="2828"/>
                </a:cubicBezTo>
                <a:lnTo>
                  <a:pt x="1177" y="2828"/>
                </a:lnTo>
                <a:cubicBezTo>
                  <a:pt x="1160" y="2775"/>
                  <a:pt x="905" y="1957"/>
                  <a:pt x="1064" y="849"/>
                </a:cubicBezTo>
                <a:lnTo>
                  <a:pt x="1064" y="849"/>
                </a:lnTo>
                <a:cubicBezTo>
                  <a:pt x="1064" y="849"/>
                  <a:pt x="476" y="1732"/>
                  <a:pt x="507" y="3105"/>
                </a:cubicBezTo>
                <a:lnTo>
                  <a:pt x="244" y="2470"/>
                </a:lnTo>
                <a:cubicBezTo>
                  <a:pt x="244" y="2470"/>
                  <a:pt x="1" y="3239"/>
                  <a:pt x="181" y="3777"/>
                </a:cubicBezTo>
                <a:cubicBezTo>
                  <a:pt x="220" y="3887"/>
                  <a:pt x="584" y="3925"/>
                  <a:pt x="1026" y="3925"/>
                </a:cubicBezTo>
                <a:cubicBezTo>
                  <a:pt x="1701" y="3925"/>
                  <a:pt x="2558" y="3836"/>
                  <a:pt x="2717" y="3777"/>
                </a:cubicBezTo>
                <a:cubicBezTo>
                  <a:pt x="2960" y="3678"/>
                  <a:pt x="2913" y="2371"/>
                  <a:pt x="2305" y="1276"/>
                </a:cubicBezTo>
                <a:cubicBezTo>
                  <a:pt x="2305" y="1276"/>
                  <a:pt x="2159" y="1979"/>
                  <a:pt x="2030" y="2470"/>
                </a:cubicBezTo>
                <a:cubicBezTo>
                  <a:pt x="2030" y="2470"/>
                  <a:pt x="2242" y="1276"/>
                  <a:pt x="1292" y="1"/>
                </a:cubicBezTo>
                <a:close/>
              </a:path>
            </a:pathLst>
          </a:custGeom>
          <a:solidFill>
            <a:srgbClr val="2D5B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15"/>
          <p:cNvSpPr/>
          <p:nvPr/>
        </p:nvSpPr>
        <p:spPr>
          <a:xfrm>
            <a:off x="6856823" y="2821350"/>
            <a:ext cx="705647" cy="883657"/>
          </a:xfrm>
          <a:custGeom>
            <a:avLst/>
            <a:gdLst/>
            <a:ahLst/>
            <a:cxnLst/>
            <a:rect l="l" t="t" r="r" b="b"/>
            <a:pathLst>
              <a:path w="3027" h="4259" extrusionOk="0">
                <a:moveTo>
                  <a:pt x="1896" y="0"/>
                </a:moveTo>
                <a:lnTo>
                  <a:pt x="1896" y="0"/>
                </a:lnTo>
                <a:cubicBezTo>
                  <a:pt x="1735" y="79"/>
                  <a:pt x="1621" y="373"/>
                  <a:pt x="1523" y="538"/>
                </a:cubicBezTo>
                <a:cubicBezTo>
                  <a:pt x="1374" y="816"/>
                  <a:pt x="1276" y="1095"/>
                  <a:pt x="1178" y="1390"/>
                </a:cubicBezTo>
                <a:cubicBezTo>
                  <a:pt x="1033" y="1845"/>
                  <a:pt x="1095" y="2304"/>
                  <a:pt x="1064" y="2763"/>
                </a:cubicBezTo>
                <a:cubicBezTo>
                  <a:pt x="899" y="2630"/>
                  <a:pt x="868" y="2320"/>
                  <a:pt x="817" y="2123"/>
                </a:cubicBezTo>
                <a:cubicBezTo>
                  <a:pt x="770" y="1994"/>
                  <a:pt x="703" y="1864"/>
                  <a:pt x="687" y="1731"/>
                </a:cubicBezTo>
                <a:cubicBezTo>
                  <a:pt x="656" y="1649"/>
                  <a:pt x="687" y="1550"/>
                  <a:pt x="640" y="1503"/>
                </a:cubicBezTo>
                <a:cubicBezTo>
                  <a:pt x="542" y="1798"/>
                  <a:pt x="491" y="2092"/>
                  <a:pt x="444" y="2402"/>
                </a:cubicBezTo>
                <a:cubicBezTo>
                  <a:pt x="346" y="2174"/>
                  <a:pt x="361" y="1798"/>
                  <a:pt x="361" y="1535"/>
                </a:cubicBezTo>
                <a:cubicBezTo>
                  <a:pt x="361" y="1338"/>
                  <a:pt x="424" y="997"/>
                  <a:pt x="326" y="816"/>
                </a:cubicBezTo>
                <a:cubicBezTo>
                  <a:pt x="16" y="1374"/>
                  <a:pt x="0" y="2076"/>
                  <a:pt x="16" y="2696"/>
                </a:cubicBezTo>
                <a:cubicBezTo>
                  <a:pt x="32" y="2991"/>
                  <a:pt x="67" y="3352"/>
                  <a:pt x="181" y="3631"/>
                </a:cubicBezTo>
                <a:cubicBezTo>
                  <a:pt x="228" y="3760"/>
                  <a:pt x="279" y="3941"/>
                  <a:pt x="377" y="4039"/>
                </a:cubicBezTo>
                <a:cubicBezTo>
                  <a:pt x="393" y="4055"/>
                  <a:pt x="424" y="4070"/>
                  <a:pt x="460" y="4086"/>
                </a:cubicBezTo>
                <a:cubicBezTo>
                  <a:pt x="542" y="4121"/>
                  <a:pt x="656" y="4121"/>
                  <a:pt x="738" y="4121"/>
                </a:cubicBezTo>
                <a:cubicBezTo>
                  <a:pt x="1013" y="4168"/>
                  <a:pt x="1307" y="4184"/>
                  <a:pt x="1586" y="4200"/>
                </a:cubicBezTo>
                <a:cubicBezTo>
                  <a:pt x="1896" y="4200"/>
                  <a:pt x="2210" y="4200"/>
                  <a:pt x="2520" y="4219"/>
                </a:cubicBezTo>
                <a:cubicBezTo>
                  <a:pt x="2603" y="4228"/>
                  <a:pt x="2670" y="4259"/>
                  <a:pt x="2734" y="4259"/>
                </a:cubicBezTo>
                <a:cubicBezTo>
                  <a:pt x="2782" y="4259"/>
                  <a:pt x="2828" y="4241"/>
                  <a:pt x="2877" y="4184"/>
                </a:cubicBezTo>
                <a:cubicBezTo>
                  <a:pt x="3026" y="4003"/>
                  <a:pt x="2960" y="3646"/>
                  <a:pt x="2944" y="3415"/>
                </a:cubicBezTo>
                <a:cubicBezTo>
                  <a:pt x="2928" y="3187"/>
                  <a:pt x="2897" y="3187"/>
                  <a:pt x="2862" y="2959"/>
                </a:cubicBezTo>
                <a:cubicBezTo>
                  <a:pt x="2846" y="2810"/>
                  <a:pt x="2862" y="2355"/>
                  <a:pt x="2928" y="2237"/>
                </a:cubicBezTo>
                <a:lnTo>
                  <a:pt x="2928" y="2237"/>
                </a:lnTo>
                <a:cubicBezTo>
                  <a:pt x="2799" y="2371"/>
                  <a:pt x="2552" y="2665"/>
                  <a:pt x="2520" y="2826"/>
                </a:cubicBezTo>
                <a:lnTo>
                  <a:pt x="2520" y="2893"/>
                </a:lnTo>
                <a:cubicBezTo>
                  <a:pt x="2469" y="2500"/>
                  <a:pt x="2371" y="2123"/>
                  <a:pt x="2289" y="1715"/>
                </a:cubicBezTo>
                <a:cubicBezTo>
                  <a:pt x="2175" y="1225"/>
                  <a:pt x="2014" y="1142"/>
                  <a:pt x="2014" y="1142"/>
                </a:cubicBezTo>
                <a:lnTo>
                  <a:pt x="2014" y="1142"/>
                </a:lnTo>
                <a:cubicBezTo>
                  <a:pt x="2030" y="1782"/>
                  <a:pt x="2077" y="2469"/>
                  <a:pt x="1880" y="3105"/>
                </a:cubicBezTo>
                <a:cubicBezTo>
                  <a:pt x="1916" y="2959"/>
                  <a:pt x="1865" y="2861"/>
                  <a:pt x="1818" y="2728"/>
                </a:cubicBezTo>
                <a:cubicBezTo>
                  <a:pt x="1751" y="2567"/>
                  <a:pt x="1719" y="2402"/>
                  <a:pt x="1700" y="2222"/>
                </a:cubicBezTo>
                <a:cubicBezTo>
                  <a:pt x="1637" y="1798"/>
                  <a:pt x="1621" y="1354"/>
                  <a:pt x="1700" y="930"/>
                </a:cubicBezTo>
                <a:cubicBezTo>
                  <a:pt x="1751" y="636"/>
                  <a:pt x="1947" y="275"/>
                  <a:pt x="1896" y="0"/>
                </a:cubicBezTo>
                <a:close/>
              </a:path>
            </a:pathLst>
          </a:custGeom>
          <a:solidFill>
            <a:srgbClr val="2D5B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15"/>
          <p:cNvSpPr/>
          <p:nvPr/>
        </p:nvSpPr>
        <p:spPr>
          <a:xfrm>
            <a:off x="0" y="3455425"/>
            <a:ext cx="9144012" cy="1688080"/>
          </a:xfrm>
          <a:custGeom>
            <a:avLst/>
            <a:gdLst/>
            <a:ahLst/>
            <a:cxnLst/>
            <a:rect l="l" t="t" r="r" b="b"/>
            <a:pathLst>
              <a:path w="32708" h="9452" extrusionOk="0">
                <a:moveTo>
                  <a:pt x="16356" y="1"/>
                </a:moveTo>
                <a:cubicBezTo>
                  <a:pt x="10237" y="1"/>
                  <a:pt x="4581" y="652"/>
                  <a:pt x="1" y="1732"/>
                </a:cubicBezTo>
                <a:lnTo>
                  <a:pt x="1" y="9452"/>
                </a:lnTo>
                <a:lnTo>
                  <a:pt x="32707" y="9452"/>
                </a:lnTo>
                <a:lnTo>
                  <a:pt x="32707" y="1732"/>
                </a:lnTo>
                <a:cubicBezTo>
                  <a:pt x="28131" y="652"/>
                  <a:pt x="22471" y="1"/>
                  <a:pt x="16356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15"/>
          <p:cNvSpPr/>
          <p:nvPr/>
        </p:nvSpPr>
        <p:spPr>
          <a:xfrm>
            <a:off x="0" y="3055947"/>
            <a:ext cx="530109" cy="813114"/>
          </a:xfrm>
          <a:custGeom>
            <a:avLst/>
            <a:gdLst/>
            <a:ahLst/>
            <a:cxnLst/>
            <a:rect l="l" t="t" r="r" b="b"/>
            <a:pathLst>
              <a:path w="2274" h="3919" extrusionOk="0">
                <a:moveTo>
                  <a:pt x="605" y="1"/>
                </a:moveTo>
                <a:cubicBezTo>
                  <a:pt x="605" y="1"/>
                  <a:pt x="786" y="703"/>
                  <a:pt x="703" y="1355"/>
                </a:cubicBezTo>
                <a:cubicBezTo>
                  <a:pt x="623" y="1996"/>
                  <a:pt x="448" y="2653"/>
                  <a:pt x="488" y="2802"/>
                </a:cubicBezTo>
                <a:lnTo>
                  <a:pt x="488" y="2802"/>
                </a:lnTo>
                <a:cubicBezTo>
                  <a:pt x="459" y="2710"/>
                  <a:pt x="223" y="1925"/>
                  <a:pt x="378" y="849"/>
                </a:cubicBezTo>
                <a:lnTo>
                  <a:pt x="378" y="849"/>
                </a:lnTo>
                <a:cubicBezTo>
                  <a:pt x="377" y="849"/>
                  <a:pt x="166" y="1178"/>
                  <a:pt x="1" y="1716"/>
                </a:cubicBezTo>
                <a:lnTo>
                  <a:pt x="1" y="3906"/>
                </a:lnTo>
                <a:cubicBezTo>
                  <a:pt x="118" y="3915"/>
                  <a:pt x="250" y="3919"/>
                  <a:pt x="389" y="3919"/>
                </a:cubicBezTo>
                <a:cubicBezTo>
                  <a:pt x="1048" y="3919"/>
                  <a:pt x="1868" y="3832"/>
                  <a:pt x="2030" y="3777"/>
                </a:cubicBezTo>
                <a:cubicBezTo>
                  <a:pt x="2273" y="3678"/>
                  <a:pt x="2226" y="2371"/>
                  <a:pt x="1618" y="1276"/>
                </a:cubicBezTo>
                <a:cubicBezTo>
                  <a:pt x="1618" y="1276"/>
                  <a:pt x="1473" y="1979"/>
                  <a:pt x="1343" y="2454"/>
                </a:cubicBezTo>
                <a:cubicBezTo>
                  <a:pt x="1343" y="2454"/>
                  <a:pt x="1555" y="1276"/>
                  <a:pt x="605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15"/>
          <p:cNvSpPr/>
          <p:nvPr/>
        </p:nvSpPr>
        <p:spPr>
          <a:xfrm>
            <a:off x="8567815" y="3082882"/>
            <a:ext cx="522883" cy="875566"/>
          </a:xfrm>
          <a:custGeom>
            <a:avLst/>
            <a:gdLst/>
            <a:ahLst/>
            <a:cxnLst/>
            <a:rect l="l" t="t" r="r" b="b"/>
            <a:pathLst>
              <a:path w="2243" h="4220" extrusionOk="0">
                <a:moveTo>
                  <a:pt x="1901" y="1"/>
                </a:moveTo>
                <a:lnTo>
                  <a:pt x="1901" y="1"/>
                </a:lnTo>
                <a:cubicBezTo>
                  <a:pt x="1736" y="99"/>
                  <a:pt x="1622" y="393"/>
                  <a:pt x="1524" y="558"/>
                </a:cubicBezTo>
                <a:cubicBezTo>
                  <a:pt x="1375" y="817"/>
                  <a:pt x="1277" y="1111"/>
                  <a:pt x="1178" y="1406"/>
                </a:cubicBezTo>
                <a:cubicBezTo>
                  <a:pt x="1033" y="1849"/>
                  <a:pt x="1100" y="2324"/>
                  <a:pt x="1065" y="2779"/>
                </a:cubicBezTo>
                <a:cubicBezTo>
                  <a:pt x="904" y="2650"/>
                  <a:pt x="868" y="2340"/>
                  <a:pt x="821" y="2144"/>
                </a:cubicBezTo>
                <a:cubicBezTo>
                  <a:pt x="770" y="2014"/>
                  <a:pt x="707" y="1881"/>
                  <a:pt x="688" y="1751"/>
                </a:cubicBezTo>
                <a:cubicBezTo>
                  <a:pt x="656" y="1669"/>
                  <a:pt x="672" y="1571"/>
                  <a:pt x="641" y="1504"/>
                </a:cubicBezTo>
                <a:cubicBezTo>
                  <a:pt x="543" y="1818"/>
                  <a:pt x="492" y="2112"/>
                  <a:pt x="445" y="2422"/>
                </a:cubicBezTo>
                <a:cubicBezTo>
                  <a:pt x="346" y="2191"/>
                  <a:pt x="362" y="1818"/>
                  <a:pt x="362" y="1555"/>
                </a:cubicBezTo>
                <a:cubicBezTo>
                  <a:pt x="362" y="1359"/>
                  <a:pt x="429" y="1013"/>
                  <a:pt x="331" y="837"/>
                </a:cubicBezTo>
                <a:cubicBezTo>
                  <a:pt x="21" y="1374"/>
                  <a:pt x="1" y="2093"/>
                  <a:pt x="21" y="2717"/>
                </a:cubicBezTo>
                <a:cubicBezTo>
                  <a:pt x="36" y="3011"/>
                  <a:pt x="68" y="3368"/>
                  <a:pt x="182" y="3647"/>
                </a:cubicBezTo>
                <a:cubicBezTo>
                  <a:pt x="233" y="3780"/>
                  <a:pt x="280" y="3957"/>
                  <a:pt x="378" y="4039"/>
                </a:cubicBezTo>
                <a:cubicBezTo>
                  <a:pt x="393" y="4075"/>
                  <a:pt x="429" y="4090"/>
                  <a:pt x="460" y="4106"/>
                </a:cubicBezTo>
                <a:cubicBezTo>
                  <a:pt x="543" y="4138"/>
                  <a:pt x="656" y="4138"/>
                  <a:pt x="739" y="4138"/>
                </a:cubicBezTo>
                <a:cubicBezTo>
                  <a:pt x="1018" y="4173"/>
                  <a:pt x="1312" y="4204"/>
                  <a:pt x="1591" y="4204"/>
                </a:cubicBezTo>
                <a:cubicBezTo>
                  <a:pt x="1803" y="4220"/>
                  <a:pt x="2014" y="4220"/>
                  <a:pt x="2242" y="4220"/>
                </a:cubicBezTo>
                <a:lnTo>
                  <a:pt x="2242" y="1539"/>
                </a:lnTo>
                <a:cubicBezTo>
                  <a:pt x="2128" y="1229"/>
                  <a:pt x="2015" y="1147"/>
                  <a:pt x="2014" y="1147"/>
                </a:cubicBezTo>
                <a:lnTo>
                  <a:pt x="2014" y="1147"/>
                </a:lnTo>
                <a:cubicBezTo>
                  <a:pt x="2030" y="1798"/>
                  <a:pt x="2081" y="2485"/>
                  <a:pt x="1885" y="3109"/>
                </a:cubicBezTo>
                <a:cubicBezTo>
                  <a:pt x="1916" y="2976"/>
                  <a:pt x="1865" y="2878"/>
                  <a:pt x="1818" y="2748"/>
                </a:cubicBezTo>
                <a:cubicBezTo>
                  <a:pt x="1752" y="2583"/>
                  <a:pt x="1720" y="2422"/>
                  <a:pt x="1704" y="2242"/>
                </a:cubicBezTo>
                <a:cubicBezTo>
                  <a:pt x="1638" y="1798"/>
                  <a:pt x="1622" y="1374"/>
                  <a:pt x="1704" y="950"/>
                </a:cubicBezTo>
                <a:cubicBezTo>
                  <a:pt x="1752" y="656"/>
                  <a:pt x="1948" y="295"/>
                  <a:pt x="1901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15"/>
          <p:cNvSpPr/>
          <p:nvPr/>
        </p:nvSpPr>
        <p:spPr>
          <a:xfrm>
            <a:off x="1216619" y="3455425"/>
            <a:ext cx="6514860" cy="968521"/>
          </a:xfrm>
          <a:custGeom>
            <a:avLst/>
            <a:gdLst/>
            <a:ahLst/>
            <a:cxnLst/>
            <a:rect l="l" t="t" r="r" b="b"/>
            <a:pathLst>
              <a:path w="23374" h="5423" extrusionOk="0">
                <a:moveTo>
                  <a:pt x="11991" y="1"/>
                </a:moveTo>
                <a:cubicBezTo>
                  <a:pt x="7968" y="1"/>
                  <a:pt x="4157" y="276"/>
                  <a:pt x="707" y="786"/>
                </a:cubicBezTo>
                <a:cubicBezTo>
                  <a:pt x="263" y="1194"/>
                  <a:pt x="0" y="1634"/>
                  <a:pt x="181" y="2093"/>
                </a:cubicBezTo>
                <a:cubicBezTo>
                  <a:pt x="353" y="2518"/>
                  <a:pt x="898" y="2672"/>
                  <a:pt x="1596" y="2672"/>
                </a:cubicBezTo>
                <a:cubicBezTo>
                  <a:pt x="3423" y="2672"/>
                  <a:pt x="6300" y="1618"/>
                  <a:pt x="6300" y="1618"/>
                </a:cubicBezTo>
                <a:lnTo>
                  <a:pt x="6300" y="1618"/>
                </a:lnTo>
                <a:cubicBezTo>
                  <a:pt x="6300" y="1618"/>
                  <a:pt x="5122" y="4055"/>
                  <a:pt x="6429" y="4809"/>
                </a:cubicBezTo>
                <a:cubicBezTo>
                  <a:pt x="6555" y="4879"/>
                  <a:pt x="6687" y="4911"/>
                  <a:pt x="6823" y="4911"/>
                </a:cubicBezTo>
                <a:cubicBezTo>
                  <a:pt x="8102" y="4911"/>
                  <a:pt x="9734" y="2093"/>
                  <a:pt x="9734" y="2093"/>
                </a:cubicBezTo>
                <a:lnTo>
                  <a:pt x="9734" y="2093"/>
                </a:lnTo>
                <a:cubicBezTo>
                  <a:pt x="9734" y="2093"/>
                  <a:pt x="9699" y="5201"/>
                  <a:pt x="11010" y="5413"/>
                </a:cubicBezTo>
                <a:cubicBezTo>
                  <a:pt x="11050" y="5420"/>
                  <a:pt x="11090" y="5423"/>
                  <a:pt x="11130" y="5423"/>
                </a:cubicBezTo>
                <a:cubicBezTo>
                  <a:pt x="12390" y="5423"/>
                  <a:pt x="13526" y="2273"/>
                  <a:pt x="13526" y="2273"/>
                </a:cubicBezTo>
                <a:cubicBezTo>
                  <a:pt x="13526" y="2273"/>
                  <a:pt x="14740" y="5021"/>
                  <a:pt x="16092" y="5021"/>
                </a:cubicBezTo>
                <a:cubicBezTo>
                  <a:pt x="16196" y="5021"/>
                  <a:pt x="16301" y="5005"/>
                  <a:pt x="16406" y="4970"/>
                </a:cubicBezTo>
                <a:cubicBezTo>
                  <a:pt x="17894" y="4495"/>
                  <a:pt x="17109" y="1571"/>
                  <a:pt x="17109" y="1571"/>
                </a:cubicBezTo>
                <a:lnTo>
                  <a:pt x="17109" y="1571"/>
                </a:lnTo>
                <a:cubicBezTo>
                  <a:pt x="17109" y="1571"/>
                  <a:pt x="19448" y="3116"/>
                  <a:pt x="21278" y="3116"/>
                </a:cubicBezTo>
                <a:cubicBezTo>
                  <a:pt x="21754" y="3116"/>
                  <a:pt x="22196" y="3011"/>
                  <a:pt x="22553" y="2748"/>
                </a:cubicBezTo>
                <a:cubicBezTo>
                  <a:pt x="23373" y="2175"/>
                  <a:pt x="23028" y="1422"/>
                  <a:pt x="22113" y="621"/>
                </a:cubicBezTo>
                <a:cubicBezTo>
                  <a:pt x="18973" y="228"/>
                  <a:pt x="15555" y="1"/>
                  <a:pt x="11991" y="1"/>
                </a:cubicBezTo>
                <a:close/>
              </a:path>
            </a:pathLst>
          </a:custGeom>
          <a:solidFill>
            <a:srgbClr val="8EDD4F">
              <a:alpha val="407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15"/>
          <p:cNvSpPr/>
          <p:nvPr/>
        </p:nvSpPr>
        <p:spPr>
          <a:xfrm>
            <a:off x="2134666" y="3925056"/>
            <a:ext cx="414739" cy="146068"/>
          </a:xfrm>
          <a:custGeom>
            <a:avLst/>
            <a:gdLst/>
            <a:ahLst/>
            <a:cxnLst/>
            <a:rect l="l" t="t" r="r" b="b"/>
            <a:pathLst>
              <a:path w="1488" h="704" extrusionOk="0">
                <a:moveTo>
                  <a:pt x="754" y="1"/>
                </a:moveTo>
                <a:cubicBezTo>
                  <a:pt x="346" y="1"/>
                  <a:pt x="0" y="162"/>
                  <a:pt x="0" y="358"/>
                </a:cubicBezTo>
                <a:cubicBezTo>
                  <a:pt x="0" y="554"/>
                  <a:pt x="346" y="703"/>
                  <a:pt x="754" y="703"/>
                </a:cubicBezTo>
                <a:cubicBezTo>
                  <a:pt x="1162" y="703"/>
                  <a:pt x="1488" y="554"/>
                  <a:pt x="1488" y="358"/>
                </a:cubicBezTo>
                <a:cubicBezTo>
                  <a:pt x="1488" y="162"/>
                  <a:pt x="1162" y="1"/>
                  <a:pt x="754" y="1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15"/>
          <p:cNvSpPr/>
          <p:nvPr/>
        </p:nvSpPr>
        <p:spPr>
          <a:xfrm>
            <a:off x="6408366" y="3925161"/>
            <a:ext cx="415018" cy="145860"/>
          </a:xfrm>
          <a:custGeom>
            <a:avLst/>
            <a:gdLst/>
            <a:ahLst/>
            <a:cxnLst/>
            <a:rect l="l" t="t" r="r" b="b"/>
            <a:pathLst>
              <a:path w="1489" h="703" extrusionOk="0">
                <a:moveTo>
                  <a:pt x="755" y="0"/>
                </a:moveTo>
                <a:cubicBezTo>
                  <a:pt x="346" y="0"/>
                  <a:pt x="1" y="165"/>
                  <a:pt x="1" y="346"/>
                </a:cubicBezTo>
                <a:cubicBezTo>
                  <a:pt x="1" y="542"/>
                  <a:pt x="346" y="703"/>
                  <a:pt x="755" y="703"/>
                </a:cubicBezTo>
                <a:cubicBezTo>
                  <a:pt x="1163" y="703"/>
                  <a:pt x="1488" y="542"/>
                  <a:pt x="1488" y="346"/>
                </a:cubicBezTo>
                <a:cubicBezTo>
                  <a:pt x="1488" y="165"/>
                  <a:pt x="1163" y="0"/>
                  <a:pt x="755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p15"/>
          <p:cNvSpPr/>
          <p:nvPr/>
        </p:nvSpPr>
        <p:spPr>
          <a:xfrm>
            <a:off x="3468969" y="4250909"/>
            <a:ext cx="437873" cy="200428"/>
          </a:xfrm>
          <a:custGeom>
            <a:avLst/>
            <a:gdLst/>
            <a:ahLst/>
            <a:cxnLst/>
            <a:rect l="l" t="t" r="r" b="b"/>
            <a:pathLst>
              <a:path w="1571" h="966" extrusionOk="0">
                <a:moveTo>
                  <a:pt x="786" y="0"/>
                </a:moveTo>
                <a:cubicBezTo>
                  <a:pt x="342" y="0"/>
                  <a:pt x="1" y="212"/>
                  <a:pt x="1" y="475"/>
                </a:cubicBezTo>
                <a:cubicBezTo>
                  <a:pt x="1" y="754"/>
                  <a:pt x="342" y="966"/>
                  <a:pt x="786" y="966"/>
                </a:cubicBezTo>
                <a:cubicBezTo>
                  <a:pt x="1210" y="966"/>
                  <a:pt x="1571" y="754"/>
                  <a:pt x="1571" y="475"/>
                </a:cubicBezTo>
                <a:cubicBezTo>
                  <a:pt x="1571" y="212"/>
                  <a:pt x="1210" y="0"/>
                  <a:pt x="786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15"/>
          <p:cNvSpPr/>
          <p:nvPr/>
        </p:nvSpPr>
        <p:spPr>
          <a:xfrm>
            <a:off x="4927240" y="4078283"/>
            <a:ext cx="269525" cy="122207"/>
          </a:xfrm>
          <a:custGeom>
            <a:avLst/>
            <a:gdLst/>
            <a:ahLst/>
            <a:cxnLst/>
            <a:rect l="l" t="t" r="r" b="b"/>
            <a:pathLst>
              <a:path w="967" h="589" extrusionOk="0">
                <a:moveTo>
                  <a:pt x="476" y="0"/>
                </a:moveTo>
                <a:cubicBezTo>
                  <a:pt x="213" y="0"/>
                  <a:pt x="1" y="130"/>
                  <a:pt x="1" y="295"/>
                </a:cubicBezTo>
                <a:cubicBezTo>
                  <a:pt x="1" y="455"/>
                  <a:pt x="213" y="589"/>
                  <a:pt x="476" y="589"/>
                </a:cubicBezTo>
                <a:cubicBezTo>
                  <a:pt x="754" y="589"/>
                  <a:pt x="966" y="455"/>
                  <a:pt x="966" y="295"/>
                </a:cubicBezTo>
                <a:cubicBezTo>
                  <a:pt x="966" y="130"/>
                  <a:pt x="754" y="0"/>
                  <a:pt x="476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0" name="Google Shape;1360;p15"/>
          <p:cNvSpPr/>
          <p:nvPr/>
        </p:nvSpPr>
        <p:spPr>
          <a:xfrm>
            <a:off x="0" y="4390335"/>
            <a:ext cx="9144012" cy="753161"/>
          </a:xfrm>
          <a:custGeom>
            <a:avLst/>
            <a:gdLst/>
            <a:ahLst/>
            <a:cxnLst/>
            <a:rect l="l" t="t" r="r" b="b"/>
            <a:pathLst>
              <a:path w="32708" h="3630" extrusionOk="0">
                <a:moveTo>
                  <a:pt x="9514" y="1"/>
                </a:moveTo>
                <a:cubicBezTo>
                  <a:pt x="8599" y="1"/>
                  <a:pt x="7654" y="167"/>
                  <a:pt x="6622" y="588"/>
                </a:cubicBezTo>
                <a:cubicBezTo>
                  <a:pt x="5288" y="1146"/>
                  <a:pt x="4072" y="1304"/>
                  <a:pt x="2869" y="1304"/>
                </a:cubicBezTo>
                <a:cubicBezTo>
                  <a:pt x="1921" y="1304"/>
                  <a:pt x="982" y="1205"/>
                  <a:pt x="1" y="1126"/>
                </a:cubicBezTo>
                <a:lnTo>
                  <a:pt x="1" y="3630"/>
                </a:lnTo>
                <a:lnTo>
                  <a:pt x="32707" y="3630"/>
                </a:lnTo>
                <a:lnTo>
                  <a:pt x="32707" y="686"/>
                </a:lnTo>
                <a:cubicBezTo>
                  <a:pt x="32546" y="655"/>
                  <a:pt x="32381" y="620"/>
                  <a:pt x="32232" y="604"/>
                </a:cubicBezTo>
                <a:cubicBezTo>
                  <a:pt x="31478" y="462"/>
                  <a:pt x="30554" y="276"/>
                  <a:pt x="29687" y="276"/>
                </a:cubicBezTo>
                <a:cubicBezTo>
                  <a:pt x="29259" y="276"/>
                  <a:pt x="28845" y="321"/>
                  <a:pt x="28472" y="439"/>
                </a:cubicBezTo>
                <a:cubicBezTo>
                  <a:pt x="27279" y="816"/>
                  <a:pt x="26266" y="1848"/>
                  <a:pt x="25089" y="2323"/>
                </a:cubicBezTo>
                <a:cubicBezTo>
                  <a:pt x="24148" y="2700"/>
                  <a:pt x="23178" y="2850"/>
                  <a:pt x="22199" y="2850"/>
                </a:cubicBezTo>
                <a:cubicBezTo>
                  <a:pt x="19823" y="2850"/>
                  <a:pt x="17393" y="1968"/>
                  <a:pt x="15194" y="1306"/>
                </a:cubicBezTo>
                <a:cubicBezTo>
                  <a:pt x="13102" y="683"/>
                  <a:pt x="11369" y="1"/>
                  <a:pt x="9514" y="1"/>
                </a:cubicBezTo>
                <a:close/>
              </a:path>
            </a:pathLst>
          </a:custGeom>
          <a:solidFill>
            <a:srgbClr val="2D5B14">
              <a:alpha val="467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1" name="Google Shape;1361;p15"/>
          <p:cNvSpPr/>
          <p:nvPr/>
        </p:nvSpPr>
        <p:spPr>
          <a:xfrm>
            <a:off x="0" y="4070814"/>
            <a:ext cx="1372151" cy="1072685"/>
          </a:xfrm>
          <a:custGeom>
            <a:avLst/>
            <a:gdLst/>
            <a:ahLst/>
            <a:cxnLst/>
            <a:rect l="l" t="t" r="r" b="b"/>
            <a:pathLst>
              <a:path w="4923" h="5170" extrusionOk="0">
                <a:moveTo>
                  <a:pt x="2583" y="1"/>
                </a:moveTo>
                <a:cubicBezTo>
                  <a:pt x="2583" y="1"/>
                  <a:pt x="2846" y="1017"/>
                  <a:pt x="2732" y="1948"/>
                </a:cubicBezTo>
                <a:cubicBezTo>
                  <a:pt x="2635" y="2878"/>
                  <a:pt x="2358" y="3835"/>
                  <a:pt x="2422" y="4037"/>
                </a:cubicBezTo>
                <a:lnTo>
                  <a:pt x="2422" y="4037"/>
                </a:lnTo>
                <a:cubicBezTo>
                  <a:pt x="2402" y="3977"/>
                  <a:pt x="2036" y="2819"/>
                  <a:pt x="2258" y="1229"/>
                </a:cubicBezTo>
                <a:lnTo>
                  <a:pt x="2258" y="1229"/>
                </a:lnTo>
                <a:cubicBezTo>
                  <a:pt x="2258" y="1229"/>
                  <a:pt x="1947" y="1685"/>
                  <a:pt x="1716" y="2470"/>
                </a:cubicBezTo>
                <a:lnTo>
                  <a:pt x="1716" y="2831"/>
                </a:lnTo>
                <a:cubicBezTo>
                  <a:pt x="1602" y="2521"/>
                  <a:pt x="1473" y="2211"/>
                  <a:pt x="1292" y="1901"/>
                </a:cubicBezTo>
                <a:cubicBezTo>
                  <a:pt x="1292" y="1901"/>
                  <a:pt x="1080" y="2897"/>
                  <a:pt x="900" y="3600"/>
                </a:cubicBezTo>
                <a:cubicBezTo>
                  <a:pt x="900" y="3600"/>
                  <a:pt x="1178" y="2014"/>
                  <a:pt x="1" y="280"/>
                </a:cubicBezTo>
                <a:lnTo>
                  <a:pt x="1" y="998"/>
                </a:lnTo>
                <a:cubicBezTo>
                  <a:pt x="16" y="1292"/>
                  <a:pt x="32" y="1638"/>
                  <a:pt x="1" y="1963"/>
                </a:cubicBezTo>
                <a:lnTo>
                  <a:pt x="1" y="5170"/>
                </a:lnTo>
                <a:lnTo>
                  <a:pt x="4777" y="5170"/>
                </a:lnTo>
                <a:cubicBezTo>
                  <a:pt x="4923" y="4581"/>
                  <a:pt x="4758" y="3109"/>
                  <a:pt x="4039" y="1834"/>
                </a:cubicBezTo>
                <a:cubicBezTo>
                  <a:pt x="4039" y="1834"/>
                  <a:pt x="3828" y="2831"/>
                  <a:pt x="3647" y="3533"/>
                </a:cubicBezTo>
                <a:cubicBezTo>
                  <a:pt x="3647" y="3533"/>
                  <a:pt x="3941" y="1834"/>
                  <a:pt x="2583" y="1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p15"/>
          <p:cNvSpPr/>
          <p:nvPr/>
        </p:nvSpPr>
        <p:spPr>
          <a:xfrm>
            <a:off x="7562478" y="4053799"/>
            <a:ext cx="1581499" cy="1089698"/>
          </a:xfrm>
          <a:custGeom>
            <a:avLst/>
            <a:gdLst/>
            <a:ahLst/>
            <a:cxnLst/>
            <a:rect l="l" t="t" r="r" b="b"/>
            <a:pathLst>
              <a:path w="5657" h="5252" extrusionOk="0">
                <a:moveTo>
                  <a:pt x="2516" y="0"/>
                </a:moveTo>
                <a:lnTo>
                  <a:pt x="2516" y="0"/>
                </a:lnTo>
                <a:cubicBezTo>
                  <a:pt x="2273" y="150"/>
                  <a:pt x="2159" y="609"/>
                  <a:pt x="2041" y="852"/>
                </a:cubicBezTo>
                <a:cubicBezTo>
                  <a:pt x="1880" y="1245"/>
                  <a:pt x="1767" y="1669"/>
                  <a:pt x="1668" y="2096"/>
                </a:cubicBezTo>
                <a:cubicBezTo>
                  <a:pt x="1519" y="2768"/>
                  <a:pt x="1668" y="3435"/>
                  <a:pt x="1684" y="4106"/>
                </a:cubicBezTo>
                <a:cubicBezTo>
                  <a:pt x="1437" y="3925"/>
                  <a:pt x="1339" y="3486"/>
                  <a:pt x="1225" y="3223"/>
                </a:cubicBezTo>
                <a:cubicBezTo>
                  <a:pt x="1158" y="3042"/>
                  <a:pt x="1060" y="2866"/>
                  <a:pt x="997" y="2669"/>
                </a:cubicBezTo>
                <a:cubicBezTo>
                  <a:pt x="946" y="2552"/>
                  <a:pt x="962" y="2422"/>
                  <a:pt x="899" y="2340"/>
                </a:cubicBezTo>
                <a:cubicBezTo>
                  <a:pt x="801" y="2783"/>
                  <a:pt x="766" y="3207"/>
                  <a:pt x="750" y="3666"/>
                </a:cubicBezTo>
                <a:cubicBezTo>
                  <a:pt x="569" y="3337"/>
                  <a:pt x="554" y="2815"/>
                  <a:pt x="522" y="2438"/>
                </a:cubicBezTo>
                <a:cubicBezTo>
                  <a:pt x="491" y="2143"/>
                  <a:pt x="538" y="1653"/>
                  <a:pt x="373" y="1394"/>
                </a:cubicBezTo>
                <a:cubicBezTo>
                  <a:pt x="0" y="2226"/>
                  <a:pt x="63" y="3238"/>
                  <a:pt x="177" y="4141"/>
                </a:cubicBezTo>
                <a:cubicBezTo>
                  <a:pt x="212" y="4498"/>
                  <a:pt x="295" y="4891"/>
                  <a:pt x="424" y="5252"/>
                </a:cubicBezTo>
                <a:lnTo>
                  <a:pt x="5656" y="5252"/>
                </a:lnTo>
                <a:lnTo>
                  <a:pt x="5656" y="821"/>
                </a:lnTo>
                <a:cubicBezTo>
                  <a:pt x="5640" y="821"/>
                  <a:pt x="5640" y="836"/>
                  <a:pt x="5640" y="836"/>
                </a:cubicBezTo>
                <a:cubicBezTo>
                  <a:pt x="5476" y="1245"/>
                  <a:pt x="5362" y="1669"/>
                  <a:pt x="5264" y="2096"/>
                </a:cubicBezTo>
                <a:cubicBezTo>
                  <a:pt x="5118" y="2768"/>
                  <a:pt x="5264" y="3419"/>
                  <a:pt x="5279" y="4090"/>
                </a:cubicBezTo>
                <a:cubicBezTo>
                  <a:pt x="5036" y="3910"/>
                  <a:pt x="4938" y="3486"/>
                  <a:pt x="4824" y="3207"/>
                </a:cubicBezTo>
                <a:cubicBezTo>
                  <a:pt x="4757" y="3027"/>
                  <a:pt x="4659" y="2846"/>
                  <a:pt x="4592" y="2669"/>
                </a:cubicBezTo>
                <a:cubicBezTo>
                  <a:pt x="4545" y="2552"/>
                  <a:pt x="4561" y="2406"/>
                  <a:pt x="4494" y="2324"/>
                </a:cubicBezTo>
                <a:cubicBezTo>
                  <a:pt x="4396" y="2768"/>
                  <a:pt x="4365" y="3207"/>
                  <a:pt x="4349" y="3651"/>
                </a:cubicBezTo>
                <a:cubicBezTo>
                  <a:pt x="4298" y="3584"/>
                  <a:pt x="4282" y="3501"/>
                  <a:pt x="4251" y="3419"/>
                </a:cubicBezTo>
                <a:cubicBezTo>
                  <a:pt x="4251" y="3274"/>
                  <a:pt x="4267" y="3160"/>
                  <a:pt x="4298" y="3109"/>
                </a:cubicBezTo>
                <a:lnTo>
                  <a:pt x="4298" y="3109"/>
                </a:lnTo>
                <a:cubicBezTo>
                  <a:pt x="4267" y="3140"/>
                  <a:pt x="4235" y="3176"/>
                  <a:pt x="4200" y="3223"/>
                </a:cubicBezTo>
                <a:cubicBezTo>
                  <a:pt x="4153" y="2944"/>
                  <a:pt x="4137" y="2650"/>
                  <a:pt x="4121" y="2422"/>
                </a:cubicBezTo>
                <a:cubicBezTo>
                  <a:pt x="4086" y="2128"/>
                  <a:pt x="4137" y="1637"/>
                  <a:pt x="3972" y="1374"/>
                </a:cubicBezTo>
                <a:cubicBezTo>
                  <a:pt x="3611" y="2179"/>
                  <a:pt x="3662" y="3140"/>
                  <a:pt x="3760" y="3992"/>
                </a:cubicBezTo>
                <a:cubicBezTo>
                  <a:pt x="3647" y="3470"/>
                  <a:pt x="3466" y="2979"/>
                  <a:pt x="3301" y="2438"/>
                </a:cubicBezTo>
                <a:cubicBezTo>
                  <a:pt x="3074" y="1751"/>
                  <a:pt x="2811" y="1637"/>
                  <a:pt x="2811" y="1637"/>
                </a:cubicBezTo>
                <a:lnTo>
                  <a:pt x="2811" y="1637"/>
                </a:lnTo>
                <a:cubicBezTo>
                  <a:pt x="2944" y="2552"/>
                  <a:pt x="3105" y="3552"/>
                  <a:pt x="2909" y="4467"/>
                </a:cubicBezTo>
                <a:cubicBezTo>
                  <a:pt x="2924" y="4271"/>
                  <a:pt x="2846" y="4122"/>
                  <a:pt x="2748" y="3961"/>
                </a:cubicBezTo>
                <a:cubicBezTo>
                  <a:pt x="2630" y="3729"/>
                  <a:pt x="2567" y="3501"/>
                  <a:pt x="2516" y="3238"/>
                </a:cubicBezTo>
                <a:cubicBezTo>
                  <a:pt x="2387" y="2618"/>
                  <a:pt x="2304" y="1998"/>
                  <a:pt x="2355" y="1374"/>
                </a:cubicBezTo>
                <a:cubicBezTo>
                  <a:pt x="2387" y="966"/>
                  <a:pt x="2599" y="413"/>
                  <a:pt x="2516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15"/>
          <p:cNvSpPr/>
          <p:nvPr/>
        </p:nvSpPr>
        <p:spPr>
          <a:xfrm>
            <a:off x="-559306" y="2130253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5"/>
          <p:cNvSpPr/>
          <p:nvPr/>
        </p:nvSpPr>
        <p:spPr>
          <a:xfrm>
            <a:off x="8187697" y="762950"/>
            <a:ext cx="1166126" cy="346950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15"/>
          <p:cNvSpPr/>
          <p:nvPr/>
        </p:nvSpPr>
        <p:spPr>
          <a:xfrm>
            <a:off x="7372163" y="1631291"/>
            <a:ext cx="1223990" cy="314660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6" name="Google Shape;1366;p15"/>
          <p:cNvSpPr/>
          <p:nvPr/>
        </p:nvSpPr>
        <p:spPr>
          <a:xfrm>
            <a:off x="5497848" y="3859241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15"/>
          <p:cNvSpPr/>
          <p:nvPr/>
        </p:nvSpPr>
        <p:spPr>
          <a:xfrm>
            <a:off x="5872162" y="4325710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8" name="Google Shape;1368;p15"/>
          <p:cNvSpPr/>
          <p:nvPr/>
        </p:nvSpPr>
        <p:spPr>
          <a:xfrm>
            <a:off x="5497849" y="4459787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15"/>
          <p:cNvSpPr txBox="1">
            <a:spLocks noGrp="1"/>
          </p:cNvSpPr>
          <p:nvPr>
            <p:ph type="title"/>
          </p:nvPr>
        </p:nvSpPr>
        <p:spPr>
          <a:xfrm>
            <a:off x="3168000" y="1821228"/>
            <a:ext cx="2808000" cy="56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70" name="Google Shape;1370;p15"/>
          <p:cNvSpPr txBox="1">
            <a:spLocks noGrp="1"/>
          </p:cNvSpPr>
          <p:nvPr>
            <p:ph type="body" idx="1"/>
          </p:nvPr>
        </p:nvSpPr>
        <p:spPr>
          <a:xfrm>
            <a:off x="2547900" y="2354821"/>
            <a:ext cx="40482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1" name="Google Shape;1371;p15"/>
          <p:cNvSpPr txBox="1">
            <a:spLocks noGrp="1"/>
          </p:cNvSpPr>
          <p:nvPr>
            <p:ph type="title" idx="2" hasCustomPrompt="1"/>
          </p:nvPr>
        </p:nvSpPr>
        <p:spPr>
          <a:xfrm>
            <a:off x="3865900" y="540000"/>
            <a:ext cx="1412100" cy="7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CUSTOM_5"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16"/>
          <p:cNvSpPr/>
          <p:nvPr/>
        </p:nvSpPr>
        <p:spPr>
          <a:xfrm>
            <a:off x="-25" y="4742125"/>
            <a:ext cx="9171896" cy="401370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5" name="Google Shape;1375;p16"/>
          <p:cNvGrpSpPr/>
          <p:nvPr/>
        </p:nvGrpSpPr>
        <p:grpSpPr>
          <a:xfrm flipH="1">
            <a:off x="-247833" y="4057498"/>
            <a:ext cx="1117313" cy="869564"/>
            <a:chOff x="2199800" y="3026625"/>
            <a:chExt cx="322150" cy="250725"/>
          </a:xfrm>
        </p:grpSpPr>
        <p:sp>
          <p:nvSpPr>
            <p:cNvPr id="1376" name="Google Shape;1376;p16"/>
            <p:cNvSpPr/>
            <p:nvPr/>
          </p:nvSpPr>
          <p:spPr>
            <a:xfrm>
              <a:off x="2199800" y="3181625"/>
              <a:ext cx="89100" cy="69900"/>
            </a:xfrm>
            <a:custGeom>
              <a:avLst/>
              <a:gdLst/>
              <a:ahLst/>
              <a:cxnLst/>
              <a:rect l="l" t="t" r="r" b="b"/>
              <a:pathLst>
                <a:path w="3564" h="2796" extrusionOk="0">
                  <a:moveTo>
                    <a:pt x="2779" y="1"/>
                  </a:moveTo>
                  <a:cubicBezTo>
                    <a:pt x="2516" y="17"/>
                    <a:pt x="2288" y="197"/>
                    <a:pt x="2206" y="409"/>
                  </a:cubicBezTo>
                  <a:cubicBezTo>
                    <a:pt x="2123" y="621"/>
                    <a:pt x="2143" y="833"/>
                    <a:pt x="2174" y="1045"/>
                  </a:cubicBezTo>
                  <a:cubicBezTo>
                    <a:pt x="2092" y="884"/>
                    <a:pt x="1864" y="802"/>
                    <a:pt x="1633" y="802"/>
                  </a:cubicBezTo>
                  <a:cubicBezTo>
                    <a:pt x="1503" y="802"/>
                    <a:pt x="1374" y="833"/>
                    <a:pt x="1276" y="884"/>
                  </a:cubicBezTo>
                  <a:cubicBezTo>
                    <a:pt x="973" y="1060"/>
                    <a:pt x="872" y="1390"/>
                    <a:pt x="988" y="1650"/>
                  </a:cubicBezTo>
                  <a:lnTo>
                    <a:pt x="988" y="1650"/>
                  </a:lnTo>
                  <a:cubicBezTo>
                    <a:pt x="950" y="1582"/>
                    <a:pt x="858" y="1555"/>
                    <a:pt x="750" y="1555"/>
                  </a:cubicBezTo>
                  <a:cubicBezTo>
                    <a:pt x="589" y="1555"/>
                    <a:pt x="393" y="1634"/>
                    <a:pt x="294" y="1732"/>
                  </a:cubicBezTo>
                  <a:cubicBezTo>
                    <a:pt x="130" y="1897"/>
                    <a:pt x="0" y="2321"/>
                    <a:pt x="98" y="2517"/>
                  </a:cubicBezTo>
                  <a:cubicBezTo>
                    <a:pt x="181" y="2713"/>
                    <a:pt x="538" y="2615"/>
                    <a:pt x="620" y="2796"/>
                  </a:cubicBezTo>
                  <a:cubicBezTo>
                    <a:pt x="1456" y="2599"/>
                    <a:pt x="2288" y="2470"/>
                    <a:pt x="3140" y="2372"/>
                  </a:cubicBezTo>
                  <a:cubicBezTo>
                    <a:pt x="2991" y="2175"/>
                    <a:pt x="2846" y="1963"/>
                    <a:pt x="2696" y="1767"/>
                  </a:cubicBezTo>
                  <a:cubicBezTo>
                    <a:pt x="2583" y="1587"/>
                    <a:pt x="2453" y="1375"/>
                    <a:pt x="2500" y="1163"/>
                  </a:cubicBezTo>
                  <a:cubicBezTo>
                    <a:pt x="2536" y="967"/>
                    <a:pt x="2712" y="849"/>
                    <a:pt x="2893" y="849"/>
                  </a:cubicBezTo>
                  <a:cubicBezTo>
                    <a:pt x="2944" y="849"/>
                    <a:pt x="2975" y="849"/>
                    <a:pt x="3026" y="868"/>
                  </a:cubicBezTo>
                  <a:cubicBezTo>
                    <a:pt x="3238" y="931"/>
                    <a:pt x="3399" y="1112"/>
                    <a:pt x="3564" y="1292"/>
                  </a:cubicBezTo>
                  <a:cubicBezTo>
                    <a:pt x="3383" y="900"/>
                    <a:pt x="3238" y="492"/>
                    <a:pt x="3105" y="83"/>
                  </a:cubicBezTo>
                  <a:cubicBezTo>
                    <a:pt x="3007" y="32"/>
                    <a:pt x="2908" y="1"/>
                    <a:pt x="27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6"/>
            <p:cNvSpPr/>
            <p:nvPr/>
          </p:nvSpPr>
          <p:spPr>
            <a:xfrm>
              <a:off x="2261125" y="3110675"/>
              <a:ext cx="149250" cy="149875"/>
            </a:xfrm>
            <a:custGeom>
              <a:avLst/>
              <a:gdLst/>
              <a:ahLst/>
              <a:cxnLst/>
              <a:rect l="l" t="t" r="r" b="b"/>
              <a:pathLst>
                <a:path w="5970" h="5995" extrusionOk="0">
                  <a:moveTo>
                    <a:pt x="2321" y="0"/>
                  </a:moveTo>
                  <a:cubicBezTo>
                    <a:pt x="2151" y="0"/>
                    <a:pt x="1986" y="116"/>
                    <a:pt x="1896" y="272"/>
                  </a:cubicBezTo>
                  <a:cubicBezTo>
                    <a:pt x="1766" y="484"/>
                    <a:pt x="1731" y="743"/>
                    <a:pt x="1715" y="1006"/>
                  </a:cubicBezTo>
                  <a:cubicBezTo>
                    <a:pt x="1668" y="1822"/>
                    <a:pt x="1766" y="2674"/>
                    <a:pt x="1994" y="3459"/>
                  </a:cubicBezTo>
                  <a:cubicBezTo>
                    <a:pt x="1766" y="2839"/>
                    <a:pt x="1519" y="2199"/>
                    <a:pt x="1095" y="1724"/>
                  </a:cubicBezTo>
                  <a:cubicBezTo>
                    <a:pt x="997" y="1626"/>
                    <a:pt x="883" y="1528"/>
                    <a:pt x="750" y="1528"/>
                  </a:cubicBezTo>
                  <a:cubicBezTo>
                    <a:pt x="589" y="1528"/>
                    <a:pt x="475" y="1709"/>
                    <a:pt x="440" y="1905"/>
                  </a:cubicBezTo>
                  <a:cubicBezTo>
                    <a:pt x="408" y="2085"/>
                    <a:pt x="455" y="2282"/>
                    <a:pt x="522" y="2462"/>
                  </a:cubicBezTo>
                  <a:cubicBezTo>
                    <a:pt x="671" y="3035"/>
                    <a:pt x="883" y="3589"/>
                    <a:pt x="1111" y="4130"/>
                  </a:cubicBezTo>
                  <a:cubicBezTo>
                    <a:pt x="946" y="3950"/>
                    <a:pt x="785" y="3769"/>
                    <a:pt x="573" y="3706"/>
                  </a:cubicBezTo>
                  <a:cubicBezTo>
                    <a:pt x="532" y="3694"/>
                    <a:pt x="490" y="3688"/>
                    <a:pt x="448" y="3688"/>
                  </a:cubicBezTo>
                  <a:cubicBezTo>
                    <a:pt x="267" y="3688"/>
                    <a:pt x="89" y="3800"/>
                    <a:pt x="47" y="4001"/>
                  </a:cubicBezTo>
                  <a:cubicBezTo>
                    <a:pt x="0" y="4213"/>
                    <a:pt x="130" y="4425"/>
                    <a:pt x="243" y="4605"/>
                  </a:cubicBezTo>
                  <a:cubicBezTo>
                    <a:pt x="589" y="5080"/>
                    <a:pt x="946" y="5551"/>
                    <a:pt x="1323" y="5995"/>
                  </a:cubicBezTo>
                  <a:lnTo>
                    <a:pt x="5460" y="5912"/>
                  </a:lnTo>
                  <a:cubicBezTo>
                    <a:pt x="5774" y="5276"/>
                    <a:pt x="5625" y="4915"/>
                    <a:pt x="5805" y="4197"/>
                  </a:cubicBezTo>
                  <a:cubicBezTo>
                    <a:pt x="5970" y="3542"/>
                    <a:pt x="4612" y="2560"/>
                    <a:pt x="4400" y="1905"/>
                  </a:cubicBezTo>
                  <a:cubicBezTo>
                    <a:pt x="4387" y="1850"/>
                    <a:pt x="4324" y="1810"/>
                    <a:pt x="4255" y="1810"/>
                  </a:cubicBezTo>
                  <a:cubicBezTo>
                    <a:pt x="4221" y="1810"/>
                    <a:pt x="4185" y="1820"/>
                    <a:pt x="4153" y="1842"/>
                  </a:cubicBezTo>
                  <a:cubicBezTo>
                    <a:pt x="3580" y="2184"/>
                    <a:pt x="3285" y="3020"/>
                    <a:pt x="3073" y="3769"/>
                  </a:cubicBezTo>
                  <a:cubicBezTo>
                    <a:pt x="3238" y="2725"/>
                    <a:pt x="3140" y="1610"/>
                    <a:pt x="2830" y="598"/>
                  </a:cubicBezTo>
                  <a:cubicBezTo>
                    <a:pt x="2748" y="370"/>
                    <a:pt x="2649" y="123"/>
                    <a:pt x="2453" y="25"/>
                  </a:cubicBezTo>
                  <a:cubicBezTo>
                    <a:pt x="2410" y="8"/>
                    <a:pt x="2365" y="0"/>
                    <a:pt x="232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6"/>
            <p:cNvSpPr/>
            <p:nvPr/>
          </p:nvSpPr>
          <p:spPr>
            <a:xfrm>
              <a:off x="2356775" y="3026625"/>
              <a:ext cx="118575" cy="244925"/>
            </a:xfrm>
            <a:custGeom>
              <a:avLst/>
              <a:gdLst/>
              <a:ahLst/>
              <a:cxnLst/>
              <a:rect l="l" t="t" r="r" b="b"/>
              <a:pathLst>
                <a:path w="4743" h="9797" extrusionOk="0">
                  <a:moveTo>
                    <a:pt x="2096" y="0"/>
                  </a:moveTo>
                  <a:cubicBezTo>
                    <a:pt x="1979" y="0"/>
                    <a:pt x="1867" y="59"/>
                    <a:pt x="1767" y="117"/>
                  </a:cubicBezTo>
                  <a:cubicBezTo>
                    <a:pt x="1261" y="459"/>
                    <a:pt x="1065" y="1130"/>
                    <a:pt x="1127" y="1719"/>
                  </a:cubicBezTo>
                  <a:cubicBezTo>
                    <a:pt x="1170" y="2103"/>
                    <a:pt x="1298" y="2469"/>
                    <a:pt x="1458" y="2823"/>
                  </a:cubicBezTo>
                  <a:lnTo>
                    <a:pt x="1458" y="2823"/>
                  </a:lnTo>
                  <a:cubicBezTo>
                    <a:pt x="1359" y="2693"/>
                    <a:pt x="1242" y="2575"/>
                    <a:pt x="1112" y="2472"/>
                  </a:cubicBezTo>
                  <a:cubicBezTo>
                    <a:pt x="998" y="2390"/>
                    <a:pt x="868" y="2323"/>
                    <a:pt x="735" y="2307"/>
                  </a:cubicBezTo>
                  <a:cubicBezTo>
                    <a:pt x="507" y="2307"/>
                    <a:pt x="311" y="2504"/>
                    <a:pt x="229" y="2700"/>
                  </a:cubicBezTo>
                  <a:cubicBezTo>
                    <a:pt x="162" y="2912"/>
                    <a:pt x="197" y="3143"/>
                    <a:pt x="260" y="3355"/>
                  </a:cubicBezTo>
                  <a:cubicBezTo>
                    <a:pt x="402" y="3981"/>
                    <a:pt x="664" y="4581"/>
                    <a:pt x="1026" y="5124"/>
                  </a:cubicBezTo>
                  <a:lnTo>
                    <a:pt x="1026" y="5124"/>
                  </a:lnTo>
                  <a:cubicBezTo>
                    <a:pt x="1001" y="5105"/>
                    <a:pt x="974" y="5087"/>
                    <a:pt x="947" y="5071"/>
                  </a:cubicBezTo>
                  <a:cubicBezTo>
                    <a:pt x="829" y="4997"/>
                    <a:pt x="689" y="4957"/>
                    <a:pt x="555" y="4957"/>
                  </a:cubicBezTo>
                  <a:cubicBezTo>
                    <a:pt x="396" y="4957"/>
                    <a:pt x="244" y="5014"/>
                    <a:pt x="146" y="5137"/>
                  </a:cubicBezTo>
                  <a:cubicBezTo>
                    <a:pt x="1" y="5334"/>
                    <a:pt x="32" y="5597"/>
                    <a:pt x="99" y="5824"/>
                  </a:cubicBezTo>
                  <a:cubicBezTo>
                    <a:pt x="409" y="6888"/>
                    <a:pt x="1112" y="7853"/>
                    <a:pt x="2061" y="8505"/>
                  </a:cubicBezTo>
                  <a:lnTo>
                    <a:pt x="3353" y="9796"/>
                  </a:lnTo>
                  <a:cubicBezTo>
                    <a:pt x="3027" y="9207"/>
                    <a:pt x="3204" y="9243"/>
                    <a:pt x="3384" y="8587"/>
                  </a:cubicBezTo>
                  <a:cubicBezTo>
                    <a:pt x="3580" y="7932"/>
                    <a:pt x="4138" y="6935"/>
                    <a:pt x="4479" y="6264"/>
                  </a:cubicBezTo>
                  <a:cubicBezTo>
                    <a:pt x="4675" y="5871"/>
                    <a:pt x="4742" y="5220"/>
                    <a:pt x="4448" y="4890"/>
                  </a:cubicBezTo>
                  <a:cubicBezTo>
                    <a:pt x="4334" y="4778"/>
                    <a:pt x="4174" y="4729"/>
                    <a:pt x="4010" y="4729"/>
                  </a:cubicBezTo>
                  <a:cubicBezTo>
                    <a:pt x="3915" y="4729"/>
                    <a:pt x="3819" y="4746"/>
                    <a:pt x="3730" y="4776"/>
                  </a:cubicBezTo>
                  <a:cubicBezTo>
                    <a:pt x="3498" y="4874"/>
                    <a:pt x="3302" y="5055"/>
                    <a:pt x="3125" y="5235"/>
                  </a:cubicBezTo>
                  <a:cubicBezTo>
                    <a:pt x="3663" y="4517"/>
                    <a:pt x="4205" y="3764"/>
                    <a:pt x="4283" y="2896"/>
                  </a:cubicBezTo>
                  <a:cubicBezTo>
                    <a:pt x="4283" y="2751"/>
                    <a:pt x="4283" y="2602"/>
                    <a:pt x="4220" y="2488"/>
                  </a:cubicBezTo>
                  <a:cubicBezTo>
                    <a:pt x="4132" y="2331"/>
                    <a:pt x="3953" y="2258"/>
                    <a:pt x="3764" y="2258"/>
                  </a:cubicBezTo>
                  <a:cubicBezTo>
                    <a:pt x="3598" y="2258"/>
                    <a:pt x="3425" y="2315"/>
                    <a:pt x="3302" y="2421"/>
                  </a:cubicBezTo>
                  <a:cubicBezTo>
                    <a:pt x="3043" y="2653"/>
                    <a:pt x="2945" y="2994"/>
                    <a:pt x="2846" y="3320"/>
                  </a:cubicBezTo>
                  <a:cubicBezTo>
                    <a:pt x="3007" y="2323"/>
                    <a:pt x="3157" y="1212"/>
                    <a:pt x="2599" y="345"/>
                  </a:cubicBezTo>
                  <a:cubicBezTo>
                    <a:pt x="2485" y="180"/>
                    <a:pt x="2340" y="19"/>
                    <a:pt x="2144" y="4"/>
                  </a:cubicBezTo>
                  <a:cubicBezTo>
                    <a:pt x="2128" y="1"/>
                    <a:pt x="2112" y="0"/>
                    <a:pt x="209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16"/>
            <p:cNvSpPr/>
            <p:nvPr/>
          </p:nvSpPr>
          <p:spPr>
            <a:xfrm>
              <a:off x="2403400" y="3041150"/>
              <a:ext cx="35150" cy="236200"/>
            </a:xfrm>
            <a:custGeom>
              <a:avLst/>
              <a:gdLst/>
              <a:ahLst/>
              <a:cxnLst/>
              <a:rect l="l" t="t" r="r" b="b"/>
              <a:pathLst>
                <a:path w="1406" h="9448" extrusionOk="0">
                  <a:moveTo>
                    <a:pt x="32" y="0"/>
                  </a:moveTo>
                  <a:cubicBezTo>
                    <a:pt x="16" y="0"/>
                    <a:pt x="0" y="9"/>
                    <a:pt x="0" y="27"/>
                  </a:cubicBezTo>
                  <a:cubicBezTo>
                    <a:pt x="47" y="3214"/>
                    <a:pt x="491" y="6370"/>
                    <a:pt x="1339" y="9431"/>
                  </a:cubicBezTo>
                  <a:cubicBezTo>
                    <a:pt x="1346" y="9443"/>
                    <a:pt x="1357" y="9448"/>
                    <a:pt x="1368" y="9448"/>
                  </a:cubicBezTo>
                  <a:cubicBezTo>
                    <a:pt x="1387" y="9448"/>
                    <a:pt x="1405" y="9434"/>
                    <a:pt x="1405" y="9411"/>
                  </a:cubicBezTo>
                  <a:cubicBezTo>
                    <a:pt x="554" y="6354"/>
                    <a:pt x="114" y="3198"/>
                    <a:pt x="63" y="27"/>
                  </a:cubicBezTo>
                  <a:cubicBezTo>
                    <a:pt x="63" y="9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16"/>
            <p:cNvSpPr/>
            <p:nvPr/>
          </p:nvSpPr>
          <p:spPr>
            <a:xfrm>
              <a:off x="2385050" y="3108500"/>
              <a:ext cx="27100" cy="35775"/>
            </a:xfrm>
            <a:custGeom>
              <a:avLst/>
              <a:gdLst/>
              <a:ahLst/>
              <a:cxnLst/>
              <a:rect l="l" t="t" r="r" b="b"/>
              <a:pathLst>
                <a:path w="1084" h="1431" extrusionOk="0">
                  <a:moveTo>
                    <a:pt x="55" y="1"/>
                  </a:moveTo>
                  <a:cubicBezTo>
                    <a:pt x="31" y="1"/>
                    <a:pt x="1" y="23"/>
                    <a:pt x="12" y="45"/>
                  </a:cubicBezTo>
                  <a:cubicBezTo>
                    <a:pt x="259" y="571"/>
                    <a:pt x="585" y="1026"/>
                    <a:pt x="1013" y="1419"/>
                  </a:cubicBezTo>
                  <a:cubicBezTo>
                    <a:pt x="1020" y="1427"/>
                    <a:pt x="1029" y="1431"/>
                    <a:pt x="1037" y="1431"/>
                  </a:cubicBezTo>
                  <a:cubicBezTo>
                    <a:pt x="1062" y="1431"/>
                    <a:pt x="1084" y="1396"/>
                    <a:pt x="1060" y="1372"/>
                  </a:cubicBezTo>
                  <a:cubicBezTo>
                    <a:pt x="652" y="995"/>
                    <a:pt x="306" y="536"/>
                    <a:pt x="79" y="14"/>
                  </a:cubicBezTo>
                  <a:cubicBezTo>
                    <a:pt x="74" y="4"/>
                    <a:pt x="65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16"/>
            <p:cNvSpPr/>
            <p:nvPr/>
          </p:nvSpPr>
          <p:spPr>
            <a:xfrm>
              <a:off x="2412925" y="3108500"/>
              <a:ext cx="31075" cy="48550"/>
            </a:xfrm>
            <a:custGeom>
              <a:avLst/>
              <a:gdLst/>
              <a:ahLst/>
              <a:cxnLst/>
              <a:rect l="l" t="t" r="r" b="b"/>
              <a:pathLst>
                <a:path w="1243" h="1942" extrusionOk="0">
                  <a:moveTo>
                    <a:pt x="1196" y="1"/>
                  </a:moveTo>
                  <a:cubicBezTo>
                    <a:pt x="1187" y="1"/>
                    <a:pt x="1178" y="4"/>
                    <a:pt x="1174" y="14"/>
                  </a:cubicBezTo>
                  <a:cubicBezTo>
                    <a:pt x="828" y="669"/>
                    <a:pt x="451" y="1305"/>
                    <a:pt x="12" y="1894"/>
                  </a:cubicBezTo>
                  <a:cubicBezTo>
                    <a:pt x="1" y="1919"/>
                    <a:pt x="21" y="1942"/>
                    <a:pt x="45" y="1942"/>
                  </a:cubicBezTo>
                  <a:cubicBezTo>
                    <a:pt x="55" y="1942"/>
                    <a:pt x="65" y="1938"/>
                    <a:pt x="75" y="1929"/>
                  </a:cubicBezTo>
                  <a:cubicBezTo>
                    <a:pt x="502" y="1340"/>
                    <a:pt x="895" y="701"/>
                    <a:pt x="1221" y="45"/>
                  </a:cubicBezTo>
                  <a:cubicBezTo>
                    <a:pt x="1243" y="23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16"/>
            <p:cNvSpPr/>
            <p:nvPr/>
          </p:nvSpPr>
          <p:spPr>
            <a:xfrm>
              <a:off x="2383875" y="3174350"/>
              <a:ext cx="38600" cy="39275"/>
            </a:xfrm>
            <a:custGeom>
              <a:avLst/>
              <a:gdLst/>
              <a:ahLst/>
              <a:cxnLst/>
              <a:rect l="l" t="t" r="r" b="b"/>
              <a:pathLst>
                <a:path w="1544" h="1571" extrusionOk="0">
                  <a:moveTo>
                    <a:pt x="46" y="0"/>
                  </a:moveTo>
                  <a:cubicBezTo>
                    <a:pt x="21" y="0"/>
                    <a:pt x="1" y="23"/>
                    <a:pt x="12" y="45"/>
                  </a:cubicBezTo>
                  <a:cubicBezTo>
                    <a:pt x="353" y="684"/>
                    <a:pt x="844" y="1206"/>
                    <a:pt x="1468" y="1568"/>
                  </a:cubicBezTo>
                  <a:cubicBezTo>
                    <a:pt x="1474" y="1570"/>
                    <a:pt x="1480" y="1571"/>
                    <a:pt x="1486" y="1571"/>
                  </a:cubicBezTo>
                  <a:cubicBezTo>
                    <a:pt x="1523" y="1571"/>
                    <a:pt x="1544" y="1528"/>
                    <a:pt x="1500" y="1501"/>
                  </a:cubicBezTo>
                  <a:cubicBezTo>
                    <a:pt x="895" y="1159"/>
                    <a:pt x="404" y="633"/>
                    <a:pt x="79" y="13"/>
                  </a:cubicBezTo>
                  <a:cubicBezTo>
                    <a:pt x="68" y="4"/>
                    <a:pt x="57" y="0"/>
                    <a:pt x="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16"/>
            <p:cNvSpPr/>
            <p:nvPr/>
          </p:nvSpPr>
          <p:spPr>
            <a:xfrm>
              <a:off x="2419800" y="3164675"/>
              <a:ext cx="31650" cy="35025"/>
            </a:xfrm>
            <a:custGeom>
              <a:avLst/>
              <a:gdLst/>
              <a:ahLst/>
              <a:cxnLst/>
              <a:rect l="l" t="t" r="r" b="b"/>
              <a:pathLst>
                <a:path w="1266" h="1401" extrusionOk="0">
                  <a:moveTo>
                    <a:pt x="1228" y="0"/>
                  </a:moveTo>
                  <a:cubicBezTo>
                    <a:pt x="1217" y="0"/>
                    <a:pt x="1204" y="7"/>
                    <a:pt x="1193" y="24"/>
                  </a:cubicBezTo>
                  <a:cubicBezTo>
                    <a:pt x="914" y="530"/>
                    <a:pt x="486" y="973"/>
                    <a:pt x="31" y="1350"/>
                  </a:cubicBezTo>
                  <a:cubicBezTo>
                    <a:pt x="1" y="1364"/>
                    <a:pt x="23" y="1400"/>
                    <a:pt x="49" y="1400"/>
                  </a:cubicBezTo>
                  <a:cubicBezTo>
                    <a:pt x="54" y="1400"/>
                    <a:pt x="58" y="1399"/>
                    <a:pt x="63" y="1397"/>
                  </a:cubicBezTo>
                  <a:cubicBezTo>
                    <a:pt x="537" y="1020"/>
                    <a:pt x="961" y="581"/>
                    <a:pt x="1256" y="55"/>
                  </a:cubicBezTo>
                  <a:cubicBezTo>
                    <a:pt x="1266" y="24"/>
                    <a:pt x="1249" y="0"/>
                    <a:pt x="122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16"/>
            <p:cNvSpPr/>
            <p:nvPr/>
          </p:nvSpPr>
          <p:spPr>
            <a:xfrm>
              <a:off x="2443425" y="3230300"/>
              <a:ext cx="75300" cy="25350"/>
            </a:xfrm>
            <a:custGeom>
              <a:avLst/>
              <a:gdLst/>
              <a:ahLst/>
              <a:cxnLst/>
              <a:rect l="l" t="t" r="r" b="b"/>
              <a:pathLst>
                <a:path w="3012" h="1014" extrusionOk="0">
                  <a:moveTo>
                    <a:pt x="83" y="1"/>
                  </a:moveTo>
                  <a:cubicBezTo>
                    <a:pt x="52" y="64"/>
                    <a:pt x="32" y="130"/>
                    <a:pt x="1" y="197"/>
                  </a:cubicBezTo>
                  <a:lnTo>
                    <a:pt x="311" y="817"/>
                  </a:lnTo>
                  <a:lnTo>
                    <a:pt x="656" y="817"/>
                  </a:lnTo>
                  <a:cubicBezTo>
                    <a:pt x="1406" y="817"/>
                    <a:pt x="2144" y="884"/>
                    <a:pt x="2862" y="1013"/>
                  </a:cubicBezTo>
                  <a:cubicBezTo>
                    <a:pt x="2897" y="884"/>
                    <a:pt x="2960" y="766"/>
                    <a:pt x="3011" y="652"/>
                  </a:cubicBezTo>
                  <a:cubicBezTo>
                    <a:pt x="2995" y="652"/>
                    <a:pt x="2995" y="668"/>
                    <a:pt x="2995" y="668"/>
                  </a:cubicBezTo>
                  <a:lnTo>
                    <a:pt x="83" y="1"/>
                  </a:lnTo>
                  <a:close/>
                </a:path>
              </a:pathLst>
            </a:custGeom>
            <a:solidFill>
              <a:srgbClr val="92C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16"/>
            <p:cNvSpPr/>
            <p:nvPr/>
          </p:nvSpPr>
          <p:spPr>
            <a:xfrm>
              <a:off x="2445500" y="3191050"/>
              <a:ext cx="76450" cy="55950"/>
            </a:xfrm>
            <a:custGeom>
              <a:avLst/>
              <a:gdLst/>
              <a:ahLst/>
              <a:cxnLst/>
              <a:rect l="l" t="t" r="r" b="b"/>
              <a:pathLst>
                <a:path w="3058" h="2238" extrusionOk="0">
                  <a:moveTo>
                    <a:pt x="852" y="1"/>
                  </a:moveTo>
                  <a:cubicBezTo>
                    <a:pt x="816" y="1"/>
                    <a:pt x="785" y="1"/>
                    <a:pt x="754" y="16"/>
                  </a:cubicBezTo>
                  <a:cubicBezTo>
                    <a:pt x="506" y="507"/>
                    <a:pt x="196" y="1080"/>
                    <a:pt x="0" y="1571"/>
                  </a:cubicBezTo>
                  <a:lnTo>
                    <a:pt x="2912" y="2238"/>
                  </a:lnTo>
                  <a:cubicBezTo>
                    <a:pt x="2912" y="2238"/>
                    <a:pt x="2912" y="2222"/>
                    <a:pt x="2928" y="2222"/>
                  </a:cubicBezTo>
                  <a:cubicBezTo>
                    <a:pt x="2944" y="2159"/>
                    <a:pt x="2975" y="2077"/>
                    <a:pt x="3010" y="1995"/>
                  </a:cubicBezTo>
                  <a:cubicBezTo>
                    <a:pt x="3058" y="1798"/>
                    <a:pt x="3042" y="1571"/>
                    <a:pt x="2912" y="1422"/>
                  </a:cubicBezTo>
                  <a:cubicBezTo>
                    <a:pt x="2846" y="1355"/>
                    <a:pt x="2747" y="1323"/>
                    <a:pt x="2665" y="1323"/>
                  </a:cubicBezTo>
                  <a:cubicBezTo>
                    <a:pt x="2551" y="1323"/>
                    <a:pt x="2437" y="1374"/>
                    <a:pt x="2402" y="1473"/>
                  </a:cubicBezTo>
                  <a:cubicBezTo>
                    <a:pt x="2485" y="1210"/>
                    <a:pt x="2371" y="864"/>
                    <a:pt x="2127" y="735"/>
                  </a:cubicBezTo>
                  <a:cubicBezTo>
                    <a:pt x="2061" y="688"/>
                    <a:pt x="1978" y="668"/>
                    <a:pt x="1896" y="668"/>
                  </a:cubicBezTo>
                  <a:cubicBezTo>
                    <a:pt x="1684" y="668"/>
                    <a:pt x="1488" y="786"/>
                    <a:pt x="1421" y="982"/>
                  </a:cubicBezTo>
                  <a:cubicBezTo>
                    <a:pt x="1421" y="766"/>
                    <a:pt x="1421" y="538"/>
                    <a:pt x="1342" y="342"/>
                  </a:cubicBezTo>
                  <a:cubicBezTo>
                    <a:pt x="1276" y="162"/>
                    <a:pt x="1095" y="1"/>
                    <a:pt x="883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16"/>
            <p:cNvSpPr/>
            <p:nvPr/>
          </p:nvSpPr>
          <p:spPr>
            <a:xfrm>
              <a:off x="2440200" y="3191450"/>
              <a:ext cx="24150" cy="43775"/>
            </a:xfrm>
            <a:custGeom>
              <a:avLst/>
              <a:gdLst/>
              <a:ahLst/>
              <a:cxnLst/>
              <a:rect l="l" t="t" r="r" b="b"/>
              <a:pathLst>
                <a:path w="966" h="1751" extrusionOk="0">
                  <a:moveTo>
                    <a:pt x="966" y="0"/>
                  </a:moveTo>
                  <a:cubicBezTo>
                    <a:pt x="848" y="48"/>
                    <a:pt x="734" y="146"/>
                    <a:pt x="652" y="244"/>
                  </a:cubicBezTo>
                  <a:cubicBezTo>
                    <a:pt x="342" y="605"/>
                    <a:pt x="161" y="1029"/>
                    <a:pt x="0" y="1472"/>
                  </a:cubicBezTo>
                  <a:lnTo>
                    <a:pt x="130" y="1751"/>
                  </a:lnTo>
                  <a:cubicBezTo>
                    <a:pt x="161" y="1684"/>
                    <a:pt x="181" y="1618"/>
                    <a:pt x="212" y="1555"/>
                  </a:cubicBezTo>
                  <a:cubicBezTo>
                    <a:pt x="408" y="1064"/>
                    <a:pt x="718" y="491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16"/>
            <p:cNvSpPr/>
            <p:nvPr/>
          </p:nvSpPr>
          <p:spPr>
            <a:xfrm>
              <a:off x="2301550" y="3192625"/>
              <a:ext cx="100975" cy="64200"/>
            </a:xfrm>
            <a:custGeom>
              <a:avLst/>
              <a:gdLst/>
              <a:ahLst/>
              <a:cxnLst/>
              <a:rect l="l" t="t" r="r" b="b"/>
              <a:pathLst>
                <a:path w="4039" h="2568" extrusionOk="0">
                  <a:moveTo>
                    <a:pt x="2634" y="1"/>
                  </a:moveTo>
                  <a:cubicBezTo>
                    <a:pt x="2438" y="52"/>
                    <a:pt x="2273" y="181"/>
                    <a:pt x="2194" y="330"/>
                  </a:cubicBezTo>
                  <a:cubicBezTo>
                    <a:pt x="2076" y="527"/>
                    <a:pt x="2096" y="754"/>
                    <a:pt x="2096" y="966"/>
                  </a:cubicBezTo>
                  <a:cubicBezTo>
                    <a:pt x="2014" y="770"/>
                    <a:pt x="1751" y="656"/>
                    <a:pt x="1488" y="656"/>
                  </a:cubicBezTo>
                  <a:cubicBezTo>
                    <a:pt x="1390" y="656"/>
                    <a:pt x="1276" y="672"/>
                    <a:pt x="1193" y="723"/>
                  </a:cubicBezTo>
                  <a:cubicBezTo>
                    <a:pt x="868" y="852"/>
                    <a:pt x="738" y="1194"/>
                    <a:pt x="852" y="1457"/>
                  </a:cubicBezTo>
                  <a:cubicBezTo>
                    <a:pt x="785" y="1359"/>
                    <a:pt x="656" y="1311"/>
                    <a:pt x="506" y="1311"/>
                  </a:cubicBezTo>
                  <a:cubicBezTo>
                    <a:pt x="393" y="1311"/>
                    <a:pt x="263" y="1343"/>
                    <a:pt x="181" y="1410"/>
                  </a:cubicBezTo>
                  <a:cubicBezTo>
                    <a:pt x="0" y="1555"/>
                    <a:pt x="0" y="1782"/>
                    <a:pt x="67" y="1979"/>
                  </a:cubicBezTo>
                  <a:cubicBezTo>
                    <a:pt x="134" y="2195"/>
                    <a:pt x="279" y="2371"/>
                    <a:pt x="346" y="2567"/>
                  </a:cubicBezTo>
                  <a:cubicBezTo>
                    <a:pt x="1276" y="2438"/>
                    <a:pt x="2226" y="2371"/>
                    <a:pt x="3175" y="2371"/>
                  </a:cubicBezTo>
                  <a:lnTo>
                    <a:pt x="3615" y="2371"/>
                  </a:lnTo>
                  <a:lnTo>
                    <a:pt x="4039" y="1704"/>
                  </a:lnTo>
                  <a:cubicBezTo>
                    <a:pt x="3450" y="1245"/>
                    <a:pt x="2960" y="656"/>
                    <a:pt x="2634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16"/>
            <p:cNvSpPr/>
            <p:nvPr/>
          </p:nvSpPr>
          <p:spPr>
            <a:xfrm>
              <a:off x="2367375" y="3192225"/>
              <a:ext cx="38900" cy="43000"/>
            </a:xfrm>
            <a:custGeom>
              <a:avLst/>
              <a:gdLst/>
              <a:ahLst/>
              <a:cxnLst/>
              <a:rect l="l" t="t" r="r" b="b"/>
              <a:pathLst>
                <a:path w="1556" h="1720" extrusionOk="0">
                  <a:moveTo>
                    <a:pt x="150" y="1"/>
                  </a:moveTo>
                  <a:cubicBezTo>
                    <a:pt x="99" y="1"/>
                    <a:pt x="52" y="1"/>
                    <a:pt x="1" y="17"/>
                  </a:cubicBezTo>
                  <a:cubicBezTo>
                    <a:pt x="327" y="672"/>
                    <a:pt x="817" y="1261"/>
                    <a:pt x="1406" y="1720"/>
                  </a:cubicBezTo>
                  <a:lnTo>
                    <a:pt x="1555" y="1488"/>
                  </a:lnTo>
                  <a:cubicBezTo>
                    <a:pt x="1343" y="1065"/>
                    <a:pt x="1112" y="621"/>
                    <a:pt x="719" y="264"/>
                  </a:cubicBezTo>
                  <a:cubicBezTo>
                    <a:pt x="574" y="130"/>
                    <a:pt x="409" y="17"/>
                    <a:pt x="18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9" name="Google Shape;1389;p16"/>
          <p:cNvSpPr/>
          <p:nvPr/>
        </p:nvSpPr>
        <p:spPr>
          <a:xfrm flipH="1">
            <a:off x="4" y="4742125"/>
            <a:ext cx="9171896" cy="401370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0" name="Google Shape;1390;p16"/>
          <p:cNvSpPr/>
          <p:nvPr/>
        </p:nvSpPr>
        <p:spPr>
          <a:xfrm>
            <a:off x="-1085356" y="3050203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1" name="Google Shape;1391;p16"/>
          <p:cNvSpPr/>
          <p:nvPr/>
        </p:nvSpPr>
        <p:spPr>
          <a:xfrm>
            <a:off x="8170653" y="134724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2" name="Google Shape;1392;p16"/>
          <p:cNvSpPr/>
          <p:nvPr/>
        </p:nvSpPr>
        <p:spPr>
          <a:xfrm>
            <a:off x="8578545" y="1365053"/>
            <a:ext cx="1870648" cy="480927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309FC-8058-0C72-8E68-71308CCB33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9950" y="456184"/>
            <a:ext cx="2795588" cy="179387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962765A-3727-0015-9AFD-2AC1AE86E5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76412" y="2707175"/>
            <a:ext cx="2795588" cy="1793875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1EE253D-3DAA-9ED7-44A5-25CAD0CFD0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42008" y="2707175"/>
            <a:ext cx="2795588" cy="179387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58860A7-2277-4DA7-A960-2EB3502861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00447" y="468115"/>
            <a:ext cx="2795588" cy="1793875"/>
          </a:xfrm>
        </p:spPr>
        <p:txBody>
          <a:bodyPr/>
          <a:lstStyle/>
          <a:p>
            <a:endParaRPr lang="en-GB"/>
          </a:p>
        </p:txBody>
      </p:sp>
      <p:grpSp>
        <p:nvGrpSpPr>
          <p:cNvPr id="7" name="Google Shape;2720;p26">
            <a:extLst>
              <a:ext uri="{FF2B5EF4-FFF2-40B4-BE49-F238E27FC236}">
                <a16:creationId xmlns:a16="http://schemas.microsoft.com/office/drawing/2014/main" id="{2D7890EC-9B68-24AB-7237-6198478A9821}"/>
              </a:ext>
            </a:extLst>
          </p:cNvPr>
          <p:cNvGrpSpPr/>
          <p:nvPr userDrawn="1"/>
        </p:nvGrpSpPr>
        <p:grpSpPr>
          <a:xfrm>
            <a:off x="603314" y="125893"/>
            <a:ext cx="530275" cy="519850"/>
            <a:chOff x="4266075" y="3993475"/>
            <a:chExt cx="530275" cy="519850"/>
          </a:xfrm>
        </p:grpSpPr>
        <p:sp>
          <p:nvSpPr>
            <p:cNvPr id="8" name="Google Shape;2721;p26">
              <a:extLst>
                <a:ext uri="{FF2B5EF4-FFF2-40B4-BE49-F238E27FC236}">
                  <a16:creationId xmlns:a16="http://schemas.microsoft.com/office/drawing/2014/main" id="{1D25464C-AE6F-E84F-828D-4F1EC79393DE}"/>
                </a:ext>
              </a:extLst>
            </p:cNvPr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22;p26">
              <a:extLst>
                <a:ext uri="{FF2B5EF4-FFF2-40B4-BE49-F238E27FC236}">
                  <a16:creationId xmlns:a16="http://schemas.microsoft.com/office/drawing/2014/main" id="{FE5BA94D-F582-301D-39C6-3A0028F39BF2}"/>
                </a:ext>
              </a:extLst>
            </p:cNvPr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723;p26">
              <a:extLst>
                <a:ext uri="{FF2B5EF4-FFF2-40B4-BE49-F238E27FC236}">
                  <a16:creationId xmlns:a16="http://schemas.microsoft.com/office/drawing/2014/main" id="{DDDD8C65-59EB-4E46-60DB-0421455E76D1}"/>
                </a:ext>
              </a:extLst>
            </p:cNvPr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724;p26">
              <a:extLst>
                <a:ext uri="{FF2B5EF4-FFF2-40B4-BE49-F238E27FC236}">
                  <a16:creationId xmlns:a16="http://schemas.microsoft.com/office/drawing/2014/main" id="{C175730A-D8C6-D973-C0C5-F9AA35EB84BA}"/>
                </a:ext>
              </a:extLst>
            </p:cNvPr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25;p26">
              <a:extLst>
                <a:ext uri="{FF2B5EF4-FFF2-40B4-BE49-F238E27FC236}">
                  <a16:creationId xmlns:a16="http://schemas.microsoft.com/office/drawing/2014/main" id="{6D80CCE5-73DB-ABFD-954C-3F3EB4C274C5}"/>
                </a:ext>
              </a:extLst>
            </p:cNvPr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26;p26">
              <a:extLst>
                <a:ext uri="{FF2B5EF4-FFF2-40B4-BE49-F238E27FC236}">
                  <a16:creationId xmlns:a16="http://schemas.microsoft.com/office/drawing/2014/main" id="{5DB98178-147E-8623-30EC-C12ED233EFB8}"/>
                </a:ext>
              </a:extLst>
            </p:cNvPr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727;p26">
              <a:extLst>
                <a:ext uri="{FF2B5EF4-FFF2-40B4-BE49-F238E27FC236}">
                  <a16:creationId xmlns:a16="http://schemas.microsoft.com/office/drawing/2014/main" id="{D3A78587-C05E-9B22-066F-CD0277D4EC1E}"/>
                </a:ext>
              </a:extLst>
            </p:cNvPr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28;p26">
              <a:extLst>
                <a:ext uri="{FF2B5EF4-FFF2-40B4-BE49-F238E27FC236}">
                  <a16:creationId xmlns:a16="http://schemas.microsoft.com/office/drawing/2014/main" id="{03AC5256-F5DC-24F4-BC75-A581DDCA53D0}"/>
                </a:ext>
              </a:extLst>
            </p:cNvPr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29;p26">
              <a:extLst>
                <a:ext uri="{FF2B5EF4-FFF2-40B4-BE49-F238E27FC236}">
                  <a16:creationId xmlns:a16="http://schemas.microsoft.com/office/drawing/2014/main" id="{3A6CBF40-845A-859A-9C5F-1BC918574974}"/>
                </a:ext>
              </a:extLst>
            </p:cNvPr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30;p26">
              <a:extLst>
                <a:ext uri="{FF2B5EF4-FFF2-40B4-BE49-F238E27FC236}">
                  <a16:creationId xmlns:a16="http://schemas.microsoft.com/office/drawing/2014/main" id="{E413084B-E6DE-C813-2572-612B41E0CC9A}"/>
                </a:ext>
              </a:extLst>
            </p:cNvPr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31;p26">
              <a:extLst>
                <a:ext uri="{FF2B5EF4-FFF2-40B4-BE49-F238E27FC236}">
                  <a16:creationId xmlns:a16="http://schemas.microsoft.com/office/drawing/2014/main" id="{3785FDDD-A3A6-88B2-987A-E97872EBC6FE}"/>
                </a:ext>
              </a:extLst>
            </p:cNvPr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32;p26">
              <a:extLst>
                <a:ext uri="{FF2B5EF4-FFF2-40B4-BE49-F238E27FC236}">
                  <a16:creationId xmlns:a16="http://schemas.microsoft.com/office/drawing/2014/main" id="{49420AF3-98AB-FA8B-31A2-788A46B7F53F}"/>
                </a:ext>
              </a:extLst>
            </p:cNvPr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33;p26">
              <a:extLst>
                <a:ext uri="{FF2B5EF4-FFF2-40B4-BE49-F238E27FC236}">
                  <a16:creationId xmlns:a16="http://schemas.microsoft.com/office/drawing/2014/main" id="{97504EEE-8042-DCF7-8AEE-989B75E7400A}"/>
                </a:ext>
              </a:extLst>
            </p:cNvPr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34;p26">
              <a:extLst>
                <a:ext uri="{FF2B5EF4-FFF2-40B4-BE49-F238E27FC236}">
                  <a16:creationId xmlns:a16="http://schemas.microsoft.com/office/drawing/2014/main" id="{89831770-1941-095D-9543-A4AB72E09C24}"/>
                </a:ext>
              </a:extLst>
            </p:cNvPr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35;p26">
              <a:extLst>
                <a:ext uri="{FF2B5EF4-FFF2-40B4-BE49-F238E27FC236}">
                  <a16:creationId xmlns:a16="http://schemas.microsoft.com/office/drawing/2014/main" id="{46B67CA7-015B-3649-F310-A4F168BBC88C}"/>
                </a:ext>
              </a:extLst>
            </p:cNvPr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36;p26">
              <a:extLst>
                <a:ext uri="{FF2B5EF4-FFF2-40B4-BE49-F238E27FC236}">
                  <a16:creationId xmlns:a16="http://schemas.microsoft.com/office/drawing/2014/main" id="{9C1A5C3C-FC5A-8310-3546-79B8553F3B1A}"/>
                </a:ext>
              </a:extLst>
            </p:cNvPr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37;p26">
              <a:extLst>
                <a:ext uri="{FF2B5EF4-FFF2-40B4-BE49-F238E27FC236}">
                  <a16:creationId xmlns:a16="http://schemas.microsoft.com/office/drawing/2014/main" id="{8AF9DAA8-FE57-2931-BB36-5A13C6745CEC}"/>
                </a:ext>
              </a:extLst>
            </p:cNvPr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38;p26">
              <a:extLst>
                <a:ext uri="{FF2B5EF4-FFF2-40B4-BE49-F238E27FC236}">
                  <a16:creationId xmlns:a16="http://schemas.microsoft.com/office/drawing/2014/main" id="{9EC718DE-2A9E-64A9-F7F4-710987061710}"/>
                </a:ext>
              </a:extLst>
            </p:cNvPr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39;p26">
              <a:extLst>
                <a:ext uri="{FF2B5EF4-FFF2-40B4-BE49-F238E27FC236}">
                  <a16:creationId xmlns:a16="http://schemas.microsoft.com/office/drawing/2014/main" id="{E3CBFDCC-609A-7313-8CA9-AF6EF7B98D2C}"/>
                </a:ext>
              </a:extLst>
            </p:cNvPr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40;p26">
              <a:extLst>
                <a:ext uri="{FF2B5EF4-FFF2-40B4-BE49-F238E27FC236}">
                  <a16:creationId xmlns:a16="http://schemas.microsoft.com/office/drawing/2014/main" id="{9F55D912-F589-D103-D419-D9B92D4B0319}"/>
                </a:ext>
              </a:extLst>
            </p:cNvPr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41;p26">
              <a:extLst>
                <a:ext uri="{FF2B5EF4-FFF2-40B4-BE49-F238E27FC236}">
                  <a16:creationId xmlns:a16="http://schemas.microsoft.com/office/drawing/2014/main" id="{8A1A6115-4B0B-27CE-07C1-A40178F52AAF}"/>
                </a:ext>
              </a:extLst>
            </p:cNvPr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42;p26">
              <a:extLst>
                <a:ext uri="{FF2B5EF4-FFF2-40B4-BE49-F238E27FC236}">
                  <a16:creationId xmlns:a16="http://schemas.microsoft.com/office/drawing/2014/main" id="{811C8B14-FF02-DDC2-248F-C8B3EE246824}"/>
                </a:ext>
              </a:extLst>
            </p:cNvPr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43;p26">
              <a:extLst>
                <a:ext uri="{FF2B5EF4-FFF2-40B4-BE49-F238E27FC236}">
                  <a16:creationId xmlns:a16="http://schemas.microsoft.com/office/drawing/2014/main" id="{62B41A9A-4C43-976C-CB42-9F73ED0A7492}"/>
                </a:ext>
              </a:extLst>
            </p:cNvPr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44;p26">
              <a:extLst>
                <a:ext uri="{FF2B5EF4-FFF2-40B4-BE49-F238E27FC236}">
                  <a16:creationId xmlns:a16="http://schemas.microsoft.com/office/drawing/2014/main" id="{12210442-E147-6AE3-D0E3-A73BBC1CBD1E}"/>
                </a:ext>
              </a:extLst>
            </p:cNvPr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45;p26">
              <a:extLst>
                <a:ext uri="{FF2B5EF4-FFF2-40B4-BE49-F238E27FC236}">
                  <a16:creationId xmlns:a16="http://schemas.microsoft.com/office/drawing/2014/main" id="{2A605F84-FB23-C909-9166-7C339B31042F}"/>
                </a:ext>
              </a:extLst>
            </p:cNvPr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46;p26">
              <a:extLst>
                <a:ext uri="{FF2B5EF4-FFF2-40B4-BE49-F238E27FC236}">
                  <a16:creationId xmlns:a16="http://schemas.microsoft.com/office/drawing/2014/main" id="{8E29BDC9-E1D7-841F-50FF-719A8EA3B62A}"/>
                </a:ext>
              </a:extLst>
            </p:cNvPr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2747;p26">
            <a:extLst>
              <a:ext uri="{FF2B5EF4-FFF2-40B4-BE49-F238E27FC236}">
                <a16:creationId xmlns:a16="http://schemas.microsoft.com/office/drawing/2014/main" id="{67170DE9-773C-D22E-34EF-80AA9B5EF914}"/>
              </a:ext>
            </a:extLst>
          </p:cNvPr>
          <p:cNvGrpSpPr/>
          <p:nvPr userDrawn="1"/>
        </p:nvGrpSpPr>
        <p:grpSpPr>
          <a:xfrm rot="-4073722">
            <a:off x="8300341" y="4180185"/>
            <a:ext cx="545876" cy="538551"/>
            <a:chOff x="4871975" y="3993475"/>
            <a:chExt cx="545875" cy="538550"/>
          </a:xfrm>
        </p:grpSpPr>
        <p:sp>
          <p:nvSpPr>
            <p:cNvPr id="35" name="Google Shape;2748;p26">
              <a:extLst>
                <a:ext uri="{FF2B5EF4-FFF2-40B4-BE49-F238E27FC236}">
                  <a16:creationId xmlns:a16="http://schemas.microsoft.com/office/drawing/2014/main" id="{EA0BD56A-6FE6-4821-0AC1-5BFF8B1BFC3B}"/>
                </a:ext>
              </a:extLst>
            </p:cNvPr>
            <p:cNvSpPr/>
            <p:nvPr/>
          </p:nvSpPr>
          <p:spPr>
            <a:xfrm>
              <a:off x="4957050" y="4138725"/>
              <a:ext cx="304600" cy="305000"/>
            </a:xfrm>
            <a:custGeom>
              <a:avLst/>
              <a:gdLst/>
              <a:ahLst/>
              <a:cxnLst/>
              <a:rect l="l" t="t" r="r" b="b"/>
              <a:pathLst>
                <a:path w="12184" h="12200" extrusionOk="0">
                  <a:moveTo>
                    <a:pt x="6084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084" y="12199"/>
                  </a:cubicBezTo>
                  <a:cubicBezTo>
                    <a:pt x="9452" y="12199"/>
                    <a:pt x="12183" y="9468"/>
                    <a:pt x="12183" y="6100"/>
                  </a:cubicBezTo>
                  <a:cubicBezTo>
                    <a:pt x="12183" y="2732"/>
                    <a:pt x="9452" y="1"/>
                    <a:pt x="60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49;p26">
              <a:extLst>
                <a:ext uri="{FF2B5EF4-FFF2-40B4-BE49-F238E27FC236}">
                  <a16:creationId xmlns:a16="http://schemas.microsoft.com/office/drawing/2014/main" id="{C85F1FEF-689E-9327-405C-B579473C9F4B}"/>
                </a:ext>
              </a:extLst>
            </p:cNvPr>
            <p:cNvSpPr/>
            <p:nvPr/>
          </p:nvSpPr>
          <p:spPr>
            <a:xfrm>
              <a:off x="4901025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6" y="2406"/>
                  </a:moveTo>
                  <a:cubicBezTo>
                    <a:pt x="199" y="2409"/>
                    <a:pt x="204" y="2411"/>
                    <a:pt x="210" y="2413"/>
                  </a:cubicBezTo>
                  <a:lnTo>
                    <a:pt x="210" y="2413"/>
                  </a:lnTo>
                  <a:cubicBezTo>
                    <a:pt x="205" y="2410"/>
                    <a:pt x="200" y="2408"/>
                    <a:pt x="196" y="2406"/>
                  </a:cubicBezTo>
                  <a:close/>
                  <a:moveTo>
                    <a:pt x="3548" y="0"/>
                  </a:moveTo>
                  <a:cubicBezTo>
                    <a:pt x="2960" y="428"/>
                    <a:pt x="2650" y="1017"/>
                    <a:pt x="2324" y="1653"/>
                  </a:cubicBezTo>
                  <a:cubicBezTo>
                    <a:pt x="2061" y="2128"/>
                    <a:pt x="1814" y="2618"/>
                    <a:pt x="1405" y="3042"/>
                  </a:cubicBezTo>
                  <a:cubicBezTo>
                    <a:pt x="1209" y="2814"/>
                    <a:pt x="1064" y="2650"/>
                    <a:pt x="899" y="2489"/>
                  </a:cubicBezTo>
                  <a:cubicBezTo>
                    <a:pt x="525" y="2112"/>
                    <a:pt x="339" y="2037"/>
                    <a:pt x="232" y="2037"/>
                  </a:cubicBezTo>
                  <a:cubicBezTo>
                    <a:pt x="186" y="2037"/>
                    <a:pt x="155" y="2051"/>
                    <a:pt x="130" y="2061"/>
                  </a:cubicBezTo>
                  <a:cubicBezTo>
                    <a:pt x="67" y="2096"/>
                    <a:pt x="0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96" y="2404"/>
                    <a:pt x="257" y="2415"/>
                    <a:pt x="230" y="2415"/>
                  </a:cubicBezTo>
                  <a:cubicBezTo>
                    <a:pt x="222" y="2415"/>
                    <a:pt x="215" y="2415"/>
                    <a:pt x="210" y="2413"/>
                  </a:cubicBezTo>
                  <a:lnTo>
                    <a:pt x="210" y="2413"/>
                  </a:lnTo>
                  <a:cubicBezTo>
                    <a:pt x="286" y="2455"/>
                    <a:pt x="470" y="2597"/>
                    <a:pt x="636" y="2763"/>
                  </a:cubicBezTo>
                  <a:cubicBezTo>
                    <a:pt x="832" y="2960"/>
                    <a:pt x="997" y="3124"/>
                    <a:pt x="1244" y="3450"/>
                  </a:cubicBezTo>
                  <a:lnTo>
                    <a:pt x="1374" y="3615"/>
                  </a:lnTo>
                  <a:lnTo>
                    <a:pt x="1519" y="3470"/>
                  </a:lnTo>
                  <a:cubicBezTo>
                    <a:pt x="2061" y="2960"/>
                    <a:pt x="2355" y="2391"/>
                    <a:pt x="2650" y="1818"/>
                  </a:cubicBezTo>
                  <a:cubicBezTo>
                    <a:pt x="2960" y="1229"/>
                    <a:pt x="3254" y="687"/>
                    <a:pt x="3760" y="310"/>
                  </a:cubicBezTo>
                  <a:lnTo>
                    <a:pt x="35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750;p26">
              <a:extLst>
                <a:ext uri="{FF2B5EF4-FFF2-40B4-BE49-F238E27FC236}">
                  <a16:creationId xmlns:a16="http://schemas.microsoft.com/office/drawing/2014/main" id="{5D7BBB1F-8F19-C429-E29B-4E05829C3D78}"/>
                </a:ext>
              </a:extLst>
            </p:cNvPr>
            <p:cNvSpPr/>
            <p:nvPr/>
          </p:nvSpPr>
          <p:spPr>
            <a:xfrm>
              <a:off x="4950875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80" y="0"/>
                  </a:moveTo>
                  <a:cubicBezTo>
                    <a:pt x="3289" y="408"/>
                    <a:pt x="2685" y="554"/>
                    <a:pt x="2045" y="718"/>
                  </a:cubicBezTo>
                  <a:cubicBezTo>
                    <a:pt x="1425" y="864"/>
                    <a:pt x="801" y="1013"/>
                    <a:pt x="181" y="1421"/>
                  </a:cubicBezTo>
                  <a:lnTo>
                    <a:pt x="0" y="1519"/>
                  </a:lnTo>
                  <a:lnTo>
                    <a:pt x="134" y="1700"/>
                  </a:lnTo>
                  <a:cubicBezTo>
                    <a:pt x="393" y="2010"/>
                    <a:pt x="506" y="2206"/>
                    <a:pt x="656" y="2434"/>
                  </a:cubicBezTo>
                  <a:cubicBezTo>
                    <a:pt x="769" y="2649"/>
                    <a:pt x="883" y="2893"/>
                    <a:pt x="883" y="2944"/>
                  </a:cubicBezTo>
                  <a:cubicBezTo>
                    <a:pt x="883" y="2924"/>
                    <a:pt x="899" y="2877"/>
                    <a:pt x="950" y="2826"/>
                  </a:cubicBezTo>
                  <a:cubicBezTo>
                    <a:pt x="997" y="2795"/>
                    <a:pt x="1048" y="2795"/>
                    <a:pt x="1095" y="2795"/>
                  </a:cubicBezTo>
                  <a:lnTo>
                    <a:pt x="966" y="3156"/>
                  </a:lnTo>
                  <a:cubicBezTo>
                    <a:pt x="998" y="3169"/>
                    <a:pt x="1027" y="3175"/>
                    <a:pt x="1054" y="3175"/>
                  </a:cubicBezTo>
                  <a:cubicBezTo>
                    <a:pt x="1123" y="3175"/>
                    <a:pt x="1176" y="3137"/>
                    <a:pt x="1213" y="3089"/>
                  </a:cubicBezTo>
                  <a:cubicBezTo>
                    <a:pt x="1260" y="3022"/>
                    <a:pt x="1358" y="2909"/>
                    <a:pt x="966" y="2257"/>
                  </a:cubicBezTo>
                  <a:cubicBezTo>
                    <a:pt x="852" y="2041"/>
                    <a:pt x="738" y="1864"/>
                    <a:pt x="557" y="1617"/>
                  </a:cubicBezTo>
                  <a:cubicBezTo>
                    <a:pt x="1079" y="1339"/>
                    <a:pt x="1621" y="1209"/>
                    <a:pt x="2143" y="1080"/>
                  </a:cubicBezTo>
                  <a:cubicBezTo>
                    <a:pt x="2830" y="915"/>
                    <a:pt x="3470" y="750"/>
                    <a:pt x="4023" y="275"/>
                  </a:cubicBezTo>
                  <a:lnTo>
                    <a:pt x="3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751;p26">
              <a:extLst>
                <a:ext uri="{FF2B5EF4-FFF2-40B4-BE49-F238E27FC236}">
                  <a16:creationId xmlns:a16="http://schemas.microsoft.com/office/drawing/2014/main" id="{296A19E5-2E33-438F-CFC8-4698C508C82B}"/>
                </a:ext>
              </a:extLst>
            </p:cNvPr>
            <p:cNvSpPr/>
            <p:nvPr/>
          </p:nvSpPr>
          <p:spPr>
            <a:xfrm>
              <a:off x="4877275" y="4115200"/>
              <a:ext cx="326675" cy="174300"/>
            </a:xfrm>
            <a:custGeom>
              <a:avLst/>
              <a:gdLst/>
              <a:ahLst/>
              <a:cxnLst/>
              <a:rect l="l" t="t" r="r" b="b"/>
              <a:pathLst>
                <a:path w="13067" h="6972" extrusionOk="0">
                  <a:moveTo>
                    <a:pt x="7809" y="0"/>
                  </a:moveTo>
                  <a:cubicBezTo>
                    <a:pt x="6442" y="0"/>
                    <a:pt x="5056" y="406"/>
                    <a:pt x="3843" y="1252"/>
                  </a:cubicBezTo>
                  <a:cubicBezTo>
                    <a:pt x="1916" y="2594"/>
                    <a:pt x="36" y="4800"/>
                    <a:pt x="0" y="6959"/>
                  </a:cubicBezTo>
                  <a:cubicBezTo>
                    <a:pt x="156" y="6968"/>
                    <a:pt x="318" y="6972"/>
                    <a:pt x="485" y="6972"/>
                  </a:cubicBezTo>
                  <a:cubicBezTo>
                    <a:pt x="2420" y="6972"/>
                    <a:pt x="5026" y="6393"/>
                    <a:pt x="6590" y="5895"/>
                  </a:cubicBezTo>
                  <a:cubicBezTo>
                    <a:pt x="9161" y="5079"/>
                    <a:pt x="11073" y="3819"/>
                    <a:pt x="13066" y="2480"/>
                  </a:cubicBezTo>
                  <a:cubicBezTo>
                    <a:pt x="11750" y="861"/>
                    <a:pt x="9800" y="0"/>
                    <a:pt x="7809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752;p26">
              <a:extLst>
                <a:ext uri="{FF2B5EF4-FFF2-40B4-BE49-F238E27FC236}">
                  <a16:creationId xmlns:a16="http://schemas.microsoft.com/office/drawing/2014/main" id="{827FAD75-1B71-81D3-6A8C-CCA659071476}"/>
                </a:ext>
              </a:extLst>
            </p:cNvPr>
            <p:cNvSpPr/>
            <p:nvPr/>
          </p:nvSpPr>
          <p:spPr>
            <a:xfrm>
              <a:off x="5076850" y="4203675"/>
              <a:ext cx="213850" cy="310625"/>
            </a:xfrm>
            <a:custGeom>
              <a:avLst/>
              <a:gdLst/>
              <a:ahLst/>
              <a:cxnLst/>
              <a:rect l="l" t="t" r="r" b="b"/>
              <a:pathLst>
                <a:path w="8554" h="12425" extrusionOk="0">
                  <a:moveTo>
                    <a:pt x="6065" y="1"/>
                  </a:moveTo>
                  <a:cubicBezTo>
                    <a:pt x="4479" y="1818"/>
                    <a:pt x="2991" y="3553"/>
                    <a:pt x="1865" y="6006"/>
                  </a:cubicBezTo>
                  <a:cubicBezTo>
                    <a:pt x="1111" y="7607"/>
                    <a:pt x="114" y="10437"/>
                    <a:pt x="1" y="12400"/>
                  </a:cubicBezTo>
                  <a:cubicBezTo>
                    <a:pt x="146" y="12416"/>
                    <a:pt x="293" y="12424"/>
                    <a:pt x="441" y="12424"/>
                  </a:cubicBezTo>
                  <a:cubicBezTo>
                    <a:pt x="2466" y="12424"/>
                    <a:pt x="4668" y="10924"/>
                    <a:pt x="6131" y="9307"/>
                  </a:cubicBezTo>
                  <a:cubicBezTo>
                    <a:pt x="8553" y="6611"/>
                    <a:pt x="8486" y="2552"/>
                    <a:pt x="6065" y="1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753;p26">
              <a:extLst>
                <a:ext uri="{FF2B5EF4-FFF2-40B4-BE49-F238E27FC236}">
                  <a16:creationId xmlns:a16="http://schemas.microsoft.com/office/drawing/2014/main" id="{AE4A9D11-3621-8674-6DF8-8B4CE651071D}"/>
                </a:ext>
              </a:extLst>
            </p:cNvPr>
            <p:cNvSpPr/>
            <p:nvPr/>
          </p:nvSpPr>
          <p:spPr>
            <a:xfrm>
              <a:off x="53148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1" y="1765"/>
                  </a:moveTo>
                  <a:cubicBezTo>
                    <a:pt x="2826" y="1765"/>
                    <a:pt x="3049" y="1834"/>
                    <a:pt x="3239" y="1927"/>
                  </a:cubicBezTo>
                  <a:cubicBezTo>
                    <a:pt x="3090" y="2108"/>
                    <a:pt x="2878" y="2273"/>
                    <a:pt x="2713" y="2304"/>
                  </a:cubicBezTo>
                  <a:cubicBezTo>
                    <a:pt x="2701" y="2308"/>
                    <a:pt x="2683" y="2312"/>
                    <a:pt x="2662" y="2312"/>
                  </a:cubicBezTo>
                  <a:cubicBezTo>
                    <a:pt x="2597" y="2312"/>
                    <a:pt x="2501" y="2274"/>
                    <a:pt x="2454" y="2076"/>
                  </a:cubicBezTo>
                  <a:cubicBezTo>
                    <a:pt x="2387" y="1849"/>
                    <a:pt x="2469" y="1813"/>
                    <a:pt x="2501" y="1798"/>
                  </a:cubicBezTo>
                  <a:cubicBezTo>
                    <a:pt x="2542" y="1775"/>
                    <a:pt x="2597" y="1765"/>
                    <a:pt x="2661" y="1765"/>
                  </a:cubicBezTo>
                  <a:close/>
                  <a:moveTo>
                    <a:pt x="2257" y="0"/>
                  </a:moveTo>
                  <a:lnTo>
                    <a:pt x="2222" y="243"/>
                  </a:lnTo>
                  <a:cubicBezTo>
                    <a:pt x="2764" y="310"/>
                    <a:pt x="3415" y="868"/>
                    <a:pt x="3435" y="1456"/>
                  </a:cubicBezTo>
                  <a:cubicBezTo>
                    <a:pt x="3435" y="1535"/>
                    <a:pt x="3415" y="1617"/>
                    <a:pt x="3368" y="1700"/>
                  </a:cubicBezTo>
                  <a:cubicBezTo>
                    <a:pt x="3142" y="1599"/>
                    <a:pt x="2873" y="1520"/>
                    <a:pt x="2649" y="1520"/>
                  </a:cubicBezTo>
                  <a:cubicBezTo>
                    <a:pt x="2551" y="1520"/>
                    <a:pt x="2461" y="1535"/>
                    <a:pt x="2387" y="1570"/>
                  </a:cubicBezTo>
                  <a:cubicBezTo>
                    <a:pt x="2273" y="1633"/>
                    <a:pt x="2108" y="1782"/>
                    <a:pt x="2206" y="2143"/>
                  </a:cubicBezTo>
                  <a:cubicBezTo>
                    <a:pt x="2302" y="2499"/>
                    <a:pt x="2535" y="2556"/>
                    <a:pt x="2678" y="2556"/>
                  </a:cubicBezTo>
                  <a:cubicBezTo>
                    <a:pt x="2705" y="2556"/>
                    <a:pt x="2729" y="2554"/>
                    <a:pt x="2748" y="2551"/>
                  </a:cubicBezTo>
                  <a:cubicBezTo>
                    <a:pt x="2991" y="2516"/>
                    <a:pt x="3270" y="2304"/>
                    <a:pt x="3451" y="2045"/>
                  </a:cubicBezTo>
                  <a:cubicBezTo>
                    <a:pt x="3513" y="2092"/>
                    <a:pt x="3564" y="2124"/>
                    <a:pt x="3596" y="2175"/>
                  </a:cubicBezTo>
                  <a:cubicBezTo>
                    <a:pt x="3792" y="2438"/>
                    <a:pt x="3827" y="2697"/>
                    <a:pt x="3710" y="2975"/>
                  </a:cubicBezTo>
                  <a:cubicBezTo>
                    <a:pt x="3533" y="3383"/>
                    <a:pt x="2991" y="3713"/>
                    <a:pt x="2485" y="3760"/>
                  </a:cubicBezTo>
                  <a:cubicBezTo>
                    <a:pt x="2457" y="3762"/>
                    <a:pt x="2425" y="3763"/>
                    <a:pt x="2389" y="3763"/>
                  </a:cubicBezTo>
                  <a:cubicBezTo>
                    <a:pt x="1911" y="3763"/>
                    <a:pt x="818" y="3566"/>
                    <a:pt x="409" y="3171"/>
                  </a:cubicBezTo>
                  <a:cubicBezTo>
                    <a:pt x="295" y="3073"/>
                    <a:pt x="244" y="2960"/>
                    <a:pt x="244" y="2861"/>
                  </a:cubicBezTo>
                  <a:lnTo>
                    <a:pt x="1" y="2846"/>
                  </a:lnTo>
                  <a:lnTo>
                    <a:pt x="1" y="2846"/>
                  </a:lnTo>
                  <a:cubicBezTo>
                    <a:pt x="1" y="3026"/>
                    <a:pt x="63" y="3203"/>
                    <a:pt x="228" y="3352"/>
                  </a:cubicBezTo>
                  <a:cubicBezTo>
                    <a:pt x="715" y="3809"/>
                    <a:pt x="1899" y="4011"/>
                    <a:pt x="2402" y="4011"/>
                  </a:cubicBezTo>
                  <a:cubicBezTo>
                    <a:pt x="2439" y="4011"/>
                    <a:pt x="2472" y="4010"/>
                    <a:pt x="2501" y="4007"/>
                  </a:cubicBezTo>
                  <a:cubicBezTo>
                    <a:pt x="3105" y="3956"/>
                    <a:pt x="3729" y="3564"/>
                    <a:pt x="3941" y="3073"/>
                  </a:cubicBezTo>
                  <a:cubicBezTo>
                    <a:pt x="4055" y="2830"/>
                    <a:pt x="4122" y="2453"/>
                    <a:pt x="3792" y="2025"/>
                  </a:cubicBezTo>
                  <a:cubicBezTo>
                    <a:pt x="3761" y="1963"/>
                    <a:pt x="3678" y="1896"/>
                    <a:pt x="3580" y="1829"/>
                  </a:cubicBezTo>
                  <a:cubicBezTo>
                    <a:pt x="3647" y="1700"/>
                    <a:pt x="3678" y="1570"/>
                    <a:pt x="3678" y="1456"/>
                  </a:cubicBezTo>
                  <a:cubicBezTo>
                    <a:pt x="3663" y="734"/>
                    <a:pt x="2893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754;p26">
              <a:extLst>
                <a:ext uri="{FF2B5EF4-FFF2-40B4-BE49-F238E27FC236}">
                  <a16:creationId xmlns:a16="http://schemas.microsoft.com/office/drawing/2014/main" id="{D57D262B-591C-E68A-B682-8D52AADCD8D9}"/>
                </a:ext>
              </a:extLst>
            </p:cNvPr>
            <p:cNvSpPr/>
            <p:nvPr/>
          </p:nvSpPr>
          <p:spPr>
            <a:xfrm>
              <a:off x="5363000" y="4040175"/>
              <a:ext cx="15325" cy="11875"/>
            </a:xfrm>
            <a:custGeom>
              <a:avLst/>
              <a:gdLst/>
              <a:ahLst/>
              <a:cxnLst/>
              <a:rect l="l" t="t" r="r" b="b"/>
              <a:pathLst>
                <a:path w="613" h="475" extrusionOk="0">
                  <a:moveTo>
                    <a:pt x="296" y="1"/>
                  </a:moveTo>
                  <a:cubicBezTo>
                    <a:pt x="218" y="1"/>
                    <a:pt x="142" y="39"/>
                    <a:pt x="98" y="132"/>
                  </a:cubicBezTo>
                  <a:cubicBezTo>
                    <a:pt x="1" y="318"/>
                    <a:pt x="165" y="474"/>
                    <a:pt x="325" y="474"/>
                  </a:cubicBezTo>
                  <a:cubicBezTo>
                    <a:pt x="404" y="474"/>
                    <a:pt x="481" y="436"/>
                    <a:pt x="526" y="343"/>
                  </a:cubicBezTo>
                  <a:cubicBezTo>
                    <a:pt x="612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755;p26">
              <a:extLst>
                <a:ext uri="{FF2B5EF4-FFF2-40B4-BE49-F238E27FC236}">
                  <a16:creationId xmlns:a16="http://schemas.microsoft.com/office/drawing/2014/main" id="{2B6A243F-A59D-18E1-D1E7-26B1F5426194}"/>
                </a:ext>
              </a:extLst>
            </p:cNvPr>
            <p:cNvSpPr/>
            <p:nvPr/>
          </p:nvSpPr>
          <p:spPr>
            <a:xfrm>
              <a:off x="5176150" y="4086900"/>
              <a:ext cx="174600" cy="151500"/>
            </a:xfrm>
            <a:custGeom>
              <a:avLst/>
              <a:gdLst/>
              <a:ahLst/>
              <a:cxnLst/>
              <a:rect l="l" t="t" r="r" b="b"/>
              <a:pathLst>
                <a:path w="6984" h="6060" extrusionOk="0">
                  <a:moveTo>
                    <a:pt x="3683" y="1"/>
                  </a:moveTo>
                  <a:cubicBezTo>
                    <a:pt x="2989" y="1"/>
                    <a:pt x="2275" y="231"/>
                    <a:pt x="1669" y="700"/>
                  </a:cubicBezTo>
                  <a:cubicBezTo>
                    <a:pt x="295" y="1779"/>
                    <a:pt x="1" y="3691"/>
                    <a:pt x="1013" y="4966"/>
                  </a:cubicBezTo>
                  <a:cubicBezTo>
                    <a:pt x="1572" y="5690"/>
                    <a:pt x="2420" y="6059"/>
                    <a:pt x="3299" y="6059"/>
                  </a:cubicBezTo>
                  <a:cubicBezTo>
                    <a:pt x="3994" y="6059"/>
                    <a:pt x="4709" y="5828"/>
                    <a:pt x="5315" y="5359"/>
                  </a:cubicBezTo>
                  <a:cubicBezTo>
                    <a:pt x="6689" y="4279"/>
                    <a:pt x="6983" y="2368"/>
                    <a:pt x="5970" y="1092"/>
                  </a:cubicBezTo>
                  <a:cubicBezTo>
                    <a:pt x="5413" y="371"/>
                    <a:pt x="4564" y="1"/>
                    <a:pt x="36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756;p26">
              <a:extLst>
                <a:ext uri="{FF2B5EF4-FFF2-40B4-BE49-F238E27FC236}">
                  <a16:creationId xmlns:a16="http://schemas.microsoft.com/office/drawing/2014/main" id="{653A03A6-03EF-33B8-96BC-EA3E232EC7EA}"/>
                </a:ext>
              </a:extLst>
            </p:cNvPr>
            <p:cNvSpPr/>
            <p:nvPr/>
          </p:nvSpPr>
          <p:spPr>
            <a:xfrm>
              <a:off x="4871975" y="4079200"/>
              <a:ext cx="345125" cy="139300"/>
            </a:xfrm>
            <a:custGeom>
              <a:avLst/>
              <a:gdLst/>
              <a:ahLst/>
              <a:cxnLst/>
              <a:rect l="l" t="t" r="r" b="b"/>
              <a:pathLst>
                <a:path w="13805" h="5572" extrusionOk="0">
                  <a:moveTo>
                    <a:pt x="7486" y="1"/>
                  </a:moveTo>
                  <a:cubicBezTo>
                    <a:pt x="6781" y="1"/>
                    <a:pt x="6061" y="109"/>
                    <a:pt x="5350" y="337"/>
                  </a:cubicBezTo>
                  <a:cubicBezTo>
                    <a:pt x="3125" y="1039"/>
                    <a:pt x="656" y="2594"/>
                    <a:pt x="0" y="4654"/>
                  </a:cubicBezTo>
                  <a:cubicBezTo>
                    <a:pt x="1741" y="5301"/>
                    <a:pt x="4494" y="5572"/>
                    <a:pt x="6284" y="5572"/>
                  </a:cubicBezTo>
                  <a:cubicBezTo>
                    <a:pt x="6395" y="5572"/>
                    <a:pt x="6503" y="5571"/>
                    <a:pt x="6606" y="5569"/>
                  </a:cubicBezTo>
                  <a:cubicBezTo>
                    <a:pt x="9306" y="5553"/>
                    <a:pt x="11512" y="4901"/>
                    <a:pt x="13804" y="4215"/>
                  </a:cubicBezTo>
                  <a:cubicBezTo>
                    <a:pt x="12750" y="1625"/>
                    <a:pt x="10220" y="1"/>
                    <a:pt x="7486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757;p26">
              <a:extLst>
                <a:ext uri="{FF2B5EF4-FFF2-40B4-BE49-F238E27FC236}">
                  <a16:creationId xmlns:a16="http://schemas.microsoft.com/office/drawing/2014/main" id="{979FE64E-848C-861D-C434-4C8129494225}"/>
                </a:ext>
              </a:extLst>
            </p:cNvPr>
            <p:cNvSpPr/>
            <p:nvPr/>
          </p:nvSpPr>
          <p:spPr>
            <a:xfrm>
              <a:off x="5175750" y="4186125"/>
              <a:ext cx="171350" cy="345900"/>
            </a:xfrm>
            <a:custGeom>
              <a:avLst/>
              <a:gdLst/>
              <a:ahLst/>
              <a:cxnLst/>
              <a:rect l="l" t="t" r="r" b="b"/>
              <a:pathLst>
                <a:path w="6854" h="13836" extrusionOk="0">
                  <a:moveTo>
                    <a:pt x="1653" y="0"/>
                  </a:moveTo>
                  <a:cubicBezTo>
                    <a:pt x="1571" y="279"/>
                    <a:pt x="1489" y="573"/>
                    <a:pt x="1390" y="852"/>
                  </a:cubicBezTo>
                  <a:cubicBezTo>
                    <a:pt x="1029" y="2061"/>
                    <a:pt x="656" y="3305"/>
                    <a:pt x="476" y="4565"/>
                  </a:cubicBezTo>
                  <a:cubicBezTo>
                    <a:pt x="1" y="7866"/>
                    <a:pt x="244" y="11269"/>
                    <a:pt x="1147" y="13836"/>
                  </a:cubicBezTo>
                  <a:cubicBezTo>
                    <a:pt x="2960" y="13184"/>
                    <a:pt x="4483" y="11285"/>
                    <a:pt x="5300" y="9373"/>
                  </a:cubicBezTo>
                  <a:cubicBezTo>
                    <a:pt x="6854" y="5727"/>
                    <a:pt x="5217" y="1539"/>
                    <a:pt x="1653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758;p26">
              <a:extLst>
                <a:ext uri="{FF2B5EF4-FFF2-40B4-BE49-F238E27FC236}">
                  <a16:creationId xmlns:a16="http://schemas.microsoft.com/office/drawing/2014/main" id="{71930F49-B3C2-C3FB-8F36-F076D41C40CD}"/>
                </a:ext>
              </a:extLst>
            </p:cNvPr>
            <p:cNvSpPr/>
            <p:nvPr/>
          </p:nvSpPr>
          <p:spPr>
            <a:xfrm>
              <a:off x="5216200" y="4231025"/>
              <a:ext cx="45450" cy="40200"/>
            </a:xfrm>
            <a:custGeom>
              <a:avLst/>
              <a:gdLst/>
              <a:ahLst/>
              <a:cxnLst/>
              <a:rect l="l" t="t" r="r" b="b"/>
              <a:pathLst>
                <a:path w="1818" h="1608" extrusionOk="0">
                  <a:moveTo>
                    <a:pt x="806" y="1"/>
                  </a:moveTo>
                  <a:cubicBezTo>
                    <a:pt x="542" y="1"/>
                    <a:pt x="292" y="123"/>
                    <a:pt x="134" y="379"/>
                  </a:cubicBezTo>
                  <a:cubicBezTo>
                    <a:pt x="35" y="559"/>
                    <a:pt x="0" y="771"/>
                    <a:pt x="51" y="968"/>
                  </a:cubicBezTo>
                  <a:cubicBezTo>
                    <a:pt x="126" y="1253"/>
                    <a:pt x="309" y="1399"/>
                    <a:pt x="539" y="1509"/>
                  </a:cubicBezTo>
                  <a:lnTo>
                    <a:pt x="539" y="1509"/>
                  </a:lnTo>
                  <a:cubicBezTo>
                    <a:pt x="666" y="1575"/>
                    <a:pt x="802" y="1608"/>
                    <a:pt x="937" y="1608"/>
                  </a:cubicBezTo>
                  <a:cubicBezTo>
                    <a:pt x="1194" y="1608"/>
                    <a:pt x="1441" y="1487"/>
                    <a:pt x="1590" y="1246"/>
                  </a:cubicBezTo>
                  <a:cubicBezTo>
                    <a:pt x="1817" y="854"/>
                    <a:pt x="1668" y="414"/>
                    <a:pt x="1327" y="167"/>
                  </a:cubicBezTo>
                  <a:cubicBezTo>
                    <a:pt x="1295" y="135"/>
                    <a:pt x="1260" y="120"/>
                    <a:pt x="1229" y="104"/>
                  </a:cubicBezTo>
                  <a:cubicBezTo>
                    <a:pt x="1092" y="36"/>
                    <a:pt x="947" y="1"/>
                    <a:pt x="8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759;p26">
              <a:extLst>
                <a:ext uri="{FF2B5EF4-FFF2-40B4-BE49-F238E27FC236}">
                  <a16:creationId xmlns:a16="http://schemas.microsoft.com/office/drawing/2014/main" id="{164CE15E-7B4D-DB68-B63A-E02E647B5E20}"/>
                </a:ext>
              </a:extLst>
            </p:cNvPr>
            <p:cNvSpPr/>
            <p:nvPr/>
          </p:nvSpPr>
          <p:spPr>
            <a:xfrm>
              <a:off x="5252600" y="4282900"/>
              <a:ext cx="49475" cy="48525"/>
            </a:xfrm>
            <a:custGeom>
              <a:avLst/>
              <a:gdLst/>
              <a:ahLst/>
              <a:cxnLst/>
              <a:rect l="l" t="t" r="r" b="b"/>
              <a:pathLst>
                <a:path w="1979" h="1941" extrusionOk="0">
                  <a:moveTo>
                    <a:pt x="990" y="0"/>
                  </a:moveTo>
                  <a:cubicBezTo>
                    <a:pt x="922" y="0"/>
                    <a:pt x="854" y="8"/>
                    <a:pt x="785" y="23"/>
                  </a:cubicBezTo>
                  <a:cubicBezTo>
                    <a:pt x="263" y="137"/>
                    <a:pt x="0" y="643"/>
                    <a:pt x="83" y="1134"/>
                  </a:cubicBezTo>
                  <a:cubicBezTo>
                    <a:pt x="98" y="1169"/>
                    <a:pt x="98" y="1185"/>
                    <a:pt x="98" y="1216"/>
                  </a:cubicBezTo>
                  <a:cubicBezTo>
                    <a:pt x="242" y="1629"/>
                    <a:pt x="580" y="1941"/>
                    <a:pt x="1012" y="1941"/>
                  </a:cubicBezTo>
                  <a:cubicBezTo>
                    <a:pt x="1077" y="1941"/>
                    <a:pt x="1144" y="1934"/>
                    <a:pt x="1213" y="1919"/>
                  </a:cubicBezTo>
                  <a:cubicBezTo>
                    <a:pt x="1735" y="1805"/>
                    <a:pt x="1978" y="1330"/>
                    <a:pt x="1916" y="824"/>
                  </a:cubicBezTo>
                  <a:cubicBezTo>
                    <a:pt x="1916" y="792"/>
                    <a:pt x="1916" y="757"/>
                    <a:pt x="1900" y="725"/>
                  </a:cubicBezTo>
                  <a:cubicBezTo>
                    <a:pt x="1815" y="301"/>
                    <a:pt x="1422" y="0"/>
                    <a:pt x="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760;p26">
              <a:extLst>
                <a:ext uri="{FF2B5EF4-FFF2-40B4-BE49-F238E27FC236}">
                  <a16:creationId xmlns:a16="http://schemas.microsoft.com/office/drawing/2014/main" id="{9CBD74BA-1D56-FD79-6142-7689BD86173F}"/>
                </a:ext>
              </a:extLst>
            </p:cNvPr>
            <p:cNvSpPr/>
            <p:nvPr/>
          </p:nvSpPr>
          <p:spPr>
            <a:xfrm>
              <a:off x="5191650" y="4318900"/>
              <a:ext cx="53600" cy="47125"/>
            </a:xfrm>
            <a:custGeom>
              <a:avLst/>
              <a:gdLst/>
              <a:ahLst/>
              <a:cxnLst/>
              <a:rect l="l" t="t" r="r" b="b"/>
              <a:pathLst>
                <a:path w="2144" h="1885" extrusionOk="0">
                  <a:moveTo>
                    <a:pt x="1093" y="1"/>
                  </a:moveTo>
                  <a:cubicBezTo>
                    <a:pt x="715" y="1"/>
                    <a:pt x="404" y="262"/>
                    <a:pt x="248" y="628"/>
                  </a:cubicBezTo>
                  <a:cubicBezTo>
                    <a:pt x="232" y="643"/>
                    <a:pt x="217" y="659"/>
                    <a:pt x="217" y="675"/>
                  </a:cubicBezTo>
                  <a:cubicBezTo>
                    <a:pt x="1" y="1134"/>
                    <a:pt x="362" y="1691"/>
                    <a:pt x="805" y="1837"/>
                  </a:cubicBezTo>
                  <a:cubicBezTo>
                    <a:pt x="898" y="1869"/>
                    <a:pt x="991" y="1884"/>
                    <a:pt x="1083" y="1884"/>
                  </a:cubicBezTo>
                  <a:cubicBezTo>
                    <a:pt x="1457" y="1884"/>
                    <a:pt x="1803" y="1629"/>
                    <a:pt x="1948" y="1248"/>
                  </a:cubicBezTo>
                  <a:cubicBezTo>
                    <a:pt x="1948" y="1232"/>
                    <a:pt x="1963" y="1217"/>
                    <a:pt x="1963" y="1201"/>
                  </a:cubicBezTo>
                  <a:cubicBezTo>
                    <a:pt x="2144" y="742"/>
                    <a:pt x="1849" y="200"/>
                    <a:pt x="1394" y="55"/>
                  </a:cubicBezTo>
                  <a:cubicBezTo>
                    <a:pt x="1290" y="18"/>
                    <a:pt x="1189" y="1"/>
                    <a:pt x="10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761;p26">
              <a:extLst>
                <a:ext uri="{FF2B5EF4-FFF2-40B4-BE49-F238E27FC236}">
                  <a16:creationId xmlns:a16="http://schemas.microsoft.com/office/drawing/2014/main" id="{9F08A85B-E1BB-80D2-F121-9DD429FC2452}"/>
                </a:ext>
              </a:extLst>
            </p:cNvPr>
            <p:cNvSpPr/>
            <p:nvPr/>
          </p:nvSpPr>
          <p:spPr>
            <a:xfrm>
              <a:off x="5190425" y="4413525"/>
              <a:ext cx="64775" cy="48200"/>
            </a:xfrm>
            <a:custGeom>
              <a:avLst/>
              <a:gdLst/>
              <a:ahLst/>
              <a:cxnLst/>
              <a:rect l="l" t="t" r="r" b="b"/>
              <a:pathLst>
                <a:path w="2591" h="1928" extrusionOk="0">
                  <a:moveTo>
                    <a:pt x="1252" y="1"/>
                  </a:moveTo>
                  <a:cubicBezTo>
                    <a:pt x="384" y="1"/>
                    <a:pt x="1" y="1428"/>
                    <a:pt x="968" y="1847"/>
                  </a:cubicBezTo>
                  <a:cubicBezTo>
                    <a:pt x="1098" y="1902"/>
                    <a:pt x="1221" y="1927"/>
                    <a:pt x="1336" y="1927"/>
                  </a:cubicBezTo>
                  <a:cubicBezTo>
                    <a:pt x="2205" y="1927"/>
                    <a:pt x="2591" y="500"/>
                    <a:pt x="1620" y="81"/>
                  </a:cubicBezTo>
                  <a:cubicBezTo>
                    <a:pt x="1490" y="25"/>
                    <a:pt x="1367" y="1"/>
                    <a:pt x="12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762;p26">
              <a:extLst>
                <a:ext uri="{FF2B5EF4-FFF2-40B4-BE49-F238E27FC236}">
                  <a16:creationId xmlns:a16="http://schemas.microsoft.com/office/drawing/2014/main" id="{694C6B6A-E6F9-2294-F292-1B3C05BF059C}"/>
                </a:ext>
              </a:extLst>
            </p:cNvPr>
            <p:cNvSpPr/>
            <p:nvPr/>
          </p:nvSpPr>
          <p:spPr>
            <a:xfrm>
              <a:off x="5242300" y="4368525"/>
              <a:ext cx="64525" cy="41925"/>
            </a:xfrm>
            <a:custGeom>
              <a:avLst/>
              <a:gdLst/>
              <a:ahLst/>
              <a:cxnLst/>
              <a:rect l="l" t="t" r="r" b="b"/>
              <a:pathLst>
                <a:path w="2581" h="1677" extrusionOk="0">
                  <a:moveTo>
                    <a:pt x="1323" y="0"/>
                  </a:moveTo>
                  <a:cubicBezTo>
                    <a:pt x="504" y="0"/>
                    <a:pt x="0" y="1214"/>
                    <a:pt x="887" y="1602"/>
                  </a:cubicBezTo>
                  <a:cubicBezTo>
                    <a:pt x="1010" y="1654"/>
                    <a:pt x="1130" y="1677"/>
                    <a:pt x="1244" y="1677"/>
                  </a:cubicBezTo>
                  <a:cubicBezTo>
                    <a:pt x="2068" y="1677"/>
                    <a:pt x="2581" y="469"/>
                    <a:pt x="1688" y="79"/>
                  </a:cubicBezTo>
                  <a:cubicBezTo>
                    <a:pt x="1562" y="25"/>
                    <a:pt x="1440" y="0"/>
                    <a:pt x="1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763;p26">
              <a:extLst>
                <a:ext uri="{FF2B5EF4-FFF2-40B4-BE49-F238E27FC236}">
                  <a16:creationId xmlns:a16="http://schemas.microsoft.com/office/drawing/2014/main" id="{11848D16-7540-AF54-25D9-C293F8CFD595}"/>
                </a:ext>
              </a:extLst>
            </p:cNvPr>
            <p:cNvSpPr/>
            <p:nvPr/>
          </p:nvSpPr>
          <p:spPr>
            <a:xfrm>
              <a:off x="5126300" y="4147775"/>
              <a:ext cx="44975" cy="42000"/>
            </a:xfrm>
            <a:custGeom>
              <a:avLst/>
              <a:gdLst/>
              <a:ahLst/>
              <a:cxnLst/>
              <a:rect l="l" t="t" r="r" b="b"/>
              <a:pathLst>
                <a:path w="1799" h="1680" extrusionOk="0">
                  <a:moveTo>
                    <a:pt x="855" y="1"/>
                  </a:moveTo>
                  <a:cubicBezTo>
                    <a:pt x="746" y="1"/>
                    <a:pt x="634" y="25"/>
                    <a:pt x="523" y="78"/>
                  </a:cubicBezTo>
                  <a:cubicBezTo>
                    <a:pt x="130" y="274"/>
                    <a:pt x="1" y="734"/>
                    <a:pt x="162" y="1126"/>
                  </a:cubicBezTo>
                  <a:cubicBezTo>
                    <a:pt x="162" y="1120"/>
                    <a:pt x="161" y="1115"/>
                    <a:pt x="160" y="1109"/>
                  </a:cubicBezTo>
                  <a:lnTo>
                    <a:pt x="160" y="1109"/>
                  </a:lnTo>
                  <a:cubicBezTo>
                    <a:pt x="255" y="1350"/>
                    <a:pt x="387" y="1544"/>
                    <a:pt x="652" y="1632"/>
                  </a:cubicBezTo>
                  <a:cubicBezTo>
                    <a:pt x="741" y="1663"/>
                    <a:pt x="834" y="1679"/>
                    <a:pt x="927" y="1679"/>
                  </a:cubicBezTo>
                  <a:cubicBezTo>
                    <a:pt x="1040" y="1679"/>
                    <a:pt x="1153" y="1655"/>
                    <a:pt x="1261" y="1601"/>
                  </a:cubicBezTo>
                  <a:cubicBezTo>
                    <a:pt x="1669" y="1421"/>
                    <a:pt x="1798" y="946"/>
                    <a:pt x="1634" y="553"/>
                  </a:cubicBezTo>
                  <a:cubicBezTo>
                    <a:pt x="1618" y="506"/>
                    <a:pt x="1602" y="471"/>
                    <a:pt x="1587" y="439"/>
                  </a:cubicBezTo>
                  <a:cubicBezTo>
                    <a:pt x="1421" y="176"/>
                    <a:pt x="114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764;p26">
              <a:extLst>
                <a:ext uri="{FF2B5EF4-FFF2-40B4-BE49-F238E27FC236}">
                  <a16:creationId xmlns:a16="http://schemas.microsoft.com/office/drawing/2014/main" id="{1C8CD6F0-25B8-FD2F-77EC-0D3131F19E2F}"/>
                </a:ext>
              </a:extLst>
            </p:cNvPr>
            <p:cNvSpPr/>
            <p:nvPr/>
          </p:nvSpPr>
          <p:spPr>
            <a:xfrm>
              <a:off x="5069500" y="4100750"/>
              <a:ext cx="54375" cy="46300"/>
            </a:xfrm>
            <a:custGeom>
              <a:avLst/>
              <a:gdLst/>
              <a:ahLst/>
              <a:cxnLst/>
              <a:rect l="l" t="t" r="r" b="b"/>
              <a:pathLst>
                <a:path w="2175" h="1852" extrusionOk="0">
                  <a:moveTo>
                    <a:pt x="1055" y="1"/>
                  </a:moveTo>
                  <a:cubicBezTo>
                    <a:pt x="659" y="1"/>
                    <a:pt x="296" y="210"/>
                    <a:pt x="161" y="637"/>
                  </a:cubicBezTo>
                  <a:cubicBezTo>
                    <a:pt x="0" y="1143"/>
                    <a:pt x="295" y="1602"/>
                    <a:pt x="766" y="1798"/>
                  </a:cubicBezTo>
                  <a:cubicBezTo>
                    <a:pt x="785" y="1798"/>
                    <a:pt x="817" y="1814"/>
                    <a:pt x="832" y="1814"/>
                  </a:cubicBezTo>
                  <a:cubicBezTo>
                    <a:pt x="927" y="1839"/>
                    <a:pt x="1022" y="1851"/>
                    <a:pt x="1116" y="1851"/>
                  </a:cubicBezTo>
                  <a:cubicBezTo>
                    <a:pt x="1510" y="1851"/>
                    <a:pt x="1877" y="1634"/>
                    <a:pt x="2010" y="1225"/>
                  </a:cubicBezTo>
                  <a:cubicBezTo>
                    <a:pt x="2175" y="735"/>
                    <a:pt x="1896" y="213"/>
                    <a:pt x="1421" y="48"/>
                  </a:cubicBezTo>
                  <a:cubicBezTo>
                    <a:pt x="1390" y="32"/>
                    <a:pt x="1354" y="32"/>
                    <a:pt x="1323" y="32"/>
                  </a:cubicBezTo>
                  <a:cubicBezTo>
                    <a:pt x="1233" y="11"/>
                    <a:pt x="1143" y="1"/>
                    <a:pt x="10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765;p26">
              <a:extLst>
                <a:ext uri="{FF2B5EF4-FFF2-40B4-BE49-F238E27FC236}">
                  <a16:creationId xmlns:a16="http://schemas.microsoft.com/office/drawing/2014/main" id="{8DEE61EA-4097-F963-6455-AA70ADC66CD4}"/>
                </a:ext>
              </a:extLst>
            </p:cNvPr>
            <p:cNvSpPr/>
            <p:nvPr/>
          </p:nvSpPr>
          <p:spPr>
            <a:xfrm>
              <a:off x="5030250" y="4156000"/>
              <a:ext cx="51925" cy="46325"/>
            </a:xfrm>
            <a:custGeom>
              <a:avLst/>
              <a:gdLst/>
              <a:ahLst/>
              <a:cxnLst/>
              <a:rect l="l" t="t" r="r" b="b"/>
              <a:pathLst>
                <a:path w="2077" h="1853" extrusionOk="0">
                  <a:moveTo>
                    <a:pt x="1062" y="0"/>
                  </a:moveTo>
                  <a:cubicBezTo>
                    <a:pt x="991" y="0"/>
                    <a:pt x="919" y="9"/>
                    <a:pt x="848" y="28"/>
                  </a:cubicBezTo>
                  <a:lnTo>
                    <a:pt x="801" y="28"/>
                  </a:lnTo>
                  <a:cubicBezTo>
                    <a:pt x="326" y="161"/>
                    <a:pt x="0" y="617"/>
                    <a:pt x="114" y="1123"/>
                  </a:cubicBezTo>
                  <a:cubicBezTo>
                    <a:pt x="196" y="1495"/>
                    <a:pt x="576" y="1852"/>
                    <a:pt x="977" y="1852"/>
                  </a:cubicBezTo>
                  <a:cubicBezTo>
                    <a:pt x="1054" y="1852"/>
                    <a:pt x="1132" y="1839"/>
                    <a:pt x="1209" y="1810"/>
                  </a:cubicBezTo>
                  <a:cubicBezTo>
                    <a:pt x="1225" y="1810"/>
                    <a:pt x="1241" y="1794"/>
                    <a:pt x="1256" y="1794"/>
                  </a:cubicBezTo>
                  <a:cubicBezTo>
                    <a:pt x="1731" y="1633"/>
                    <a:pt x="2077" y="1221"/>
                    <a:pt x="1943" y="699"/>
                  </a:cubicBezTo>
                  <a:cubicBezTo>
                    <a:pt x="1859" y="307"/>
                    <a:pt x="1477" y="0"/>
                    <a:pt x="10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766;p26">
              <a:extLst>
                <a:ext uri="{FF2B5EF4-FFF2-40B4-BE49-F238E27FC236}">
                  <a16:creationId xmlns:a16="http://schemas.microsoft.com/office/drawing/2014/main" id="{DFA636B0-899E-AEA5-DC5F-6D497B487883}"/>
                </a:ext>
              </a:extLst>
            </p:cNvPr>
            <p:cNvSpPr/>
            <p:nvPr/>
          </p:nvSpPr>
          <p:spPr>
            <a:xfrm>
              <a:off x="4933400" y="4143575"/>
              <a:ext cx="56300" cy="44700"/>
            </a:xfrm>
            <a:custGeom>
              <a:avLst/>
              <a:gdLst/>
              <a:ahLst/>
              <a:cxnLst/>
              <a:rect l="l" t="t" r="r" b="b"/>
              <a:pathLst>
                <a:path w="2252" h="1788" extrusionOk="0">
                  <a:moveTo>
                    <a:pt x="1126" y="0"/>
                  </a:moveTo>
                  <a:cubicBezTo>
                    <a:pt x="562" y="0"/>
                    <a:pt x="1" y="445"/>
                    <a:pt x="224" y="1129"/>
                  </a:cubicBezTo>
                  <a:cubicBezTo>
                    <a:pt x="369" y="1589"/>
                    <a:pt x="747" y="1788"/>
                    <a:pt x="1125" y="1788"/>
                  </a:cubicBezTo>
                  <a:cubicBezTo>
                    <a:pt x="1689" y="1788"/>
                    <a:pt x="2251" y="1343"/>
                    <a:pt x="2026" y="658"/>
                  </a:cubicBezTo>
                  <a:cubicBezTo>
                    <a:pt x="1881" y="199"/>
                    <a:pt x="1503" y="0"/>
                    <a:pt x="11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767;p26">
              <a:extLst>
                <a:ext uri="{FF2B5EF4-FFF2-40B4-BE49-F238E27FC236}">
                  <a16:creationId xmlns:a16="http://schemas.microsoft.com/office/drawing/2014/main" id="{7B0F1461-2B46-452A-3758-CF70B854CF84}"/>
                </a:ext>
              </a:extLst>
            </p:cNvPr>
            <p:cNvSpPr/>
            <p:nvPr/>
          </p:nvSpPr>
          <p:spPr>
            <a:xfrm>
              <a:off x="4989125" y="4097525"/>
              <a:ext cx="50725" cy="43200"/>
            </a:xfrm>
            <a:custGeom>
              <a:avLst/>
              <a:gdLst/>
              <a:ahLst/>
              <a:cxnLst/>
              <a:rect l="l" t="t" r="r" b="b"/>
              <a:pathLst>
                <a:path w="2029" h="1728" extrusionOk="0">
                  <a:moveTo>
                    <a:pt x="1111" y="0"/>
                  </a:moveTo>
                  <a:cubicBezTo>
                    <a:pt x="579" y="0"/>
                    <a:pt x="1" y="518"/>
                    <a:pt x="221" y="1189"/>
                  </a:cubicBezTo>
                  <a:cubicBezTo>
                    <a:pt x="337" y="1569"/>
                    <a:pt x="615" y="1727"/>
                    <a:pt x="910" y="1727"/>
                  </a:cubicBezTo>
                  <a:cubicBezTo>
                    <a:pt x="1443" y="1727"/>
                    <a:pt x="2029" y="1210"/>
                    <a:pt x="1806" y="538"/>
                  </a:cubicBezTo>
                  <a:cubicBezTo>
                    <a:pt x="1685" y="159"/>
                    <a:pt x="1405" y="0"/>
                    <a:pt x="1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768;p26">
              <a:extLst>
                <a:ext uri="{FF2B5EF4-FFF2-40B4-BE49-F238E27FC236}">
                  <a16:creationId xmlns:a16="http://schemas.microsoft.com/office/drawing/2014/main" id="{9C251AB4-2159-AB30-C380-ED88E4F3A603}"/>
                </a:ext>
              </a:extLst>
            </p:cNvPr>
            <p:cNvSpPr/>
            <p:nvPr/>
          </p:nvSpPr>
          <p:spPr>
            <a:xfrm>
              <a:off x="5254650" y="4083050"/>
              <a:ext cx="34775" cy="30825"/>
            </a:xfrm>
            <a:custGeom>
              <a:avLst/>
              <a:gdLst/>
              <a:ahLst/>
              <a:cxnLst/>
              <a:rect l="l" t="t" r="r" b="b"/>
              <a:pathLst>
                <a:path w="1391" h="1233" extrusionOk="0">
                  <a:moveTo>
                    <a:pt x="690" y="1"/>
                  </a:moveTo>
                  <a:cubicBezTo>
                    <a:pt x="556" y="1"/>
                    <a:pt x="422" y="44"/>
                    <a:pt x="311" y="136"/>
                  </a:cubicBezTo>
                  <a:cubicBezTo>
                    <a:pt x="32" y="348"/>
                    <a:pt x="1" y="724"/>
                    <a:pt x="197" y="999"/>
                  </a:cubicBezTo>
                  <a:cubicBezTo>
                    <a:pt x="319" y="1151"/>
                    <a:pt x="502" y="1232"/>
                    <a:pt x="685" y="1232"/>
                  </a:cubicBezTo>
                  <a:cubicBezTo>
                    <a:pt x="819" y="1232"/>
                    <a:pt x="953" y="1189"/>
                    <a:pt x="1064" y="1097"/>
                  </a:cubicBezTo>
                  <a:cubicBezTo>
                    <a:pt x="1343" y="885"/>
                    <a:pt x="1390" y="509"/>
                    <a:pt x="1178" y="234"/>
                  </a:cubicBezTo>
                  <a:cubicBezTo>
                    <a:pt x="1056" y="82"/>
                    <a:pt x="873" y="1"/>
                    <a:pt x="6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769;p26">
              <a:extLst>
                <a:ext uri="{FF2B5EF4-FFF2-40B4-BE49-F238E27FC236}">
                  <a16:creationId xmlns:a16="http://schemas.microsoft.com/office/drawing/2014/main" id="{7FFB066A-412D-F49A-6A6B-9F9F45C7A8EB}"/>
                </a:ext>
              </a:extLst>
            </p:cNvPr>
            <p:cNvSpPr/>
            <p:nvPr/>
          </p:nvSpPr>
          <p:spPr>
            <a:xfrm>
              <a:off x="52673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301" y="0"/>
                  </a:moveTo>
                  <a:cubicBezTo>
                    <a:pt x="232" y="0"/>
                    <a:pt x="162" y="25"/>
                    <a:pt x="115" y="72"/>
                  </a:cubicBezTo>
                  <a:cubicBezTo>
                    <a:pt x="1" y="186"/>
                    <a:pt x="17" y="335"/>
                    <a:pt x="99" y="449"/>
                  </a:cubicBezTo>
                  <a:cubicBezTo>
                    <a:pt x="148" y="506"/>
                    <a:pt x="218" y="530"/>
                    <a:pt x="287" y="530"/>
                  </a:cubicBezTo>
                  <a:cubicBezTo>
                    <a:pt x="357" y="530"/>
                    <a:pt x="427" y="506"/>
                    <a:pt x="476" y="464"/>
                  </a:cubicBezTo>
                  <a:cubicBezTo>
                    <a:pt x="590" y="350"/>
                    <a:pt x="590" y="205"/>
                    <a:pt x="492" y="88"/>
                  </a:cubicBezTo>
                  <a:cubicBezTo>
                    <a:pt x="449" y="29"/>
                    <a:pt x="375" y="0"/>
                    <a:pt x="3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770;p26">
              <a:extLst>
                <a:ext uri="{FF2B5EF4-FFF2-40B4-BE49-F238E27FC236}">
                  <a16:creationId xmlns:a16="http://schemas.microsoft.com/office/drawing/2014/main" id="{1A77963B-E74C-A44C-87D6-2CF4EC58F22C}"/>
                </a:ext>
              </a:extLst>
            </p:cNvPr>
            <p:cNvSpPr/>
            <p:nvPr/>
          </p:nvSpPr>
          <p:spPr>
            <a:xfrm>
              <a:off x="5265750" y="4113625"/>
              <a:ext cx="34750" cy="30875"/>
            </a:xfrm>
            <a:custGeom>
              <a:avLst/>
              <a:gdLst/>
              <a:ahLst/>
              <a:cxnLst/>
              <a:rect l="l" t="t" r="r" b="b"/>
              <a:pathLst>
                <a:path w="1390" h="1235" extrusionOk="0">
                  <a:moveTo>
                    <a:pt x="677" y="1"/>
                  </a:moveTo>
                  <a:cubicBezTo>
                    <a:pt x="547" y="1"/>
                    <a:pt x="417" y="41"/>
                    <a:pt x="310" y="122"/>
                  </a:cubicBezTo>
                  <a:cubicBezTo>
                    <a:pt x="32" y="333"/>
                    <a:pt x="0" y="726"/>
                    <a:pt x="196" y="989"/>
                  </a:cubicBezTo>
                  <a:cubicBezTo>
                    <a:pt x="320" y="1151"/>
                    <a:pt x="504" y="1235"/>
                    <a:pt x="688" y="1235"/>
                  </a:cubicBezTo>
                  <a:cubicBezTo>
                    <a:pt x="820" y="1235"/>
                    <a:pt x="951" y="1191"/>
                    <a:pt x="1060" y="1103"/>
                  </a:cubicBezTo>
                  <a:cubicBezTo>
                    <a:pt x="1339" y="891"/>
                    <a:pt x="1390" y="498"/>
                    <a:pt x="1178" y="235"/>
                  </a:cubicBezTo>
                  <a:cubicBezTo>
                    <a:pt x="1051" y="81"/>
                    <a:pt x="863" y="1"/>
                    <a:pt x="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771;p26">
              <a:extLst>
                <a:ext uri="{FF2B5EF4-FFF2-40B4-BE49-F238E27FC236}">
                  <a16:creationId xmlns:a16="http://schemas.microsoft.com/office/drawing/2014/main" id="{E9EE0757-3309-F3C6-238D-716E32873682}"/>
                </a:ext>
              </a:extLst>
            </p:cNvPr>
            <p:cNvSpPr/>
            <p:nvPr/>
          </p:nvSpPr>
          <p:spPr>
            <a:xfrm>
              <a:off x="5273825" y="4118100"/>
              <a:ext cx="15975" cy="13600"/>
            </a:xfrm>
            <a:custGeom>
              <a:avLst/>
              <a:gdLst/>
              <a:ahLst/>
              <a:cxnLst/>
              <a:rect l="l" t="t" r="r" b="b"/>
              <a:pathLst>
                <a:path w="639" h="544" extrusionOk="0">
                  <a:moveTo>
                    <a:pt x="318" y="0"/>
                  </a:moveTo>
                  <a:cubicBezTo>
                    <a:pt x="154" y="0"/>
                    <a:pt x="0" y="122"/>
                    <a:pt x="50" y="319"/>
                  </a:cubicBezTo>
                  <a:cubicBezTo>
                    <a:pt x="50" y="351"/>
                    <a:pt x="70" y="366"/>
                    <a:pt x="85" y="402"/>
                  </a:cubicBezTo>
                  <a:cubicBezTo>
                    <a:pt x="130" y="493"/>
                    <a:pt x="224" y="543"/>
                    <a:pt x="321" y="543"/>
                  </a:cubicBezTo>
                  <a:cubicBezTo>
                    <a:pt x="363" y="543"/>
                    <a:pt x="404" y="534"/>
                    <a:pt x="443" y="516"/>
                  </a:cubicBezTo>
                  <a:cubicBezTo>
                    <a:pt x="607" y="433"/>
                    <a:pt x="639" y="206"/>
                    <a:pt x="509" y="88"/>
                  </a:cubicBezTo>
                  <a:cubicBezTo>
                    <a:pt x="494" y="56"/>
                    <a:pt x="478" y="41"/>
                    <a:pt x="443" y="25"/>
                  </a:cubicBezTo>
                  <a:cubicBezTo>
                    <a:pt x="403" y="8"/>
                    <a:pt x="360" y="0"/>
                    <a:pt x="3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772;p26">
              <a:extLst>
                <a:ext uri="{FF2B5EF4-FFF2-40B4-BE49-F238E27FC236}">
                  <a16:creationId xmlns:a16="http://schemas.microsoft.com/office/drawing/2014/main" id="{038C7AD2-44A4-9738-DF4D-F1C16FDBD10C}"/>
                </a:ext>
              </a:extLst>
            </p:cNvPr>
            <p:cNvSpPr/>
            <p:nvPr/>
          </p:nvSpPr>
          <p:spPr>
            <a:xfrm>
              <a:off x="5255450" y="3993475"/>
              <a:ext cx="91275" cy="121925"/>
            </a:xfrm>
            <a:custGeom>
              <a:avLst/>
              <a:gdLst/>
              <a:ahLst/>
              <a:cxnLst/>
              <a:rect l="l" t="t" r="r" b="b"/>
              <a:pathLst>
                <a:path w="3651" h="4877" extrusionOk="0">
                  <a:moveTo>
                    <a:pt x="1947" y="920"/>
                  </a:moveTo>
                  <a:cubicBezTo>
                    <a:pt x="1982" y="1003"/>
                    <a:pt x="2014" y="1085"/>
                    <a:pt x="2029" y="1148"/>
                  </a:cubicBezTo>
                  <a:cubicBezTo>
                    <a:pt x="2061" y="1313"/>
                    <a:pt x="2029" y="1462"/>
                    <a:pt x="1915" y="1540"/>
                  </a:cubicBezTo>
                  <a:cubicBezTo>
                    <a:pt x="1872" y="1574"/>
                    <a:pt x="1822" y="1592"/>
                    <a:pt x="1775" y="1592"/>
                  </a:cubicBezTo>
                  <a:cubicBezTo>
                    <a:pt x="1750" y="1592"/>
                    <a:pt x="1725" y="1587"/>
                    <a:pt x="1703" y="1576"/>
                  </a:cubicBezTo>
                  <a:cubicBezTo>
                    <a:pt x="1652" y="1540"/>
                    <a:pt x="1621" y="1442"/>
                    <a:pt x="1637" y="1297"/>
                  </a:cubicBezTo>
                  <a:cubicBezTo>
                    <a:pt x="1652" y="1132"/>
                    <a:pt x="1751" y="1003"/>
                    <a:pt x="1900" y="936"/>
                  </a:cubicBezTo>
                  <a:cubicBezTo>
                    <a:pt x="1915" y="920"/>
                    <a:pt x="1931" y="920"/>
                    <a:pt x="1947" y="920"/>
                  </a:cubicBezTo>
                  <a:close/>
                  <a:moveTo>
                    <a:pt x="1112" y="1"/>
                  </a:moveTo>
                  <a:cubicBezTo>
                    <a:pt x="826" y="1"/>
                    <a:pt x="449" y="145"/>
                    <a:pt x="51" y="677"/>
                  </a:cubicBezTo>
                  <a:lnTo>
                    <a:pt x="0" y="740"/>
                  </a:lnTo>
                  <a:lnTo>
                    <a:pt x="51" y="806"/>
                  </a:lnTo>
                  <a:cubicBezTo>
                    <a:pt x="82" y="873"/>
                    <a:pt x="133" y="889"/>
                    <a:pt x="165" y="904"/>
                  </a:cubicBezTo>
                  <a:lnTo>
                    <a:pt x="232" y="806"/>
                  </a:lnTo>
                  <a:lnTo>
                    <a:pt x="247" y="822"/>
                  </a:lnTo>
                  <a:cubicBezTo>
                    <a:pt x="547" y="450"/>
                    <a:pt x="838" y="253"/>
                    <a:pt x="1114" y="253"/>
                  </a:cubicBezTo>
                  <a:cubicBezTo>
                    <a:pt x="1153" y="253"/>
                    <a:pt x="1191" y="257"/>
                    <a:pt x="1229" y="265"/>
                  </a:cubicBezTo>
                  <a:cubicBezTo>
                    <a:pt x="1472" y="316"/>
                    <a:pt x="1668" y="496"/>
                    <a:pt x="1817" y="693"/>
                  </a:cubicBezTo>
                  <a:lnTo>
                    <a:pt x="1802" y="708"/>
                  </a:lnTo>
                  <a:cubicBezTo>
                    <a:pt x="1554" y="822"/>
                    <a:pt x="1409" y="1018"/>
                    <a:pt x="1393" y="1266"/>
                  </a:cubicBezTo>
                  <a:cubicBezTo>
                    <a:pt x="1342" y="1607"/>
                    <a:pt x="1507" y="1756"/>
                    <a:pt x="1590" y="1788"/>
                  </a:cubicBezTo>
                  <a:cubicBezTo>
                    <a:pt x="1650" y="1822"/>
                    <a:pt x="1717" y="1839"/>
                    <a:pt x="1786" y="1839"/>
                  </a:cubicBezTo>
                  <a:cubicBezTo>
                    <a:pt x="1883" y="1839"/>
                    <a:pt x="1984" y="1805"/>
                    <a:pt x="2080" y="1737"/>
                  </a:cubicBezTo>
                  <a:cubicBezTo>
                    <a:pt x="2257" y="1591"/>
                    <a:pt x="2339" y="1344"/>
                    <a:pt x="2276" y="1085"/>
                  </a:cubicBezTo>
                  <a:cubicBezTo>
                    <a:pt x="2257" y="1018"/>
                    <a:pt x="2225" y="936"/>
                    <a:pt x="2194" y="853"/>
                  </a:cubicBezTo>
                  <a:cubicBezTo>
                    <a:pt x="2375" y="853"/>
                    <a:pt x="2571" y="889"/>
                    <a:pt x="2716" y="987"/>
                  </a:cubicBezTo>
                  <a:cubicBezTo>
                    <a:pt x="3372" y="1395"/>
                    <a:pt x="3222" y="2408"/>
                    <a:pt x="2963" y="2965"/>
                  </a:cubicBezTo>
                  <a:cubicBezTo>
                    <a:pt x="2830" y="3259"/>
                    <a:pt x="2634" y="3522"/>
                    <a:pt x="2437" y="3781"/>
                  </a:cubicBezTo>
                  <a:cubicBezTo>
                    <a:pt x="2194" y="4092"/>
                    <a:pt x="1962" y="4421"/>
                    <a:pt x="1817" y="4798"/>
                  </a:cubicBezTo>
                  <a:lnTo>
                    <a:pt x="2061" y="4877"/>
                  </a:lnTo>
                  <a:cubicBezTo>
                    <a:pt x="2178" y="4551"/>
                    <a:pt x="2406" y="4241"/>
                    <a:pt x="2634" y="3931"/>
                  </a:cubicBezTo>
                  <a:cubicBezTo>
                    <a:pt x="2830" y="3652"/>
                    <a:pt x="3042" y="3389"/>
                    <a:pt x="3191" y="3079"/>
                  </a:cubicBezTo>
                  <a:cubicBezTo>
                    <a:pt x="3485" y="2423"/>
                    <a:pt x="3650" y="1281"/>
                    <a:pt x="2846" y="775"/>
                  </a:cubicBezTo>
                  <a:cubicBezTo>
                    <a:pt x="2686" y="663"/>
                    <a:pt x="2480" y="608"/>
                    <a:pt x="2269" y="608"/>
                  </a:cubicBezTo>
                  <a:cubicBezTo>
                    <a:pt x="2199" y="608"/>
                    <a:pt x="2130" y="614"/>
                    <a:pt x="2061" y="626"/>
                  </a:cubicBezTo>
                  <a:cubicBezTo>
                    <a:pt x="1884" y="347"/>
                    <a:pt x="1621" y="88"/>
                    <a:pt x="1295" y="21"/>
                  </a:cubicBezTo>
                  <a:cubicBezTo>
                    <a:pt x="1240" y="9"/>
                    <a:pt x="1178" y="1"/>
                    <a:pt x="11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773;p26">
              <a:extLst>
                <a:ext uri="{FF2B5EF4-FFF2-40B4-BE49-F238E27FC236}">
                  <a16:creationId xmlns:a16="http://schemas.microsoft.com/office/drawing/2014/main" id="{77BA2D96-6C6F-D453-2BD5-A395B261B692}"/>
                </a:ext>
              </a:extLst>
            </p:cNvPr>
            <p:cNvSpPr/>
            <p:nvPr/>
          </p:nvSpPr>
          <p:spPr>
            <a:xfrm>
              <a:off x="5251425" y="4008200"/>
              <a:ext cx="15125" cy="12650"/>
            </a:xfrm>
            <a:custGeom>
              <a:avLst/>
              <a:gdLst/>
              <a:ahLst/>
              <a:cxnLst/>
              <a:rect l="l" t="t" r="r" b="b"/>
              <a:pathLst>
                <a:path w="605" h="506" extrusionOk="0">
                  <a:moveTo>
                    <a:pt x="287" y="1"/>
                  </a:moveTo>
                  <a:cubicBezTo>
                    <a:pt x="258" y="1"/>
                    <a:pt x="228" y="7"/>
                    <a:pt x="196" y="21"/>
                  </a:cubicBezTo>
                  <a:cubicBezTo>
                    <a:pt x="83" y="68"/>
                    <a:pt x="0" y="233"/>
                    <a:pt x="63" y="347"/>
                  </a:cubicBezTo>
                  <a:lnTo>
                    <a:pt x="63" y="363"/>
                  </a:lnTo>
                  <a:cubicBezTo>
                    <a:pt x="112" y="448"/>
                    <a:pt x="194" y="505"/>
                    <a:pt x="286" y="505"/>
                  </a:cubicBezTo>
                  <a:cubicBezTo>
                    <a:pt x="321" y="505"/>
                    <a:pt x="356" y="497"/>
                    <a:pt x="393" y="480"/>
                  </a:cubicBezTo>
                  <a:cubicBezTo>
                    <a:pt x="538" y="429"/>
                    <a:pt x="605" y="217"/>
                    <a:pt x="491" y="104"/>
                  </a:cubicBezTo>
                  <a:cubicBezTo>
                    <a:pt x="431" y="44"/>
                    <a:pt x="363" y="1"/>
                    <a:pt x="2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774;p26">
              <a:extLst>
                <a:ext uri="{FF2B5EF4-FFF2-40B4-BE49-F238E27FC236}">
                  <a16:creationId xmlns:a16="http://schemas.microsoft.com/office/drawing/2014/main" id="{B08316FE-AA66-6C3F-6A1E-28277DB1D064}"/>
                </a:ext>
              </a:extLst>
            </p:cNvPr>
            <p:cNvSpPr/>
            <p:nvPr/>
          </p:nvSpPr>
          <p:spPr>
            <a:xfrm>
              <a:off x="5223550" y="4098700"/>
              <a:ext cx="36025" cy="60100"/>
            </a:xfrm>
            <a:custGeom>
              <a:avLst/>
              <a:gdLst/>
              <a:ahLst/>
              <a:cxnLst/>
              <a:rect l="l" t="t" r="r" b="b"/>
              <a:pathLst>
                <a:path w="1441" h="2404" extrusionOk="0">
                  <a:moveTo>
                    <a:pt x="640" y="0"/>
                  </a:moveTo>
                  <a:cubicBezTo>
                    <a:pt x="165" y="357"/>
                    <a:pt x="0" y="930"/>
                    <a:pt x="197" y="1488"/>
                  </a:cubicBezTo>
                  <a:cubicBezTo>
                    <a:pt x="263" y="1633"/>
                    <a:pt x="330" y="1782"/>
                    <a:pt x="428" y="1896"/>
                  </a:cubicBezTo>
                  <a:cubicBezTo>
                    <a:pt x="678" y="2210"/>
                    <a:pt x="1036" y="2403"/>
                    <a:pt x="1399" y="2403"/>
                  </a:cubicBezTo>
                  <a:cubicBezTo>
                    <a:pt x="1413" y="2403"/>
                    <a:pt x="1427" y="2403"/>
                    <a:pt x="1441" y="2402"/>
                  </a:cubicBezTo>
                  <a:lnTo>
                    <a:pt x="1425" y="2139"/>
                  </a:lnTo>
                  <a:cubicBezTo>
                    <a:pt x="1412" y="2140"/>
                    <a:pt x="1399" y="2140"/>
                    <a:pt x="1387" y="2140"/>
                  </a:cubicBezTo>
                  <a:cubicBezTo>
                    <a:pt x="992" y="2140"/>
                    <a:pt x="604" y="1850"/>
                    <a:pt x="444" y="1405"/>
                  </a:cubicBezTo>
                  <a:cubicBezTo>
                    <a:pt x="279" y="946"/>
                    <a:pt x="413" y="491"/>
                    <a:pt x="785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775;p26">
              <a:extLst>
                <a:ext uri="{FF2B5EF4-FFF2-40B4-BE49-F238E27FC236}">
                  <a16:creationId xmlns:a16="http://schemas.microsoft.com/office/drawing/2014/main" id="{827ADA6A-93F6-4ECB-6966-6FC4B213B699}"/>
                </a:ext>
              </a:extLst>
            </p:cNvPr>
            <p:cNvSpPr/>
            <p:nvPr/>
          </p:nvSpPr>
          <p:spPr>
            <a:xfrm>
              <a:off x="5262800" y="4151550"/>
              <a:ext cx="22600" cy="19875"/>
            </a:xfrm>
            <a:custGeom>
              <a:avLst/>
              <a:gdLst/>
              <a:ahLst/>
              <a:cxnLst/>
              <a:rect l="l" t="t" r="r" b="b"/>
              <a:pathLst>
                <a:path w="904" h="795" extrusionOk="0">
                  <a:moveTo>
                    <a:pt x="450" y="1"/>
                  </a:moveTo>
                  <a:cubicBezTo>
                    <a:pt x="362" y="1"/>
                    <a:pt x="273" y="30"/>
                    <a:pt x="197" y="92"/>
                  </a:cubicBezTo>
                  <a:cubicBezTo>
                    <a:pt x="36" y="222"/>
                    <a:pt x="0" y="469"/>
                    <a:pt x="134" y="649"/>
                  </a:cubicBezTo>
                  <a:cubicBezTo>
                    <a:pt x="209" y="743"/>
                    <a:pt x="330" y="794"/>
                    <a:pt x="449" y="794"/>
                  </a:cubicBezTo>
                  <a:cubicBezTo>
                    <a:pt x="535" y="794"/>
                    <a:pt x="620" y="768"/>
                    <a:pt x="687" y="712"/>
                  </a:cubicBezTo>
                  <a:cubicBezTo>
                    <a:pt x="868" y="583"/>
                    <a:pt x="903" y="320"/>
                    <a:pt x="770" y="159"/>
                  </a:cubicBezTo>
                  <a:cubicBezTo>
                    <a:pt x="686" y="55"/>
                    <a:pt x="569" y="1"/>
                    <a:pt x="45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">
    <p:spTree>
      <p:nvGrpSpPr>
        <p:cNvPr id="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2" name="Google Shape;1682;p24"/>
          <p:cNvGrpSpPr/>
          <p:nvPr/>
        </p:nvGrpSpPr>
        <p:grpSpPr>
          <a:xfrm>
            <a:off x="210584" y="3282828"/>
            <a:ext cx="1831889" cy="1192523"/>
            <a:chOff x="2199800" y="3026625"/>
            <a:chExt cx="385150" cy="250725"/>
          </a:xfrm>
        </p:grpSpPr>
        <p:sp>
          <p:nvSpPr>
            <p:cNvPr id="1683" name="Google Shape;1683;p24"/>
            <p:cNvSpPr/>
            <p:nvPr/>
          </p:nvSpPr>
          <p:spPr>
            <a:xfrm>
              <a:off x="2199800" y="3181625"/>
              <a:ext cx="89100" cy="69900"/>
            </a:xfrm>
            <a:custGeom>
              <a:avLst/>
              <a:gdLst/>
              <a:ahLst/>
              <a:cxnLst/>
              <a:rect l="l" t="t" r="r" b="b"/>
              <a:pathLst>
                <a:path w="3564" h="2796" extrusionOk="0">
                  <a:moveTo>
                    <a:pt x="2779" y="1"/>
                  </a:moveTo>
                  <a:cubicBezTo>
                    <a:pt x="2516" y="17"/>
                    <a:pt x="2288" y="197"/>
                    <a:pt x="2206" y="409"/>
                  </a:cubicBezTo>
                  <a:cubicBezTo>
                    <a:pt x="2123" y="621"/>
                    <a:pt x="2143" y="833"/>
                    <a:pt x="2174" y="1045"/>
                  </a:cubicBezTo>
                  <a:cubicBezTo>
                    <a:pt x="2092" y="884"/>
                    <a:pt x="1864" y="802"/>
                    <a:pt x="1633" y="802"/>
                  </a:cubicBezTo>
                  <a:cubicBezTo>
                    <a:pt x="1503" y="802"/>
                    <a:pt x="1374" y="833"/>
                    <a:pt x="1276" y="884"/>
                  </a:cubicBezTo>
                  <a:cubicBezTo>
                    <a:pt x="973" y="1060"/>
                    <a:pt x="872" y="1390"/>
                    <a:pt x="988" y="1650"/>
                  </a:cubicBezTo>
                  <a:lnTo>
                    <a:pt x="988" y="1650"/>
                  </a:lnTo>
                  <a:cubicBezTo>
                    <a:pt x="950" y="1582"/>
                    <a:pt x="858" y="1555"/>
                    <a:pt x="750" y="1555"/>
                  </a:cubicBezTo>
                  <a:cubicBezTo>
                    <a:pt x="589" y="1555"/>
                    <a:pt x="393" y="1634"/>
                    <a:pt x="294" y="1732"/>
                  </a:cubicBezTo>
                  <a:cubicBezTo>
                    <a:pt x="130" y="1897"/>
                    <a:pt x="0" y="2321"/>
                    <a:pt x="98" y="2517"/>
                  </a:cubicBezTo>
                  <a:cubicBezTo>
                    <a:pt x="181" y="2713"/>
                    <a:pt x="538" y="2615"/>
                    <a:pt x="620" y="2796"/>
                  </a:cubicBezTo>
                  <a:cubicBezTo>
                    <a:pt x="1456" y="2599"/>
                    <a:pt x="2288" y="2470"/>
                    <a:pt x="3140" y="2372"/>
                  </a:cubicBezTo>
                  <a:cubicBezTo>
                    <a:pt x="2991" y="2175"/>
                    <a:pt x="2846" y="1963"/>
                    <a:pt x="2696" y="1767"/>
                  </a:cubicBezTo>
                  <a:cubicBezTo>
                    <a:pt x="2583" y="1587"/>
                    <a:pt x="2453" y="1375"/>
                    <a:pt x="2500" y="1163"/>
                  </a:cubicBezTo>
                  <a:cubicBezTo>
                    <a:pt x="2536" y="967"/>
                    <a:pt x="2712" y="849"/>
                    <a:pt x="2893" y="849"/>
                  </a:cubicBezTo>
                  <a:cubicBezTo>
                    <a:pt x="2944" y="849"/>
                    <a:pt x="2975" y="849"/>
                    <a:pt x="3026" y="868"/>
                  </a:cubicBezTo>
                  <a:cubicBezTo>
                    <a:pt x="3238" y="931"/>
                    <a:pt x="3399" y="1112"/>
                    <a:pt x="3564" y="1292"/>
                  </a:cubicBezTo>
                  <a:cubicBezTo>
                    <a:pt x="3383" y="900"/>
                    <a:pt x="3238" y="492"/>
                    <a:pt x="3105" y="83"/>
                  </a:cubicBezTo>
                  <a:cubicBezTo>
                    <a:pt x="3007" y="32"/>
                    <a:pt x="2908" y="1"/>
                    <a:pt x="27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4"/>
            <p:cNvSpPr/>
            <p:nvPr/>
          </p:nvSpPr>
          <p:spPr>
            <a:xfrm>
              <a:off x="2261125" y="3110675"/>
              <a:ext cx="149250" cy="149875"/>
            </a:xfrm>
            <a:custGeom>
              <a:avLst/>
              <a:gdLst/>
              <a:ahLst/>
              <a:cxnLst/>
              <a:rect l="l" t="t" r="r" b="b"/>
              <a:pathLst>
                <a:path w="5970" h="5995" extrusionOk="0">
                  <a:moveTo>
                    <a:pt x="2321" y="0"/>
                  </a:moveTo>
                  <a:cubicBezTo>
                    <a:pt x="2151" y="0"/>
                    <a:pt x="1986" y="116"/>
                    <a:pt x="1896" y="272"/>
                  </a:cubicBezTo>
                  <a:cubicBezTo>
                    <a:pt x="1766" y="484"/>
                    <a:pt x="1731" y="743"/>
                    <a:pt x="1715" y="1006"/>
                  </a:cubicBezTo>
                  <a:cubicBezTo>
                    <a:pt x="1668" y="1822"/>
                    <a:pt x="1766" y="2674"/>
                    <a:pt x="1994" y="3459"/>
                  </a:cubicBezTo>
                  <a:cubicBezTo>
                    <a:pt x="1766" y="2839"/>
                    <a:pt x="1519" y="2199"/>
                    <a:pt x="1095" y="1724"/>
                  </a:cubicBezTo>
                  <a:cubicBezTo>
                    <a:pt x="997" y="1626"/>
                    <a:pt x="883" y="1528"/>
                    <a:pt x="750" y="1528"/>
                  </a:cubicBezTo>
                  <a:cubicBezTo>
                    <a:pt x="589" y="1528"/>
                    <a:pt x="475" y="1709"/>
                    <a:pt x="440" y="1905"/>
                  </a:cubicBezTo>
                  <a:cubicBezTo>
                    <a:pt x="408" y="2085"/>
                    <a:pt x="455" y="2282"/>
                    <a:pt x="522" y="2462"/>
                  </a:cubicBezTo>
                  <a:cubicBezTo>
                    <a:pt x="671" y="3035"/>
                    <a:pt x="883" y="3589"/>
                    <a:pt x="1111" y="4130"/>
                  </a:cubicBezTo>
                  <a:cubicBezTo>
                    <a:pt x="946" y="3950"/>
                    <a:pt x="785" y="3769"/>
                    <a:pt x="573" y="3706"/>
                  </a:cubicBezTo>
                  <a:cubicBezTo>
                    <a:pt x="532" y="3694"/>
                    <a:pt x="490" y="3688"/>
                    <a:pt x="448" y="3688"/>
                  </a:cubicBezTo>
                  <a:cubicBezTo>
                    <a:pt x="267" y="3688"/>
                    <a:pt x="89" y="3800"/>
                    <a:pt x="47" y="4001"/>
                  </a:cubicBezTo>
                  <a:cubicBezTo>
                    <a:pt x="0" y="4213"/>
                    <a:pt x="130" y="4425"/>
                    <a:pt x="243" y="4605"/>
                  </a:cubicBezTo>
                  <a:cubicBezTo>
                    <a:pt x="589" y="5080"/>
                    <a:pt x="946" y="5551"/>
                    <a:pt x="1323" y="5995"/>
                  </a:cubicBezTo>
                  <a:lnTo>
                    <a:pt x="5460" y="5912"/>
                  </a:lnTo>
                  <a:cubicBezTo>
                    <a:pt x="5774" y="5276"/>
                    <a:pt x="5625" y="4915"/>
                    <a:pt x="5805" y="4197"/>
                  </a:cubicBezTo>
                  <a:cubicBezTo>
                    <a:pt x="5970" y="3542"/>
                    <a:pt x="4612" y="2560"/>
                    <a:pt x="4400" y="1905"/>
                  </a:cubicBezTo>
                  <a:cubicBezTo>
                    <a:pt x="4387" y="1850"/>
                    <a:pt x="4324" y="1810"/>
                    <a:pt x="4255" y="1810"/>
                  </a:cubicBezTo>
                  <a:cubicBezTo>
                    <a:pt x="4221" y="1810"/>
                    <a:pt x="4185" y="1820"/>
                    <a:pt x="4153" y="1842"/>
                  </a:cubicBezTo>
                  <a:cubicBezTo>
                    <a:pt x="3580" y="2184"/>
                    <a:pt x="3285" y="3020"/>
                    <a:pt x="3073" y="3769"/>
                  </a:cubicBezTo>
                  <a:cubicBezTo>
                    <a:pt x="3238" y="2725"/>
                    <a:pt x="3140" y="1610"/>
                    <a:pt x="2830" y="598"/>
                  </a:cubicBezTo>
                  <a:cubicBezTo>
                    <a:pt x="2748" y="370"/>
                    <a:pt x="2649" y="123"/>
                    <a:pt x="2453" y="25"/>
                  </a:cubicBezTo>
                  <a:cubicBezTo>
                    <a:pt x="2410" y="8"/>
                    <a:pt x="2365" y="0"/>
                    <a:pt x="232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4"/>
            <p:cNvSpPr/>
            <p:nvPr/>
          </p:nvSpPr>
          <p:spPr>
            <a:xfrm>
              <a:off x="2404575" y="3070600"/>
              <a:ext cx="180375" cy="176400"/>
            </a:xfrm>
            <a:custGeom>
              <a:avLst/>
              <a:gdLst/>
              <a:ahLst/>
              <a:cxnLst/>
              <a:rect l="l" t="t" r="r" b="b"/>
              <a:pathLst>
                <a:path w="7215" h="7056" extrusionOk="0">
                  <a:moveTo>
                    <a:pt x="4588" y="1"/>
                  </a:moveTo>
                  <a:cubicBezTo>
                    <a:pt x="4404" y="1"/>
                    <a:pt x="4217" y="66"/>
                    <a:pt x="4074" y="172"/>
                  </a:cubicBezTo>
                  <a:cubicBezTo>
                    <a:pt x="3827" y="368"/>
                    <a:pt x="3682" y="647"/>
                    <a:pt x="3584" y="925"/>
                  </a:cubicBezTo>
                  <a:cubicBezTo>
                    <a:pt x="3223" y="1808"/>
                    <a:pt x="3058" y="2790"/>
                    <a:pt x="3140" y="3739"/>
                  </a:cubicBezTo>
                  <a:cubicBezTo>
                    <a:pt x="3011" y="2970"/>
                    <a:pt x="2881" y="2169"/>
                    <a:pt x="2422" y="1498"/>
                  </a:cubicBezTo>
                  <a:cubicBezTo>
                    <a:pt x="2324" y="1349"/>
                    <a:pt x="2194" y="1188"/>
                    <a:pt x="2014" y="1153"/>
                  </a:cubicBezTo>
                  <a:cubicBezTo>
                    <a:pt x="1982" y="1147"/>
                    <a:pt x="1951" y="1144"/>
                    <a:pt x="1920" y="1144"/>
                  </a:cubicBezTo>
                  <a:cubicBezTo>
                    <a:pt x="1710" y="1144"/>
                    <a:pt x="1526" y="1276"/>
                    <a:pt x="1441" y="1447"/>
                  </a:cubicBezTo>
                  <a:cubicBezTo>
                    <a:pt x="1327" y="1644"/>
                    <a:pt x="1327" y="1875"/>
                    <a:pt x="1343" y="2103"/>
                  </a:cubicBezTo>
                  <a:cubicBezTo>
                    <a:pt x="1374" y="2790"/>
                    <a:pt x="1472" y="3492"/>
                    <a:pt x="1637" y="4163"/>
                  </a:cubicBezTo>
                  <a:cubicBezTo>
                    <a:pt x="1456" y="3916"/>
                    <a:pt x="1276" y="3641"/>
                    <a:pt x="997" y="3492"/>
                  </a:cubicBezTo>
                  <a:cubicBezTo>
                    <a:pt x="881" y="3435"/>
                    <a:pt x="747" y="3405"/>
                    <a:pt x="617" y="3405"/>
                  </a:cubicBezTo>
                  <a:cubicBezTo>
                    <a:pt x="419" y="3405"/>
                    <a:pt x="231" y="3475"/>
                    <a:pt x="134" y="3622"/>
                  </a:cubicBezTo>
                  <a:cubicBezTo>
                    <a:pt x="0" y="3853"/>
                    <a:pt x="114" y="4132"/>
                    <a:pt x="232" y="4360"/>
                  </a:cubicBezTo>
                  <a:cubicBezTo>
                    <a:pt x="542" y="5031"/>
                    <a:pt x="899" y="5682"/>
                    <a:pt x="1292" y="6306"/>
                  </a:cubicBezTo>
                  <a:lnTo>
                    <a:pt x="4549" y="7056"/>
                  </a:lnTo>
                  <a:cubicBezTo>
                    <a:pt x="5236" y="6467"/>
                    <a:pt x="5923" y="5878"/>
                    <a:pt x="6429" y="5160"/>
                  </a:cubicBezTo>
                  <a:cubicBezTo>
                    <a:pt x="6904" y="4489"/>
                    <a:pt x="7214" y="3704"/>
                    <a:pt x="7132" y="2903"/>
                  </a:cubicBezTo>
                  <a:cubicBezTo>
                    <a:pt x="7132" y="2799"/>
                    <a:pt x="6980" y="2721"/>
                    <a:pt x="6843" y="2721"/>
                  </a:cubicBezTo>
                  <a:cubicBezTo>
                    <a:pt x="6830" y="2721"/>
                    <a:pt x="6818" y="2722"/>
                    <a:pt x="6806" y="2723"/>
                  </a:cubicBezTo>
                  <a:cubicBezTo>
                    <a:pt x="5856" y="2903"/>
                    <a:pt x="5154" y="3720"/>
                    <a:pt x="4581" y="4473"/>
                  </a:cubicBezTo>
                  <a:cubicBezTo>
                    <a:pt x="5169" y="3378"/>
                    <a:pt x="5432" y="2118"/>
                    <a:pt x="5299" y="874"/>
                  </a:cubicBezTo>
                  <a:cubicBezTo>
                    <a:pt x="5283" y="599"/>
                    <a:pt x="5217" y="270"/>
                    <a:pt x="4958" y="109"/>
                  </a:cubicBezTo>
                  <a:cubicBezTo>
                    <a:pt x="4848" y="34"/>
                    <a:pt x="4719" y="1"/>
                    <a:pt x="4588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4"/>
            <p:cNvSpPr/>
            <p:nvPr/>
          </p:nvSpPr>
          <p:spPr>
            <a:xfrm>
              <a:off x="2356775" y="3026625"/>
              <a:ext cx="118575" cy="244925"/>
            </a:xfrm>
            <a:custGeom>
              <a:avLst/>
              <a:gdLst/>
              <a:ahLst/>
              <a:cxnLst/>
              <a:rect l="l" t="t" r="r" b="b"/>
              <a:pathLst>
                <a:path w="4743" h="9797" extrusionOk="0">
                  <a:moveTo>
                    <a:pt x="2096" y="0"/>
                  </a:moveTo>
                  <a:cubicBezTo>
                    <a:pt x="1979" y="0"/>
                    <a:pt x="1867" y="59"/>
                    <a:pt x="1767" y="117"/>
                  </a:cubicBezTo>
                  <a:cubicBezTo>
                    <a:pt x="1261" y="459"/>
                    <a:pt x="1065" y="1130"/>
                    <a:pt x="1127" y="1719"/>
                  </a:cubicBezTo>
                  <a:cubicBezTo>
                    <a:pt x="1170" y="2103"/>
                    <a:pt x="1298" y="2469"/>
                    <a:pt x="1458" y="2823"/>
                  </a:cubicBezTo>
                  <a:lnTo>
                    <a:pt x="1458" y="2823"/>
                  </a:lnTo>
                  <a:cubicBezTo>
                    <a:pt x="1359" y="2693"/>
                    <a:pt x="1242" y="2575"/>
                    <a:pt x="1112" y="2472"/>
                  </a:cubicBezTo>
                  <a:cubicBezTo>
                    <a:pt x="998" y="2390"/>
                    <a:pt x="868" y="2323"/>
                    <a:pt x="735" y="2307"/>
                  </a:cubicBezTo>
                  <a:cubicBezTo>
                    <a:pt x="507" y="2307"/>
                    <a:pt x="311" y="2504"/>
                    <a:pt x="229" y="2700"/>
                  </a:cubicBezTo>
                  <a:cubicBezTo>
                    <a:pt x="162" y="2912"/>
                    <a:pt x="197" y="3143"/>
                    <a:pt x="260" y="3355"/>
                  </a:cubicBezTo>
                  <a:cubicBezTo>
                    <a:pt x="402" y="3981"/>
                    <a:pt x="664" y="4581"/>
                    <a:pt x="1026" y="5124"/>
                  </a:cubicBezTo>
                  <a:lnTo>
                    <a:pt x="1026" y="5124"/>
                  </a:lnTo>
                  <a:cubicBezTo>
                    <a:pt x="1001" y="5105"/>
                    <a:pt x="974" y="5087"/>
                    <a:pt x="947" y="5071"/>
                  </a:cubicBezTo>
                  <a:cubicBezTo>
                    <a:pt x="829" y="4997"/>
                    <a:pt x="689" y="4957"/>
                    <a:pt x="555" y="4957"/>
                  </a:cubicBezTo>
                  <a:cubicBezTo>
                    <a:pt x="396" y="4957"/>
                    <a:pt x="244" y="5014"/>
                    <a:pt x="146" y="5137"/>
                  </a:cubicBezTo>
                  <a:cubicBezTo>
                    <a:pt x="1" y="5334"/>
                    <a:pt x="32" y="5597"/>
                    <a:pt x="99" y="5824"/>
                  </a:cubicBezTo>
                  <a:cubicBezTo>
                    <a:pt x="409" y="6888"/>
                    <a:pt x="1112" y="7853"/>
                    <a:pt x="2061" y="8505"/>
                  </a:cubicBezTo>
                  <a:lnTo>
                    <a:pt x="3353" y="9796"/>
                  </a:lnTo>
                  <a:cubicBezTo>
                    <a:pt x="3027" y="9207"/>
                    <a:pt x="3204" y="9243"/>
                    <a:pt x="3384" y="8587"/>
                  </a:cubicBezTo>
                  <a:cubicBezTo>
                    <a:pt x="3580" y="7932"/>
                    <a:pt x="4138" y="6935"/>
                    <a:pt x="4479" y="6264"/>
                  </a:cubicBezTo>
                  <a:cubicBezTo>
                    <a:pt x="4675" y="5871"/>
                    <a:pt x="4742" y="5220"/>
                    <a:pt x="4448" y="4890"/>
                  </a:cubicBezTo>
                  <a:cubicBezTo>
                    <a:pt x="4334" y="4778"/>
                    <a:pt x="4174" y="4729"/>
                    <a:pt x="4010" y="4729"/>
                  </a:cubicBezTo>
                  <a:cubicBezTo>
                    <a:pt x="3915" y="4729"/>
                    <a:pt x="3819" y="4746"/>
                    <a:pt x="3730" y="4776"/>
                  </a:cubicBezTo>
                  <a:cubicBezTo>
                    <a:pt x="3498" y="4874"/>
                    <a:pt x="3302" y="5055"/>
                    <a:pt x="3125" y="5235"/>
                  </a:cubicBezTo>
                  <a:cubicBezTo>
                    <a:pt x="3663" y="4517"/>
                    <a:pt x="4205" y="3764"/>
                    <a:pt x="4283" y="2896"/>
                  </a:cubicBezTo>
                  <a:cubicBezTo>
                    <a:pt x="4283" y="2751"/>
                    <a:pt x="4283" y="2602"/>
                    <a:pt x="4220" y="2488"/>
                  </a:cubicBezTo>
                  <a:cubicBezTo>
                    <a:pt x="4132" y="2331"/>
                    <a:pt x="3953" y="2258"/>
                    <a:pt x="3764" y="2258"/>
                  </a:cubicBezTo>
                  <a:cubicBezTo>
                    <a:pt x="3598" y="2258"/>
                    <a:pt x="3425" y="2315"/>
                    <a:pt x="3302" y="2421"/>
                  </a:cubicBezTo>
                  <a:cubicBezTo>
                    <a:pt x="3043" y="2653"/>
                    <a:pt x="2945" y="2994"/>
                    <a:pt x="2846" y="3320"/>
                  </a:cubicBezTo>
                  <a:cubicBezTo>
                    <a:pt x="3007" y="2323"/>
                    <a:pt x="3157" y="1212"/>
                    <a:pt x="2599" y="345"/>
                  </a:cubicBezTo>
                  <a:cubicBezTo>
                    <a:pt x="2485" y="180"/>
                    <a:pt x="2340" y="19"/>
                    <a:pt x="2144" y="4"/>
                  </a:cubicBezTo>
                  <a:cubicBezTo>
                    <a:pt x="2128" y="1"/>
                    <a:pt x="2112" y="0"/>
                    <a:pt x="209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4"/>
            <p:cNvSpPr/>
            <p:nvPr/>
          </p:nvSpPr>
          <p:spPr>
            <a:xfrm>
              <a:off x="2403400" y="3041150"/>
              <a:ext cx="35150" cy="236200"/>
            </a:xfrm>
            <a:custGeom>
              <a:avLst/>
              <a:gdLst/>
              <a:ahLst/>
              <a:cxnLst/>
              <a:rect l="l" t="t" r="r" b="b"/>
              <a:pathLst>
                <a:path w="1406" h="9448" extrusionOk="0">
                  <a:moveTo>
                    <a:pt x="32" y="0"/>
                  </a:moveTo>
                  <a:cubicBezTo>
                    <a:pt x="16" y="0"/>
                    <a:pt x="0" y="9"/>
                    <a:pt x="0" y="27"/>
                  </a:cubicBezTo>
                  <a:cubicBezTo>
                    <a:pt x="47" y="3214"/>
                    <a:pt x="491" y="6370"/>
                    <a:pt x="1339" y="9431"/>
                  </a:cubicBezTo>
                  <a:cubicBezTo>
                    <a:pt x="1346" y="9443"/>
                    <a:pt x="1357" y="9448"/>
                    <a:pt x="1368" y="9448"/>
                  </a:cubicBezTo>
                  <a:cubicBezTo>
                    <a:pt x="1387" y="9448"/>
                    <a:pt x="1405" y="9434"/>
                    <a:pt x="1405" y="9411"/>
                  </a:cubicBezTo>
                  <a:cubicBezTo>
                    <a:pt x="554" y="6354"/>
                    <a:pt x="114" y="3198"/>
                    <a:pt x="63" y="27"/>
                  </a:cubicBezTo>
                  <a:cubicBezTo>
                    <a:pt x="63" y="9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4"/>
            <p:cNvSpPr/>
            <p:nvPr/>
          </p:nvSpPr>
          <p:spPr>
            <a:xfrm>
              <a:off x="2385050" y="3108500"/>
              <a:ext cx="27100" cy="35775"/>
            </a:xfrm>
            <a:custGeom>
              <a:avLst/>
              <a:gdLst/>
              <a:ahLst/>
              <a:cxnLst/>
              <a:rect l="l" t="t" r="r" b="b"/>
              <a:pathLst>
                <a:path w="1084" h="1431" extrusionOk="0">
                  <a:moveTo>
                    <a:pt x="55" y="1"/>
                  </a:moveTo>
                  <a:cubicBezTo>
                    <a:pt x="31" y="1"/>
                    <a:pt x="1" y="23"/>
                    <a:pt x="12" y="45"/>
                  </a:cubicBezTo>
                  <a:cubicBezTo>
                    <a:pt x="259" y="571"/>
                    <a:pt x="585" y="1026"/>
                    <a:pt x="1013" y="1419"/>
                  </a:cubicBezTo>
                  <a:cubicBezTo>
                    <a:pt x="1020" y="1427"/>
                    <a:pt x="1029" y="1431"/>
                    <a:pt x="1037" y="1431"/>
                  </a:cubicBezTo>
                  <a:cubicBezTo>
                    <a:pt x="1062" y="1431"/>
                    <a:pt x="1084" y="1396"/>
                    <a:pt x="1060" y="1372"/>
                  </a:cubicBezTo>
                  <a:cubicBezTo>
                    <a:pt x="652" y="995"/>
                    <a:pt x="306" y="536"/>
                    <a:pt x="79" y="14"/>
                  </a:cubicBezTo>
                  <a:cubicBezTo>
                    <a:pt x="74" y="4"/>
                    <a:pt x="65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4"/>
            <p:cNvSpPr/>
            <p:nvPr/>
          </p:nvSpPr>
          <p:spPr>
            <a:xfrm>
              <a:off x="2412925" y="3108500"/>
              <a:ext cx="31075" cy="48550"/>
            </a:xfrm>
            <a:custGeom>
              <a:avLst/>
              <a:gdLst/>
              <a:ahLst/>
              <a:cxnLst/>
              <a:rect l="l" t="t" r="r" b="b"/>
              <a:pathLst>
                <a:path w="1243" h="1942" extrusionOk="0">
                  <a:moveTo>
                    <a:pt x="1196" y="1"/>
                  </a:moveTo>
                  <a:cubicBezTo>
                    <a:pt x="1187" y="1"/>
                    <a:pt x="1178" y="4"/>
                    <a:pt x="1174" y="14"/>
                  </a:cubicBezTo>
                  <a:cubicBezTo>
                    <a:pt x="828" y="669"/>
                    <a:pt x="451" y="1305"/>
                    <a:pt x="12" y="1894"/>
                  </a:cubicBezTo>
                  <a:cubicBezTo>
                    <a:pt x="1" y="1919"/>
                    <a:pt x="21" y="1942"/>
                    <a:pt x="45" y="1942"/>
                  </a:cubicBezTo>
                  <a:cubicBezTo>
                    <a:pt x="55" y="1942"/>
                    <a:pt x="65" y="1938"/>
                    <a:pt x="75" y="1929"/>
                  </a:cubicBezTo>
                  <a:cubicBezTo>
                    <a:pt x="502" y="1340"/>
                    <a:pt x="895" y="701"/>
                    <a:pt x="1221" y="45"/>
                  </a:cubicBezTo>
                  <a:cubicBezTo>
                    <a:pt x="1243" y="23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24"/>
            <p:cNvSpPr/>
            <p:nvPr/>
          </p:nvSpPr>
          <p:spPr>
            <a:xfrm>
              <a:off x="2383875" y="3174350"/>
              <a:ext cx="38600" cy="39275"/>
            </a:xfrm>
            <a:custGeom>
              <a:avLst/>
              <a:gdLst/>
              <a:ahLst/>
              <a:cxnLst/>
              <a:rect l="l" t="t" r="r" b="b"/>
              <a:pathLst>
                <a:path w="1544" h="1571" extrusionOk="0">
                  <a:moveTo>
                    <a:pt x="46" y="0"/>
                  </a:moveTo>
                  <a:cubicBezTo>
                    <a:pt x="21" y="0"/>
                    <a:pt x="1" y="23"/>
                    <a:pt x="12" y="45"/>
                  </a:cubicBezTo>
                  <a:cubicBezTo>
                    <a:pt x="353" y="684"/>
                    <a:pt x="844" y="1206"/>
                    <a:pt x="1468" y="1568"/>
                  </a:cubicBezTo>
                  <a:cubicBezTo>
                    <a:pt x="1474" y="1570"/>
                    <a:pt x="1480" y="1571"/>
                    <a:pt x="1486" y="1571"/>
                  </a:cubicBezTo>
                  <a:cubicBezTo>
                    <a:pt x="1523" y="1571"/>
                    <a:pt x="1544" y="1528"/>
                    <a:pt x="1500" y="1501"/>
                  </a:cubicBezTo>
                  <a:cubicBezTo>
                    <a:pt x="895" y="1159"/>
                    <a:pt x="404" y="633"/>
                    <a:pt x="79" y="13"/>
                  </a:cubicBezTo>
                  <a:cubicBezTo>
                    <a:pt x="68" y="4"/>
                    <a:pt x="57" y="0"/>
                    <a:pt x="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24"/>
            <p:cNvSpPr/>
            <p:nvPr/>
          </p:nvSpPr>
          <p:spPr>
            <a:xfrm>
              <a:off x="2419800" y="3164675"/>
              <a:ext cx="31650" cy="35025"/>
            </a:xfrm>
            <a:custGeom>
              <a:avLst/>
              <a:gdLst/>
              <a:ahLst/>
              <a:cxnLst/>
              <a:rect l="l" t="t" r="r" b="b"/>
              <a:pathLst>
                <a:path w="1266" h="1401" extrusionOk="0">
                  <a:moveTo>
                    <a:pt x="1228" y="0"/>
                  </a:moveTo>
                  <a:cubicBezTo>
                    <a:pt x="1217" y="0"/>
                    <a:pt x="1204" y="7"/>
                    <a:pt x="1193" y="24"/>
                  </a:cubicBezTo>
                  <a:cubicBezTo>
                    <a:pt x="914" y="530"/>
                    <a:pt x="486" y="973"/>
                    <a:pt x="31" y="1350"/>
                  </a:cubicBezTo>
                  <a:cubicBezTo>
                    <a:pt x="1" y="1364"/>
                    <a:pt x="23" y="1400"/>
                    <a:pt x="49" y="1400"/>
                  </a:cubicBezTo>
                  <a:cubicBezTo>
                    <a:pt x="54" y="1400"/>
                    <a:pt x="58" y="1399"/>
                    <a:pt x="63" y="1397"/>
                  </a:cubicBezTo>
                  <a:cubicBezTo>
                    <a:pt x="537" y="1020"/>
                    <a:pt x="961" y="581"/>
                    <a:pt x="1256" y="55"/>
                  </a:cubicBezTo>
                  <a:cubicBezTo>
                    <a:pt x="1266" y="24"/>
                    <a:pt x="1249" y="0"/>
                    <a:pt x="122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4"/>
            <p:cNvSpPr/>
            <p:nvPr/>
          </p:nvSpPr>
          <p:spPr>
            <a:xfrm>
              <a:off x="2443425" y="3230300"/>
              <a:ext cx="75300" cy="25350"/>
            </a:xfrm>
            <a:custGeom>
              <a:avLst/>
              <a:gdLst/>
              <a:ahLst/>
              <a:cxnLst/>
              <a:rect l="l" t="t" r="r" b="b"/>
              <a:pathLst>
                <a:path w="3012" h="1014" extrusionOk="0">
                  <a:moveTo>
                    <a:pt x="83" y="1"/>
                  </a:moveTo>
                  <a:cubicBezTo>
                    <a:pt x="52" y="64"/>
                    <a:pt x="32" y="130"/>
                    <a:pt x="1" y="197"/>
                  </a:cubicBezTo>
                  <a:lnTo>
                    <a:pt x="311" y="817"/>
                  </a:lnTo>
                  <a:lnTo>
                    <a:pt x="656" y="817"/>
                  </a:lnTo>
                  <a:cubicBezTo>
                    <a:pt x="1406" y="817"/>
                    <a:pt x="2144" y="884"/>
                    <a:pt x="2862" y="1013"/>
                  </a:cubicBezTo>
                  <a:cubicBezTo>
                    <a:pt x="2897" y="884"/>
                    <a:pt x="2960" y="766"/>
                    <a:pt x="3011" y="652"/>
                  </a:cubicBezTo>
                  <a:cubicBezTo>
                    <a:pt x="2995" y="652"/>
                    <a:pt x="2995" y="668"/>
                    <a:pt x="2995" y="668"/>
                  </a:cubicBezTo>
                  <a:lnTo>
                    <a:pt x="83" y="1"/>
                  </a:lnTo>
                  <a:close/>
                </a:path>
              </a:pathLst>
            </a:custGeom>
            <a:solidFill>
              <a:srgbClr val="92C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4"/>
            <p:cNvSpPr/>
            <p:nvPr/>
          </p:nvSpPr>
          <p:spPr>
            <a:xfrm>
              <a:off x="2445500" y="3191050"/>
              <a:ext cx="76450" cy="55950"/>
            </a:xfrm>
            <a:custGeom>
              <a:avLst/>
              <a:gdLst/>
              <a:ahLst/>
              <a:cxnLst/>
              <a:rect l="l" t="t" r="r" b="b"/>
              <a:pathLst>
                <a:path w="3058" h="2238" extrusionOk="0">
                  <a:moveTo>
                    <a:pt x="852" y="1"/>
                  </a:moveTo>
                  <a:cubicBezTo>
                    <a:pt x="816" y="1"/>
                    <a:pt x="785" y="1"/>
                    <a:pt x="754" y="16"/>
                  </a:cubicBezTo>
                  <a:cubicBezTo>
                    <a:pt x="506" y="507"/>
                    <a:pt x="196" y="1080"/>
                    <a:pt x="0" y="1571"/>
                  </a:cubicBezTo>
                  <a:lnTo>
                    <a:pt x="2912" y="2238"/>
                  </a:lnTo>
                  <a:cubicBezTo>
                    <a:pt x="2912" y="2238"/>
                    <a:pt x="2912" y="2222"/>
                    <a:pt x="2928" y="2222"/>
                  </a:cubicBezTo>
                  <a:cubicBezTo>
                    <a:pt x="2944" y="2159"/>
                    <a:pt x="2975" y="2077"/>
                    <a:pt x="3010" y="1995"/>
                  </a:cubicBezTo>
                  <a:cubicBezTo>
                    <a:pt x="3058" y="1798"/>
                    <a:pt x="3042" y="1571"/>
                    <a:pt x="2912" y="1422"/>
                  </a:cubicBezTo>
                  <a:cubicBezTo>
                    <a:pt x="2846" y="1355"/>
                    <a:pt x="2747" y="1323"/>
                    <a:pt x="2665" y="1323"/>
                  </a:cubicBezTo>
                  <a:cubicBezTo>
                    <a:pt x="2551" y="1323"/>
                    <a:pt x="2437" y="1374"/>
                    <a:pt x="2402" y="1473"/>
                  </a:cubicBezTo>
                  <a:cubicBezTo>
                    <a:pt x="2485" y="1210"/>
                    <a:pt x="2371" y="864"/>
                    <a:pt x="2127" y="735"/>
                  </a:cubicBezTo>
                  <a:cubicBezTo>
                    <a:pt x="2061" y="688"/>
                    <a:pt x="1978" y="668"/>
                    <a:pt x="1896" y="668"/>
                  </a:cubicBezTo>
                  <a:cubicBezTo>
                    <a:pt x="1684" y="668"/>
                    <a:pt x="1488" y="786"/>
                    <a:pt x="1421" y="982"/>
                  </a:cubicBezTo>
                  <a:cubicBezTo>
                    <a:pt x="1421" y="766"/>
                    <a:pt x="1421" y="538"/>
                    <a:pt x="1342" y="342"/>
                  </a:cubicBezTo>
                  <a:cubicBezTo>
                    <a:pt x="1276" y="162"/>
                    <a:pt x="1095" y="1"/>
                    <a:pt x="883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4"/>
            <p:cNvSpPr/>
            <p:nvPr/>
          </p:nvSpPr>
          <p:spPr>
            <a:xfrm>
              <a:off x="2440200" y="3191450"/>
              <a:ext cx="24150" cy="43775"/>
            </a:xfrm>
            <a:custGeom>
              <a:avLst/>
              <a:gdLst/>
              <a:ahLst/>
              <a:cxnLst/>
              <a:rect l="l" t="t" r="r" b="b"/>
              <a:pathLst>
                <a:path w="966" h="1751" extrusionOk="0">
                  <a:moveTo>
                    <a:pt x="966" y="0"/>
                  </a:moveTo>
                  <a:cubicBezTo>
                    <a:pt x="848" y="48"/>
                    <a:pt x="734" y="146"/>
                    <a:pt x="652" y="244"/>
                  </a:cubicBezTo>
                  <a:cubicBezTo>
                    <a:pt x="342" y="605"/>
                    <a:pt x="161" y="1029"/>
                    <a:pt x="0" y="1472"/>
                  </a:cubicBezTo>
                  <a:lnTo>
                    <a:pt x="130" y="1751"/>
                  </a:lnTo>
                  <a:cubicBezTo>
                    <a:pt x="161" y="1684"/>
                    <a:pt x="181" y="1618"/>
                    <a:pt x="212" y="1555"/>
                  </a:cubicBezTo>
                  <a:cubicBezTo>
                    <a:pt x="408" y="1064"/>
                    <a:pt x="718" y="491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4"/>
            <p:cNvSpPr/>
            <p:nvPr/>
          </p:nvSpPr>
          <p:spPr>
            <a:xfrm>
              <a:off x="2301550" y="3192625"/>
              <a:ext cx="100975" cy="64200"/>
            </a:xfrm>
            <a:custGeom>
              <a:avLst/>
              <a:gdLst/>
              <a:ahLst/>
              <a:cxnLst/>
              <a:rect l="l" t="t" r="r" b="b"/>
              <a:pathLst>
                <a:path w="4039" h="2568" extrusionOk="0">
                  <a:moveTo>
                    <a:pt x="2634" y="1"/>
                  </a:moveTo>
                  <a:cubicBezTo>
                    <a:pt x="2438" y="52"/>
                    <a:pt x="2273" y="181"/>
                    <a:pt x="2194" y="330"/>
                  </a:cubicBezTo>
                  <a:cubicBezTo>
                    <a:pt x="2076" y="527"/>
                    <a:pt x="2096" y="754"/>
                    <a:pt x="2096" y="966"/>
                  </a:cubicBezTo>
                  <a:cubicBezTo>
                    <a:pt x="2014" y="770"/>
                    <a:pt x="1751" y="656"/>
                    <a:pt x="1488" y="656"/>
                  </a:cubicBezTo>
                  <a:cubicBezTo>
                    <a:pt x="1390" y="656"/>
                    <a:pt x="1276" y="672"/>
                    <a:pt x="1193" y="723"/>
                  </a:cubicBezTo>
                  <a:cubicBezTo>
                    <a:pt x="868" y="852"/>
                    <a:pt x="738" y="1194"/>
                    <a:pt x="852" y="1457"/>
                  </a:cubicBezTo>
                  <a:cubicBezTo>
                    <a:pt x="785" y="1359"/>
                    <a:pt x="656" y="1311"/>
                    <a:pt x="506" y="1311"/>
                  </a:cubicBezTo>
                  <a:cubicBezTo>
                    <a:pt x="393" y="1311"/>
                    <a:pt x="263" y="1343"/>
                    <a:pt x="181" y="1410"/>
                  </a:cubicBezTo>
                  <a:cubicBezTo>
                    <a:pt x="0" y="1555"/>
                    <a:pt x="0" y="1782"/>
                    <a:pt x="67" y="1979"/>
                  </a:cubicBezTo>
                  <a:cubicBezTo>
                    <a:pt x="134" y="2195"/>
                    <a:pt x="279" y="2371"/>
                    <a:pt x="346" y="2567"/>
                  </a:cubicBezTo>
                  <a:cubicBezTo>
                    <a:pt x="1276" y="2438"/>
                    <a:pt x="2226" y="2371"/>
                    <a:pt x="3175" y="2371"/>
                  </a:cubicBezTo>
                  <a:lnTo>
                    <a:pt x="3615" y="2371"/>
                  </a:lnTo>
                  <a:lnTo>
                    <a:pt x="4039" y="1704"/>
                  </a:lnTo>
                  <a:cubicBezTo>
                    <a:pt x="3450" y="1245"/>
                    <a:pt x="2960" y="656"/>
                    <a:pt x="2634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4"/>
            <p:cNvSpPr/>
            <p:nvPr/>
          </p:nvSpPr>
          <p:spPr>
            <a:xfrm>
              <a:off x="2367375" y="3192225"/>
              <a:ext cx="38900" cy="43000"/>
            </a:xfrm>
            <a:custGeom>
              <a:avLst/>
              <a:gdLst/>
              <a:ahLst/>
              <a:cxnLst/>
              <a:rect l="l" t="t" r="r" b="b"/>
              <a:pathLst>
                <a:path w="1556" h="1720" extrusionOk="0">
                  <a:moveTo>
                    <a:pt x="150" y="1"/>
                  </a:moveTo>
                  <a:cubicBezTo>
                    <a:pt x="99" y="1"/>
                    <a:pt x="52" y="1"/>
                    <a:pt x="1" y="17"/>
                  </a:cubicBezTo>
                  <a:cubicBezTo>
                    <a:pt x="327" y="672"/>
                    <a:pt x="817" y="1261"/>
                    <a:pt x="1406" y="1720"/>
                  </a:cubicBezTo>
                  <a:lnTo>
                    <a:pt x="1555" y="1488"/>
                  </a:lnTo>
                  <a:cubicBezTo>
                    <a:pt x="1343" y="1065"/>
                    <a:pt x="1112" y="621"/>
                    <a:pt x="719" y="264"/>
                  </a:cubicBezTo>
                  <a:cubicBezTo>
                    <a:pt x="574" y="130"/>
                    <a:pt x="409" y="17"/>
                    <a:pt x="18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7" name="Google Shape;1697;p24"/>
          <p:cNvSpPr/>
          <p:nvPr/>
        </p:nvSpPr>
        <p:spPr>
          <a:xfrm flipH="1">
            <a:off x="-3" y="4246097"/>
            <a:ext cx="9144053" cy="897395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8" name="Google Shape;1698;p24"/>
          <p:cNvSpPr/>
          <p:nvPr/>
        </p:nvSpPr>
        <p:spPr>
          <a:xfrm>
            <a:off x="2603944" y="2243815"/>
            <a:ext cx="1723915" cy="535554"/>
          </a:xfrm>
          <a:custGeom>
            <a:avLst/>
            <a:gdLst/>
            <a:ahLst/>
            <a:cxnLst/>
            <a:rect l="l" t="t" r="r" b="b"/>
            <a:pathLst>
              <a:path w="12953" h="4024" extrusionOk="0">
                <a:moveTo>
                  <a:pt x="5971" y="1"/>
                </a:moveTo>
                <a:cubicBezTo>
                  <a:pt x="4664" y="1"/>
                  <a:pt x="3517" y="734"/>
                  <a:pt x="2913" y="1798"/>
                </a:cubicBezTo>
                <a:cubicBezTo>
                  <a:pt x="2831" y="1912"/>
                  <a:pt x="2764" y="2030"/>
                  <a:pt x="2701" y="2175"/>
                </a:cubicBezTo>
                <a:cubicBezTo>
                  <a:pt x="2438" y="1963"/>
                  <a:pt x="2097" y="1833"/>
                  <a:pt x="1751" y="1833"/>
                </a:cubicBezTo>
                <a:cubicBezTo>
                  <a:pt x="786" y="1833"/>
                  <a:pt x="1" y="2748"/>
                  <a:pt x="1" y="3859"/>
                </a:cubicBezTo>
                <a:cubicBezTo>
                  <a:pt x="1" y="3910"/>
                  <a:pt x="16" y="3957"/>
                  <a:pt x="16" y="4024"/>
                </a:cubicBezTo>
                <a:lnTo>
                  <a:pt x="12953" y="4024"/>
                </a:lnTo>
                <a:cubicBezTo>
                  <a:pt x="12823" y="3502"/>
                  <a:pt x="12364" y="3109"/>
                  <a:pt x="11811" y="3109"/>
                </a:cubicBezTo>
                <a:cubicBezTo>
                  <a:pt x="11630" y="3109"/>
                  <a:pt x="11465" y="3156"/>
                  <a:pt x="11301" y="3223"/>
                </a:cubicBezTo>
                <a:cubicBezTo>
                  <a:pt x="11006" y="2599"/>
                  <a:pt x="10437" y="2175"/>
                  <a:pt x="9782" y="2175"/>
                </a:cubicBezTo>
                <a:cubicBezTo>
                  <a:pt x="9585" y="2175"/>
                  <a:pt x="9421" y="2206"/>
                  <a:pt x="9260" y="2273"/>
                </a:cubicBezTo>
                <a:cubicBezTo>
                  <a:pt x="8749" y="950"/>
                  <a:pt x="7474" y="1"/>
                  <a:pt x="59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9" name="Google Shape;1699;p24"/>
          <p:cNvSpPr/>
          <p:nvPr/>
        </p:nvSpPr>
        <p:spPr>
          <a:xfrm>
            <a:off x="3032778" y="750324"/>
            <a:ext cx="733887" cy="218356"/>
          </a:xfrm>
          <a:custGeom>
            <a:avLst/>
            <a:gdLst/>
            <a:ahLst/>
            <a:cxnLst/>
            <a:rect l="l" t="t" r="r" b="b"/>
            <a:pathLst>
              <a:path w="9895" h="2944" extrusionOk="0">
                <a:moveTo>
                  <a:pt x="5330" y="0"/>
                </a:moveTo>
                <a:cubicBezTo>
                  <a:pt x="4184" y="0"/>
                  <a:pt x="3222" y="687"/>
                  <a:pt x="2830" y="1668"/>
                </a:cubicBezTo>
                <a:cubicBezTo>
                  <a:pt x="2712" y="1621"/>
                  <a:pt x="2567" y="1586"/>
                  <a:pt x="2437" y="1586"/>
                </a:cubicBezTo>
                <a:cubicBezTo>
                  <a:pt x="1927" y="1586"/>
                  <a:pt x="1488" y="1896"/>
                  <a:pt x="1260" y="2371"/>
                </a:cubicBezTo>
                <a:cubicBezTo>
                  <a:pt x="1142" y="2308"/>
                  <a:pt x="1013" y="2288"/>
                  <a:pt x="883" y="2288"/>
                </a:cubicBezTo>
                <a:cubicBezTo>
                  <a:pt x="455" y="2288"/>
                  <a:pt x="98" y="2567"/>
                  <a:pt x="0" y="2944"/>
                </a:cubicBezTo>
                <a:lnTo>
                  <a:pt x="9895" y="2944"/>
                </a:lnTo>
                <a:lnTo>
                  <a:pt x="9895" y="2830"/>
                </a:lnTo>
                <a:cubicBezTo>
                  <a:pt x="9895" y="2013"/>
                  <a:pt x="9306" y="1342"/>
                  <a:pt x="8568" y="1342"/>
                </a:cubicBezTo>
                <a:cubicBezTo>
                  <a:pt x="8289" y="1342"/>
                  <a:pt x="8046" y="1440"/>
                  <a:pt x="7834" y="1586"/>
                </a:cubicBezTo>
                <a:cubicBezTo>
                  <a:pt x="7783" y="1488"/>
                  <a:pt x="7736" y="1405"/>
                  <a:pt x="7669" y="1327"/>
                </a:cubicBezTo>
                <a:cubicBezTo>
                  <a:pt x="7210" y="542"/>
                  <a:pt x="6343" y="0"/>
                  <a:pt x="53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0" name="Google Shape;1700;p24"/>
          <p:cNvSpPr/>
          <p:nvPr/>
        </p:nvSpPr>
        <p:spPr>
          <a:xfrm>
            <a:off x="-581180" y="968678"/>
            <a:ext cx="2008263" cy="516298"/>
          </a:xfrm>
          <a:custGeom>
            <a:avLst/>
            <a:gdLst/>
            <a:ahLst/>
            <a:cxnLst/>
            <a:rect l="l" t="t" r="r" b="b"/>
            <a:pathLst>
              <a:path w="10386" h="2670" extrusionOk="0">
                <a:moveTo>
                  <a:pt x="4333" y="1"/>
                </a:moveTo>
                <a:cubicBezTo>
                  <a:pt x="3450" y="1"/>
                  <a:pt x="2697" y="511"/>
                  <a:pt x="2355" y="1261"/>
                </a:cubicBezTo>
                <a:cubicBezTo>
                  <a:pt x="2123" y="1131"/>
                  <a:pt x="1864" y="1064"/>
                  <a:pt x="1586" y="1064"/>
                </a:cubicBezTo>
                <a:cubicBezTo>
                  <a:pt x="718" y="1064"/>
                  <a:pt x="0" y="1767"/>
                  <a:pt x="0" y="2650"/>
                </a:cubicBezTo>
                <a:lnTo>
                  <a:pt x="0" y="2670"/>
                </a:lnTo>
                <a:lnTo>
                  <a:pt x="10350" y="2670"/>
                </a:lnTo>
                <a:cubicBezTo>
                  <a:pt x="10385" y="2572"/>
                  <a:pt x="10385" y="2473"/>
                  <a:pt x="10385" y="2356"/>
                </a:cubicBezTo>
                <a:cubicBezTo>
                  <a:pt x="10385" y="1508"/>
                  <a:pt x="9679" y="805"/>
                  <a:pt x="8815" y="805"/>
                </a:cubicBezTo>
                <a:cubicBezTo>
                  <a:pt x="8501" y="805"/>
                  <a:pt x="8207" y="903"/>
                  <a:pt x="7948" y="1064"/>
                </a:cubicBezTo>
                <a:cubicBezTo>
                  <a:pt x="7716" y="589"/>
                  <a:pt x="7246" y="264"/>
                  <a:pt x="6688" y="264"/>
                </a:cubicBezTo>
                <a:cubicBezTo>
                  <a:pt x="6362" y="264"/>
                  <a:pt x="6048" y="378"/>
                  <a:pt x="5805" y="574"/>
                </a:cubicBezTo>
                <a:cubicBezTo>
                  <a:pt x="5428" y="217"/>
                  <a:pt x="4906" y="1"/>
                  <a:pt x="433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24"/>
          <p:cNvSpPr/>
          <p:nvPr/>
        </p:nvSpPr>
        <p:spPr>
          <a:xfrm>
            <a:off x="753998" y="457756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2" name="Google Shape;1702;p24"/>
          <p:cNvSpPr/>
          <p:nvPr/>
        </p:nvSpPr>
        <p:spPr>
          <a:xfrm>
            <a:off x="1772974" y="4782524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24"/>
          <p:cNvSpPr txBox="1">
            <a:spLocks noGrp="1"/>
          </p:cNvSpPr>
          <p:nvPr>
            <p:ph type="subTitle" idx="1"/>
          </p:nvPr>
        </p:nvSpPr>
        <p:spPr>
          <a:xfrm>
            <a:off x="4572000" y="1584937"/>
            <a:ext cx="3852000" cy="10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04" name="Google Shape;1704;p24"/>
          <p:cNvSpPr txBox="1">
            <a:spLocks noGrp="1"/>
          </p:cNvSpPr>
          <p:nvPr>
            <p:ph type="ctrTitle"/>
          </p:nvPr>
        </p:nvSpPr>
        <p:spPr>
          <a:xfrm flipH="1">
            <a:off x="4578275" y="696017"/>
            <a:ext cx="3852000" cy="9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BA6D0E7-CF16-50AF-55A0-BB114BE620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42" y="2895901"/>
            <a:ext cx="2408715" cy="130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bg>
      <p:bgPr>
        <a:solidFill>
          <a:schemeClr val="dk2"/>
        </a:solidFill>
        <a:effectLst/>
      </p:bgPr>
    </p:bg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25"/>
          <p:cNvSpPr/>
          <p:nvPr/>
        </p:nvSpPr>
        <p:spPr>
          <a:xfrm>
            <a:off x="0" y="3455425"/>
            <a:ext cx="9144012" cy="1688080"/>
          </a:xfrm>
          <a:custGeom>
            <a:avLst/>
            <a:gdLst/>
            <a:ahLst/>
            <a:cxnLst/>
            <a:rect l="l" t="t" r="r" b="b"/>
            <a:pathLst>
              <a:path w="32708" h="9452" extrusionOk="0">
                <a:moveTo>
                  <a:pt x="16356" y="1"/>
                </a:moveTo>
                <a:cubicBezTo>
                  <a:pt x="10237" y="1"/>
                  <a:pt x="4581" y="652"/>
                  <a:pt x="1" y="1732"/>
                </a:cubicBezTo>
                <a:lnTo>
                  <a:pt x="1" y="9452"/>
                </a:lnTo>
                <a:lnTo>
                  <a:pt x="32707" y="9452"/>
                </a:lnTo>
                <a:lnTo>
                  <a:pt x="32707" y="1732"/>
                </a:lnTo>
                <a:cubicBezTo>
                  <a:pt x="28131" y="652"/>
                  <a:pt x="22471" y="1"/>
                  <a:pt x="16356" y="1"/>
                </a:cubicBezTo>
                <a:close/>
              </a:path>
            </a:pathLst>
          </a:custGeom>
          <a:solidFill>
            <a:srgbClr val="4DA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8" name="Google Shape;1708;p25"/>
          <p:cNvSpPr/>
          <p:nvPr/>
        </p:nvSpPr>
        <p:spPr>
          <a:xfrm>
            <a:off x="1216619" y="3455425"/>
            <a:ext cx="6514860" cy="968521"/>
          </a:xfrm>
          <a:custGeom>
            <a:avLst/>
            <a:gdLst/>
            <a:ahLst/>
            <a:cxnLst/>
            <a:rect l="l" t="t" r="r" b="b"/>
            <a:pathLst>
              <a:path w="23374" h="5423" extrusionOk="0">
                <a:moveTo>
                  <a:pt x="11991" y="1"/>
                </a:moveTo>
                <a:cubicBezTo>
                  <a:pt x="7968" y="1"/>
                  <a:pt x="4157" y="276"/>
                  <a:pt x="707" y="786"/>
                </a:cubicBezTo>
                <a:cubicBezTo>
                  <a:pt x="263" y="1194"/>
                  <a:pt x="0" y="1634"/>
                  <a:pt x="181" y="2093"/>
                </a:cubicBezTo>
                <a:cubicBezTo>
                  <a:pt x="353" y="2518"/>
                  <a:pt x="898" y="2672"/>
                  <a:pt x="1596" y="2672"/>
                </a:cubicBezTo>
                <a:cubicBezTo>
                  <a:pt x="3423" y="2672"/>
                  <a:pt x="6300" y="1618"/>
                  <a:pt x="6300" y="1618"/>
                </a:cubicBezTo>
                <a:lnTo>
                  <a:pt x="6300" y="1618"/>
                </a:lnTo>
                <a:cubicBezTo>
                  <a:pt x="6300" y="1618"/>
                  <a:pt x="5122" y="4055"/>
                  <a:pt x="6429" y="4809"/>
                </a:cubicBezTo>
                <a:cubicBezTo>
                  <a:pt x="6555" y="4879"/>
                  <a:pt x="6687" y="4911"/>
                  <a:pt x="6823" y="4911"/>
                </a:cubicBezTo>
                <a:cubicBezTo>
                  <a:pt x="8102" y="4911"/>
                  <a:pt x="9734" y="2093"/>
                  <a:pt x="9734" y="2093"/>
                </a:cubicBezTo>
                <a:lnTo>
                  <a:pt x="9734" y="2093"/>
                </a:lnTo>
                <a:cubicBezTo>
                  <a:pt x="9734" y="2093"/>
                  <a:pt x="9699" y="5201"/>
                  <a:pt x="11010" y="5413"/>
                </a:cubicBezTo>
                <a:cubicBezTo>
                  <a:pt x="11050" y="5420"/>
                  <a:pt x="11090" y="5423"/>
                  <a:pt x="11130" y="5423"/>
                </a:cubicBezTo>
                <a:cubicBezTo>
                  <a:pt x="12390" y="5423"/>
                  <a:pt x="13526" y="2273"/>
                  <a:pt x="13526" y="2273"/>
                </a:cubicBezTo>
                <a:cubicBezTo>
                  <a:pt x="13526" y="2273"/>
                  <a:pt x="14740" y="5021"/>
                  <a:pt x="16092" y="5021"/>
                </a:cubicBezTo>
                <a:cubicBezTo>
                  <a:pt x="16196" y="5021"/>
                  <a:pt x="16301" y="5005"/>
                  <a:pt x="16406" y="4970"/>
                </a:cubicBezTo>
                <a:cubicBezTo>
                  <a:pt x="17894" y="4495"/>
                  <a:pt x="17109" y="1571"/>
                  <a:pt x="17109" y="1571"/>
                </a:cubicBezTo>
                <a:lnTo>
                  <a:pt x="17109" y="1571"/>
                </a:lnTo>
                <a:cubicBezTo>
                  <a:pt x="17109" y="1571"/>
                  <a:pt x="19448" y="3116"/>
                  <a:pt x="21278" y="3116"/>
                </a:cubicBezTo>
                <a:cubicBezTo>
                  <a:pt x="21754" y="3116"/>
                  <a:pt x="22196" y="3011"/>
                  <a:pt x="22553" y="2748"/>
                </a:cubicBezTo>
                <a:cubicBezTo>
                  <a:pt x="23373" y="2175"/>
                  <a:pt x="23028" y="1422"/>
                  <a:pt x="22113" y="621"/>
                </a:cubicBezTo>
                <a:cubicBezTo>
                  <a:pt x="18973" y="228"/>
                  <a:pt x="15555" y="1"/>
                  <a:pt x="11991" y="1"/>
                </a:cubicBezTo>
                <a:close/>
              </a:path>
            </a:pathLst>
          </a:custGeom>
          <a:solidFill>
            <a:srgbClr val="8EDD4F">
              <a:alpha val="407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25"/>
          <p:cNvSpPr/>
          <p:nvPr/>
        </p:nvSpPr>
        <p:spPr>
          <a:xfrm>
            <a:off x="2134666" y="3925056"/>
            <a:ext cx="414739" cy="146068"/>
          </a:xfrm>
          <a:custGeom>
            <a:avLst/>
            <a:gdLst/>
            <a:ahLst/>
            <a:cxnLst/>
            <a:rect l="l" t="t" r="r" b="b"/>
            <a:pathLst>
              <a:path w="1488" h="704" extrusionOk="0">
                <a:moveTo>
                  <a:pt x="754" y="1"/>
                </a:moveTo>
                <a:cubicBezTo>
                  <a:pt x="346" y="1"/>
                  <a:pt x="0" y="162"/>
                  <a:pt x="0" y="358"/>
                </a:cubicBezTo>
                <a:cubicBezTo>
                  <a:pt x="0" y="554"/>
                  <a:pt x="346" y="703"/>
                  <a:pt x="754" y="703"/>
                </a:cubicBezTo>
                <a:cubicBezTo>
                  <a:pt x="1162" y="703"/>
                  <a:pt x="1488" y="554"/>
                  <a:pt x="1488" y="358"/>
                </a:cubicBezTo>
                <a:cubicBezTo>
                  <a:pt x="1488" y="162"/>
                  <a:pt x="1162" y="1"/>
                  <a:pt x="754" y="1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25"/>
          <p:cNvSpPr/>
          <p:nvPr/>
        </p:nvSpPr>
        <p:spPr>
          <a:xfrm>
            <a:off x="6408366" y="3925161"/>
            <a:ext cx="415018" cy="145860"/>
          </a:xfrm>
          <a:custGeom>
            <a:avLst/>
            <a:gdLst/>
            <a:ahLst/>
            <a:cxnLst/>
            <a:rect l="l" t="t" r="r" b="b"/>
            <a:pathLst>
              <a:path w="1489" h="703" extrusionOk="0">
                <a:moveTo>
                  <a:pt x="755" y="0"/>
                </a:moveTo>
                <a:cubicBezTo>
                  <a:pt x="346" y="0"/>
                  <a:pt x="1" y="165"/>
                  <a:pt x="1" y="346"/>
                </a:cubicBezTo>
                <a:cubicBezTo>
                  <a:pt x="1" y="542"/>
                  <a:pt x="346" y="703"/>
                  <a:pt x="755" y="703"/>
                </a:cubicBezTo>
                <a:cubicBezTo>
                  <a:pt x="1163" y="703"/>
                  <a:pt x="1488" y="542"/>
                  <a:pt x="1488" y="346"/>
                </a:cubicBezTo>
                <a:cubicBezTo>
                  <a:pt x="1488" y="165"/>
                  <a:pt x="1163" y="0"/>
                  <a:pt x="755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25"/>
          <p:cNvSpPr/>
          <p:nvPr/>
        </p:nvSpPr>
        <p:spPr>
          <a:xfrm>
            <a:off x="3468969" y="4250909"/>
            <a:ext cx="437873" cy="200428"/>
          </a:xfrm>
          <a:custGeom>
            <a:avLst/>
            <a:gdLst/>
            <a:ahLst/>
            <a:cxnLst/>
            <a:rect l="l" t="t" r="r" b="b"/>
            <a:pathLst>
              <a:path w="1571" h="966" extrusionOk="0">
                <a:moveTo>
                  <a:pt x="786" y="0"/>
                </a:moveTo>
                <a:cubicBezTo>
                  <a:pt x="342" y="0"/>
                  <a:pt x="1" y="212"/>
                  <a:pt x="1" y="475"/>
                </a:cubicBezTo>
                <a:cubicBezTo>
                  <a:pt x="1" y="754"/>
                  <a:pt x="342" y="966"/>
                  <a:pt x="786" y="966"/>
                </a:cubicBezTo>
                <a:cubicBezTo>
                  <a:pt x="1210" y="966"/>
                  <a:pt x="1571" y="754"/>
                  <a:pt x="1571" y="475"/>
                </a:cubicBezTo>
                <a:cubicBezTo>
                  <a:pt x="1571" y="212"/>
                  <a:pt x="1210" y="0"/>
                  <a:pt x="786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25"/>
          <p:cNvSpPr/>
          <p:nvPr/>
        </p:nvSpPr>
        <p:spPr>
          <a:xfrm>
            <a:off x="4927240" y="4078283"/>
            <a:ext cx="269525" cy="122207"/>
          </a:xfrm>
          <a:custGeom>
            <a:avLst/>
            <a:gdLst/>
            <a:ahLst/>
            <a:cxnLst/>
            <a:rect l="l" t="t" r="r" b="b"/>
            <a:pathLst>
              <a:path w="967" h="589" extrusionOk="0">
                <a:moveTo>
                  <a:pt x="476" y="0"/>
                </a:moveTo>
                <a:cubicBezTo>
                  <a:pt x="213" y="0"/>
                  <a:pt x="1" y="130"/>
                  <a:pt x="1" y="295"/>
                </a:cubicBezTo>
                <a:cubicBezTo>
                  <a:pt x="1" y="455"/>
                  <a:pt x="213" y="589"/>
                  <a:pt x="476" y="589"/>
                </a:cubicBezTo>
                <a:cubicBezTo>
                  <a:pt x="754" y="589"/>
                  <a:pt x="966" y="455"/>
                  <a:pt x="966" y="295"/>
                </a:cubicBezTo>
                <a:cubicBezTo>
                  <a:pt x="966" y="130"/>
                  <a:pt x="754" y="0"/>
                  <a:pt x="476" y="0"/>
                </a:cubicBezTo>
                <a:close/>
              </a:path>
            </a:pathLst>
          </a:custGeom>
          <a:solidFill>
            <a:srgbClr val="8EDD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3" name="Google Shape;1713;p25"/>
          <p:cNvSpPr/>
          <p:nvPr/>
        </p:nvSpPr>
        <p:spPr>
          <a:xfrm>
            <a:off x="0" y="4390335"/>
            <a:ext cx="9144012" cy="753161"/>
          </a:xfrm>
          <a:custGeom>
            <a:avLst/>
            <a:gdLst/>
            <a:ahLst/>
            <a:cxnLst/>
            <a:rect l="l" t="t" r="r" b="b"/>
            <a:pathLst>
              <a:path w="32708" h="3630" extrusionOk="0">
                <a:moveTo>
                  <a:pt x="9514" y="1"/>
                </a:moveTo>
                <a:cubicBezTo>
                  <a:pt x="8599" y="1"/>
                  <a:pt x="7654" y="167"/>
                  <a:pt x="6622" y="588"/>
                </a:cubicBezTo>
                <a:cubicBezTo>
                  <a:pt x="5288" y="1146"/>
                  <a:pt x="4072" y="1304"/>
                  <a:pt x="2869" y="1304"/>
                </a:cubicBezTo>
                <a:cubicBezTo>
                  <a:pt x="1921" y="1304"/>
                  <a:pt x="982" y="1205"/>
                  <a:pt x="1" y="1126"/>
                </a:cubicBezTo>
                <a:lnTo>
                  <a:pt x="1" y="3630"/>
                </a:lnTo>
                <a:lnTo>
                  <a:pt x="32707" y="3630"/>
                </a:lnTo>
                <a:lnTo>
                  <a:pt x="32707" y="686"/>
                </a:lnTo>
                <a:cubicBezTo>
                  <a:pt x="32546" y="655"/>
                  <a:pt x="32381" y="620"/>
                  <a:pt x="32232" y="604"/>
                </a:cubicBezTo>
                <a:cubicBezTo>
                  <a:pt x="31478" y="462"/>
                  <a:pt x="30554" y="276"/>
                  <a:pt x="29687" y="276"/>
                </a:cubicBezTo>
                <a:cubicBezTo>
                  <a:pt x="29259" y="276"/>
                  <a:pt x="28845" y="321"/>
                  <a:pt x="28472" y="439"/>
                </a:cubicBezTo>
                <a:cubicBezTo>
                  <a:pt x="27279" y="816"/>
                  <a:pt x="26266" y="1848"/>
                  <a:pt x="25089" y="2323"/>
                </a:cubicBezTo>
                <a:cubicBezTo>
                  <a:pt x="24148" y="2700"/>
                  <a:pt x="23178" y="2850"/>
                  <a:pt x="22199" y="2850"/>
                </a:cubicBezTo>
                <a:cubicBezTo>
                  <a:pt x="19823" y="2850"/>
                  <a:pt x="17393" y="1968"/>
                  <a:pt x="15194" y="1306"/>
                </a:cubicBezTo>
                <a:cubicBezTo>
                  <a:pt x="13102" y="683"/>
                  <a:pt x="11369" y="1"/>
                  <a:pt x="9514" y="1"/>
                </a:cubicBezTo>
                <a:close/>
              </a:path>
            </a:pathLst>
          </a:custGeom>
          <a:solidFill>
            <a:srgbClr val="2D5B14">
              <a:alpha val="467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4" name="Google Shape;1714;p25"/>
          <p:cNvSpPr/>
          <p:nvPr/>
        </p:nvSpPr>
        <p:spPr>
          <a:xfrm>
            <a:off x="6946548" y="357856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25"/>
          <p:cNvSpPr/>
          <p:nvPr/>
        </p:nvSpPr>
        <p:spPr>
          <a:xfrm>
            <a:off x="5872162" y="4325710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6" name="Google Shape;1716;p25"/>
          <p:cNvSpPr/>
          <p:nvPr/>
        </p:nvSpPr>
        <p:spPr>
          <a:xfrm>
            <a:off x="5228349" y="4459787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7" name="Google Shape;1717;p25"/>
          <p:cNvGrpSpPr/>
          <p:nvPr/>
        </p:nvGrpSpPr>
        <p:grpSpPr>
          <a:xfrm>
            <a:off x="7631188" y="2446653"/>
            <a:ext cx="1465493" cy="1684268"/>
            <a:chOff x="2163475" y="4092650"/>
            <a:chExt cx="361725" cy="415725"/>
          </a:xfrm>
        </p:grpSpPr>
        <p:sp>
          <p:nvSpPr>
            <p:cNvPr id="1718" name="Google Shape;1718;p25"/>
            <p:cNvSpPr/>
            <p:nvPr/>
          </p:nvSpPr>
          <p:spPr>
            <a:xfrm>
              <a:off x="2443825" y="4296500"/>
              <a:ext cx="36025" cy="211875"/>
            </a:xfrm>
            <a:custGeom>
              <a:avLst/>
              <a:gdLst/>
              <a:ahLst/>
              <a:cxnLst/>
              <a:rect l="l" t="t" r="r" b="b"/>
              <a:pathLst>
                <a:path w="1441" h="8475" extrusionOk="0">
                  <a:moveTo>
                    <a:pt x="883" y="1"/>
                  </a:moveTo>
                  <a:lnTo>
                    <a:pt x="883" y="1"/>
                  </a:lnTo>
                  <a:cubicBezTo>
                    <a:pt x="83" y="2635"/>
                    <a:pt x="0" y="5759"/>
                    <a:pt x="656" y="8475"/>
                  </a:cubicBezTo>
                  <a:lnTo>
                    <a:pt x="1441" y="8279"/>
                  </a:lnTo>
                  <a:cubicBezTo>
                    <a:pt x="624" y="5743"/>
                    <a:pt x="409" y="2748"/>
                    <a:pt x="883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5"/>
            <p:cNvSpPr/>
            <p:nvPr/>
          </p:nvSpPr>
          <p:spPr>
            <a:xfrm>
              <a:off x="2163775" y="4321050"/>
              <a:ext cx="46250" cy="115700"/>
            </a:xfrm>
            <a:custGeom>
              <a:avLst/>
              <a:gdLst/>
              <a:ahLst/>
              <a:cxnLst/>
              <a:rect l="l" t="t" r="r" b="b"/>
              <a:pathLst>
                <a:path w="1850" h="4628" extrusionOk="0">
                  <a:moveTo>
                    <a:pt x="1" y="0"/>
                  </a:moveTo>
                  <a:lnTo>
                    <a:pt x="1" y="0"/>
                  </a:lnTo>
                  <a:cubicBezTo>
                    <a:pt x="640" y="1409"/>
                    <a:pt x="1080" y="2912"/>
                    <a:pt x="1292" y="4416"/>
                  </a:cubicBezTo>
                  <a:lnTo>
                    <a:pt x="1849" y="4628"/>
                  </a:lnTo>
                  <a:cubicBezTo>
                    <a:pt x="1622" y="2995"/>
                    <a:pt x="950" y="1327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5"/>
            <p:cNvSpPr/>
            <p:nvPr/>
          </p:nvSpPr>
          <p:spPr>
            <a:xfrm>
              <a:off x="2202250" y="4326825"/>
              <a:ext cx="31525" cy="123850"/>
            </a:xfrm>
            <a:custGeom>
              <a:avLst/>
              <a:gdLst/>
              <a:ahLst/>
              <a:cxnLst/>
              <a:rect l="l" t="t" r="r" b="b"/>
              <a:pathLst>
                <a:path w="1261" h="4954" extrusionOk="0">
                  <a:moveTo>
                    <a:pt x="440" y="1"/>
                  </a:moveTo>
                  <a:lnTo>
                    <a:pt x="440" y="1"/>
                  </a:lnTo>
                  <a:cubicBezTo>
                    <a:pt x="0" y="1618"/>
                    <a:pt x="32" y="3353"/>
                    <a:pt x="506" y="4954"/>
                  </a:cubicBezTo>
                  <a:lnTo>
                    <a:pt x="1260" y="4644"/>
                  </a:lnTo>
                  <a:cubicBezTo>
                    <a:pt x="687" y="3172"/>
                    <a:pt x="408" y="1586"/>
                    <a:pt x="44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5"/>
            <p:cNvSpPr/>
            <p:nvPr/>
          </p:nvSpPr>
          <p:spPr>
            <a:xfrm>
              <a:off x="2370225" y="4352550"/>
              <a:ext cx="20525" cy="76450"/>
            </a:xfrm>
            <a:custGeom>
              <a:avLst/>
              <a:gdLst/>
              <a:ahLst/>
              <a:cxnLst/>
              <a:rect l="l" t="t" r="r" b="b"/>
              <a:pathLst>
                <a:path w="821" h="3058" extrusionOk="0">
                  <a:moveTo>
                    <a:pt x="1" y="0"/>
                  </a:moveTo>
                  <a:cubicBezTo>
                    <a:pt x="150" y="1013"/>
                    <a:pt x="232" y="2029"/>
                    <a:pt x="248" y="3058"/>
                  </a:cubicBezTo>
                  <a:lnTo>
                    <a:pt x="821" y="2779"/>
                  </a:lnTo>
                  <a:cubicBezTo>
                    <a:pt x="640" y="1833"/>
                    <a:pt x="377" y="89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5"/>
            <p:cNvSpPr/>
            <p:nvPr/>
          </p:nvSpPr>
          <p:spPr>
            <a:xfrm>
              <a:off x="2379650" y="4305150"/>
              <a:ext cx="31525" cy="125125"/>
            </a:xfrm>
            <a:custGeom>
              <a:avLst/>
              <a:gdLst/>
              <a:ahLst/>
              <a:cxnLst/>
              <a:rect l="l" t="t" r="r" b="b"/>
              <a:pathLst>
                <a:path w="1261" h="5005" extrusionOk="0">
                  <a:moveTo>
                    <a:pt x="0" y="0"/>
                  </a:moveTo>
                  <a:lnTo>
                    <a:pt x="0" y="0"/>
                  </a:lnTo>
                  <a:cubicBezTo>
                    <a:pt x="295" y="1633"/>
                    <a:pt x="393" y="3321"/>
                    <a:pt x="295" y="5005"/>
                  </a:cubicBezTo>
                  <a:lnTo>
                    <a:pt x="1260" y="4479"/>
                  </a:lnTo>
                  <a:cubicBezTo>
                    <a:pt x="1064" y="2944"/>
                    <a:pt x="640" y="1421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5"/>
            <p:cNvSpPr/>
            <p:nvPr/>
          </p:nvSpPr>
          <p:spPr>
            <a:xfrm>
              <a:off x="2403775" y="4331725"/>
              <a:ext cx="19275" cy="87475"/>
            </a:xfrm>
            <a:custGeom>
              <a:avLst/>
              <a:gdLst/>
              <a:ahLst/>
              <a:cxnLst/>
              <a:rect l="l" t="t" r="r" b="b"/>
              <a:pathLst>
                <a:path w="771" h="3499" extrusionOk="0">
                  <a:moveTo>
                    <a:pt x="146" y="1"/>
                  </a:moveTo>
                  <a:cubicBezTo>
                    <a:pt x="130" y="1159"/>
                    <a:pt x="99" y="2336"/>
                    <a:pt x="1" y="3498"/>
                  </a:cubicBezTo>
                  <a:lnTo>
                    <a:pt x="770" y="3239"/>
                  </a:lnTo>
                  <a:cubicBezTo>
                    <a:pt x="574" y="2160"/>
                    <a:pt x="362" y="1080"/>
                    <a:pt x="14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5"/>
            <p:cNvSpPr/>
            <p:nvPr/>
          </p:nvSpPr>
          <p:spPr>
            <a:xfrm>
              <a:off x="2424200" y="4283450"/>
              <a:ext cx="31900" cy="176275"/>
            </a:xfrm>
            <a:custGeom>
              <a:avLst/>
              <a:gdLst/>
              <a:ahLst/>
              <a:cxnLst/>
              <a:rect l="l" t="t" r="r" b="b"/>
              <a:pathLst>
                <a:path w="1276" h="7051" extrusionOk="0">
                  <a:moveTo>
                    <a:pt x="0" y="1"/>
                  </a:moveTo>
                  <a:lnTo>
                    <a:pt x="0" y="1"/>
                  </a:lnTo>
                  <a:cubicBezTo>
                    <a:pt x="83" y="605"/>
                    <a:pt x="51" y="1029"/>
                    <a:pt x="51" y="1488"/>
                  </a:cubicBezTo>
                  <a:cubicBezTo>
                    <a:pt x="51" y="2305"/>
                    <a:pt x="181" y="3420"/>
                    <a:pt x="409" y="4499"/>
                  </a:cubicBezTo>
                  <a:cubicBezTo>
                    <a:pt x="640" y="5594"/>
                    <a:pt x="982" y="6642"/>
                    <a:pt x="1276" y="7050"/>
                  </a:cubicBezTo>
                  <a:cubicBezTo>
                    <a:pt x="1178" y="6607"/>
                    <a:pt x="1080" y="6151"/>
                    <a:pt x="1017" y="5708"/>
                  </a:cubicBezTo>
                  <a:cubicBezTo>
                    <a:pt x="883" y="4938"/>
                    <a:pt x="836" y="4236"/>
                    <a:pt x="723" y="3482"/>
                  </a:cubicBezTo>
                  <a:cubicBezTo>
                    <a:pt x="573" y="2423"/>
                    <a:pt x="330" y="1210"/>
                    <a:pt x="51" y="2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5"/>
            <p:cNvSpPr/>
            <p:nvPr/>
          </p:nvSpPr>
          <p:spPr>
            <a:xfrm>
              <a:off x="2424200" y="4285875"/>
              <a:ext cx="31775" cy="171425"/>
            </a:xfrm>
            <a:custGeom>
              <a:avLst/>
              <a:gdLst/>
              <a:ahLst/>
              <a:cxnLst/>
              <a:rect l="l" t="t" r="r" b="b"/>
              <a:pathLst>
                <a:path w="1271" h="6857" extrusionOk="0">
                  <a:moveTo>
                    <a:pt x="38" y="1"/>
                  </a:moveTo>
                  <a:cubicBezTo>
                    <a:pt x="20" y="1"/>
                    <a:pt x="0" y="14"/>
                    <a:pt x="0" y="33"/>
                  </a:cubicBezTo>
                  <a:cubicBezTo>
                    <a:pt x="248" y="1148"/>
                    <a:pt x="295" y="2275"/>
                    <a:pt x="444" y="3405"/>
                  </a:cubicBezTo>
                  <a:cubicBezTo>
                    <a:pt x="605" y="4563"/>
                    <a:pt x="852" y="5725"/>
                    <a:pt x="1213" y="6839"/>
                  </a:cubicBezTo>
                  <a:cubicBezTo>
                    <a:pt x="1213" y="6851"/>
                    <a:pt x="1222" y="6856"/>
                    <a:pt x="1232" y="6856"/>
                  </a:cubicBezTo>
                  <a:cubicBezTo>
                    <a:pt x="1249" y="6856"/>
                    <a:pt x="1270" y="6842"/>
                    <a:pt x="1260" y="6820"/>
                  </a:cubicBezTo>
                  <a:cubicBezTo>
                    <a:pt x="919" y="5725"/>
                    <a:pt x="671" y="4582"/>
                    <a:pt x="507" y="3436"/>
                  </a:cubicBezTo>
                  <a:cubicBezTo>
                    <a:pt x="361" y="2290"/>
                    <a:pt x="295" y="1148"/>
                    <a:pt x="67" y="18"/>
                  </a:cubicBezTo>
                  <a:cubicBezTo>
                    <a:pt x="61" y="6"/>
                    <a:pt x="50" y="1"/>
                    <a:pt x="3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5"/>
            <p:cNvSpPr/>
            <p:nvPr/>
          </p:nvSpPr>
          <p:spPr>
            <a:xfrm>
              <a:off x="2425475" y="4299850"/>
              <a:ext cx="27400" cy="154075"/>
            </a:xfrm>
            <a:custGeom>
              <a:avLst/>
              <a:gdLst/>
              <a:ahLst/>
              <a:cxnLst/>
              <a:rect l="l" t="t" r="r" b="b"/>
              <a:pathLst>
                <a:path w="1096" h="6163" extrusionOk="0">
                  <a:moveTo>
                    <a:pt x="0" y="0"/>
                  </a:moveTo>
                  <a:cubicBezTo>
                    <a:pt x="16" y="295"/>
                    <a:pt x="0" y="554"/>
                    <a:pt x="0" y="832"/>
                  </a:cubicBezTo>
                  <a:cubicBezTo>
                    <a:pt x="0" y="1649"/>
                    <a:pt x="130" y="2764"/>
                    <a:pt x="358" y="3843"/>
                  </a:cubicBezTo>
                  <a:cubicBezTo>
                    <a:pt x="554" y="4773"/>
                    <a:pt x="832" y="5672"/>
                    <a:pt x="1095" y="6162"/>
                  </a:cubicBezTo>
                  <a:cubicBezTo>
                    <a:pt x="1095" y="6147"/>
                    <a:pt x="1080" y="6131"/>
                    <a:pt x="1080" y="6100"/>
                  </a:cubicBezTo>
                  <a:cubicBezTo>
                    <a:pt x="719" y="5150"/>
                    <a:pt x="377" y="3745"/>
                    <a:pt x="212" y="2516"/>
                  </a:cubicBezTo>
                  <a:cubicBezTo>
                    <a:pt x="98" y="1602"/>
                    <a:pt x="63" y="817"/>
                    <a:pt x="0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5"/>
            <p:cNvSpPr/>
            <p:nvPr/>
          </p:nvSpPr>
          <p:spPr>
            <a:xfrm>
              <a:off x="2424600" y="4285525"/>
              <a:ext cx="25" cy="2875"/>
            </a:xfrm>
            <a:custGeom>
              <a:avLst/>
              <a:gdLst/>
              <a:ahLst/>
              <a:cxnLst/>
              <a:rect l="l" t="t" r="r" b="b"/>
              <a:pathLst>
                <a:path w="1" h="115" extrusionOk="0">
                  <a:moveTo>
                    <a:pt x="0" y="8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5"/>
            <p:cNvSpPr/>
            <p:nvPr/>
          </p:nvSpPr>
          <p:spPr>
            <a:xfrm>
              <a:off x="2249625" y="4220075"/>
              <a:ext cx="30750" cy="215500"/>
            </a:xfrm>
            <a:custGeom>
              <a:avLst/>
              <a:gdLst/>
              <a:ahLst/>
              <a:cxnLst/>
              <a:rect l="l" t="t" r="r" b="b"/>
              <a:pathLst>
                <a:path w="1230" h="8620" extrusionOk="0">
                  <a:moveTo>
                    <a:pt x="1229" y="0"/>
                  </a:moveTo>
                  <a:lnTo>
                    <a:pt x="1229" y="0"/>
                  </a:lnTo>
                  <a:cubicBezTo>
                    <a:pt x="868" y="522"/>
                    <a:pt x="476" y="1798"/>
                    <a:pt x="264" y="3125"/>
                  </a:cubicBezTo>
                  <a:cubicBezTo>
                    <a:pt x="52" y="4467"/>
                    <a:pt x="1" y="5821"/>
                    <a:pt x="83" y="6802"/>
                  </a:cubicBezTo>
                  <a:cubicBezTo>
                    <a:pt x="150" y="7360"/>
                    <a:pt x="229" y="7866"/>
                    <a:pt x="166" y="8620"/>
                  </a:cubicBezTo>
                  <a:lnTo>
                    <a:pt x="229" y="8357"/>
                  </a:lnTo>
                  <a:cubicBezTo>
                    <a:pt x="523" y="7132"/>
                    <a:pt x="739" y="5644"/>
                    <a:pt x="837" y="4349"/>
                  </a:cubicBezTo>
                  <a:cubicBezTo>
                    <a:pt x="900" y="3435"/>
                    <a:pt x="900" y="2583"/>
                    <a:pt x="982" y="1653"/>
                  </a:cubicBezTo>
                  <a:cubicBezTo>
                    <a:pt x="1049" y="1111"/>
                    <a:pt x="1131" y="542"/>
                    <a:pt x="122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5"/>
            <p:cNvSpPr/>
            <p:nvPr/>
          </p:nvSpPr>
          <p:spPr>
            <a:xfrm>
              <a:off x="2253900" y="4223300"/>
              <a:ext cx="25975" cy="209050"/>
            </a:xfrm>
            <a:custGeom>
              <a:avLst/>
              <a:gdLst/>
              <a:ahLst/>
              <a:cxnLst/>
              <a:rect l="l" t="t" r="r" b="b"/>
              <a:pathLst>
                <a:path w="1039" h="8362" extrusionOk="0">
                  <a:moveTo>
                    <a:pt x="1004" y="1"/>
                  </a:moveTo>
                  <a:cubicBezTo>
                    <a:pt x="993" y="1"/>
                    <a:pt x="982" y="7"/>
                    <a:pt x="976" y="21"/>
                  </a:cubicBezTo>
                  <a:cubicBezTo>
                    <a:pt x="599" y="1359"/>
                    <a:pt x="387" y="2748"/>
                    <a:pt x="289" y="4122"/>
                  </a:cubicBezTo>
                  <a:cubicBezTo>
                    <a:pt x="175" y="5531"/>
                    <a:pt x="238" y="6936"/>
                    <a:pt x="10" y="8326"/>
                  </a:cubicBezTo>
                  <a:cubicBezTo>
                    <a:pt x="1" y="8347"/>
                    <a:pt x="20" y="8361"/>
                    <a:pt x="37" y="8361"/>
                  </a:cubicBezTo>
                  <a:cubicBezTo>
                    <a:pt x="48" y="8361"/>
                    <a:pt x="58" y="8355"/>
                    <a:pt x="58" y="8341"/>
                  </a:cubicBezTo>
                  <a:cubicBezTo>
                    <a:pt x="289" y="7003"/>
                    <a:pt x="238" y="5645"/>
                    <a:pt x="336" y="4287"/>
                  </a:cubicBezTo>
                  <a:cubicBezTo>
                    <a:pt x="419" y="2866"/>
                    <a:pt x="646" y="1426"/>
                    <a:pt x="1039" y="36"/>
                  </a:cubicBezTo>
                  <a:cubicBezTo>
                    <a:pt x="1039" y="15"/>
                    <a:pt x="1021" y="1"/>
                    <a:pt x="10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5"/>
            <p:cNvSpPr/>
            <p:nvPr/>
          </p:nvSpPr>
          <p:spPr>
            <a:xfrm>
              <a:off x="2249625" y="4227050"/>
              <a:ext cx="26625" cy="188500"/>
            </a:xfrm>
            <a:custGeom>
              <a:avLst/>
              <a:gdLst/>
              <a:ahLst/>
              <a:cxnLst/>
              <a:rect l="l" t="t" r="r" b="b"/>
              <a:pathLst>
                <a:path w="1065" h="7540" extrusionOk="0">
                  <a:moveTo>
                    <a:pt x="1065" y="0"/>
                  </a:moveTo>
                  <a:lnTo>
                    <a:pt x="1065" y="0"/>
                  </a:lnTo>
                  <a:cubicBezTo>
                    <a:pt x="754" y="620"/>
                    <a:pt x="444" y="1715"/>
                    <a:pt x="264" y="2846"/>
                  </a:cubicBezTo>
                  <a:cubicBezTo>
                    <a:pt x="52" y="4188"/>
                    <a:pt x="1" y="5542"/>
                    <a:pt x="83" y="6523"/>
                  </a:cubicBezTo>
                  <a:cubicBezTo>
                    <a:pt x="115" y="6853"/>
                    <a:pt x="166" y="7179"/>
                    <a:pt x="181" y="7540"/>
                  </a:cubicBezTo>
                  <a:cubicBezTo>
                    <a:pt x="166" y="6543"/>
                    <a:pt x="130" y="5593"/>
                    <a:pt x="197" y="4482"/>
                  </a:cubicBezTo>
                  <a:cubicBezTo>
                    <a:pt x="311" y="2975"/>
                    <a:pt x="621" y="1260"/>
                    <a:pt x="1033" y="82"/>
                  </a:cubicBezTo>
                  <a:cubicBezTo>
                    <a:pt x="1049" y="67"/>
                    <a:pt x="1065" y="31"/>
                    <a:pt x="1065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5"/>
            <p:cNvSpPr/>
            <p:nvPr/>
          </p:nvSpPr>
          <p:spPr>
            <a:xfrm>
              <a:off x="2254150" y="4429375"/>
              <a:ext cx="25" cy="3750"/>
            </a:xfrm>
            <a:custGeom>
              <a:avLst/>
              <a:gdLst/>
              <a:ahLst/>
              <a:cxnLst/>
              <a:rect l="l" t="t" r="r" b="b"/>
              <a:pathLst>
                <a:path w="1" h="150" extrusionOk="0">
                  <a:moveTo>
                    <a:pt x="0" y="36"/>
                  </a:moveTo>
                  <a:lnTo>
                    <a:pt x="0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5"/>
            <p:cNvSpPr/>
            <p:nvPr/>
          </p:nvSpPr>
          <p:spPr>
            <a:xfrm>
              <a:off x="2255325" y="4286700"/>
              <a:ext cx="56925" cy="152125"/>
            </a:xfrm>
            <a:custGeom>
              <a:avLst/>
              <a:gdLst/>
              <a:ahLst/>
              <a:cxnLst/>
              <a:rect l="l" t="t" r="r" b="b"/>
              <a:pathLst>
                <a:path w="2277" h="6085" extrusionOk="0">
                  <a:moveTo>
                    <a:pt x="2277" y="0"/>
                  </a:moveTo>
                  <a:lnTo>
                    <a:pt x="2277" y="0"/>
                  </a:lnTo>
                  <a:cubicBezTo>
                    <a:pt x="1786" y="330"/>
                    <a:pt x="1178" y="1213"/>
                    <a:pt x="770" y="2159"/>
                  </a:cubicBezTo>
                  <a:cubicBezTo>
                    <a:pt x="362" y="3093"/>
                    <a:pt x="134" y="4059"/>
                    <a:pt x="118" y="4777"/>
                  </a:cubicBezTo>
                  <a:cubicBezTo>
                    <a:pt x="118" y="5185"/>
                    <a:pt x="165" y="5562"/>
                    <a:pt x="1" y="6084"/>
                  </a:cubicBezTo>
                  <a:lnTo>
                    <a:pt x="83" y="5903"/>
                  </a:lnTo>
                  <a:cubicBezTo>
                    <a:pt x="589" y="5056"/>
                    <a:pt x="1017" y="4008"/>
                    <a:pt x="1276" y="3078"/>
                  </a:cubicBezTo>
                  <a:cubicBezTo>
                    <a:pt x="1457" y="2438"/>
                    <a:pt x="1571" y="1818"/>
                    <a:pt x="1802" y="1162"/>
                  </a:cubicBezTo>
                  <a:cubicBezTo>
                    <a:pt x="1916" y="770"/>
                    <a:pt x="2096" y="377"/>
                    <a:pt x="2277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5"/>
            <p:cNvSpPr/>
            <p:nvPr/>
          </p:nvSpPr>
          <p:spPr>
            <a:xfrm>
              <a:off x="2255950" y="4288425"/>
              <a:ext cx="55325" cy="148575"/>
            </a:xfrm>
            <a:custGeom>
              <a:avLst/>
              <a:gdLst/>
              <a:ahLst/>
              <a:cxnLst/>
              <a:rect l="l" t="t" r="r" b="b"/>
              <a:pathLst>
                <a:path w="2213" h="5943" extrusionOk="0">
                  <a:moveTo>
                    <a:pt x="2166" y="1"/>
                  </a:moveTo>
                  <a:cubicBezTo>
                    <a:pt x="2156" y="1"/>
                    <a:pt x="2145" y="5"/>
                    <a:pt x="2134" y="14"/>
                  </a:cubicBezTo>
                  <a:cubicBezTo>
                    <a:pt x="1581" y="897"/>
                    <a:pt x="1153" y="1862"/>
                    <a:pt x="843" y="2859"/>
                  </a:cubicBezTo>
                  <a:cubicBezTo>
                    <a:pt x="549" y="3872"/>
                    <a:pt x="435" y="4920"/>
                    <a:pt x="11" y="5901"/>
                  </a:cubicBezTo>
                  <a:cubicBezTo>
                    <a:pt x="1" y="5921"/>
                    <a:pt x="16" y="5943"/>
                    <a:pt x="33" y="5943"/>
                  </a:cubicBezTo>
                  <a:cubicBezTo>
                    <a:pt x="42" y="5943"/>
                    <a:pt x="52" y="5936"/>
                    <a:pt x="58" y="5917"/>
                  </a:cubicBezTo>
                  <a:cubicBezTo>
                    <a:pt x="466" y="4987"/>
                    <a:pt x="600" y="4005"/>
                    <a:pt x="859" y="3024"/>
                  </a:cubicBezTo>
                  <a:cubicBezTo>
                    <a:pt x="1153" y="1976"/>
                    <a:pt x="1597" y="964"/>
                    <a:pt x="2201" y="45"/>
                  </a:cubicBezTo>
                  <a:cubicBezTo>
                    <a:pt x="2212" y="23"/>
                    <a:pt x="2192" y="1"/>
                    <a:pt x="216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5"/>
            <p:cNvSpPr/>
            <p:nvPr/>
          </p:nvSpPr>
          <p:spPr>
            <a:xfrm>
              <a:off x="2257775" y="4291200"/>
              <a:ext cx="48700" cy="133275"/>
            </a:xfrm>
            <a:custGeom>
              <a:avLst/>
              <a:gdLst/>
              <a:ahLst/>
              <a:cxnLst/>
              <a:rect l="l" t="t" r="r" b="b"/>
              <a:pathLst>
                <a:path w="1948" h="5331" extrusionOk="0">
                  <a:moveTo>
                    <a:pt x="1947" y="1"/>
                  </a:moveTo>
                  <a:lnTo>
                    <a:pt x="1947" y="1"/>
                  </a:lnTo>
                  <a:cubicBezTo>
                    <a:pt x="1508" y="409"/>
                    <a:pt x="1033" y="1178"/>
                    <a:pt x="672" y="1979"/>
                  </a:cubicBezTo>
                  <a:cubicBezTo>
                    <a:pt x="264" y="2913"/>
                    <a:pt x="36" y="3879"/>
                    <a:pt x="20" y="4597"/>
                  </a:cubicBezTo>
                  <a:cubicBezTo>
                    <a:pt x="20" y="4840"/>
                    <a:pt x="36" y="5072"/>
                    <a:pt x="1" y="5331"/>
                  </a:cubicBezTo>
                  <a:cubicBezTo>
                    <a:pt x="118" y="4613"/>
                    <a:pt x="181" y="3926"/>
                    <a:pt x="413" y="3141"/>
                  </a:cubicBezTo>
                  <a:cubicBezTo>
                    <a:pt x="707" y="2062"/>
                    <a:pt x="1296" y="868"/>
                    <a:pt x="1916" y="52"/>
                  </a:cubicBezTo>
                  <a:cubicBezTo>
                    <a:pt x="1932" y="32"/>
                    <a:pt x="1932" y="17"/>
                    <a:pt x="194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5"/>
            <p:cNvSpPr/>
            <p:nvPr/>
          </p:nvSpPr>
          <p:spPr>
            <a:xfrm>
              <a:off x="2255825" y="4434775"/>
              <a:ext cx="400" cy="2475"/>
            </a:xfrm>
            <a:custGeom>
              <a:avLst/>
              <a:gdLst/>
              <a:ahLst/>
              <a:cxnLst/>
              <a:rect l="l" t="t" r="r" b="b"/>
              <a:pathLst>
                <a:path w="16" h="99" extrusionOk="0">
                  <a:moveTo>
                    <a:pt x="16" y="0"/>
                  </a:moveTo>
                  <a:cubicBezTo>
                    <a:pt x="16" y="5"/>
                    <a:pt x="16" y="11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0"/>
                  </a:lnTo>
                  <a:close/>
                  <a:moveTo>
                    <a:pt x="16" y="16"/>
                  </a:moveTo>
                  <a:lnTo>
                    <a:pt x="0" y="98"/>
                  </a:lnTo>
                  <a:cubicBezTo>
                    <a:pt x="13" y="69"/>
                    <a:pt x="15" y="42"/>
                    <a:pt x="16" y="16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5"/>
            <p:cNvSpPr/>
            <p:nvPr/>
          </p:nvSpPr>
          <p:spPr>
            <a:xfrm>
              <a:off x="2228825" y="4272875"/>
              <a:ext cx="18775" cy="172125"/>
            </a:xfrm>
            <a:custGeom>
              <a:avLst/>
              <a:gdLst/>
              <a:ahLst/>
              <a:cxnLst/>
              <a:rect l="l" t="t" r="r" b="b"/>
              <a:pathLst>
                <a:path w="751" h="6885" extrusionOk="0">
                  <a:moveTo>
                    <a:pt x="652" y="0"/>
                  </a:moveTo>
                  <a:lnTo>
                    <a:pt x="652" y="0"/>
                  </a:lnTo>
                  <a:cubicBezTo>
                    <a:pt x="358" y="440"/>
                    <a:pt x="130" y="1472"/>
                    <a:pt x="64" y="2551"/>
                  </a:cubicBezTo>
                  <a:cubicBezTo>
                    <a:pt x="1" y="3611"/>
                    <a:pt x="99" y="4690"/>
                    <a:pt x="276" y="5460"/>
                  </a:cubicBezTo>
                  <a:cubicBezTo>
                    <a:pt x="374" y="5903"/>
                    <a:pt x="523" y="6296"/>
                    <a:pt x="539" y="6884"/>
                  </a:cubicBezTo>
                  <a:lnTo>
                    <a:pt x="554" y="6672"/>
                  </a:lnTo>
                  <a:cubicBezTo>
                    <a:pt x="703" y="5672"/>
                    <a:pt x="750" y="4494"/>
                    <a:pt x="719" y="3466"/>
                  </a:cubicBezTo>
                  <a:cubicBezTo>
                    <a:pt x="688" y="2728"/>
                    <a:pt x="605" y="2061"/>
                    <a:pt x="590" y="1323"/>
                  </a:cubicBezTo>
                  <a:cubicBezTo>
                    <a:pt x="590" y="883"/>
                    <a:pt x="605" y="440"/>
                    <a:pt x="652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5"/>
            <p:cNvSpPr/>
            <p:nvPr/>
          </p:nvSpPr>
          <p:spPr>
            <a:xfrm>
              <a:off x="2236575" y="4275225"/>
              <a:ext cx="8575" cy="167400"/>
            </a:xfrm>
            <a:custGeom>
              <a:avLst/>
              <a:gdLst/>
              <a:ahLst/>
              <a:cxnLst/>
              <a:rect l="l" t="t" r="r" b="b"/>
              <a:pathLst>
                <a:path w="343" h="6696" extrusionOk="0">
                  <a:moveTo>
                    <a:pt x="307" y="1"/>
                  </a:moveTo>
                  <a:cubicBezTo>
                    <a:pt x="296" y="1"/>
                    <a:pt x="285" y="6"/>
                    <a:pt x="280" y="20"/>
                  </a:cubicBezTo>
                  <a:cubicBezTo>
                    <a:pt x="64" y="1131"/>
                    <a:pt x="1" y="2261"/>
                    <a:pt x="48" y="3372"/>
                  </a:cubicBezTo>
                  <a:cubicBezTo>
                    <a:pt x="99" y="4467"/>
                    <a:pt x="280" y="5562"/>
                    <a:pt x="213" y="6657"/>
                  </a:cubicBezTo>
                  <a:cubicBezTo>
                    <a:pt x="213" y="6682"/>
                    <a:pt x="225" y="6695"/>
                    <a:pt x="236" y="6695"/>
                  </a:cubicBezTo>
                  <a:cubicBezTo>
                    <a:pt x="248" y="6695"/>
                    <a:pt x="260" y="6682"/>
                    <a:pt x="260" y="6657"/>
                  </a:cubicBezTo>
                  <a:cubicBezTo>
                    <a:pt x="342" y="5578"/>
                    <a:pt x="162" y="4518"/>
                    <a:pt x="115" y="3419"/>
                  </a:cubicBezTo>
                  <a:cubicBezTo>
                    <a:pt x="48" y="2292"/>
                    <a:pt x="115" y="1146"/>
                    <a:pt x="342" y="36"/>
                  </a:cubicBezTo>
                  <a:cubicBezTo>
                    <a:pt x="342" y="16"/>
                    <a:pt x="324" y="1"/>
                    <a:pt x="30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5"/>
            <p:cNvSpPr/>
            <p:nvPr/>
          </p:nvSpPr>
          <p:spPr>
            <a:xfrm>
              <a:off x="2228825" y="4278550"/>
              <a:ext cx="13075" cy="150450"/>
            </a:xfrm>
            <a:custGeom>
              <a:avLst/>
              <a:gdLst/>
              <a:ahLst/>
              <a:cxnLst/>
              <a:rect l="l" t="t" r="r" b="b"/>
              <a:pathLst>
                <a:path w="523" h="6018" extrusionOk="0">
                  <a:moveTo>
                    <a:pt x="523" y="1"/>
                  </a:moveTo>
                  <a:lnTo>
                    <a:pt x="523" y="1"/>
                  </a:lnTo>
                  <a:cubicBezTo>
                    <a:pt x="295" y="523"/>
                    <a:pt x="130" y="1406"/>
                    <a:pt x="64" y="2324"/>
                  </a:cubicBezTo>
                  <a:cubicBezTo>
                    <a:pt x="1" y="3384"/>
                    <a:pt x="99" y="4463"/>
                    <a:pt x="276" y="5233"/>
                  </a:cubicBezTo>
                  <a:cubicBezTo>
                    <a:pt x="342" y="5496"/>
                    <a:pt x="409" y="5739"/>
                    <a:pt x="456" y="6018"/>
                  </a:cubicBezTo>
                  <a:cubicBezTo>
                    <a:pt x="342" y="5233"/>
                    <a:pt x="213" y="4499"/>
                    <a:pt x="177" y="3600"/>
                  </a:cubicBezTo>
                  <a:cubicBezTo>
                    <a:pt x="115" y="2403"/>
                    <a:pt x="244" y="1029"/>
                    <a:pt x="507" y="67"/>
                  </a:cubicBezTo>
                  <a:cubicBezTo>
                    <a:pt x="523" y="48"/>
                    <a:pt x="523" y="32"/>
                    <a:pt x="523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5"/>
            <p:cNvSpPr/>
            <p:nvPr/>
          </p:nvSpPr>
          <p:spPr>
            <a:xfrm>
              <a:off x="2241875" y="4440075"/>
              <a:ext cx="425" cy="2850"/>
            </a:xfrm>
            <a:custGeom>
              <a:avLst/>
              <a:gdLst/>
              <a:ahLst/>
              <a:cxnLst/>
              <a:rect l="l" t="t" r="r" b="b"/>
              <a:pathLst>
                <a:path w="17" h="114" extrusionOk="0">
                  <a:moveTo>
                    <a:pt x="1" y="0"/>
                  </a:moveTo>
                  <a:lnTo>
                    <a:pt x="1" y="31"/>
                  </a:lnTo>
                  <a:lnTo>
                    <a:pt x="1" y="33"/>
                  </a:lnTo>
                  <a:lnTo>
                    <a:pt x="1" y="33"/>
                  </a:lnTo>
                  <a:cubicBezTo>
                    <a:pt x="1" y="22"/>
                    <a:pt x="1" y="12"/>
                    <a:pt x="1" y="0"/>
                  </a:cubicBezTo>
                  <a:close/>
                  <a:moveTo>
                    <a:pt x="1" y="33"/>
                  </a:moveTo>
                  <a:cubicBezTo>
                    <a:pt x="2" y="64"/>
                    <a:pt x="5" y="90"/>
                    <a:pt x="17" y="114"/>
                  </a:cubicBezTo>
                  <a:lnTo>
                    <a:pt x="1" y="33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5"/>
            <p:cNvSpPr/>
            <p:nvPr/>
          </p:nvSpPr>
          <p:spPr>
            <a:xfrm>
              <a:off x="2187125" y="4282875"/>
              <a:ext cx="18225" cy="129325"/>
            </a:xfrm>
            <a:custGeom>
              <a:avLst/>
              <a:gdLst/>
              <a:ahLst/>
              <a:cxnLst/>
              <a:rect l="l" t="t" r="r" b="b"/>
              <a:pathLst>
                <a:path w="729" h="5173" extrusionOk="0">
                  <a:moveTo>
                    <a:pt x="228" y="0"/>
                  </a:moveTo>
                  <a:cubicBezTo>
                    <a:pt x="213" y="0"/>
                    <a:pt x="197" y="8"/>
                    <a:pt x="197" y="24"/>
                  </a:cubicBezTo>
                  <a:cubicBezTo>
                    <a:pt x="1" y="1739"/>
                    <a:pt x="115" y="3505"/>
                    <a:pt x="652" y="5142"/>
                  </a:cubicBezTo>
                  <a:cubicBezTo>
                    <a:pt x="659" y="5163"/>
                    <a:pt x="674" y="5172"/>
                    <a:pt x="688" y="5172"/>
                  </a:cubicBezTo>
                  <a:cubicBezTo>
                    <a:pt x="709" y="5172"/>
                    <a:pt x="728" y="5154"/>
                    <a:pt x="719" y="5126"/>
                  </a:cubicBezTo>
                  <a:cubicBezTo>
                    <a:pt x="177" y="3490"/>
                    <a:pt x="64" y="1723"/>
                    <a:pt x="260" y="24"/>
                  </a:cubicBezTo>
                  <a:cubicBezTo>
                    <a:pt x="260" y="8"/>
                    <a:pt x="244" y="0"/>
                    <a:pt x="228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5"/>
            <p:cNvSpPr/>
            <p:nvPr/>
          </p:nvSpPr>
          <p:spPr>
            <a:xfrm>
              <a:off x="2311950" y="4294025"/>
              <a:ext cx="36075" cy="120175"/>
            </a:xfrm>
            <a:custGeom>
              <a:avLst/>
              <a:gdLst/>
              <a:ahLst/>
              <a:cxnLst/>
              <a:rect l="l" t="t" r="r" b="b"/>
              <a:pathLst>
                <a:path w="1443" h="4807" extrusionOk="0">
                  <a:moveTo>
                    <a:pt x="1400" y="1"/>
                  </a:moveTo>
                  <a:cubicBezTo>
                    <a:pt x="1387" y="1"/>
                    <a:pt x="1373" y="6"/>
                    <a:pt x="1366" y="17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8" y="4807"/>
                  </a:cubicBezTo>
                  <a:cubicBezTo>
                    <a:pt x="53" y="4807"/>
                    <a:pt x="68" y="4798"/>
                    <a:pt x="75" y="4778"/>
                  </a:cubicBezTo>
                  <a:cubicBezTo>
                    <a:pt x="699" y="3256"/>
                    <a:pt x="1154" y="1670"/>
                    <a:pt x="1433" y="37"/>
                  </a:cubicBezTo>
                  <a:cubicBezTo>
                    <a:pt x="1443" y="15"/>
                    <a:pt x="1422" y="1"/>
                    <a:pt x="1400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5"/>
            <p:cNvSpPr/>
            <p:nvPr/>
          </p:nvSpPr>
          <p:spPr>
            <a:xfrm>
              <a:off x="2443425" y="4241425"/>
              <a:ext cx="35500" cy="207975"/>
            </a:xfrm>
            <a:custGeom>
              <a:avLst/>
              <a:gdLst/>
              <a:ahLst/>
              <a:cxnLst/>
              <a:rect l="l" t="t" r="r" b="b"/>
              <a:pathLst>
                <a:path w="1420" h="8319" extrusionOk="0">
                  <a:moveTo>
                    <a:pt x="1373" y="1"/>
                  </a:moveTo>
                  <a:cubicBezTo>
                    <a:pt x="1363" y="1"/>
                    <a:pt x="1352" y="5"/>
                    <a:pt x="1343" y="14"/>
                  </a:cubicBezTo>
                  <a:cubicBezTo>
                    <a:pt x="589" y="1125"/>
                    <a:pt x="248" y="2483"/>
                    <a:pt x="130" y="3809"/>
                  </a:cubicBezTo>
                  <a:cubicBezTo>
                    <a:pt x="1" y="5312"/>
                    <a:pt x="213" y="6851"/>
                    <a:pt x="605" y="8288"/>
                  </a:cubicBezTo>
                  <a:cubicBezTo>
                    <a:pt x="612" y="8309"/>
                    <a:pt x="628" y="8319"/>
                    <a:pt x="642" y="8319"/>
                  </a:cubicBezTo>
                  <a:cubicBezTo>
                    <a:pt x="663" y="8319"/>
                    <a:pt x="681" y="8301"/>
                    <a:pt x="672" y="8272"/>
                  </a:cubicBezTo>
                  <a:cubicBezTo>
                    <a:pt x="279" y="6867"/>
                    <a:pt x="83" y="5395"/>
                    <a:pt x="181" y="3923"/>
                  </a:cubicBezTo>
                  <a:cubicBezTo>
                    <a:pt x="279" y="2581"/>
                    <a:pt x="640" y="1176"/>
                    <a:pt x="1406" y="45"/>
                  </a:cubicBezTo>
                  <a:cubicBezTo>
                    <a:pt x="1420" y="23"/>
                    <a:pt x="1398" y="1"/>
                    <a:pt x="137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5"/>
            <p:cNvSpPr/>
            <p:nvPr/>
          </p:nvSpPr>
          <p:spPr>
            <a:xfrm>
              <a:off x="2441375" y="4214525"/>
              <a:ext cx="69575" cy="54575"/>
            </a:xfrm>
            <a:custGeom>
              <a:avLst/>
              <a:gdLst/>
              <a:ahLst/>
              <a:cxnLst/>
              <a:rect l="l" t="t" r="r" b="b"/>
              <a:pathLst>
                <a:path w="2783" h="2183" extrusionOk="0">
                  <a:moveTo>
                    <a:pt x="2636" y="0"/>
                  </a:moveTo>
                  <a:cubicBezTo>
                    <a:pt x="2612" y="0"/>
                    <a:pt x="2588" y="4"/>
                    <a:pt x="2567" y="10"/>
                  </a:cubicBezTo>
                  <a:cubicBezTo>
                    <a:pt x="2096" y="175"/>
                    <a:pt x="1668" y="450"/>
                    <a:pt x="1343" y="827"/>
                  </a:cubicBezTo>
                  <a:lnTo>
                    <a:pt x="1276" y="976"/>
                  </a:lnTo>
                  <a:cubicBezTo>
                    <a:pt x="1064" y="1106"/>
                    <a:pt x="852" y="1255"/>
                    <a:pt x="656" y="1384"/>
                  </a:cubicBezTo>
                  <a:cubicBezTo>
                    <a:pt x="408" y="1565"/>
                    <a:pt x="149" y="1726"/>
                    <a:pt x="36" y="2004"/>
                  </a:cubicBezTo>
                  <a:cubicBezTo>
                    <a:pt x="0" y="2040"/>
                    <a:pt x="0" y="2087"/>
                    <a:pt x="0" y="2118"/>
                  </a:cubicBezTo>
                  <a:cubicBezTo>
                    <a:pt x="25" y="2165"/>
                    <a:pt x="71" y="2182"/>
                    <a:pt x="121" y="2182"/>
                  </a:cubicBezTo>
                  <a:cubicBezTo>
                    <a:pt x="176" y="2182"/>
                    <a:pt x="236" y="2162"/>
                    <a:pt x="279" y="2138"/>
                  </a:cubicBezTo>
                  <a:cubicBezTo>
                    <a:pt x="640" y="1906"/>
                    <a:pt x="966" y="1628"/>
                    <a:pt x="1244" y="1302"/>
                  </a:cubicBezTo>
                  <a:cubicBezTo>
                    <a:pt x="1291" y="1235"/>
                    <a:pt x="1358" y="1157"/>
                    <a:pt x="1441" y="1090"/>
                  </a:cubicBezTo>
                  <a:cubicBezTo>
                    <a:pt x="1539" y="1007"/>
                    <a:pt x="1653" y="960"/>
                    <a:pt x="1766" y="909"/>
                  </a:cubicBezTo>
                  <a:cubicBezTo>
                    <a:pt x="2096" y="729"/>
                    <a:pt x="2390" y="485"/>
                    <a:pt x="2665" y="222"/>
                  </a:cubicBezTo>
                  <a:cubicBezTo>
                    <a:pt x="2716" y="175"/>
                    <a:pt x="2783" y="93"/>
                    <a:pt x="2732" y="26"/>
                  </a:cubicBezTo>
                  <a:cubicBezTo>
                    <a:pt x="2704" y="8"/>
                    <a:pt x="2670" y="0"/>
                    <a:pt x="26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5"/>
            <p:cNvSpPr/>
            <p:nvPr/>
          </p:nvSpPr>
          <p:spPr>
            <a:xfrm>
              <a:off x="2448725" y="4205200"/>
              <a:ext cx="54375" cy="68900"/>
            </a:xfrm>
            <a:custGeom>
              <a:avLst/>
              <a:gdLst/>
              <a:ahLst/>
              <a:cxnLst/>
              <a:rect l="l" t="t" r="r" b="b"/>
              <a:pathLst>
                <a:path w="2175" h="2756" extrusionOk="0">
                  <a:moveTo>
                    <a:pt x="139" y="0"/>
                  </a:moveTo>
                  <a:cubicBezTo>
                    <a:pt x="127" y="0"/>
                    <a:pt x="114" y="2"/>
                    <a:pt x="99" y="7"/>
                  </a:cubicBezTo>
                  <a:cubicBezTo>
                    <a:pt x="1" y="58"/>
                    <a:pt x="36" y="203"/>
                    <a:pt x="83" y="285"/>
                  </a:cubicBezTo>
                  <a:cubicBezTo>
                    <a:pt x="311" y="646"/>
                    <a:pt x="589" y="972"/>
                    <a:pt x="899" y="1251"/>
                  </a:cubicBezTo>
                  <a:cubicBezTo>
                    <a:pt x="966" y="1314"/>
                    <a:pt x="1049" y="1365"/>
                    <a:pt x="1096" y="1447"/>
                  </a:cubicBezTo>
                  <a:cubicBezTo>
                    <a:pt x="1178" y="1545"/>
                    <a:pt x="1229" y="1659"/>
                    <a:pt x="1292" y="1773"/>
                  </a:cubicBezTo>
                  <a:cubicBezTo>
                    <a:pt x="1457" y="2099"/>
                    <a:pt x="1684" y="2413"/>
                    <a:pt x="1947" y="2672"/>
                  </a:cubicBezTo>
                  <a:cubicBezTo>
                    <a:pt x="1986" y="2710"/>
                    <a:pt x="2040" y="2755"/>
                    <a:pt x="2092" y="2755"/>
                  </a:cubicBezTo>
                  <a:cubicBezTo>
                    <a:pt x="2110" y="2755"/>
                    <a:pt x="2127" y="2750"/>
                    <a:pt x="2144" y="2738"/>
                  </a:cubicBezTo>
                  <a:cubicBezTo>
                    <a:pt x="2175" y="2687"/>
                    <a:pt x="2175" y="2625"/>
                    <a:pt x="2159" y="2574"/>
                  </a:cubicBezTo>
                  <a:cubicBezTo>
                    <a:pt x="2014" y="2099"/>
                    <a:pt x="1751" y="1675"/>
                    <a:pt x="1374" y="1349"/>
                  </a:cubicBezTo>
                  <a:lnTo>
                    <a:pt x="1229" y="1282"/>
                  </a:lnTo>
                  <a:cubicBezTo>
                    <a:pt x="1096" y="1070"/>
                    <a:pt x="950" y="858"/>
                    <a:pt x="821" y="662"/>
                  </a:cubicBezTo>
                  <a:cubicBezTo>
                    <a:pt x="656" y="415"/>
                    <a:pt x="491" y="156"/>
                    <a:pt x="232" y="22"/>
                  </a:cubicBezTo>
                  <a:cubicBezTo>
                    <a:pt x="196" y="11"/>
                    <a:pt x="170" y="0"/>
                    <a:pt x="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5"/>
            <p:cNvSpPr/>
            <p:nvPr/>
          </p:nvSpPr>
          <p:spPr>
            <a:xfrm>
              <a:off x="2467950" y="4197325"/>
              <a:ext cx="19650" cy="84875"/>
            </a:xfrm>
            <a:custGeom>
              <a:avLst/>
              <a:gdLst/>
              <a:ahLst/>
              <a:cxnLst/>
              <a:rect l="l" t="t" r="r" b="b"/>
              <a:pathLst>
                <a:path w="786" h="3395" extrusionOk="0">
                  <a:moveTo>
                    <a:pt x="568" y="0"/>
                  </a:moveTo>
                  <a:cubicBezTo>
                    <a:pt x="500" y="0"/>
                    <a:pt x="439" y="109"/>
                    <a:pt x="409" y="192"/>
                  </a:cubicBezTo>
                  <a:cubicBezTo>
                    <a:pt x="311" y="600"/>
                    <a:pt x="264" y="1024"/>
                    <a:pt x="295" y="1452"/>
                  </a:cubicBezTo>
                  <a:lnTo>
                    <a:pt x="295" y="1727"/>
                  </a:lnTo>
                  <a:cubicBezTo>
                    <a:pt x="280" y="1860"/>
                    <a:pt x="228" y="1990"/>
                    <a:pt x="181" y="2104"/>
                  </a:cubicBezTo>
                  <a:cubicBezTo>
                    <a:pt x="68" y="2465"/>
                    <a:pt x="17" y="2841"/>
                    <a:pt x="1" y="3218"/>
                  </a:cubicBezTo>
                  <a:cubicBezTo>
                    <a:pt x="1" y="3297"/>
                    <a:pt x="17" y="3395"/>
                    <a:pt x="99" y="3395"/>
                  </a:cubicBezTo>
                  <a:cubicBezTo>
                    <a:pt x="150" y="3395"/>
                    <a:pt x="197" y="3348"/>
                    <a:pt x="213" y="3297"/>
                  </a:cubicBezTo>
                  <a:cubicBezTo>
                    <a:pt x="460" y="2857"/>
                    <a:pt x="574" y="2351"/>
                    <a:pt x="558" y="1860"/>
                  </a:cubicBezTo>
                  <a:lnTo>
                    <a:pt x="491" y="1711"/>
                  </a:lnTo>
                  <a:cubicBezTo>
                    <a:pt x="558" y="1468"/>
                    <a:pt x="605" y="1220"/>
                    <a:pt x="656" y="977"/>
                  </a:cubicBezTo>
                  <a:cubicBezTo>
                    <a:pt x="719" y="698"/>
                    <a:pt x="786" y="388"/>
                    <a:pt x="688" y="110"/>
                  </a:cubicBezTo>
                  <a:cubicBezTo>
                    <a:pt x="672" y="78"/>
                    <a:pt x="656" y="27"/>
                    <a:pt x="605" y="12"/>
                  </a:cubicBezTo>
                  <a:cubicBezTo>
                    <a:pt x="593" y="4"/>
                    <a:pt x="580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5"/>
            <p:cNvSpPr/>
            <p:nvPr/>
          </p:nvSpPr>
          <p:spPr>
            <a:xfrm>
              <a:off x="2433625" y="4233625"/>
              <a:ext cx="85875" cy="14225"/>
            </a:xfrm>
            <a:custGeom>
              <a:avLst/>
              <a:gdLst/>
              <a:ahLst/>
              <a:cxnLst/>
              <a:rect l="l" t="t" r="r" b="b"/>
              <a:pathLst>
                <a:path w="3435" h="569" extrusionOk="0">
                  <a:moveTo>
                    <a:pt x="181" y="0"/>
                  </a:moveTo>
                  <a:cubicBezTo>
                    <a:pt x="114" y="16"/>
                    <a:pt x="16" y="31"/>
                    <a:pt x="0" y="114"/>
                  </a:cubicBezTo>
                  <a:cubicBezTo>
                    <a:pt x="0" y="161"/>
                    <a:pt x="67" y="196"/>
                    <a:pt x="114" y="228"/>
                  </a:cubicBezTo>
                  <a:cubicBezTo>
                    <a:pt x="472" y="399"/>
                    <a:pt x="872" y="486"/>
                    <a:pt x="1271" y="486"/>
                  </a:cubicBezTo>
                  <a:cubicBezTo>
                    <a:pt x="1366" y="486"/>
                    <a:pt x="1460" y="481"/>
                    <a:pt x="1554" y="471"/>
                  </a:cubicBezTo>
                  <a:lnTo>
                    <a:pt x="1700" y="408"/>
                  </a:lnTo>
                  <a:cubicBezTo>
                    <a:pt x="1947" y="440"/>
                    <a:pt x="2190" y="491"/>
                    <a:pt x="2438" y="522"/>
                  </a:cubicBezTo>
                  <a:cubicBezTo>
                    <a:pt x="2594" y="547"/>
                    <a:pt x="2751" y="569"/>
                    <a:pt x="2906" y="569"/>
                  </a:cubicBezTo>
                  <a:cubicBezTo>
                    <a:pt x="3041" y="569"/>
                    <a:pt x="3175" y="552"/>
                    <a:pt x="3305" y="506"/>
                  </a:cubicBezTo>
                  <a:cubicBezTo>
                    <a:pt x="3336" y="491"/>
                    <a:pt x="3387" y="455"/>
                    <a:pt x="3403" y="424"/>
                  </a:cubicBezTo>
                  <a:cubicBezTo>
                    <a:pt x="3434" y="326"/>
                    <a:pt x="3305" y="243"/>
                    <a:pt x="3207" y="228"/>
                  </a:cubicBezTo>
                  <a:cubicBezTo>
                    <a:pt x="2950" y="176"/>
                    <a:pt x="2685" y="150"/>
                    <a:pt x="2419" y="150"/>
                  </a:cubicBezTo>
                  <a:cubicBezTo>
                    <a:pt x="2262" y="150"/>
                    <a:pt x="2104" y="159"/>
                    <a:pt x="1947" y="177"/>
                  </a:cubicBezTo>
                  <a:cubicBezTo>
                    <a:pt x="1849" y="196"/>
                    <a:pt x="1766" y="212"/>
                    <a:pt x="1668" y="212"/>
                  </a:cubicBezTo>
                  <a:cubicBezTo>
                    <a:pt x="1539" y="196"/>
                    <a:pt x="1425" y="161"/>
                    <a:pt x="1291" y="114"/>
                  </a:cubicBezTo>
                  <a:cubicBezTo>
                    <a:pt x="934" y="16"/>
                    <a:pt x="557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5"/>
            <p:cNvSpPr/>
            <p:nvPr/>
          </p:nvSpPr>
          <p:spPr>
            <a:xfrm>
              <a:off x="2434100" y="4228075"/>
              <a:ext cx="82150" cy="28150"/>
            </a:xfrm>
            <a:custGeom>
              <a:avLst/>
              <a:gdLst/>
              <a:ahLst/>
              <a:cxnLst/>
              <a:rect l="l" t="t" r="r" b="b"/>
              <a:pathLst>
                <a:path w="3286" h="1126" extrusionOk="0">
                  <a:moveTo>
                    <a:pt x="2943" y="0"/>
                  </a:moveTo>
                  <a:cubicBezTo>
                    <a:pt x="2512" y="0"/>
                    <a:pt x="2087" y="100"/>
                    <a:pt x="1700" y="301"/>
                  </a:cubicBezTo>
                  <a:lnTo>
                    <a:pt x="1582" y="418"/>
                  </a:lnTo>
                  <a:cubicBezTo>
                    <a:pt x="1339" y="465"/>
                    <a:pt x="1112" y="516"/>
                    <a:pt x="864" y="564"/>
                  </a:cubicBezTo>
                  <a:cubicBezTo>
                    <a:pt x="586" y="630"/>
                    <a:pt x="275" y="693"/>
                    <a:pt x="64" y="909"/>
                  </a:cubicBezTo>
                  <a:cubicBezTo>
                    <a:pt x="48" y="925"/>
                    <a:pt x="13" y="972"/>
                    <a:pt x="13" y="1007"/>
                  </a:cubicBezTo>
                  <a:cubicBezTo>
                    <a:pt x="0" y="1097"/>
                    <a:pt x="92" y="1126"/>
                    <a:pt x="187" y="1126"/>
                  </a:cubicBezTo>
                  <a:cubicBezTo>
                    <a:pt x="212" y="1126"/>
                    <a:pt x="236" y="1124"/>
                    <a:pt x="260" y="1121"/>
                  </a:cubicBezTo>
                  <a:cubicBezTo>
                    <a:pt x="668" y="1038"/>
                    <a:pt x="1060" y="889"/>
                    <a:pt x="1437" y="713"/>
                  </a:cubicBezTo>
                  <a:cubicBezTo>
                    <a:pt x="1520" y="662"/>
                    <a:pt x="1602" y="615"/>
                    <a:pt x="1681" y="579"/>
                  </a:cubicBezTo>
                  <a:cubicBezTo>
                    <a:pt x="1814" y="548"/>
                    <a:pt x="1928" y="548"/>
                    <a:pt x="2057" y="532"/>
                  </a:cubicBezTo>
                  <a:cubicBezTo>
                    <a:pt x="2434" y="481"/>
                    <a:pt x="2795" y="383"/>
                    <a:pt x="3137" y="238"/>
                  </a:cubicBezTo>
                  <a:cubicBezTo>
                    <a:pt x="3203" y="202"/>
                    <a:pt x="3286" y="155"/>
                    <a:pt x="3251" y="73"/>
                  </a:cubicBezTo>
                  <a:cubicBezTo>
                    <a:pt x="3235" y="26"/>
                    <a:pt x="3172" y="6"/>
                    <a:pt x="3121" y="6"/>
                  </a:cubicBezTo>
                  <a:cubicBezTo>
                    <a:pt x="3062" y="2"/>
                    <a:pt x="3002" y="0"/>
                    <a:pt x="29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5"/>
            <p:cNvSpPr/>
            <p:nvPr/>
          </p:nvSpPr>
          <p:spPr>
            <a:xfrm>
              <a:off x="2459425" y="4200450"/>
              <a:ext cx="33100" cy="79525"/>
            </a:xfrm>
            <a:custGeom>
              <a:avLst/>
              <a:gdLst/>
              <a:ahLst/>
              <a:cxnLst/>
              <a:rect l="l" t="t" r="r" b="b"/>
              <a:pathLst>
                <a:path w="1324" h="3181" extrusionOk="0">
                  <a:moveTo>
                    <a:pt x="114" y="0"/>
                  </a:moveTo>
                  <a:cubicBezTo>
                    <a:pt x="16" y="16"/>
                    <a:pt x="0" y="165"/>
                    <a:pt x="16" y="263"/>
                  </a:cubicBezTo>
                  <a:cubicBezTo>
                    <a:pt x="130" y="656"/>
                    <a:pt x="295" y="1048"/>
                    <a:pt x="507" y="1406"/>
                  </a:cubicBezTo>
                  <a:cubicBezTo>
                    <a:pt x="554" y="1488"/>
                    <a:pt x="621" y="1555"/>
                    <a:pt x="652" y="1653"/>
                  </a:cubicBezTo>
                  <a:cubicBezTo>
                    <a:pt x="703" y="1767"/>
                    <a:pt x="703" y="1896"/>
                    <a:pt x="734" y="2014"/>
                  </a:cubicBezTo>
                  <a:cubicBezTo>
                    <a:pt x="801" y="2387"/>
                    <a:pt x="931" y="2732"/>
                    <a:pt x="1095" y="3058"/>
                  </a:cubicBezTo>
                  <a:cubicBezTo>
                    <a:pt x="1122" y="3114"/>
                    <a:pt x="1172" y="3180"/>
                    <a:pt x="1225" y="3180"/>
                  </a:cubicBezTo>
                  <a:cubicBezTo>
                    <a:pt x="1235" y="3180"/>
                    <a:pt x="1246" y="3178"/>
                    <a:pt x="1256" y="3172"/>
                  </a:cubicBezTo>
                  <a:cubicBezTo>
                    <a:pt x="1307" y="3156"/>
                    <a:pt x="1323" y="3074"/>
                    <a:pt x="1323" y="3027"/>
                  </a:cubicBezTo>
                  <a:cubicBezTo>
                    <a:pt x="1323" y="2536"/>
                    <a:pt x="1194" y="2045"/>
                    <a:pt x="931" y="1637"/>
                  </a:cubicBezTo>
                  <a:lnTo>
                    <a:pt x="817" y="1539"/>
                  </a:lnTo>
                  <a:cubicBezTo>
                    <a:pt x="750" y="1292"/>
                    <a:pt x="668" y="1064"/>
                    <a:pt x="605" y="817"/>
                  </a:cubicBezTo>
                  <a:cubicBezTo>
                    <a:pt x="522" y="542"/>
                    <a:pt x="440" y="248"/>
                    <a:pt x="228" y="51"/>
                  </a:cubicBezTo>
                  <a:cubicBezTo>
                    <a:pt x="197" y="32"/>
                    <a:pt x="146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5"/>
            <p:cNvSpPr/>
            <p:nvPr/>
          </p:nvSpPr>
          <p:spPr>
            <a:xfrm>
              <a:off x="2452075" y="4204100"/>
              <a:ext cx="47800" cy="72525"/>
            </a:xfrm>
            <a:custGeom>
              <a:avLst/>
              <a:gdLst/>
              <a:ahLst/>
              <a:cxnLst/>
              <a:rect l="l" t="t" r="r" b="b"/>
              <a:pathLst>
                <a:path w="1912" h="2901" extrusionOk="0">
                  <a:moveTo>
                    <a:pt x="1824" y="1"/>
                  </a:moveTo>
                  <a:cubicBezTo>
                    <a:pt x="1759" y="1"/>
                    <a:pt x="1680" y="59"/>
                    <a:pt x="1633" y="117"/>
                  </a:cubicBezTo>
                  <a:cubicBezTo>
                    <a:pt x="1374" y="443"/>
                    <a:pt x="1177" y="820"/>
                    <a:pt x="1013" y="1212"/>
                  </a:cubicBezTo>
                  <a:cubicBezTo>
                    <a:pt x="981" y="1295"/>
                    <a:pt x="946" y="1377"/>
                    <a:pt x="915" y="1456"/>
                  </a:cubicBezTo>
                  <a:cubicBezTo>
                    <a:pt x="848" y="1574"/>
                    <a:pt x="750" y="1652"/>
                    <a:pt x="667" y="1750"/>
                  </a:cubicBezTo>
                  <a:cubicBezTo>
                    <a:pt x="408" y="2029"/>
                    <a:pt x="212" y="2359"/>
                    <a:pt x="47" y="2684"/>
                  </a:cubicBezTo>
                  <a:cubicBezTo>
                    <a:pt x="16" y="2751"/>
                    <a:pt x="0" y="2865"/>
                    <a:pt x="63" y="2896"/>
                  </a:cubicBezTo>
                  <a:cubicBezTo>
                    <a:pt x="72" y="2899"/>
                    <a:pt x="81" y="2900"/>
                    <a:pt x="91" y="2900"/>
                  </a:cubicBezTo>
                  <a:cubicBezTo>
                    <a:pt x="131" y="2900"/>
                    <a:pt x="170" y="2875"/>
                    <a:pt x="212" y="2849"/>
                  </a:cubicBezTo>
                  <a:cubicBezTo>
                    <a:pt x="604" y="2555"/>
                    <a:pt x="915" y="2143"/>
                    <a:pt x="1095" y="1687"/>
                  </a:cubicBezTo>
                  <a:lnTo>
                    <a:pt x="1095" y="1523"/>
                  </a:lnTo>
                  <a:cubicBezTo>
                    <a:pt x="1240" y="1326"/>
                    <a:pt x="1389" y="1130"/>
                    <a:pt x="1535" y="918"/>
                  </a:cubicBezTo>
                  <a:cubicBezTo>
                    <a:pt x="1715" y="690"/>
                    <a:pt x="1896" y="443"/>
                    <a:pt x="1911" y="149"/>
                  </a:cubicBezTo>
                  <a:cubicBezTo>
                    <a:pt x="1911" y="102"/>
                    <a:pt x="1911" y="51"/>
                    <a:pt x="1896" y="35"/>
                  </a:cubicBezTo>
                  <a:cubicBezTo>
                    <a:pt x="1876" y="11"/>
                    <a:pt x="1851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5"/>
            <p:cNvSpPr/>
            <p:nvPr/>
          </p:nvSpPr>
          <p:spPr>
            <a:xfrm>
              <a:off x="2438125" y="4216075"/>
              <a:ext cx="75675" cy="43675"/>
            </a:xfrm>
            <a:custGeom>
              <a:avLst/>
              <a:gdLst/>
              <a:ahLst/>
              <a:cxnLst/>
              <a:rect l="l" t="t" r="r" b="b"/>
              <a:pathLst>
                <a:path w="3027" h="1747" extrusionOk="0">
                  <a:moveTo>
                    <a:pt x="120" y="0"/>
                  </a:moveTo>
                  <a:cubicBezTo>
                    <a:pt x="83" y="0"/>
                    <a:pt x="50" y="13"/>
                    <a:pt x="32" y="47"/>
                  </a:cubicBezTo>
                  <a:cubicBezTo>
                    <a:pt x="1" y="94"/>
                    <a:pt x="48" y="160"/>
                    <a:pt x="83" y="211"/>
                  </a:cubicBezTo>
                  <a:cubicBezTo>
                    <a:pt x="393" y="569"/>
                    <a:pt x="801" y="863"/>
                    <a:pt x="1276" y="1012"/>
                  </a:cubicBezTo>
                  <a:lnTo>
                    <a:pt x="1421" y="1012"/>
                  </a:lnTo>
                  <a:cubicBezTo>
                    <a:pt x="1637" y="1142"/>
                    <a:pt x="1849" y="1291"/>
                    <a:pt x="2046" y="1420"/>
                  </a:cubicBezTo>
                  <a:cubicBezTo>
                    <a:pt x="2289" y="1566"/>
                    <a:pt x="2552" y="1730"/>
                    <a:pt x="2831" y="1746"/>
                  </a:cubicBezTo>
                  <a:cubicBezTo>
                    <a:pt x="2878" y="1746"/>
                    <a:pt x="2929" y="1746"/>
                    <a:pt x="2944" y="1715"/>
                  </a:cubicBezTo>
                  <a:cubicBezTo>
                    <a:pt x="3027" y="1648"/>
                    <a:pt x="2944" y="1518"/>
                    <a:pt x="2862" y="1467"/>
                  </a:cubicBezTo>
                  <a:cubicBezTo>
                    <a:pt x="2520" y="1224"/>
                    <a:pt x="2144" y="1044"/>
                    <a:pt x="1751" y="914"/>
                  </a:cubicBezTo>
                  <a:cubicBezTo>
                    <a:pt x="1653" y="879"/>
                    <a:pt x="1571" y="863"/>
                    <a:pt x="1488" y="816"/>
                  </a:cubicBezTo>
                  <a:cubicBezTo>
                    <a:pt x="1374" y="749"/>
                    <a:pt x="1276" y="667"/>
                    <a:pt x="1178" y="584"/>
                  </a:cubicBezTo>
                  <a:cubicBezTo>
                    <a:pt x="899" y="357"/>
                    <a:pt x="574" y="176"/>
                    <a:pt x="228" y="31"/>
                  </a:cubicBezTo>
                  <a:cubicBezTo>
                    <a:pt x="197" y="13"/>
                    <a:pt x="157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5"/>
            <p:cNvSpPr/>
            <p:nvPr/>
          </p:nvSpPr>
          <p:spPr>
            <a:xfrm>
              <a:off x="2465125" y="4229975"/>
              <a:ext cx="20825" cy="18800"/>
            </a:xfrm>
            <a:custGeom>
              <a:avLst/>
              <a:gdLst/>
              <a:ahLst/>
              <a:cxnLst/>
              <a:rect l="l" t="t" r="r" b="b"/>
              <a:pathLst>
                <a:path w="833" h="752" extrusionOk="0">
                  <a:moveTo>
                    <a:pt x="415" y="0"/>
                  </a:moveTo>
                  <a:cubicBezTo>
                    <a:pt x="303" y="0"/>
                    <a:pt x="190" y="55"/>
                    <a:pt x="114" y="162"/>
                  </a:cubicBezTo>
                  <a:cubicBezTo>
                    <a:pt x="0" y="323"/>
                    <a:pt x="31" y="554"/>
                    <a:pt x="196" y="684"/>
                  </a:cubicBezTo>
                  <a:cubicBezTo>
                    <a:pt x="262" y="729"/>
                    <a:pt x="338" y="751"/>
                    <a:pt x="413" y="751"/>
                  </a:cubicBezTo>
                  <a:cubicBezTo>
                    <a:pt x="527" y="751"/>
                    <a:pt x="640" y="701"/>
                    <a:pt x="718" y="601"/>
                  </a:cubicBezTo>
                  <a:cubicBezTo>
                    <a:pt x="832" y="421"/>
                    <a:pt x="801" y="193"/>
                    <a:pt x="636" y="79"/>
                  </a:cubicBezTo>
                  <a:cubicBezTo>
                    <a:pt x="570" y="26"/>
                    <a:pt x="493" y="0"/>
                    <a:pt x="415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5"/>
            <p:cNvSpPr/>
            <p:nvPr/>
          </p:nvSpPr>
          <p:spPr>
            <a:xfrm>
              <a:off x="2167500" y="4279250"/>
              <a:ext cx="42525" cy="32775"/>
            </a:xfrm>
            <a:custGeom>
              <a:avLst/>
              <a:gdLst/>
              <a:ahLst/>
              <a:cxnLst/>
              <a:rect l="l" t="t" r="r" b="b"/>
              <a:pathLst>
                <a:path w="1701" h="1311" extrusionOk="0">
                  <a:moveTo>
                    <a:pt x="1632" y="0"/>
                  </a:moveTo>
                  <a:cubicBezTo>
                    <a:pt x="1618" y="0"/>
                    <a:pt x="1602" y="4"/>
                    <a:pt x="1586" y="4"/>
                  </a:cubicBezTo>
                  <a:cubicBezTo>
                    <a:pt x="1292" y="86"/>
                    <a:pt x="1029" y="267"/>
                    <a:pt x="833" y="479"/>
                  </a:cubicBezTo>
                  <a:lnTo>
                    <a:pt x="786" y="577"/>
                  </a:lnTo>
                  <a:cubicBezTo>
                    <a:pt x="652" y="660"/>
                    <a:pt x="538" y="742"/>
                    <a:pt x="409" y="824"/>
                  </a:cubicBezTo>
                  <a:cubicBezTo>
                    <a:pt x="260" y="922"/>
                    <a:pt x="99" y="1021"/>
                    <a:pt x="16" y="1182"/>
                  </a:cubicBezTo>
                  <a:cubicBezTo>
                    <a:pt x="16" y="1217"/>
                    <a:pt x="1" y="1233"/>
                    <a:pt x="16" y="1264"/>
                  </a:cubicBezTo>
                  <a:cubicBezTo>
                    <a:pt x="24" y="1297"/>
                    <a:pt x="49" y="1310"/>
                    <a:pt x="77" y="1310"/>
                  </a:cubicBezTo>
                  <a:cubicBezTo>
                    <a:pt x="106" y="1310"/>
                    <a:pt x="138" y="1297"/>
                    <a:pt x="162" y="1280"/>
                  </a:cubicBezTo>
                  <a:cubicBezTo>
                    <a:pt x="393" y="1134"/>
                    <a:pt x="589" y="970"/>
                    <a:pt x="766" y="773"/>
                  </a:cubicBezTo>
                  <a:cubicBezTo>
                    <a:pt x="801" y="742"/>
                    <a:pt x="833" y="691"/>
                    <a:pt x="884" y="660"/>
                  </a:cubicBezTo>
                  <a:cubicBezTo>
                    <a:pt x="947" y="608"/>
                    <a:pt x="1013" y="577"/>
                    <a:pt x="1080" y="546"/>
                  </a:cubicBezTo>
                  <a:cubicBezTo>
                    <a:pt x="1292" y="448"/>
                    <a:pt x="1473" y="298"/>
                    <a:pt x="1634" y="137"/>
                  </a:cubicBezTo>
                  <a:cubicBezTo>
                    <a:pt x="1669" y="102"/>
                    <a:pt x="1700" y="55"/>
                    <a:pt x="1669" y="20"/>
                  </a:cubicBezTo>
                  <a:cubicBezTo>
                    <a:pt x="1659" y="4"/>
                    <a:pt x="1646" y="0"/>
                    <a:pt x="1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5"/>
            <p:cNvSpPr/>
            <p:nvPr/>
          </p:nvSpPr>
          <p:spPr>
            <a:xfrm>
              <a:off x="2173200" y="4272650"/>
              <a:ext cx="31525" cy="43225"/>
            </a:xfrm>
            <a:custGeom>
              <a:avLst/>
              <a:gdLst/>
              <a:ahLst/>
              <a:cxnLst/>
              <a:rect l="l" t="t" r="r" b="b"/>
              <a:pathLst>
                <a:path w="1261" h="1729" extrusionOk="0">
                  <a:moveTo>
                    <a:pt x="87" y="0"/>
                  </a:moveTo>
                  <a:cubicBezTo>
                    <a:pt x="79" y="0"/>
                    <a:pt x="72" y="2"/>
                    <a:pt x="67" y="9"/>
                  </a:cubicBezTo>
                  <a:cubicBezTo>
                    <a:pt x="0" y="25"/>
                    <a:pt x="16" y="107"/>
                    <a:pt x="47" y="170"/>
                  </a:cubicBezTo>
                  <a:cubicBezTo>
                    <a:pt x="181" y="401"/>
                    <a:pt x="326" y="598"/>
                    <a:pt x="507" y="774"/>
                  </a:cubicBezTo>
                  <a:cubicBezTo>
                    <a:pt x="558" y="810"/>
                    <a:pt x="589" y="857"/>
                    <a:pt x="621" y="908"/>
                  </a:cubicBezTo>
                  <a:cubicBezTo>
                    <a:pt x="672" y="955"/>
                    <a:pt x="703" y="1037"/>
                    <a:pt x="734" y="1104"/>
                  </a:cubicBezTo>
                  <a:cubicBezTo>
                    <a:pt x="832" y="1316"/>
                    <a:pt x="966" y="1512"/>
                    <a:pt x="1111" y="1677"/>
                  </a:cubicBezTo>
                  <a:cubicBezTo>
                    <a:pt x="1140" y="1703"/>
                    <a:pt x="1177" y="1728"/>
                    <a:pt x="1206" y="1728"/>
                  </a:cubicBezTo>
                  <a:cubicBezTo>
                    <a:pt x="1213" y="1728"/>
                    <a:pt x="1219" y="1727"/>
                    <a:pt x="1225" y="1724"/>
                  </a:cubicBezTo>
                  <a:cubicBezTo>
                    <a:pt x="1260" y="1693"/>
                    <a:pt x="1245" y="1657"/>
                    <a:pt x="1245" y="1626"/>
                  </a:cubicBezTo>
                  <a:cubicBezTo>
                    <a:pt x="1162" y="1332"/>
                    <a:pt x="1013" y="1053"/>
                    <a:pt x="801" y="841"/>
                  </a:cubicBezTo>
                  <a:lnTo>
                    <a:pt x="703" y="810"/>
                  </a:lnTo>
                  <a:cubicBezTo>
                    <a:pt x="636" y="676"/>
                    <a:pt x="558" y="547"/>
                    <a:pt x="475" y="417"/>
                  </a:cubicBezTo>
                  <a:cubicBezTo>
                    <a:pt x="393" y="252"/>
                    <a:pt x="295" y="88"/>
                    <a:pt x="130" y="9"/>
                  </a:cubicBezTo>
                  <a:cubicBezTo>
                    <a:pt x="119" y="9"/>
                    <a:pt x="102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5"/>
            <p:cNvSpPr/>
            <p:nvPr/>
          </p:nvSpPr>
          <p:spPr>
            <a:xfrm>
              <a:off x="2183400" y="4268125"/>
              <a:ext cx="12675" cy="52250"/>
            </a:xfrm>
            <a:custGeom>
              <a:avLst/>
              <a:gdLst/>
              <a:ahLst/>
              <a:cxnLst/>
              <a:rect l="l" t="t" r="r" b="b"/>
              <a:pathLst>
                <a:path w="507" h="2090" extrusionOk="0">
                  <a:moveTo>
                    <a:pt x="394" y="1"/>
                  </a:moveTo>
                  <a:cubicBezTo>
                    <a:pt x="346" y="1"/>
                    <a:pt x="308" y="68"/>
                    <a:pt x="295" y="123"/>
                  </a:cubicBezTo>
                  <a:cubicBezTo>
                    <a:pt x="228" y="367"/>
                    <a:pt x="197" y="630"/>
                    <a:pt x="197" y="893"/>
                  </a:cubicBezTo>
                  <a:cubicBezTo>
                    <a:pt x="197" y="955"/>
                    <a:pt x="213" y="1006"/>
                    <a:pt x="197" y="1073"/>
                  </a:cubicBezTo>
                  <a:cubicBezTo>
                    <a:pt x="181" y="1152"/>
                    <a:pt x="150" y="1218"/>
                    <a:pt x="130" y="1301"/>
                  </a:cubicBezTo>
                  <a:cubicBezTo>
                    <a:pt x="52" y="1513"/>
                    <a:pt x="16" y="1740"/>
                    <a:pt x="1" y="1972"/>
                  </a:cubicBezTo>
                  <a:cubicBezTo>
                    <a:pt x="1" y="2019"/>
                    <a:pt x="1" y="2086"/>
                    <a:pt x="52" y="2086"/>
                  </a:cubicBezTo>
                  <a:cubicBezTo>
                    <a:pt x="57" y="2089"/>
                    <a:pt x="63" y="2090"/>
                    <a:pt x="69" y="2090"/>
                  </a:cubicBezTo>
                  <a:cubicBezTo>
                    <a:pt x="94" y="2090"/>
                    <a:pt x="117" y="2064"/>
                    <a:pt x="130" y="2035"/>
                  </a:cubicBezTo>
                  <a:cubicBezTo>
                    <a:pt x="279" y="1776"/>
                    <a:pt x="362" y="1466"/>
                    <a:pt x="362" y="1152"/>
                  </a:cubicBezTo>
                  <a:lnTo>
                    <a:pt x="326" y="1053"/>
                  </a:lnTo>
                  <a:cubicBezTo>
                    <a:pt x="362" y="908"/>
                    <a:pt x="393" y="759"/>
                    <a:pt x="424" y="614"/>
                  </a:cubicBezTo>
                  <a:cubicBezTo>
                    <a:pt x="475" y="433"/>
                    <a:pt x="507" y="237"/>
                    <a:pt x="460" y="72"/>
                  </a:cubicBezTo>
                  <a:cubicBezTo>
                    <a:pt x="460" y="41"/>
                    <a:pt x="444" y="25"/>
                    <a:pt x="424" y="9"/>
                  </a:cubicBezTo>
                  <a:cubicBezTo>
                    <a:pt x="414" y="4"/>
                    <a:pt x="404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5"/>
            <p:cNvSpPr/>
            <p:nvPr/>
          </p:nvSpPr>
          <p:spPr>
            <a:xfrm>
              <a:off x="2163775" y="4290025"/>
              <a:ext cx="51150" cy="9950"/>
            </a:xfrm>
            <a:custGeom>
              <a:avLst/>
              <a:gdLst/>
              <a:ahLst/>
              <a:cxnLst/>
              <a:rect l="l" t="t" r="r" b="b"/>
              <a:pathLst>
                <a:path w="2046" h="398" extrusionOk="0">
                  <a:moveTo>
                    <a:pt x="99" y="1"/>
                  </a:moveTo>
                  <a:cubicBezTo>
                    <a:pt x="67" y="1"/>
                    <a:pt x="1" y="17"/>
                    <a:pt x="1" y="48"/>
                  </a:cubicBezTo>
                  <a:cubicBezTo>
                    <a:pt x="1" y="79"/>
                    <a:pt x="32" y="115"/>
                    <a:pt x="52" y="130"/>
                  </a:cubicBezTo>
                  <a:cubicBezTo>
                    <a:pt x="281" y="259"/>
                    <a:pt x="550" y="314"/>
                    <a:pt x="813" y="314"/>
                  </a:cubicBezTo>
                  <a:cubicBezTo>
                    <a:pt x="847" y="314"/>
                    <a:pt x="881" y="313"/>
                    <a:pt x="915" y="311"/>
                  </a:cubicBezTo>
                  <a:lnTo>
                    <a:pt x="998" y="276"/>
                  </a:lnTo>
                  <a:cubicBezTo>
                    <a:pt x="1147" y="295"/>
                    <a:pt x="1292" y="327"/>
                    <a:pt x="1441" y="358"/>
                  </a:cubicBezTo>
                  <a:cubicBezTo>
                    <a:pt x="1533" y="378"/>
                    <a:pt x="1637" y="397"/>
                    <a:pt x="1739" y="397"/>
                  </a:cubicBezTo>
                  <a:cubicBezTo>
                    <a:pt x="1816" y="397"/>
                    <a:pt x="1893" y="387"/>
                    <a:pt x="1963" y="358"/>
                  </a:cubicBezTo>
                  <a:cubicBezTo>
                    <a:pt x="1979" y="342"/>
                    <a:pt x="2014" y="327"/>
                    <a:pt x="2014" y="311"/>
                  </a:cubicBezTo>
                  <a:cubicBezTo>
                    <a:pt x="2045" y="244"/>
                    <a:pt x="1963" y="197"/>
                    <a:pt x="1916" y="197"/>
                  </a:cubicBezTo>
                  <a:cubicBezTo>
                    <a:pt x="1714" y="146"/>
                    <a:pt x="1522" y="125"/>
                    <a:pt x="1333" y="125"/>
                  </a:cubicBezTo>
                  <a:cubicBezTo>
                    <a:pt x="1276" y="125"/>
                    <a:pt x="1219" y="127"/>
                    <a:pt x="1162" y="130"/>
                  </a:cubicBezTo>
                  <a:cubicBezTo>
                    <a:pt x="1096" y="146"/>
                    <a:pt x="1049" y="146"/>
                    <a:pt x="982" y="146"/>
                  </a:cubicBezTo>
                  <a:cubicBezTo>
                    <a:pt x="915" y="130"/>
                    <a:pt x="837" y="115"/>
                    <a:pt x="770" y="79"/>
                  </a:cubicBezTo>
                  <a:cubicBezTo>
                    <a:pt x="558" y="17"/>
                    <a:pt x="326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5"/>
            <p:cNvSpPr/>
            <p:nvPr/>
          </p:nvSpPr>
          <p:spPr>
            <a:xfrm>
              <a:off x="2163475" y="4287700"/>
              <a:ext cx="49400" cy="15950"/>
            </a:xfrm>
            <a:custGeom>
              <a:avLst/>
              <a:gdLst/>
              <a:ahLst/>
              <a:cxnLst/>
              <a:rect l="l" t="t" r="r" b="b"/>
              <a:pathLst>
                <a:path w="1976" h="638" extrusionOk="0">
                  <a:moveTo>
                    <a:pt x="1709" y="1"/>
                  </a:moveTo>
                  <a:cubicBezTo>
                    <a:pt x="1472" y="1"/>
                    <a:pt x="1234" y="54"/>
                    <a:pt x="1025" y="157"/>
                  </a:cubicBezTo>
                  <a:lnTo>
                    <a:pt x="962" y="223"/>
                  </a:lnTo>
                  <a:cubicBezTo>
                    <a:pt x="813" y="255"/>
                    <a:pt x="668" y="290"/>
                    <a:pt x="519" y="306"/>
                  </a:cubicBezTo>
                  <a:cubicBezTo>
                    <a:pt x="358" y="337"/>
                    <a:pt x="177" y="388"/>
                    <a:pt x="44" y="502"/>
                  </a:cubicBezTo>
                  <a:cubicBezTo>
                    <a:pt x="28" y="518"/>
                    <a:pt x="13" y="533"/>
                    <a:pt x="13" y="565"/>
                  </a:cubicBezTo>
                  <a:cubicBezTo>
                    <a:pt x="1" y="616"/>
                    <a:pt x="55" y="637"/>
                    <a:pt x="103" y="637"/>
                  </a:cubicBezTo>
                  <a:cubicBezTo>
                    <a:pt x="117" y="637"/>
                    <a:pt x="131" y="635"/>
                    <a:pt x="142" y="632"/>
                  </a:cubicBezTo>
                  <a:cubicBezTo>
                    <a:pt x="405" y="600"/>
                    <a:pt x="633" y="518"/>
                    <a:pt x="864" y="404"/>
                  </a:cubicBezTo>
                  <a:cubicBezTo>
                    <a:pt x="911" y="388"/>
                    <a:pt x="962" y="353"/>
                    <a:pt x="1010" y="337"/>
                  </a:cubicBezTo>
                  <a:cubicBezTo>
                    <a:pt x="1092" y="322"/>
                    <a:pt x="1174" y="322"/>
                    <a:pt x="1241" y="306"/>
                  </a:cubicBezTo>
                  <a:cubicBezTo>
                    <a:pt x="1469" y="290"/>
                    <a:pt x="1681" y="223"/>
                    <a:pt x="1893" y="141"/>
                  </a:cubicBezTo>
                  <a:cubicBezTo>
                    <a:pt x="1928" y="125"/>
                    <a:pt x="1975" y="94"/>
                    <a:pt x="1975" y="59"/>
                  </a:cubicBezTo>
                  <a:cubicBezTo>
                    <a:pt x="1959" y="11"/>
                    <a:pt x="1928" y="11"/>
                    <a:pt x="1893" y="11"/>
                  </a:cubicBezTo>
                  <a:cubicBezTo>
                    <a:pt x="1832" y="4"/>
                    <a:pt x="1770" y="1"/>
                    <a:pt x="1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5"/>
            <p:cNvSpPr/>
            <p:nvPr/>
          </p:nvSpPr>
          <p:spPr>
            <a:xfrm>
              <a:off x="2179775" y="4269925"/>
              <a:ext cx="18375" cy="49650"/>
            </a:xfrm>
            <a:custGeom>
              <a:avLst/>
              <a:gdLst/>
              <a:ahLst/>
              <a:cxnLst/>
              <a:rect l="l" t="t" r="r" b="b"/>
              <a:pathLst>
                <a:path w="735" h="1986" extrusionOk="0">
                  <a:moveTo>
                    <a:pt x="63" y="0"/>
                  </a:moveTo>
                  <a:cubicBezTo>
                    <a:pt x="0" y="0"/>
                    <a:pt x="0" y="83"/>
                    <a:pt x="0" y="149"/>
                  </a:cubicBezTo>
                  <a:cubicBezTo>
                    <a:pt x="63" y="393"/>
                    <a:pt x="146" y="640"/>
                    <a:pt x="275" y="868"/>
                  </a:cubicBezTo>
                  <a:cubicBezTo>
                    <a:pt x="310" y="919"/>
                    <a:pt x="326" y="966"/>
                    <a:pt x="358" y="1017"/>
                  </a:cubicBezTo>
                  <a:cubicBezTo>
                    <a:pt x="373" y="1099"/>
                    <a:pt x="373" y="1178"/>
                    <a:pt x="393" y="1244"/>
                  </a:cubicBezTo>
                  <a:cubicBezTo>
                    <a:pt x="424" y="1472"/>
                    <a:pt x="507" y="1688"/>
                    <a:pt x="589" y="1900"/>
                  </a:cubicBezTo>
                  <a:cubicBezTo>
                    <a:pt x="603" y="1941"/>
                    <a:pt x="641" y="1985"/>
                    <a:pt x="673" y="1985"/>
                  </a:cubicBezTo>
                  <a:cubicBezTo>
                    <a:pt x="678" y="1985"/>
                    <a:pt x="683" y="1984"/>
                    <a:pt x="687" y="1982"/>
                  </a:cubicBezTo>
                  <a:cubicBezTo>
                    <a:pt x="719" y="1963"/>
                    <a:pt x="734" y="1916"/>
                    <a:pt x="734" y="1884"/>
                  </a:cubicBezTo>
                  <a:cubicBezTo>
                    <a:pt x="734" y="1590"/>
                    <a:pt x="668" y="1276"/>
                    <a:pt x="522" y="1017"/>
                  </a:cubicBezTo>
                  <a:lnTo>
                    <a:pt x="456" y="950"/>
                  </a:lnTo>
                  <a:cubicBezTo>
                    <a:pt x="424" y="805"/>
                    <a:pt x="373" y="656"/>
                    <a:pt x="342" y="510"/>
                  </a:cubicBezTo>
                  <a:cubicBezTo>
                    <a:pt x="295" y="330"/>
                    <a:pt x="244" y="149"/>
                    <a:pt x="130" y="36"/>
                  </a:cubicBezTo>
                  <a:cubicBezTo>
                    <a:pt x="114" y="20"/>
                    <a:pt x="79" y="0"/>
                    <a:pt x="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5"/>
            <p:cNvSpPr/>
            <p:nvPr/>
          </p:nvSpPr>
          <p:spPr>
            <a:xfrm>
              <a:off x="2173600" y="4272725"/>
              <a:ext cx="30225" cy="44025"/>
            </a:xfrm>
            <a:custGeom>
              <a:avLst/>
              <a:gdLst/>
              <a:ahLst/>
              <a:cxnLst/>
              <a:rect l="l" t="t" r="r" b="b"/>
              <a:pathLst>
                <a:path w="1209" h="1761" extrusionOk="0">
                  <a:moveTo>
                    <a:pt x="1155" y="0"/>
                  </a:moveTo>
                  <a:cubicBezTo>
                    <a:pt x="1118" y="0"/>
                    <a:pt x="1070" y="36"/>
                    <a:pt x="1048" y="69"/>
                  </a:cubicBezTo>
                  <a:cubicBezTo>
                    <a:pt x="883" y="265"/>
                    <a:pt x="754" y="497"/>
                    <a:pt x="656" y="724"/>
                  </a:cubicBezTo>
                  <a:cubicBezTo>
                    <a:pt x="620" y="771"/>
                    <a:pt x="605" y="838"/>
                    <a:pt x="573" y="889"/>
                  </a:cubicBezTo>
                  <a:cubicBezTo>
                    <a:pt x="542" y="952"/>
                    <a:pt x="475" y="1003"/>
                    <a:pt x="424" y="1066"/>
                  </a:cubicBezTo>
                  <a:cubicBezTo>
                    <a:pt x="279" y="1231"/>
                    <a:pt x="149" y="1427"/>
                    <a:pt x="51" y="1623"/>
                  </a:cubicBezTo>
                  <a:cubicBezTo>
                    <a:pt x="16" y="1674"/>
                    <a:pt x="0" y="1721"/>
                    <a:pt x="51" y="1753"/>
                  </a:cubicBezTo>
                  <a:cubicBezTo>
                    <a:pt x="60" y="1758"/>
                    <a:pt x="68" y="1760"/>
                    <a:pt x="77" y="1760"/>
                  </a:cubicBezTo>
                  <a:cubicBezTo>
                    <a:pt x="99" y="1760"/>
                    <a:pt x="118" y="1744"/>
                    <a:pt x="130" y="1721"/>
                  </a:cubicBezTo>
                  <a:cubicBezTo>
                    <a:pt x="377" y="1556"/>
                    <a:pt x="573" y="1297"/>
                    <a:pt x="687" y="1019"/>
                  </a:cubicBezTo>
                  <a:lnTo>
                    <a:pt x="687" y="921"/>
                  </a:lnTo>
                  <a:cubicBezTo>
                    <a:pt x="785" y="807"/>
                    <a:pt x="867" y="693"/>
                    <a:pt x="966" y="559"/>
                  </a:cubicBezTo>
                  <a:cubicBezTo>
                    <a:pt x="1079" y="414"/>
                    <a:pt x="1178" y="265"/>
                    <a:pt x="1209" y="85"/>
                  </a:cubicBezTo>
                  <a:cubicBezTo>
                    <a:pt x="1209" y="69"/>
                    <a:pt x="1209" y="37"/>
                    <a:pt x="1193" y="22"/>
                  </a:cubicBezTo>
                  <a:cubicBezTo>
                    <a:pt x="1184" y="7"/>
                    <a:pt x="1170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5"/>
            <p:cNvSpPr/>
            <p:nvPr/>
          </p:nvSpPr>
          <p:spPr>
            <a:xfrm>
              <a:off x="2166625" y="4278950"/>
              <a:ext cx="44575" cy="28275"/>
            </a:xfrm>
            <a:custGeom>
              <a:avLst/>
              <a:gdLst/>
              <a:ahLst/>
              <a:cxnLst/>
              <a:rect l="l" t="t" r="r" b="b"/>
              <a:pathLst>
                <a:path w="1783" h="1131" extrusionOk="0">
                  <a:moveTo>
                    <a:pt x="69" y="0"/>
                  </a:moveTo>
                  <a:cubicBezTo>
                    <a:pt x="47" y="0"/>
                    <a:pt x="26" y="8"/>
                    <a:pt x="16" y="32"/>
                  </a:cubicBezTo>
                  <a:cubicBezTo>
                    <a:pt x="0" y="67"/>
                    <a:pt x="16" y="98"/>
                    <a:pt x="51" y="130"/>
                  </a:cubicBezTo>
                  <a:cubicBezTo>
                    <a:pt x="232" y="361"/>
                    <a:pt x="475" y="542"/>
                    <a:pt x="738" y="656"/>
                  </a:cubicBezTo>
                  <a:lnTo>
                    <a:pt x="836" y="656"/>
                  </a:lnTo>
                  <a:cubicBezTo>
                    <a:pt x="950" y="738"/>
                    <a:pt x="1080" y="817"/>
                    <a:pt x="1194" y="915"/>
                  </a:cubicBezTo>
                  <a:cubicBezTo>
                    <a:pt x="1343" y="1013"/>
                    <a:pt x="1488" y="1131"/>
                    <a:pt x="1653" y="1131"/>
                  </a:cubicBezTo>
                  <a:cubicBezTo>
                    <a:pt x="1684" y="1131"/>
                    <a:pt x="1720" y="1131"/>
                    <a:pt x="1735" y="1111"/>
                  </a:cubicBezTo>
                  <a:cubicBezTo>
                    <a:pt x="1782" y="1080"/>
                    <a:pt x="1735" y="997"/>
                    <a:pt x="1684" y="966"/>
                  </a:cubicBezTo>
                  <a:cubicBezTo>
                    <a:pt x="1488" y="801"/>
                    <a:pt x="1260" y="687"/>
                    <a:pt x="1033" y="589"/>
                  </a:cubicBezTo>
                  <a:cubicBezTo>
                    <a:pt x="982" y="573"/>
                    <a:pt x="919" y="558"/>
                    <a:pt x="868" y="522"/>
                  </a:cubicBezTo>
                  <a:cubicBezTo>
                    <a:pt x="801" y="491"/>
                    <a:pt x="754" y="444"/>
                    <a:pt x="703" y="393"/>
                  </a:cubicBezTo>
                  <a:cubicBezTo>
                    <a:pt x="542" y="228"/>
                    <a:pt x="346" y="114"/>
                    <a:pt x="134" y="16"/>
                  </a:cubicBezTo>
                  <a:cubicBezTo>
                    <a:pt x="116" y="8"/>
                    <a:pt x="9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5"/>
            <p:cNvSpPr/>
            <p:nvPr/>
          </p:nvSpPr>
          <p:spPr>
            <a:xfrm>
              <a:off x="2182225" y="4288300"/>
              <a:ext cx="12675" cy="11600"/>
            </a:xfrm>
            <a:custGeom>
              <a:avLst/>
              <a:gdLst/>
              <a:ahLst/>
              <a:cxnLst/>
              <a:rect l="l" t="t" r="r" b="b"/>
              <a:pathLst>
                <a:path w="507" h="464" extrusionOk="0">
                  <a:moveTo>
                    <a:pt x="254" y="0"/>
                  </a:moveTo>
                  <a:cubicBezTo>
                    <a:pt x="190" y="0"/>
                    <a:pt x="126" y="29"/>
                    <a:pt x="79" y="86"/>
                  </a:cubicBezTo>
                  <a:cubicBezTo>
                    <a:pt x="0" y="184"/>
                    <a:pt x="16" y="329"/>
                    <a:pt x="114" y="411"/>
                  </a:cubicBezTo>
                  <a:cubicBezTo>
                    <a:pt x="156" y="446"/>
                    <a:pt x="205" y="463"/>
                    <a:pt x="254" y="463"/>
                  </a:cubicBezTo>
                  <a:cubicBezTo>
                    <a:pt x="321" y="463"/>
                    <a:pt x="386" y="430"/>
                    <a:pt x="424" y="364"/>
                  </a:cubicBezTo>
                  <a:cubicBezTo>
                    <a:pt x="507" y="266"/>
                    <a:pt x="491" y="117"/>
                    <a:pt x="393" y="50"/>
                  </a:cubicBezTo>
                  <a:cubicBezTo>
                    <a:pt x="351" y="17"/>
                    <a:pt x="302" y="0"/>
                    <a:pt x="25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5"/>
            <p:cNvSpPr/>
            <p:nvPr/>
          </p:nvSpPr>
          <p:spPr>
            <a:xfrm>
              <a:off x="2325675" y="4282675"/>
              <a:ext cx="45450" cy="28150"/>
            </a:xfrm>
            <a:custGeom>
              <a:avLst/>
              <a:gdLst/>
              <a:ahLst/>
              <a:cxnLst/>
              <a:rect l="l" t="t" r="r" b="b"/>
              <a:pathLst>
                <a:path w="1818" h="1126" extrusionOk="0">
                  <a:moveTo>
                    <a:pt x="1700" y="0"/>
                  </a:moveTo>
                  <a:cubicBezTo>
                    <a:pt x="1406" y="48"/>
                    <a:pt x="1131" y="197"/>
                    <a:pt x="900" y="393"/>
                  </a:cubicBezTo>
                  <a:lnTo>
                    <a:pt x="852" y="471"/>
                  </a:lnTo>
                  <a:cubicBezTo>
                    <a:pt x="719" y="554"/>
                    <a:pt x="589" y="621"/>
                    <a:pt x="444" y="687"/>
                  </a:cubicBezTo>
                  <a:cubicBezTo>
                    <a:pt x="295" y="766"/>
                    <a:pt x="115" y="848"/>
                    <a:pt x="16" y="1013"/>
                  </a:cubicBezTo>
                  <a:cubicBezTo>
                    <a:pt x="16" y="1029"/>
                    <a:pt x="1" y="1060"/>
                    <a:pt x="1" y="1080"/>
                  </a:cubicBezTo>
                  <a:cubicBezTo>
                    <a:pt x="9" y="1115"/>
                    <a:pt x="38" y="1125"/>
                    <a:pt x="74" y="1125"/>
                  </a:cubicBezTo>
                  <a:cubicBezTo>
                    <a:pt x="103" y="1125"/>
                    <a:pt x="136" y="1118"/>
                    <a:pt x="166" y="1111"/>
                  </a:cubicBezTo>
                  <a:cubicBezTo>
                    <a:pt x="393" y="997"/>
                    <a:pt x="605" y="848"/>
                    <a:pt x="801" y="687"/>
                  </a:cubicBezTo>
                  <a:cubicBezTo>
                    <a:pt x="852" y="636"/>
                    <a:pt x="884" y="605"/>
                    <a:pt x="935" y="570"/>
                  </a:cubicBezTo>
                  <a:cubicBezTo>
                    <a:pt x="998" y="523"/>
                    <a:pt x="1080" y="507"/>
                    <a:pt x="1147" y="471"/>
                  </a:cubicBezTo>
                  <a:cubicBezTo>
                    <a:pt x="1359" y="409"/>
                    <a:pt x="1555" y="275"/>
                    <a:pt x="1736" y="146"/>
                  </a:cubicBezTo>
                  <a:cubicBezTo>
                    <a:pt x="1783" y="114"/>
                    <a:pt x="1818" y="63"/>
                    <a:pt x="1798" y="32"/>
                  </a:cubicBezTo>
                  <a:cubicBezTo>
                    <a:pt x="1767" y="0"/>
                    <a:pt x="1736" y="0"/>
                    <a:pt x="1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5"/>
            <p:cNvSpPr/>
            <p:nvPr/>
          </p:nvSpPr>
          <p:spPr>
            <a:xfrm>
              <a:off x="2335100" y="4272375"/>
              <a:ext cx="27000" cy="46100"/>
            </a:xfrm>
            <a:custGeom>
              <a:avLst/>
              <a:gdLst/>
              <a:ahLst/>
              <a:cxnLst/>
              <a:rect l="l" t="t" r="r" b="b"/>
              <a:pathLst>
                <a:path w="1080" h="1844" extrusionOk="0">
                  <a:moveTo>
                    <a:pt x="67" y="0"/>
                  </a:moveTo>
                  <a:cubicBezTo>
                    <a:pt x="1" y="20"/>
                    <a:pt x="16" y="118"/>
                    <a:pt x="32" y="165"/>
                  </a:cubicBezTo>
                  <a:cubicBezTo>
                    <a:pt x="130" y="412"/>
                    <a:pt x="279" y="624"/>
                    <a:pt x="440" y="821"/>
                  </a:cubicBezTo>
                  <a:cubicBezTo>
                    <a:pt x="475" y="868"/>
                    <a:pt x="507" y="919"/>
                    <a:pt x="538" y="966"/>
                  </a:cubicBezTo>
                  <a:cubicBezTo>
                    <a:pt x="574" y="1033"/>
                    <a:pt x="589" y="1099"/>
                    <a:pt x="621" y="1178"/>
                  </a:cubicBezTo>
                  <a:cubicBezTo>
                    <a:pt x="687" y="1394"/>
                    <a:pt x="801" y="1606"/>
                    <a:pt x="931" y="1786"/>
                  </a:cubicBezTo>
                  <a:cubicBezTo>
                    <a:pt x="958" y="1810"/>
                    <a:pt x="992" y="1844"/>
                    <a:pt x="1022" y="1844"/>
                  </a:cubicBezTo>
                  <a:cubicBezTo>
                    <a:pt x="1031" y="1844"/>
                    <a:pt x="1040" y="1841"/>
                    <a:pt x="1048" y="1833"/>
                  </a:cubicBezTo>
                  <a:cubicBezTo>
                    <a:pt x="1080" y="1818"/>
                    <a:pt x="1080" y="1786"/>
                    <a:pt x="1064" y="1735"/>
                  </a:cubicBezTo>
                  <a:cubicBezTo>
                    <a:pt x="1029" y="1441"/>
                    <a:pt x="899" y="1146"/>
                    <a:pt x="703" y="919"/>
                  </a:cubicBezTo>
                  <a:lnTo>
                    <a:pt x="621" y="868"/>
                  </a:lnTo>
                  <a:cubicBezTo>
                    <a:pt x="574" y="738"/>
                    <a:pt x="507" y="589"/>
                    <a:pt x="440" y="460"/>
                  </a:cubicBezTo>
                  <a:cubicBezTo>
                    <a:pt x="362" y="295"/>
                    <a:pt x="279" y="118"/>
                    <a:pt x="146" y="20"/>
                  </a:cubicBezTo>
                  <a:cubicBezTo>
                    <a:pt x="114" y="20"/>
                    <a:pt x="99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5"/>
            <p:cNvSpPr/>
            <p:nvPr/>
          </p:nvSpPr>
          <p:spPr>
            <a:xfrm>
              <a:off x="2340400" y="4270175"/>
              <a:ext cx="17600" cy="50900"/>
            </a:xfrm>
            <a:custGeom>
              <a:avLst/>
              <a:gdLst/>
              <a:ahLst/>
              <a:cxnLst/>
              <a:rect l="l" t="t" r="r" b="b"/>
              <a:pathLst>
                <a:path w="704" h="2036" extrusionOk="0">
                  <a:moveTo>
                    <a:pt x="610" y="0"/>
                  </a:moveTo>
                  <a:cubicBezTo>
                    <a:pt x="566" y="0"/>
                    <a:pt x="519" y="54"/>
                    <a:pt x="507" y="108"/>
                  </a:cubicBezTo>
                  <a:cubicBezTo>
                    <a:pt x="409" y="336"/>
                    <a:pt x="346" y="599"/>
                    <a:pt x="326" y="858"/>
                  </a:cubicBezTo>
                  <a:cubicBezTo>
                    <a:pt x="326" y="924"/>
                    <a:pt x="311" y="971"/>
                    <a:pt x="311" y="1038"/>
                  </a:cubicBezTo>
                  <a:cubicBezTo>
                    <a:pt x="279" y="1105"/>
                    <a:pt x="248" y="1187"/>
                    <a:pt x="212" y="1250"/>
                  </a:cubicBezTo>
                  <a:cubicBezTo>
                    <a:pt x="114" y="1462"/>
                    <a:pt x="51" y="1694"/>
                    <a:pt x="0" y="1921"/>
                  </a:cubicBezTo>
                  <a:cubicBezTo>
                    <a:pt x="0" y="1953"/>
                    <a:pt x="0" y="2019"/>
                    <a:pt x="51" y="2035"/>
                  </a:cubicBezTo>
                  <a:cubicBezTo>
                    <a:pt x="83" y="2035"/>
                    <a:pt x="114" y="2004"/>
                    <a:pt x="130" y="1988"/>
                  </a:cubicBezTo>
                  <a:cubicBezTo>
                    <a:pt x="311" y="1741"/>
                    <a:pt x="424" y="1431"/>
                    <a:pt x="444" y="1136"/>
                  </a:cubicBezTo>
                  <a:lnTo>
                    <a:pt x="424" y="1038"/>
                  </a:lnTo>
                  <a:cubicBezTo>
                    <a:pt x="475" y="893"/>
                    <a:pt x="542" y="744"/>
                    <a:pt x="589" y="599"/>
                  </a:cubicBezTo>
                  <a:cubicBezTo>
                    <a:pt x="640" y="434"/>
                    <a:pt x="703" y="253"/>
                    <a:pt x="672" y="73"/>
                  </a:cubicBezTo>
                  <a:cubicBezTo>
                    <a:pt x="672" y="41"/>
                    <a:pt x="656" y="26"/>
                    <a:pt x="640" y="10"/>
                  </a:cubicBezTo>
                  <a:cubicBezTo>
                    <a:pt x="630" y="3"/>
                    <a:pt x="620" y="0"/>
                    <a:pt x="6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5"/>
            <p:cNvSpPr/>
            <p:nvPr/>
          </p:nvSpPr>
          <p:spPr>
            <a:xfrm>
              <a:off x="2323625" y="4288625"/>
              <a:ext cx="50750" cy="14575"/>
            </a:xfrm>
            <a:custGeom>
              <a:avLst/>
              <a:gdLst/>
              <a:ahLst/>
              <a:cxnLst/>
              <a:rect l="l" t="t" r="r" b="b"/>
              <a:pathLst>
                <a:path w="2030" h="583" extrusionOk="0">
                  <a:moveTo>
                    <a:pt x="86" y="0"/>
                  </a:moveTo>
                  <a:cubicBezTo>
                    <a:pt x="53" y="0"/>
                    <a:pt x="12" y="18"/>
                    <a:pt x="0" y="57"/>
                  </a:cubicBezTo>
                  <a:cubicBezTo>
                    <a:pt x="0" y="88"/>
                    <a:pt x="36" y="120"/>
                    <a:pt x="67" y="135"/>
                  </a:cubicBezTo>
                  <a:cubicBezTo>
                    <a:pt x="310" y="300"/>
                    <a:pt x="589" y="398"/>
                    <a:pt x="883" y="398"/>
                  </a:cubicBezTo>
                  <a:lnTo>
                    <a:pt x="982" y="383"/>
                  </a:lnTo>
                  <a:cubicBezTo>
                    <a:pt x="1131" y="414"/>
                    <a:pt x="1276" y="465"/>
                    <a:pt x="1409" y="512"/>
                  </a:cubicBezTo>
                  <a:cubicBezTo>
                    <a:pt x="1524" y="548"/>
                    <a:pt x="1648" y="583"/>
                    <a:pt x="1775" y="583"/>
                  </a:cubicBezTo>
                  <a:cubicBezTo>
                    <a:pt x="1826" y="583"/>
                    <a:pt x="1879" y="577"/>
                    <a:pt x="1931" y="563"/>
                  </a:cubicBezTo>
                  <a:cubicBezTo>
                    <a:pt x="1947" y="563"/>
                    <a:pt x="1978" y="547"/>
                    <a:pt x="1998" y="528"/>
                  </a:cubicBezTo>
                  <a:cubicBezTo>
                    <a:pt x="2029" y="465"/>
                    <a:pt x="1947" y="414"/>
                    <a:pt x="1900" y="398"/>
                  </a:cubicBezTo>
                  <a:cubicBezTo>
                    <a:pt x="1653" y="316"/>
                    <a:pt x="1409" y="269"/>
                    <a:pt x="1146" y="253"/>
                  </a:cubicBezTo>
                  <a:lnTo>
                    <a:pt x="982" y="253"/>
                  </a:lnTo>
                  <a:cubicBezTo>
                    <a:pt x="919" y="233"/>
                    <a:pt x="836" y="202"/>
                    <a:pt x="770" y="171"/>
                  </a:cubicBezTo>
                  <a:cubicBezTo>
                    <a:pt x="573" y="73"/>
                    <a:pt x="346" y="22"/>
                    <a:pt x="114" y="6"/>
                  </a:cubicBezTo>
                  <a:cubicBezTo>
                    <a:pt x="106" y="2"/>
                    <a:pt x="97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5"/>
            <p:cNvSpPr/>
            <p:nvPr/>
          </p:nvSpPr>
          <p:spPr>
            <a:xfrm>
              <a:off x="2322500" y="4290575"/>
              <a:ext cx="50600" cy="11850"/>
            </a:xfrm>
            <a:custGeom>
              <a:avLst/>
              <a:gdLst/>
              <a:ahLst/>
              <a:cxnLst/>
              <a:rect l="l" t="t" r="r" b="b"/>
              <a:pathLst>
                <a:path w="2024" h="474" extrusionOk="0">
                  <a:moveTo>
                    <a:pt x="1632" y="0"/>
                  </a:moveTo>
                  <a:cubicBezTo>
                    <a:pt x="1443" y="0"/>
                    <a:pt x="1257" y="29"/>
                    <a:pt x="1078" y="93"/>
                  </a:cubicBezTo>
                  <a:lnTo>
                    <a:pt x="995" y="155"/>
                  </a:lnTo>
                  <a:cubicBezTo>
                    <a:pt x="846" y="175"/>
                    <a:pt x="701" y="175"/>
                    <a:pt x="552" y="191"/>
                  </a:cubicBezTo>
                  <a:cubicBezTo>
                    <a:pt x="375" y="207"/>
                    <a:pt x="194" y="222"/>
                    <a:pt x="45" y="336"/>
                  </a:cubicBezTo>
                  <a:cubicBezTo>
                    <a:pt x="30" y="352"/>
                    <a:pt x="14" y="371"/>
                    <a:pt x="14" y="387"/>
                  </a:cubicBezTo>
                  <a:cubicBezTo>
                    <a:pt x="1" y="440"/>
                    <a:pt x="57" y="473"/>
                    <a:pt x="112" y="473"/>
                  </a:cubicBezTo>
                  <a:cubicBezTo>
                    <a:pt x="123" y="473"/>
                    <a:pt x="133" y="472"/>
                    <a:pt x="143" y="469"/>
                  </a:cubicBezTo>
                  <a:cubicBezTo>
                    <a:pt x="391" y="469"/>
                    <a:pt x="634" y="403"/>
                    <a:pt x="881" y="320"/>
                  </a:cubicBezTo>
                  <a:cubicBezTo>
                    <a:pt x="928" y="305"/>
                    <a:pt x="979" y="289"/>
                    <a:pt x="1042" y="273"/>
                  </a:cubicBezTo>
                  <a:cubicBezTo>
                    <a:pt x="1064" y="267"/>
                    <a:pt x="1088" y="265"/>
                    <a:pt x="1113" y="265"/>
                  </a:cubicBezTo>
                  <a:cubicBezTo>
                    <a:pt x="1162" y="265"/>
                    <a:pt x="1214" y="273"/>
                    <a:pt x="1258" y="273"/>
                  </a:cubicBezTo>
                  <a:cubicBezTo>
                    <a:pt x="1486" y="273"/>
                    <a:pt x="1713" y="238"/>
                    <a:pt x="1925" y="175"/>
                  </a:cubicBezTo>
                  <a:cubicBezTo>
                    <a:pt x="1961" y="155"/>
                    <a:pt x="2023" y="140"/>
                    <a:pt x="2008" y="93"/>
                  </a:cubicBezTo>
                  <a:cubicBezTo>
                    <a:pt x="2008" y="57"/>
                    <a:pt x="1976" y="42"/>
                    <a:pt x="1945" y="26"/>
                  </a:cubicBezTo>
                  <a:cubicBezTo>
                    <a:pt x="1840" y="9"/>
                    <a:pt x="1736" y="0"/>
                    <a:pt x="1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5"/>
            <p:cNvSpPr/>
            <p:nvPr/>
          </p:nvSpPr>
          <p:spPr>
            <a:xfrm>
              <a:off x="2341675" y="4270400"/>
              <a:ext cx="14750" cy="50750"/>
            </a:xfrm>
            <a:custGeom>
              <a:avLst/>
              <a:gdLst/>
              <a:ahLst/>
              <a:cxnLst/>
              <a:rect l="l" t="t" r="r" b="b"/>
              <a:pathLst>
                <a:path w="590" h="2030" extrusionOk="0">
                  <a:moveTo>
                    <a:pt x="79" y="1"/>
                  </a:moveTo>
                  <a:cubicBezTo>
                    <a:pt x="16" y="1"/>
                    <a:pt x="0" y="79"/>
                    <a:pt x="16" y="146"/>
                  </a:cubicBezTo>
                  <a:cubicBezTo>
                    <a:pt x="32" y="409"/>
                    <a:pt x="99" y="652"/>
                    <a:pt x="197" y="884"/>
                  </a:cubicBezTo>
                  <a:cubicBezTo>
                    <a:pt x="228" y="947"/>
                    <a:pt x="244" y="998"/>
                    <a:pt x="260" y="1045"/>
                  </a:cubicBezTo>
                  <a:cubicBezTo>
                    <a:pt x="275" y="1127"/>
                    <a:pt x="275" y="1210"/>
                    <a:pt x="275" y="1276"/>
                  </a:cubicBezTo>
                  <a:cubicBezTo>
                    <a:pt x="275" y="1504"/>
                    <a:pt x="326" y="1732"/>
                    <a:pt x="409" y="1944"/>
                  </a:cubicBezTo>
                  <a:cubicBezTo>
                    <a:pt x="422" y="1988"/>
                    <a:pt x="448" y="2029"/>
                    <a:pt x="477" y="2029"/>
                  </a:cubicBezTo>
                  <a:cubicBezTo>
                    <a:pt x="482" y="2029"/>
                    <a:pt x="486" y="2028"/>
                    <a:pt x="491" y="2026"/>
                  </a:cubicBezTo>
                  <a:cubicBezTo>
                    <a:pt x="522" y="2026"/>
                    <a:pt x="538" y="1979"/>
                    <a:pt x="538" y="1944"/>
                  </a:cubicBezTo>
                  <a:cubicBezTo>
                    <a:pt x="589" y="1649"/>
                    <a:pt x="538" y="1339"/>
                    <a:pt x="424" y="1061"/>
                  </a:cubicBezTo>
                  <a:lnTo>
                    <a:pt x="373" y="998"/>
                  </a:lnTo>
                  <a:cubicBezTo>
                    <a:pt x="342" y="833"/>
                    <a:pt x="326" y="688"/>
                    <a:pt x="311" y="539"/>
                  </a:cubicBezTo>
                  <a:cubicBezTo>
                    <a:pt x="275" y="358"/>
                    <a:pt x="244" y="178"/>
                    <a:pt x="146" y="32"/>
                  </a:cubicBezTo>
                  <a:cubicBezTo>
                    <a:pt x="130" y="17"/>
                    <a:pt x="114" y="1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5"/>
            <p:cNvSpPr/>
            <p:nvPr/>
          </p:nvSpPr>
          <p:spPr>
            <a:xfrm>
              <a:off x="2331375" y="4275475"/>
              <a:ext cx="34375" cy="40850"/>
            </a:xfrm>
            <a:custGeom>
              <a:avLst/>
              <a:gdLst/>
              <a:ahLst/>
              <a:cxnLst/>
              <a:rect l="l" t="t" r="r" b="b"/>
              <a:pathLst>
                <a:path w="1375" h="1634" extrusionOk="0">
                  <a:moveTo>
                    <a:pt x="1311" y="0"/>
                  </a:moveTo>
                  <a:cubicBezTo>
                    <a:pt x="1274" y="0"/>
                    <a:pt x="1228" y="26"/>
                    <a:pt x="1197" y="57"/>
                  </a:cubicBezTo>
                  <a:cubicBezTo>
                    <a:pt x="1017" y="237"/>
                    <a:pt x="868" y="449"/>
                    <a:pt x="738" y="681"/>
                  </a:cubicBezTo>
                  <a:cubicBezTo>
                    <a:pt x="723" y="728"/>
                    <a:pt x="687" y="779"/>
                    <a:pt x="656" y="826"/>
                  </a:cubicBezTo>
                  <a:cubicBezTo>
                    <a:pt x="609" y="877"/>
                    <a:pt x="542" y="924"/>
                    <a:pt x="491" y="975"/>
                  </a:cubicBezTo>
                  <a:cubicBezTo>
                    <a:pt x="314" y="1121"/>
                    <a:pt x="165" y="1301"/>
                    <a:pt x="36" y="1497"/>
                  </a:cubicBezTo>
                  <a:cubicBezTo>
                    <a:pt x="20" y="1544"/>
                    <a:pt x="0" y="1595"/>
                    <a:pt x="36" y="1627"/>
                  </a:cubicBezTo>
                  <a:cubicBezTo>
                    <a:pt x="40" y="1631"/>
                    <a:pt x="48" y="1633"/>
                    <a:pt x="56" y="1633"/>
                  </a:cubicBezTo>
                  <a:cubicBezTo>
                    <a:pt x="78" y="1633"/>
                    <a:pt x="109" y="1622"/>
                    <a:pt x="134" y="1611"/>
                  </a:cubicBezTo>
                  <a:cubicBezTo>
                    <a:pt x="377" y="1466"/>
                    <a:pt x="589" y="1234"/>
                    <a:pt x="738" y="975"/>
                  </a:cubicBezTo>
                  <a:lnTo>
                    <a:pt x="754" y="877"/>
                  </a:lnTo>
                  <a:cubicBezTo>
                    <a:pt x="868" y="759"/>
                    <a:pt x="966" y="646"/>
                    <a:pt x="1080" y="548"/>
                  </a:cubicBezTo>
                  <a:cubicBezTo>
                    <a:pt x="1197" y="418"/>
                    <a:pt x="1327" y="269"/>
                    <a:pt x="1358" y="92"/>
                  </a:cubicBezTo>
                  <a:cubicBezTo>
                    <a:pt x="1374" y="73"/>
                    <a:pt x="1374" y="41"/>
                    <a:pt x="1358" y="26"/>
                  </a:cubicBezTo>
                  <a:cubicBezTo>
                    <a:pt x="1347" y="8"/>
                    <a:pt x="1330" y="0"/>
                    <a:pt x="1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5"/>
            <p:cNvSpPr/>
            <p:nvPr/>
          </p:nvSpPr>
          <p:spPr>
            <a:xfrm>
              <a:off x="2328125" y="4278125"/>
              <a:ext cx="41350" cy="32350"/>
            </a:xfrm>
            <a:custGeom>
              <a:avLst/>
              <a:gdLst/>
              <a:ahLst/>
              <a:cxnLst/>
              <a:rect l="l" t="t" r="r" b="b"/>
              <a:pathLst>
                <a:path w="1654" h="1294" extrusionOk="0">
                  <a:moveTo>
                    <a:pt x="52" y="1"/>
                  </a:moveTo>
                  <a:cubicBezTo>
                    <a:pt x="36" y="1"/>
                    <a:pt x="23" y="6"/>
                    <a:pt x="17" y="18"/>
                  </a:cubicBezTo>
                  <a:cubicBezTo>
                    <a:pt x="1" y="49"/>
                    <a:pt x="17" y="100"/>
                    <a:pt x="32" y="116"/>
                  </a:cubicBezTo>
                  <a:cubicBezTo>
                    <a:pt x="181" y="379"/>
                    <a:pt x="409" y="591"/>
                    <a:pt x="672" y="720"/>
                  </a:cubicBezTo>
                  <a:lnTo>
                    <a:pt x="754" y="720"/>
                  </a:lnTo>
                  <a:cubicBezTo>
                    <a:pt x="868" y="834"/>
                    <a:pt x="982" y="932"/>
                    <a:pt x="1096" y="1030"/>
                  </a:cubicBezTo>
                  <a:cubicBezTo>
                    <a:pt x="1229" y="1144"/>
                    <a:pt x="1359" y="1262"/>
                    <a:pt x="1524" y="1293"/>
                  </a:cubicBezTo>
                  <a:cubicBezTo>
                    <a:pt x="1555" y="1293"/>
                    <a:pt x="1587" y="1293"/>
                    <a:pt x="1602" y="1278"/>
                  </a:cubicBezTo>
                  <a:cubicBezTo>
                    <a:pt x="1653" y="1242"/>
                    <a:pt x="1602" y="1164"/>
                    <a:pt x="1571" y="1128"/>
                  </a:cubicBezTo>
                  <a:cubicBezTo>
                    <a:pt x="1390" y="948"/>
                    <a:pt x="1178" y="803"/>
                    <a:pt x="951" y="689"/>
                  </a:cubicBezTo>
                  <a:cubicBezTo>
                    <a:pt x="900" y="673"/>
                    <a:pt x="853" y="638"/>
                    <a:pt x="817" y="606"/>
                  </a:cubicBezTo>
                  <a:cubicBezTo>
                    <a:pt x="754" y="575"/>
                    <a:pt x="703" y="508"/>
                    <a:pt x="656" y="442"/>
                  </a:cubicBezTo>
                  <a:cubicBezTo>
                    <a:pt x="507" y="281"/>
                    <a:pt x="327" y="147"/>
                    <a:pt x="130" y="33"/>
                  </a:cubicBezTo>
                  <a:cubicBezTo>
                    <a:pt x="111" y="14"/>
                    <a:pt x="78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5"/>
            <p:cNvSpPr/>
            <p:nvPr/>
          </p:nvSpPr>
          <p:spPr>
            <a:xfrm>
              <a:off x="2350200" y="4289550"/>
              <a:ext cx="825" cy="1675"/>
            </a:xfrm>
            <a:custGeom>
              <a:avLst/>
              <a:gdLst/>
              <a:ahLst/>
              <a:cxnLst/>
              <a:rect l="l" t="t" r="r" b="b"/>
              <a:pathLst>
                <a:path w="33" h="67" extrusionOk="0">
                  <a:moveTo>
                    <a:pt x="1" y="0"/>
                  </a:moveTo>
                  <a:lnTo>
                    <a:pt x="1" y="67"/>
                  </a:lnTo>
                  <a:cubicBezTo>
                    <a:pt x="17" y="51"/>
                    <a:pt x="32" y="36"/>
                    <a:pt x="32" y="20"/>
                  </a:cubicBezTo>
                  <a:cubicBezTo>
                    <a:pt x="17" y="20"/>
                    <a:pt x="17" y="2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5"/>
            <p:cNvSpPr/>
            <p:nvPr/>
          </p:nvSpPr>
          <p:spPr>
            <a:xfrm>
              <a:off x="2345300" y="4290025"/>
              <a:ext cx="825" cy="120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16" y="1"/>
                  </a:moveTo>
                  <a:cubicBezTo>
                    <a:pt x="16" y="17"/>
                    <a:pt x="1" y="17"/>
                    <a:pt x="1" y="17"/>
                  </a:cubicBezTo>
                  <a:cubicBezTo>
                    <a:pt x="16" y="32"/>
                    <a:pt x="16" y="32"/>
                    <a:pt x="32" y="48"/>
                  </a:cubicBezTo>
                  <a:cubicBezTo>
                    <a:pt x="32" y="32"/>
                    <a:pt x="16" y="17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5"/>
            <p:cNvSpPr/>
            <p:nvPr/>
          </p:nvSpPr>
          <p:spPr>
            <a:xfrm>
              <a:off x="2352275" y="4293675"/>
              <a:ext cx="1700" cy="2475"/>
            </a:xfrm>
            <a:custGeom>
              <a:avLst/>
              <a:gdLst/>
              <a:ahLst/>
              <a:cxnLst/>
              <a:rect l="l" t="t" r="r" b="b"/>
              <a:pathLst>
                <a:path w="68" h="99" extrusionOk="0">
                  <a:moveTo>
                    <a:pt x="67" y="0"/>
                  </a:moveTo>
                  <a:lnTo>
                    <a:pt x="0" y="67"/>
                  </a:lnTo>
                  <a:cubicBezTo>
                    <a:pt x="16" y="83"/>
                    <a:pt x="32" y="98"/>
                    <a:pt x="67" y="98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5"/>
            <p:cNvSpPr/>
            <p:nvPr/>
          </p:nvSpPr>
          <p:spPr>
            <a:xfrm>
              <a:off x="2345700" y="4289550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14" y="0"/>
                  </a:moveTo>
                  <a:cubicBezTo>
                    <a:pt x="67" y="0"/>
                    <a:pt x="36" y="0"/>
                    <a:pt x="0" y="20"/>
                  </a:cubicBezTo>
                  <a:cubicBezTo>
                    <a:pt x="0" y="36"/>
                    <a:pt x="16" y="51"/>
                    <a:pt x="16" y="67"/>
                  </a:cubicBezTo>
                  <a:cubicBezTo>
                    <a:pt x="51" y="98"/>
                    <a:pt x="67" y="134"/>
                    <a:pt x="114" y="149"/>
                  </a:cubicBezTo>
                  <a:cubicBezTo>
                    <a:pt x="114" y="165"/>
                    <a:pt x="134" y="165"/>
                    <a:pt x="134" y="165"/>
                  </a:cubicBezTo>
                  <a:cubicBezTo>
                    <a:pt x="150" y="149"/>
                    <a:pt x="165" y="134"/>
                    <a:pt x="165" y="118"/>
                  </a:cubicBezTo>
                  <a:cubicBezTo>
                    <a:pt x="181" y="98"/>
                    <a:pt x="181" y="83"/>
                    <a:pt x="181" y="67"/>
                  </a:cubicBezTo>
                  <a:lnTo>
                    <a:pt x="181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5"/>
            <p:cNvSpPr/>
            <p:nvPr/>
          </p:nvSpPr>
          <p:spPr>
            <a:xfrm>
              <a:off x="2349025" y="4290025"/>
              <a:ext cx="4950" cy="5325"/>
            </a:xfrm>
            <a:custGeom>
              <a:avLst/>
              <a:gdLst/>
              <a:ahLst/>
              <a:cxnLst/>
              <a:rect l="l" t="t" r="r" b="b"/>
              <a:pathLst>
                <a:path w="198" h="213" extrusionOk="0">
                  <a:moveTo>
                    <a:pt x="79" y="1"/>
                  </a:moveTo>
                  <a:cubicBezTo>
                    <a:pt x="79" y="17"/>
                    <a:pt x="64" y="32"/>
                    <a:pt x="48" y="48"/>
                  </a:cubicBezTo>
                  <a:cubicBezTo>
                    <a:pt x="48" y="64"/>
                    <a:pt x="48" y="79"/>
                    <a:pt x="32" y="99"/>
                  </a:cubicBezTo>
                  <a:cubicBezTo>
                    <a:pt x="32" y="115"/>
                    <a:pt x="17" y="130"/>
                    <a:pt x="1" y="146"/>
                  </a:cubicBezTo>
                  <a:cubicBezTo>
                    <a:pt x="32" y="177"/>
                    <a:pt x="79" y="197"/>
                    <a:pt x="115" y="213"/>
                  </a:cubicBezTo>
                  <a:lnTo>
                    <a:pt x="130" y="213"/>
                  </a:lnTo>
                  <a:lnTo>
                    <a:pt x="197" y="146"/>
                  </a:lnTo>
                  <a:cubicBezTo>
                    <a:pt x="177" y="115"/>
                    <a:pt x="162" y="64"/>
                    <a:pt x="130" y="48"/>
                  </a:cubicBezTo>
                  <a:cubicBezTo>
                    <a:pt x="115" y="32"/>
                    <a:pt x="99" y="17"/>
                    <a:pt x="79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5"/>
            <p:cNvSpPr/>
            <p:nvPr/>
          </p:nvSpPr>
          <p:spPr>
            <a:xfrm>
              <a:off x="2344125" y="429857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6" y="0"/>
                  </a:moveTo>
                  <a:cubicBezTo>
                    <a:pt x="1" y="0"/>
                    <a:pt x="1" y="0"/>
                    <a:pt x="1" y="16"/>
                  </a:cubicBezTo>
                  <a:lnTo>
                    <a:pt x="1" y="32"/>
                  </a:lnTo>
                  <a:cubicBezTo>
                    <a:pt x="16" y="16"/>
                    <a:pt x="32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5"/>
            <p:cNvSpPr/>
            <p:nvPr/>
          </p:nvSpPr>
          <p:spPr>
            <a:xfrm>
              <a:off x="2344525" y="4298175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16" y="16"/>
                  </a:lnTo>
                  <a:cubicBezTo>
                    <a:pt x="32" y="16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5"/>
            <p:cNvSpPr/>
            <p:nvPr/>
          </p:nvSpPr>
          <p:spPr>
            <a:xfrm>
              <a:off x="2342850" y="4294950"/>
              <a:ext cx="4550" cy="4050"/>
            </a:xfrm>
            <a:custGeom>
              <a:avLst/>
              <a:gdLst/>
              <a:ahLst/>
              <a:cxnLst/>
              <a:rect l="l" t="t" r="r" b="b"/>
              <a:pathLst>
                <a:path w="182" h="162" extrusionOk="0">
                  <a:moveTo>
                    <a:pt x="1" y="0"/>
                  </a:moveTo>
                  <a:cubicBezTo>
                    <a:pt x="1" y="47"/>
                    <a:pt x="1" y="114"/>
                    <a:pt x="52" y="161"/>
                  </a:cubicBezTo>
                  <a:cubicBezTo>
                    <a:pt x="52" y="145"/>
                    <a:pt x="52" y="145"/>
                    <a:pt x="67" y="145"/>
                  </a:cubicBezTo>
                  <a:cubicBezTo>
                    <a:pt x="83" y="145"/>
                    <a:pt x="99" y="130"/>
                    <a:pt x="99" y="130"/>
                  </a:cubicBezTo>
                  <a:cubicBezTo>
                    <a:pt x="130" y="114"/>
                    <a:pt x="165" y="79"/>
                    <a:pt x="181" y="63"/>
                  </a:cubicBezTo>
                  <a:lnTo>
                    <a:pt x="165" y="47"/>
                  </a:lnTo>
                  <a:lnTo>
                    <a:pt x="83" y="47"/>
                  </a:lnTo>
                  <a:cubicBezTo>
                    <a:pt x="52" y="32"/>
                    <a:pt x="16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5"/>
            <p:cNvSpPr/>
            <p:nvPr/>
          </p:nvSpPr>
          <p:spPr>
            <a:xfrm>
              <a:off x="2349425" y="4298975"/>
              <a:ext cx="2075" cy="2075"/>
            </a:xfrm>
            <a:custGeom>
              <a:avLst/>
              <a:gdLst/>
              <a:ahLst/>
              <a:cxnLst/>
              <a:rect l="l" t="t" r="r" b="b"/>
              <a:pathLst>
                <a:path w="83" h="83" extrusionOk="0">
                  <a:moveTo>
                    <a:pt x="32" y="0"/>
                  </a:moveTo>
                  <a:lnTo>
                    <a:pt x="16" y="35"/>
                  </a:lnTo>
                  <a:cubicBezTo>
                    <a:pt x="16" y="51"/>
                    <a:pt x="1" y="67"/>
                    <a:pt x="1" y="82"/>
                  </a:cubicBezTo>
                  <a:cubicBezTo>
                    <a:pt x="16" y="67"/>
                    <a:pt x="48" y="67"/>
                    <a:pt x="83" y="51"/>
                  </a:cubicBezTo>
                  <a:cubicBezTo>
                    <a:pt x="63" y="35"/>
                    <a:pt x="48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5"/>
            <p:cNvSpPr/>
            <p:nvPr/>
          </p:nvSpPr>
          <p:spPr>
            <a:xfrm>
              <a:off x="2344125" y="4296500"/>
              <a:ext cx="6100" cy="4550"/>
            </a:xfrm>
            <a:custGeom>
              <a:avLst/>
              <a:gdLst/>
              <a:ahLst/>
              <a:cxnLst/>
              <a:rect l="l" t="t" r="r" b="b"/>
              <a:pathLst>
                <a:path w="244" h="182" extrusionOk="0">
                  <a:moveTo>
                    <a:pt x="130" y="1"/>
                  </a:moveTo>
                  <a:cubicBezTo>
                    <a:pt x="114" y="17"/>
                    <a:pt x="79" y="52"/>
                    <a:pt x="48" y="68"/>
                  </a:cubicBezTo>
                  <a:cubicBezTo>
                    <a:pt x="48" y="68"/>
                    <a:pt x="48" y="83"/>
                    <a:pt x="32" y="83"/>
                  </a:cubicBezTo>
                  <a:cubicBezTo>
                    <a:pt x="32" y="99"/>
                    <a:pt x="16" y="99"/>
                    <a:pt x="1" y="115"/>
                  </a:cubicBezTo>
                  <a:lnTo>
                    <a:pt x="16" y="115"/>
                  </a:lnTo>
                  <a:cubicBezTo>
                    <a:pt x="48" y="166"/>
                    <a:pt x="114" y="181"/>
                    <a:pt x="162" y="181"/>
                  </a:cubicBezTo>
                  <a:lnTo>
                    <a:pt x="213" y="181"/>
                  </a:lnTo>
                  <a:cubicBezTo>
                    <a:pt x="213" y="166"/>
                    <a:pt x="228" y="150"/>
                    <a:pt x="228" y="134"/>
                  </a:cubicBezTo>
                  <a:lnTo>
                    <a:pt x="244" y="99"/>
                  </a:lnTo>
                  <a:cubicBezTo>
                    <a:pt x="197" y="68"/>
                    <a:pt x="162" y="36"/>
                    <a:pt x="13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5"/>
            <p:cNvSpPr/>
            <p:nvPr/>
          </p:nvSpPr>
          <p:spPr>
            <a:xfrm>
              <a:off x="2342850" y="4290425"/>
              <a:ext cx="11125" cy="9850"/>
            </a:xfrm>
            <a:custGeom>
              <a:avLst/>
              <a:gdLst/>
              <a:ahLst/>
              <a:cxnLst/>
              <a:rect l="l" t="t" r="r" b="b"/>
              <a:pathLst>
                <a:path w="445" h="394" extrusionOk="0">
                  <a:moveTo>
                    <a:pt x="99" y="1"/>
                  </a:moveTo>
                  <a:cubicBezTo>
                    <a:pt x="83" y="16"/>
                    <a:pt x="67" y="16"/>
                    <a:pt x="67" y="32"/>
                  </a:cubicBezTo>
                  <a:cubicBezTo>
                    <a:pt x="16" y="83"/>
                    <a:pt x="1" y="130"/>
                    <a:pt x="1" y="181"/>
                  </a:cubicBezTo>
                  <a:cubicBezTo>
                    <a:pt x="16" y="197"/>
                    <a:pt x="52" y="213"/>
                    <a:pt x="83" y="228"/>
                  </a:cubicBezTo>
                  <a:lnTo>
                    <a:pt x="165" y="228"/>
                  </a:lnTo>
                  <a:lnTo>
                    <a:pt x="181" y="244"/>
                  </a:lnTo>
                  <a:cubicBezTo>
                    <a:pt x="213" y="279"/>
                    <a:pt x="248" y="311"/>
                    <a:pt x="295" y="342"/>
                  </a:cubicBezTo>
                  <a:cubicBezTo>
                    <a:pt x="311" y="358"/>
                    <a:pt x="326" y="377"/>
                    <a:pt x="346" y="393"/>
                  </a:cubicBezTo>
                  <a:cubicBezTo>
                    <a:pt x="346" y="377"/>
                    <a:pt x="362" y="358"/>
                    <a:pt x="377" y="342"/>
                  </a:cubicBezTo>
                  <a:cubicBezTo>
                    <a:pt x="409" y="311"/>
                    <a:pt x="424" y="279"/>
                    <a:pt x="444" y="228"/>
                  </a:cubicBezTo>
                  <a:cubicBezTo>
                    <a:pt x="409" y="228"/>
                    <a:pt x="393" y="213"/>
                    <a:pt x="377" y="197"/>
                  </a:cubicBezTo>
                  <a:lnTo>
                    <a:pt x="362" y="197"/>
                  </a:lnTo>
                  <a:cubicBezTo>
                    <a:pt x="326" y="181"/>
                    <a:pt x="279" y="161"/>
                    <a:pt x="248" y="130"/>
                  </a:cubicBezTo>
                  <a:cubicBezTo>
                    <a:pt x="248" y="130"/>
                    <a:pt x="228" y="130"/>
                    <a:pt x="228" y="114"/>
                  </a:cubicBezTo>
                  <a:cubicBezTo>
                    <a:pt x="181" y="99"/>
                    <a:pt x="165" y="63"/>
                    <a:pt x="130" y="32"/>
                  </a:cubicBezTo>
                  <a:cubicBezTo>
                    <a:pt x="114" y="16"/>
                    <a:pt x="114" y="16"/>
                    <a:pt x="99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5"/>
            <p:cNvSpPr/>
            <p:nvPr/>
          </p:nvSpPr>
          <p:spPr>
            <a:xfrm>
              <a:off x="2305675" y="4326350"/>
              <a:ext cx="63000" cy="105500"/>
            </a:xfrm>
            <a:custGeom>
              <a:avLst/>
              <a:gdLst/>
              <a:ahLst/>
              <a:cxnLst/>
              <a:rect l="l" t="t" r="r" b="b"/>
              <a:pathLst>
                <a:path w="2520" h="4220" extrusionOk="0">
                  <a:moveTo>
                    <a:pt x="2520" y="0"/>
                  </a:moveTo>
                  <a:cubicBezTo>
                    <a:pt x="1374" y="1146"/>
                    <a:pt x="491" y="2602"/>
                    <a:pt x="0" y="4141"/>
                  </a:cubicBezTo>
                  <a:lnTo>
                    <a:pt x="687" y="4219"/>
                  </a:lnTo>
                  <a:cubicBezTo>
                    <a:pt x="1048" y="2748"/>
                    <a:pt x="1668" y="1311"/>
                    <a:pt x="252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5"/>
            <p:cNvSpPr/>
            <p:nvPr/>
          </p:nvSpPr>
          <p:spPr>
            <a:xfrm>
              <a:off x="2295075" y="4312900"/>
              <a:ext cx="31425" cy="118950"/>
            </a:xfrm>
            <a:custGeom>
              <a:avLst/>
              <a:gdLst/>
              <a:ahLst/>
              <a:cxnLst/>
              <a:rect l="l" t="t" r="r" b="b"/>
              <a:pathLst>
                <a:path w="1257" h="4758" extrusionOk="0">
                  <a:moveTo>
                    <a:pt x="1256" y="0"/>
                  </a:moveTo>
                  <a:cubicBezTo>
                    <a:pt x="997" y="1539"/>
                    <a:pt x="569" y="3026"/>
                    <a:pt x="0" y="4385"/>
                  </a:cubicBezTo>
                  <a:lnTo>
                    <a:pt x="357" y="4757"/>
                  </a:lnTo>
                  <a:cubicBezTo>
                    <a:pt x="915" y="3270"/>
                    <a:pt x="1225" y="1602"/>
                    <a:pt x="125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5"/>
            <p:cNvSpPr/>
            <p:nvPr/>
          </p:nvSpPr>
          <p:spPr>
            <a:xfrm>
              <a:off x="2342850" y="4139300"/>
              <a:ext cx="16025" cy="24775"/>
            </a:xfrm>
            <a:custGeom>
              <a:avLst/>
              <a:gdLst/>
              <a:ahLst/>
              <a:cxnLst/>
              <a:rect l="l" t="t" r="r" b="b"/>
              <a:pathLst>
                <a:path w="641" h="991" extrusionOk="0">
                  <a:moveTo>
                    <a:pt x="68" y="1"/>
                  </a:moveTo>
                  <a:cubicBezTo>
                    <a:pt x="52" y="1"/>
                    <a:pt x="39" y="8"/>
                    <a:pt x="32" y="25"/>
                  </a:cubicBezTo>
                  <a:cubicBezTo>
                    <a:pt x="16" y="60"/>
                    <a:pt x="16" y="91"/>
                    <a:pt x="32" y="123"/>
                  </a:cubicBezTo>
                  <a:cubicBezTo>
                    <a:pt x="67" y="256"/>
                    <a:pt x="165" y="370"/>
                    <a:pt x="264" y="468"/>
                  </a:cubicBezTo>
                  <a:cubicBezTo>
                    <a:pt x="208" y="423"/>
                    <a:pt x="146" y="402"/>
                    <a:pt x="86" y="402"/>
                  </a:cubicBezTo>
                  <a:cubicBezTo>
                    <a:pt x="56" y="402"/>
                    <a:pt x="28" y="407"/>
                    <a:pt x="1" y="417"/>
                  </a:cubicBezTo>
                  <a:cubicBezTo>
                    <a:pt x="16" y="500"/>
                    <a:pt x="83" y="566"/>
                    <a:pt x="150" y="613"/>
                  </a:cubicBezTo>
                  <a:cubicBezTo>
                    <a:pt x="311" y="747"/>
                    <a:pt x="475" y="861"/>
                    <a:pt x="640" y="990"/>
                  </a:cubicBezTo>
                  <a:lnTo>
                    <a:pt x="640" y="959"/>
                  </a:lnTo>
                  <a:cubicBezTo>
                    <a:pt x="574" y="598"/>
                    <a:pt x="424" y="221"/>
                    <a:pt x="165" y="44"/>
                  </a:cubicBezTo>
                  <a:cubicBezTo>
                    <a:pt x="133" y="22"/>
                    <a:pt x="96" y="1"/>
                    <a:pt x="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5"/>
            <p:cNvSpPr/>
            <p:nvPr/>
          </p:nvSpPr>
          <p:spPr>
            <a:xfrm>
              <a:off x="2344525" y="4167775"/>
              <a:ext cx="18750" cy="12300"/>
            </a:xfrm>
            <a:custGeom>
              <a:avLst/>
              <a:gdLst/>
              <a:ahLst/>
              <a:cxnLst/>
              <a:rect l="l" t="t" r="r" b="b"/>
              <a:pathLst>
                <a:path w="750" h="492" extrusionOk="0">
                  <a:moveTo>
                    <a:pt x="114" y="0"/>
                  </a:moveTo>
                  <a:cubicBezTo>
                    <a:pt x="83" y="0"/>
                    <a:pt x="32" y="16"/>
                    <a:pt x="16" y="48"/>
                  </a:cubicBezTo>
                  <a:cubicBezTo>
                    <a:pt x="0" y="114"/>
                    <a:pt x="63" y="161"/>
                    <a:pt x="114" y="197"/>
                  </a:cubicBezTo>
                  <a:cubicBezTo>
                    <a:pt x="197" y="228"/>
                    <a:pt x="279" y="279"/>
                    <a:pt x="357" y="310"/>
                  </a:cubicBezTo>
                  <a:cubicBezTo>
                    <a:pt x="331" y="304"/>
                    <a:pt x="305" y="300"/>
                    <a:pt x="278" y="300"/>
                  </a:cubicBezTo>
                  <a:cubicBezTo>
                    <a:pt x="239" y="300"/>
                    <a:pt x="200" y="308"/>
                    <a:pt x="161" y="326"/>
                  </a:cubicBezTo>
                  <a:cubicBezTo>
                    <a:pt x="130" y="342"/>
                    <a:pt x="98" y="377"/>
                    <a:pt x="114" y="409"/>
                  </a:cubicBezTo>
                  <a:cubicBezTo>
                    <a:pt x="130" y="475"/>
                    <a:pt x="181" y="491"/>
                    <a:pt x="228" y="491"/>
                  </a:cubicBezTo>
                  <a:cubicBezTo>
                    <a:pt x="408" y="475"/>
                    <a:pt x="589" y="456"/>
                    <a:pt x="750" y="393"/>
                  </a:cubicBezTo>
                  <a:lnTo>
                    <a:pt x="750" y="326"/>
                  </a:lnTo>
                  <a:cubicBezTo>
                    <a:pt x="573" y="146"/>
                    <a:pt x="342" y="32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5"/>
            <p:cNvSpPr/>
            <p:nvPr/>
          </p:nvSpPr>
          <p:spPr>
            <a:xfrm>
              <a:off x="2353050" y="4189550"/>
              <a:ext cx="16425" cy="13375"/>
            </a:xfrm>
            <a:custGeom>
              <a:avLst/>
              <a:gdLst/>
              <a:ahLst/>
              <a:cxnLst/>
              <a:rect l="l" t="t" r="r" b="b"/>
              <a:pathLst>
                <a:path w="657" h="535" extrusionOk="0">
                  <a:moveTo>
                    <a:pt x="460" y="1"/>
                  </a:moveTo>
                  <a:cubicBezTo>
                    <a:pt x="341" y="1"/>
                    <a:pt x="220" y="48"/>
                    <a:pt x="115" y="95"/>
                  </a:cubicBezTo>
                  <a:cubicBezTo>
                    <a:pt x="83" y="111"/>
                    <a:pt x="52" y="126"/>
                    <a:pt x="16" y="158"/>
                  </a:cubicBezTo>
                  <a:cubicBezTo>
                    <a:pt x="1" y="193"/>
                    <a:pt x="1" y="256"/>
                    <a:pt x="36" y="272"/>
                  </a:cubicBezTo>
                  <a:cubicBezTo>
                    <a:pt x="52" y="307"/>
                    <a:pt x="83" y="307"/>
                    <a:pt x="115" y="307"/>
                  </a:cubicBezTo>
                  <a:lnTo>
                    <a:pt x="279" y="307"/>
                  </a:lnTo>
                  <a:cubicBezTo>
                    <a:pt x="264" y="338"/>
                    <a:pt x="213" y="370"/>
                    <a:pt x="197" y="405"/>
                  </a:cubicBezTo>
                  <a:cubicBezTo>
                    <a:pt x="181" y="436"/>
                    <a:pt x="166" y="503"/>
                    <a:pt x="213" y="535"/>
                  </a:cubicBezTo>
                  <a:cubicBezTo>
                    <a:pt x="232" y="535"/>
                    <a:pt x="248" y="535"/>
                    <a:pt x="264" y="519"/>
                  </a:cubicBezTo>
                  <a:cubicBezTo>
                    <a:pt x="409" y="452"/>
                    <a:pt x="574" y="323"/>
                    <a:pt x="656" y="158"/>
                  </a:cubicBezTo>
                  <a:lnTo>
                    <a:pt x="605" y="28"/>
                  </a:lnTo>
                  <a:cubicBezTo>
                    <a:pt x="558" y="9"/>
                    <a:pt x="509" y="1"/>
                    <a:pt x="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5"/>
            <p:cNvSpPr/>
            <p:nvPr/>
          </p:nvSpPr>
          <p:spPr>
            <a:xfrm>
              <a:off x="2358850" y="4207800"/>
              <a:ext cx="17975" cy="16425"/>
            </a:xfrm>
            <a:custGeom>
              <a:avLst/>
              <a:gdLst/>
              <a:ahLst/>
              <a:cxnLst/>
              <a:rect l="l" t="t" r="r" b="b"/>
              <a:pathLst>
                <a:path w="719" h="657" extrusionOk="0">
                  <a:moveTo>
                    <a:pt x="636" y="1"/>
                  </a:moveTo>
                  <a:cubicBezTo>
                    <a:pt x="440" y="52"/>
                    <a:pt x="275" y="130"/>
                    <a:pt x="114" y="213"/>
                  </a:cubicBezTo>
                  <a:cubicBezTo>
                    <a:pt x="47" y="228"/>
                    <a:pt x="0" y="295"/>
                    <a:pt x="32" y="362"/>
                  </a:cubicBezTo>
                  <a:cubicBezTo>
                    <a:pt x="47" y="393"/>
                    <a:pt x="79" y="393"/>
                    <a:pt x="98" y="393"/>
                  </a:cubicBezTo>
                  <a:cubicBezTo>
                    <a:pt x="177" y="393"/>
                    <a:pt x="259" y="378"/>
                    <a:pt x="326" y="327"/>
                  </a:cubicBezTo>
                  <a:lnTo>
                    <a:pt x="326" y="327"/>
                  </a:lnTo>
                  <a:cubicBezTo>
                    <a:pt x="295" y="393"/>
                    <a:pt x="244" y="444"/>
                    <a:pt x="212" y="507"/>
                  </a:cubicBezTo>
                  <a:cubicBezTo>
                    <a:pt x="197" y="542"/>
                    <a:pt x="161" y="574"/>
                    <a:pt x="177" y="605"/>
                  </a:cubicBezTo>
                  <a:cubicBezTo>
                    <a:pt x="177" y="641"/>
                    <a:pt x="212" y="656"/>
                    <a:pt x="244" y="656"/>
                  </a:cubicBezTo>
                  <a:cubicBezTo>
                    <a:pt x="275" y="656"/>
                    <a:pt x="310" y="641"/>
                    <a:pt x="326" y="621"/>
                  </a:cubicBezTo>
                  <a:cubicBezTo>
                    <a:pt x="471" y="491"/>
                    <a:pt x="605" y="346"/>
                    <a:pt x="719" y="166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5"/>
            <p:cNvSpPr/>
            <p:nvPr/>
          </p:nvSpPr>
          <p:spPr>
            <a:xfrm>
              <a:off x="2367375" y="4229875"/>
              <a:ext cx="18000" cy="14925"/>
            </a:xfrm>
            <a:custGeom>
              <a:avLst/>
              <a:gdLst/>
              <a:ahLst/>
              <a:cxnLst/>
              <a:rect l="l" t="t" r="r" b="b"/>
              <a:pathLst>
                <a:path w="720" h="597" extrusionOk="0">
                  <a:moveTo>
                    <a:pt x="641" y="1"/>
                  </a:moveTo>
                  <a:cubicBezTo>
                    <a:pt x="444" y="1"/>
                    <a:pt x="264" y="52"/>
                    <a:pt x="83" y="150"/>
                  </a:cubicBezTo>
                  <a:cubicBezTo>
                    <a:pt x="52" y="181"/>
                    <a:pt x="1" y="229"/>
                    <a:pt x="17" y="280"/>
                  </a:cubicBezTo>
                  <a:cubicBezTo>
                    <a:pt x="28" y="303"/>
                    <a:pt x="58" y="317"/>
                    <a:pt x="86" y="317"/>
                  </a:cubicBezTo>
                  <a:cubicBezTo>
                    <a:pt x="96" y="317"/>
                    <a:pt x="106" y="315"/>
                    <a:pt x="115" y="311"/>
                  </a:cubicBezTo>
                  <a:cubicBezTo>
                    <a:pt x="197" y="311"/>
                    <a:pt x="279" y="295"/>
                    <a:pt x="362" y="264"/>
                  </a:cubicBezTo>
                  <a:lnTo>
                    <a:pt x="362" y="264"/>
                  </a:lnTo>
                  <a:cubicBezTo>
                    <a:pt x="327" y="311"/>
                    <a:pt x="279" y="362"/>
                    <a:pt x="248" y="409"/>
                  </a:cubicBezTo>
                  <a:cubicBezTo>
                    <a:pt x="228" y="444"/>
                    <a:pt x="213" y="476"/>
                    <a:pt x="197" y="507"/>
                  </a:cubicBezTo>
                  <a:cubicBezTo>
                    <a:pt x="197" y="543"/>
                    <a:pt x="213" y="590"/>
                    <a:pt x="248" y="590"/>
                  </a:cubicBezTo>
                  <a:cubicBezTo>
                    <a:pt x="253" y="594"/>
                    <a:pt x="257" y="596"/>
                    <a:pt x="262" y="596"/>
                  </a:cubicBezTo>
                  <a:cubicBezTo>
                    <a:pt x="273" y="596"/>
                    <a:pt x="284" y="585"/>
                    <a:pt x="295" y="574"/>
                  </a:cubicBezTo>
                  <a:cubicBezTo>
                    <a:pt x="460" y="444"/>
                    <a:pt x="605" y="264"/>
                    <a:pt x="719" y="68"/>
                  </a:cubicBezTo>
                  <a:lnTo>
                    <a:pt x="6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5"/>
            <p:cNvSpPr/>
            <p:nvPr/>
          </p:nvSpPr>
          <p:spPr>
            <a:xfrm>
              <a:off x="2371900" y="4248325"/>
              <a:ext cx="16400" cy="16175"/>
            </a:xfrm>
            <a:custGeom>
              <a:avLst/>
              <a:gdLst/>
              <a:ahLst/>
              <a:cxnLst/>
              <a:rect l="l" t="t" r="r" b="b"/>
              <a:pathLst>
                <a:path w="656" h="647" extrusionOk="0">
                  <a:moveTo>
                    <a:pt x="636" y="1"/>
                  </a:moveTo>
                  <a:cubicBezTo>
                    <a:pt x="491" y="16"/>
                    <a:pt x="342" y="64"/>
                    <a:pt x="212" y="130"/>
                  </a:cubicBezTo>
                  <a:cubicBezTo>
                    <a:pt x="146" y="177"/>
                    <a:pt x="67" y="228"/>
                    <a:pt x="32" y="311"/>
                  </a:cubicBezTo>
                  <a:cubicBezTo>
                    <a:pt x="0" y="342"/>
                    <a:pt x="32" y="393"/>
                    <a:pt x="83" y="393"/>
                  </a:cubicBezTo>
                  <a:cubicBezTo>
                    <a:pt x="165" y="374"/>
                    <a:pt x="244" y="342"/>
                    <a:pt x="326" y="295"/>
                  </a:cubicBezTo>
                  <a:lnTo>
                    <a:pt x="326" y="295"/>
                  </a:lnTo>
                  <a:cubicBezTo>
                    <a:pt x="279" y="358"/>
                    <a:pt x="228" y="440"/>
                    <a:pt x="197" y="538"/>
                  </a:cubicBezTo>
                  <a:cubicBezTo>
                    <a:pt x="197" y="554"/>
                    <a:pt x="181" y="590"/>
                    <a:pt x="197" y="605"/>
                  </a:cubicBezTo>
                  <a:cubicBezTo>
                    <a:pt x="204" y="634"/>
                    <a:pt x="226" y="647"/>
                    <a:pt x="250" y="647"/>
                  </a:cubicBezTo>
                  <a:cubicBezTo>
                    <a:pt x="278" y="647"/>
                    <a:pt x="309" y="630"/>
                    <a:pt x="326" y="605"/>
                  </a:cubicBezTo>
                  <a:cubicBezTo>
                    <a:pt x="475" y="472"/>
                    <a:pt x="573" y="311"/>
                    <a:pt x="656" y="115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5"/>
            <p:cNvSpPr/>
            <p:nvPr/>
          </p:nvSpPr>
          <p:spPr>
            <a:xfrm>
              <a:off x="2360425" y="4146975"/>
              <a:ext cx="13175" cy="24050"/>
            </a:xfrm>
            <a:custGeom>
              <a:avLst/>
              <a:gdLst/>
              <a:ahLst/>
              <a:cxnLst/>
              <a:rect l="l" t="t" r="r" b="b"/>
              <a:pathLst>
                <a:path w="527" h="962" extrusionOk="0">
                  <a:moveTo>
                    <a:pt x="176" y="0"/>
                  </a:moveTo>
                  <a:cubicBezTo>
                    <a:pt x="148" y="0"/>
                    <a:pt x="119" y="18"/>
                    <a:pt x="98" y="47"/>
                  </a:cubicBezTo>
                  <a:cubicBezTo>
                    <a:pt x="67" y="95"/>
                    <a:pt x="67" y="161"/>
                    <a:pt x="67" y="228"/>
                  </a:cubicBezTo>
                  <a:cubicBezTo>
                    <a:pt x="67" y="456"/>
                    <a:pt x="16" y="652"/>
                    <a:pt x="0" y="880"/>
                  </a:cubicBezTo>
                  <a:lnTo>
                    <a:pt x="35" y="962"/>
                  </a:lnTo>
                  <a:cubicBezTo>
                    <a:pt x="181" y="832"/>
                    <a:pt x="263" y="683"/>
                    <a:pt x="408" y="554"/>
                  </a:cubicBezTo>
                  <a:cubicBezTo>
                    <a:pt x="475" y="503"/>
                    <a:pt x="526" y="424"/>
                    <a:pt x="491" y="358"/>
                  </a:cubicBezTo>
                  <a:cubicBezTo>
                    <a:pt x="474" y="330"/>
                    <a:pt x="446" y="317"/>
                    <a:pt x="419" y="317"/>
                  </a:cubicBezTo>
                  <a:cubicBezTo>
                    <a:pt x="397" y="317"/>
                    <a:pt x="375" y="326"/>
                    <a:pt x="361" y="342"/>
                  </a:cubicBezTo>
                  <a:cubicBezTo>
                    <a:pt x="330" y="373"/>
                    <a:pt x="310" y="440"/>
                    <a:pt x="295" y="487"/>
                  </a:cubicBezTo>
                  <a:cubicBezTo>
                    <a:pt x="295" y="373"/>
                    <a:pt x="279" y="244"/>
                    <a:pt x="263" y="130"/>
                  </a:cubicBezTo>
                  <a:cubicBezTo>
                    <a:pt x="263" y="95"/>
                    <a:pt x="263" y="47"/>
                    <a:pt x="232" y="32"/>
                  </a:cubicBezTo>
                  <a:cubicBezTo>
                    <a:pt x="217" y="10"/>
                    <a:pt x="197" y="0"/>
                    <a:pt x="1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5"/>
            <p:cNvSpPr/>
            <p:nvPr/>
          </p:nvSpPr>
          <p:spPr>
            <a:xfrm>
              <a:off x="2365325" y="4167300"/>
              <a:ext cx="17575" cy="15225"/>
            </a:xfrm>
            <a:custGeom>
              <a:avLst/>
              <a:gdLst/>
              <a:ahLst/>
              <a:cxnLst/>
              <a:rect l="l" t="t" r="r" b="b"/>
              <a:pathLst>
                <a:path w="703" h="609" extrusionOk="0">
                  <a:moveTo>
                    <a:pt x="477" y="0"/>
                  </a:moveTo>
                  <a:cubicBezTo>
                    <a:pt x="471" y="0"/>
                    <a:pt x="465" y="1"/>
                    <a:pt x="460" y="4"/>
                  </a:cubicBezTo>
                  <a:cubicBezTo>
                    <a:pt x="263" y="82"/>
                    <a:pt x="83" y="263"/>
                    <a:pt x="0" y="494"/>
                  </a:cubicBezTo>
                  <a:lnTo>
                    <a:pt x="67" y="608"/>
                  </a:lnTo>
                  <a:cubicBezTo>
                    <a:pt x="197" y="557"/>
                    <a:pt x="409" y="428"/>
                    <a:pt x="542" y="377"/>
                  </a:cubicBezTo>
                  <a:cubicBezTo>
                    <a:pt x="605" y="361"/>
                    <a:pt x="687" y="329"/>
                    <a:pt x="703" y="247"/>
                  </a:cubicBezTo>
                  <a:cubicBezTo>
                    <a:pt x="664" y="231"/>
                    <a:pt x="620" y="224"/>
                    <a:pt x="575" y="224"/>
                  </a:cubicBezTo>
                  <a:cubicBezTo>
                    <a:pt x="530" y="224"/>
                    <a:pt x="485" y="231"/>
                    <a:pt x="444" y="247"/>
                  </a:cubicBezTo>
                  <a:cubicBezTo>
                    <a:pt x="475" y="200"/>
                    <a:pt x="507" y="165"/>
                    <a:pt x="526" y="102"/>
                  </a:cubicBezTo>
                  <a:cubicBezTo>
                    <a:pt x="554" y="57"/>
                    <a:pt x="518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25"/>
            <p:cNvSpPr/>
            <p:nvPr/>
          </p:nvSpPr>
          <p:spPr>
            <a:xfrm>
              <a:off x="2371500" y="4186525"/>
              <a:ext cx="18775" cy="11100"/>
            </a:xfrm>
            <a:custGeom>
              <a:avLst/>
              <a:gdLst/>
              <a:ahLst/>
              <a:cxnLst/>
              <a:rect l="l" t="t" r="r" b="b"/>
              <a:pathLst>
                <a:path w="751" h="444" extrusionOk="0">
                  <a:moveTo>
                    <a:pt x="597" y="0"/>
                  </a:moveTo>
                  <a:cubicBezTo>
                    <a:pt x="439" y="0"/>
                    <a:pt x="152" y="163"/>
                    <a:pt x="1" y="314"/>
                  </a:cubicBezTo>
                  <a:lnTo>
                    <a:pt x="32" y="444"/>
                  </a:lnTo>
                  <a:cubicBezTo>
                    <a:pt x="122" y="436"/>
                    <a:pt x="228" y="436"/>
                    <a:pt x="336" y="436"/>
                  </a:cubicBezTo>
                  <a:cubicBezTo>
                    <a:pt x="444" y="436"/>
                    <a:pt x="554" y="436"/>
                    <a:pt x="652" y="428"/>
                  </a:cubicBezTo>
                  <a:cubicBezTo>
                    <a:pt x="688" y="428"/>
                    <a:pt x="735" y="428"/>
                    <a:pt x="735" y="377"/>
                  </a:cubicBezTo>
                  <a:cubicBezTo>
                    <a:pt x="750" y="330"/>
                    <a:pt x="688" y="279"/>
                    <a:pt x="636" y="279"/>
                  </a:cubicBezTo>
                  <a:cubicBezTo>
                    <a:pt x="589" y="279"/>
                    <a:pt x="523" y="279"/>
                    <a:pt x="507" y="232"/>
                  </a:cubicBezTo>
                  <a:cubicBezTo>
                    <a:pt x="574" y="196"/>
                    <a:pt x="703" y="149"/>
                    <a:pt x="672" y="20"/>
                  </a:cubicBezTo>
                  <a:cubicBezTo>
                    <a:pt x="653" y="6"/>
                    <a:pt x="627" y="0"/>
                    <a:pt x="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5"/>
            <p:cNvSpPr/>
            <p:nvPr/>
          </p:nvSpPr>
          <p:spPr>
            <a:xfrm>
              <a:off x="2376400" y="4205925"/>
              <a:ext cx="18375" cy="10925"/>
            </a:xfrm>
            <a:custGeom>
              <a:avLst/>
              <a:gdLst/>
              <a:ahLst/>
              <a:cxnLst/>
              <a:rect l="l" t="t" r="r" b="b"/>
              <a:pathLst>
                <a:path w="735" h="437" extrusionOk="0">
                  <a:moveTo>
                    <a:pt x="434" y="1"/>
                  </a:moveTo>
                  <a:cubicBezTo>
                    <a:pt x="286" y="1"/>
                    <a:pt x="139" y="47"/>
                    <a:pt x="1" y="91"/>
                  </a:cubicBezTo>
                  <a:lnTo>
                    <a:pt x="64" y="339"/>
                  </a:lnTo>
                  <a:cubicBezTo>
                    <a:pt x="260" y="386"/>
                    <a:pt x="456" y="421"/>
                    <a:pt x="672" y="437"/>
                  </a:cubicBezTo>
                  <a:cubicBezTo>
                    <a:pt x="703" y="437"/>
                    <a:pt x="735" y="421"/>
                    <a:pt x="735" y="386"/>
                  </a:cubicBezTo>
                  <a:cubicBezTo>
                    <a:pt x="637" y="339"/>
                    <a:pt x="554" y="288"/>
                    <a:pt x="456" y="241"/>
                  </a:cubicBezTo>
                  <a:cubicBezTo>
                    <a:pt x="523" y="225"/>
                    <a:pt x="605" y="205"/>
                    <a:pt x="672" y="190"/>
                  </a:cubicBezTo>
                  <a:cubicBezTo>
                    <a:pt x="688" y="190"/>
                    <a:pt x="703" y="190"/>
                    <a:pt x="719" y="174"/>
                  </a:cubicBezTo>
                  <a:cubicBezTo>
                    <a:pt x="735" y="143"/>
                    <a:pt x="735" y="107"/>
                    <a:pt x="703" y="76"/>
                  </a:cubicBezTo>
                  <a:cubicBezTo>
                    <a:pt x="688" y="44"/>
                    <a:pt x="652" y="44"/>
                    <a:pt x="621" y="29"/>
                  </a:cubicBezTo>
                  <a:cubicBezTo>
                    <a:pt x="559" y="9"/>
                    <a:pt x="496" y="1"/>
                    <a:pt x="4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5"/>
            <p:cNvSpPr/>
            <p:nvPr/>
          </p:nvSpPr>
          <p:spPr>
            <a:xfrm>
              <a:off x="2382500" y="4225100"/>
              <a:ext cx="18475" cy="10500"/>
            </a:xfrm>
            <a:custGeom>
              <a:avLst/>
              <a:gdLst/>
              <a:ahLst/>
              <a:cxnLst/>
              <a:rect l="l" t="t" r="r" b="b"/>
              <a:pathLst>
                <a:path w="739" h="420" extrusionOk="0">
                  <a:moveTo>
                    <a:pt x="481" y="0"/>
                  </a:moveTo>
                  <a:cubicBezTo>
                    <a:pt x="308" y="0"/>
                    <a:pt x="141" y="58"/>
                    <a:pt x="0" y="176"/>
                  </a:cubicBezTo>
                  <a:lnTo>
                    <a:pt x="16" y="274"/>
                  </a:lnTo>
                  <a:cubicBezTo>
                    <a:pt x="181" y="321"/>
                    <a:pt x="330" y="357"/>
                    <a:pt x="491" y="404"/>
                  </a:cubicBezTo>
                  <a:cubicBezTo>
                    <a:pt x="542" y="404"/>
                    <a:pt x="573" y="420"/>
                    <a:pt x="624" y="420"/>
                  </a:cubicBezTo>
                  <a:cubicBezTo>
                    <a:pt x="671" y="420"/>
                    <a:pt x="687" y="341"/>
                    <a:pt x="640" y="306"/>
                  </a:cubicBezTo>
                  <a:cubicBezTo>
                    <a:pt x="605" y="274"/>
                    <a:pt x="605" y="208"/>
                    <a:pt x="656" y="192"/>
                  </a:cubicBezTo>
                  <a:cubicBezTo>
                    <a:pt x="671" y="176"/>
                    <a:pt x="687" y="160"/>
                    <a:pt x="703" y="145"/>
                  </a:cubicBezTo>
                  <a:cubicBezTo>
                    <a:pt x="738" y="109"/>
                    <a:pt x="722" y="47"/>
                    <a:pt x="687" y="27"/>
                  </a:cubicBezTo>
                  <a:cubicBezTo>
                    <a:pt x="618" y="9"/>
                    <a:pt x="549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5"/>
            <p:cNvSpPr/>
            <p:nvPr/>
          </p:nvSpPr>
          <p:spPr>
            <a:xfrm>
              <a:off x="2387000" y="4243800"/>
              <a:ext cx="18475" cy="11925"/>
            </a:xfrm>
            <a:custGeom>
              <a:avLst/>
              <a:gdLst/>
              <a:ahLst/>
              <a:cxnLst/>
              <a:rect l="l" t="t" r="r" b="b"/>
              <a:pathLst>
                <a:path w="739" h="477" extrusionOk="0">
                  <a:moveTo>
                    <a:pt x="245" y="0"/>
                  </a:moveTo>
                  <a:cubicBezTo>
                    <a:pt x="161" y="0"/>
                    <a:pt x="80" y="12"/>
                    <a:pt x="1" y="33"/>
                  </a:cubicBezTo>
                  <a:lnTo>
                    <a:pt x="99" y="245"/>
                  </a:lnTo>
                  <a:cubicBezTo>
                    <a:pt x="279" y="327"/>
                    <a:pt x="444" y="394"/>
                    <a:pt x="605" y="476"/>
                  </a:cubicBezTo>
                  <a:cubicBezTo>
                    <a:pt x="641" y="476"/>
                    <a:pt x="672" y="476"/>
                    <a:pt x="656" y="441"/>
                  </a:cubicBezTo>
                  <a:cubicBezTo>
                    <a:pt x="590" y="394"/>
                    <a:pt x="523" y="343"/>
                    <a:pt x="444" y="296"/>
                  </a:cubicBezTo>
                  <a:cubicBezTo>
                    <a:pt x="454" y="292"/>
                    <a:pt x="463" y="291"/>
                    <a:pt x="473" y="291"/>
                  </a:cubicBezTo>
                  <a:cubicBezTo>
                    <a:pt x="512" y="291"/>
                    <a:pt x="552" y="311"/>
                    <a:pt x="590" y="311"/>
                  </a:cubicBezTo>
                  <a:cubicBezTo>
                    <a:pt x="641" y="311"/>
                    <a:pt x="688" y="296"/>
                    <a:pt x="703" y="245"/>
                  </a:cubicBezTo>
                  <a:cubicBezTo>
                    <a:pt x="739" y="146"/>
                    <a:pt x="641" y="84"/>
                    <a:pt x="574" y="64"/>
                  </a:cubicBezTo>
                  <a:cubicBezTo>
                    <a:pt x="463" y="20"/>
                    <a:pt x="353" y="0"/>
                    <a:pt x="2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5"/>
            <p:cNvSpPr/>
            <p:nvPr/>
          </p:nvSpPr>
          <p:spPr>
            <a:xfrm>
              <a:off x="2391525" y="4260600"/>
              <a:ext cx="13950" cy="13400"/>
            </a:xfrm>
            <a:custGeom>
              <a:avLst/>
              <a:gdLst/>
              <a:ahLst/>
              <a:cxnLst/>
              <a:rect l="l" t="t" r="r" b="b"/>
              <a:pathLst>
                <a:path w="558" h="536" extrusionOk="0">
                  <a:moveTo>
                    <a:pt x="0" y="0"/>
                  </a:moveTo>
                  <a:lnTo>
                    <a:pt x="83" y="177"/>
                  </a:lnTo>
                  <a:cubicBezTo>
                    <a:pt x="181" y="295"/>
                    <a:pt x="295" y="393"/>
                    <a:pt x="409" y="491"/>
                  </a:cubicBezTo>
                  <a:cubicBezTo>
                    <a:pt x="431" y="513"/>
                    <a:pt x="455" y="535"/>
                    <a:pt x="478" y="535"/>
                  </a:cubicBezTo>
                  <a:cubicBezTo>
                    <a:pt x="488" y="535"/>
                    <a:pt x="497" y="532"/>
                    <a:pt x="507" y="522"/>
                  </a:cubicBezTo>
                  <a:cubicBezTo>
                    <a:pt x="538" y="507"/>
                    <a:pt x="558" y="456"/>
                    <a:pt x="538" y="424"/>
                  </a:cubicBezTo>
                  <a:cubicBezTo>
                    <a:pt x="522" y="373"/>
                    <a:pt x="491" y="342"/>
                    <a:pt x="475" y="326"/>
                  </a:cubicBezTo>
                  <a:cubicBezTo>
                    <a:pt x="326" y="177"/>
                    <a:pt x="165" y="6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5"/>
            <p:cNvSpPr/>
            <p:nvPr/>
          </p:nvSpPr>
          <p:spPr>
            <a:xfrm>
              <a:off x="2385825" y="4263825"/>
              <a:ext cx="7775" cy="10325"/>
            </a:xfrm>
            <a:custGeom>
              <a:avLst/>
              <a:gdLst/>
              <a:ahLst/>
              <a:cxnLst/>
              <a:rect l="l" t="t" r="r" b="b"/>
              <a:pathLst>
                <a:path w="311" h="413" extrusionOk="0">
                  <a:moveTo>
                    <a:pt x="260" y="1"/>
                  </a:moveTo>
                  <a:cubicBezTo>
                    <a:pt x="177" y="83"/>
                    <a:pt x="99" y="181"/>
                    <a:pt x="32" y="280"/>
                  </a:cubicBezTo>
                  <a:cubicBezTo>
                    <a:pt x="16" y="311"/>
                    <a:pt x="1" y="342"/>
                    <a:pt x="16" y="378"/>
                  </a:cubicBezTo>
                  <a:cubicBezTo>
                    <a:pt x="23" y="403"/>
                    <a:pt x="37" y="413"/>
                    <a:pt x="55" y="413"/>
                  </a:cubicBezTo>
                  <a:cubicBezTo>
                    <a:pt x="82" y="413"/>
                    <a:pt x="118" y="390"/>
                    <a:pt x="146" y="362"/>
                  </a:cubicBezTo>
                  <a:cubicBezTo>
                    <a:pt x="228" y="280"/>
                    <a:pt x="311" y="181"/>
                    <a:pt x="311" y="48"/>
                  </a:cubicBezTo>
                  <a:lnTo>
                    <a:pt x="2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5"/>
            <p:cNvSpPr/>
            <p:nvPr/>
          </p:nvSpPr>
          <p:spPr>
            <a:xfrm>
              <a:off x="2356500" y="4160250"/>
              <a:ext cx="55075" cy="225250"/>
            </a:xfrm>
            <a:custGeom>
              <a:avLst/>
              <a:gdLst/>
              <a:ahLst/>
              <a:cxnLst/>
              <a:rect l="l" t="t" r="r" b="b"/>
              <a:pathLst>
                <a:path w="2203" h="9010" extrusionOk="0">
                  <a:moveTo>
                    <a:pt x="41" y="1"/>
                  </a:moveTo>
                  <a:cubicBezTo>
                    <a:pt x="23" y="1"/>
                    <a:pt x="0" y="15"/>
                    <a:pt x="12" y="38"/>
                  </a:cubicBezTo>
                  <a:cubicBezTo>
                    <a:pt x="1205" y="2853"/>
                    <a:pt x="2171" y="5894"/>
                    <a:pt x="1711" y="8983"/>
                  </a:cubicBezTo>
                  <a:cubicBezTo>
                    <a:pt x="1711" y="9001"/>
                    <a:pt x="1724" y="9010"/>
                    <a:pt x="1737" y="9010"/>
                  </a:cubicBezTo>
                  <a:cubicBezTo>
                    <a:pt x="1750" y="9010"/>
                    <a:pt x="1762" y="9001"/>
                    <a:pt x="1762" y="8983"/>
                  </a:cubicBezTo>
                  <a:cubicBezTo>
                    <a:pt x="2202" y="5894"/>
                    <a:pt x="1252" y="2837"/>
                    <a:pt x="59" y="7"/>
                  </a:cubicBezTo>
                  <a:cubicBezTo>
                    <a:pt x="55" y="3"/>
                    <a:pt x="48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25"/>
            <p:cNvSpPr/>
            <p:nvPr/>
          </p:nvSpPr>
          <p:spPr>
            <a:xfrm>
              <a:off x="2261900" y="4253825"/>
              <a:ext cx="41200" cy="135050"/>
            </a:xfrm>
            <a:custGeom>
              <a:avLst/>
              <a:gdLst/>
              <a:ahLst/>
              <a:cxnLst/>
              <a:rect l="l" t="t" r="r" b="b"/>
              <a:pathLst>
                <a:path w="1648" h="5402" extrusionOk="0">
                  <a:moveTo>
                    <a:pt x="1602" y="0"/>
                  </a:moveTo>
                  <a:cubicBezTo>
                    <a:pt x="1589" y="0"/>
                    <a:pt x="1576" y="7"/>
                    <a:pt x="1570" y="24"/>
                  </a:cubicBezTo>
                  <a:cubicBezTo>
                    <a:pt x="868" y="1743"/>
                    <a:pt x="346" y="3525"/>
                    <a:pt x="1" y="5354"/>
                  </a:cubicBezTo>
                  <a:cubicBezTo>
                    <a:pt x="1" y="5384"/>
                    <a:pt x="24" y="5402"/>
                    <a:pt x="43" y="5402"/>
                  </a:cubicBezTo>
                  <a:cubicBezTo>
                    <a:pt x="56" y="5402"/>
                    <a:pt x="67" y="5393"/>
                    <a:pt x="67" y="5374"/>
                  </a:cubicBezTo>
                  <a:cubicBezTo>
                    <a:pt x="409" y="3541"/>
                    <a:pt x="935" y="1759"/>
                    <a:pt x="1637" y="40"/>
                  </a:cubicBezTo>
                  <a:cubicBezTo>
                    <a:pt x="1647" y="20"/>
                    <a:pt x="1624" y="0"/>
                    <a:pt x="1602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5"/>
            <p:cNvSpPr/>
            <p:nvPr/>
          </p:nvSpPr>
          <p:spPr>
            <a:xfrm>
              <a:off x="2285650" y="4237625"/>
              <a:ext cx="37200" cy="39825"/>
            </a:xfrm>
            <a:custGeom>
              <a:avLst/>
              <a:gdLst/>
              <a:ahLst/>
              <a:cxnLst/>
              <a:rect l="l" t="t" r="r" b="b"/>
              <a:pathLst>
                <a:path w="1488" h="1593" extrusionOk="0">
                  <a:moveTo>
                    <a:pt x="750" y="1"/>
                  </a:moveTo>
                  <a:cubicBezTo>
                    <a:pt x="703" y="17"/>
                    <a:pt x="672" y="52"/>
                    <a:pt x="636" y="83"/>
                  </a:cubicBezTo>
                  <a:cubicBezTo>
                    <a:pt x="526" y="243"/>
                    <a:pt x="508" y="477"/>
                    <a:pt x="611" y="656"/>
                  </a:cubicBezTo>
                  <a:lnTo>
                    <a:pt x="611" y="656"/>
                  </a:lnTo>
                  <a:cubicBezTo>
                    <a:pt x="544" y="549"/>
                    <a:pt x="450" y="457"/>
                    <a:pt x="342" y="393"/>
                  </a:cubicBezTo>
                  <a:cubicBezTo>
                    <a:pt x="309" y="382"/>
                    <a:pt x="265" y="371"/>
                    <a:pt x="232" y="371"/>
                  </a:cubicBezTo>
                  <a:cubicBezTo>
                    <a:pt x="218" y="371"/>
                    <a:pt x="206" y="373"/>
                    <a:pt x="197" y="378"/>
                  </a:cubicBezTo>
                  <a:cubicBezTo>
                    <a:pt x="130" y="409"/>
                    <a:pt x="114" y="507"/>
                    <a:pt x="130" y="574"/>
                  </a:cubicBezTo>
                  <a:cubicBezTo>
                    <a:pt x="161" y="641"/>
                    <a:pt x="212" y="688"/>
                    <a:pt x="279" y="723"/>
                  </a:cubicBezTo>
                  <a:cubicBezTo>
                    <a:pt x="358" y="770"/>
                    <a:pt x="456" y="802"/>
                    <a:pt x="538" y="821"/>
                  </a:cubicBezTo>
                  <a:cubicBezTo>
                    <a:pt x="456" y="853"/>
                    <a:pt x="377" y="853"/>
                    <a:pt x="295" y="853"/>
                  </a:cubicBezTo>
                  <a:cubicBezTo>
                    <a:pt x="212" y="868"/>
                    <a:pt x="130" y="884"/>
                    <a:pt x="63" y="951"/>
                  </a:cubicBezTo>
                  <a:cubicBezTo>
                    <a:pt x="0" y="1018"/>
                    <a:pt x="0" y="1131"/>
                    <a:pt x="63" y="1178"/>
                  </a:cubicBezTo>
                  <a:cubicBezTo>
                    <a:pt x="114" y="1214"/>
                    <a:pt x="161" y="1214"/>
                    <a:pt x="212" y="1214"/>
                  </a:cubicBezTo>
                  <a:cubicBezTo>
                    <a:pt x="293" y="1194"/>
                    <a:pt x="370" y="1166"/>
                    <a:pt x="439" y="1125"/>
                  </a:cubicBezTo>
                  <a:lnTo>
                    <a:pt x="439" y="1125"/>
                  </a:lnTo>
                  <a:cubicBezTo>
                    <a:pt x="403" y="1155"/>
                    <a:pt x="370" y="1188"/>
                    <a:pt x="342" y="1229"/>
                  </a:cubicBezTo>
                  <a:cubicBezTo>
                    <a:pt x="295" y="1312"/>
                    <a:pt x="259" y="1457"/>
                    <a:pt x="342" y="1540"/>
                  </a:cubicBezTo>
                  <a:cubicBezTo>
                    <a:pt x="378" y="1575"/>
                    <a:pt x="426" y="1593"/>
                    <a:pt x="476" y="1593"/>
                  </a:cubicBezTo>
                  <a:cubicBezTo>
                    <a:pt x="541" y="1593"/>
                    <a:pt x="608" y="1564"/>
                    <a:pt x="652" y="1508"/>
                  </a:cubicBezTo>
                  <a:cubicBezTo>
                    <a:pt x="719" y="1410"/>
                    <a:pt x="750" y="1277"/>
                    <a:pt x="770" y="1163"/>
                  </a:cubicBezTo>
                  <a:cubicBezTo>
                    <a:pt x="801" y="1261"/>
                    <a:pt x="832" y="1359"/>
                    <a:pt x="915" y="1426"/>
                  </a:cubicBezTo>
                  <a:cubicBezTo>
                    <a:pt x="946" y="1455"/>
                    <a:pt x="992" y="1471"/>
                    <a:pt x="1036" y="1471"/>
                  </a:cubicBezTo>
                  <a:cubicBezTo>
                    <a:pt x="1086" y="1471"/>
                    <a:pt x="1135" y="1451"/>
                    <a:pt x="1162" y="1410"/>
                  </a:cubicBezTo>
                  <a:cubicBezTo>
                    <a:pt x="1209" y="1343"/>
                    <a:pt x="1178" y="1229"/>
                    <a:pt x="1127" y="1163"/>
                  </a:cubicBezTo>
                  <a:cubicBezTo>
                    <a:pt x="1080" y="1116"/>
                    <a:pt x="997" y="1065"/>
                    <a:pt x="915" y="1049"/>
                  </a:cubicBezTo>
                  <a:cubicBezTo>
                    <a:pt x="1013" y="1049"/>
                    <a:pt x="1111" y="1049"/>
                    <a:pt x="1209" y="1065"/>
                  </a:cubicBezTo>
                  <a:cubicBezTo>
                    <a:pt x="1276" y="1065"/>
                    <a:pt x="1339" y="1065"/>
                    <a:pt x="1390" y="1049"/>
                  </a:cubicBezTo>
                  <a:cubicBezTo>
                    <a:pt x="1456" y="1018"/>
                    <a:pt x="1488" y="935"/>
                    <a:pt x="1456" y="868"/>
                  </a:cubicBezTo>
                  <a:cubicBezTo>
                    <a:pt x="1437" y="853"/>
                    <a:pt x="1421" y="837"/>
                    <a:pt x="1390" y="821"/>
                  </a:cubicBezTo>
                  <a:cubicBezTo>
                    <a:pt x="1331" y="789"/>
                    <a:pt x="1268" y="776"/>
                    <a:pt x="1204" y="776"/>
                  </a:cubicBezTo>
                  <a:cubicBezTo>
                    <a:pt x="1104" y="776"/>
                    <a:pt x="999" y="806"/>
                    <a:pt x="899" y="837"/>
                  </a:cubicBezTo>
                  <a:cubicBezTo>
                    <a:pt x="1080" y="739"/>
                    <a:pt x="1241" y="605"/>
                    <a:pt x="1358" y="429"/>
                  </a:cubicBezTo>
                  <a:cubicBezTo>
                    <a:pt x="1390" y="378"/>
                    <a:pt x="1405" y="331"/>
                    <a:pt x="1390" y="280"/>
                  </a:cubicBezTo>
                  <a:cubicBezTo>
                    <a:pt x="1372" y="241"/>
                    <a:pt x="1336" y="225"/>
                    <a:pt x="1297" y="225"/>
                  </a:cubicBezTo>
                  <a:cubicBezTo>
                    <a:pt x="1268" y="225"/>
                    <a:pt x="1237" y="233"/>
                    <a:pt x="1209" y="248"/>
                  </a:cubicBezTo>
                  <a:cubicBezTo>
                    <a:pt x="1013" y="331"/>
                    <a:pt x="868" y="492"/>
                    <a:pt x="785" y="688"/>
                  </a:cubicBezTo>
                  <a:lnTo>
                    <a:pt x="770" y="672"/>
                  </a:lnTo>
                  <a:cubicBezTo>
                    <a:pt x="801" y="558"/>
                    <a:pt x="832" y="444"/>
                    <a:pt x="868" y="331"/>
                  </a:cubicBezTo>
                  <a:cubicBezTo>
                    <a:pt x="883" y="264"/>
                    <a:pt x="899" y="197"/>
                    <a:pt x="883" y="134"/>
                  </a:cubicBezTo>
                  <a:cubicBezTo>
                    <a:pt x="868" y="68"/>
                    <a:pt x="801" y="1"/>
                    <a:pt x="75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5"/>
            <p:cNvSpPr/>
            <p:nvPr/>
          </p:nvSpPr>
          <p:spPr>
            <a:xfrm>
              <a:off x="2299975" y="4256025"/>
              <a:ext cx="7775" cy="8225"/>
            </a:xfrm>
            <a:custGeom>
              <a:avLst/>
              <a:gdLst/>
              <a:ahLst/>
              <a:cxnLst/>
              <a:rect l="l" t="t" r="r" b="b"/>
              <a:pathLst>
                <a:path w="311" h="329" extrusionOk="0">
                  <a:moveTo>
                    <a:pt x="171" y="0"/>
                  </a:moveTo>
                  <a:cubicBezTo>
                    <a:pt x="162" y="0"/>
                    <a:pt x="154" y="1"/>
                    <a:pt x="146" y="3"/>
                  </a:cubicBezTo>
                  <a:cubicBezTo>
                    <a:pt x="63" y="3"/>
                    <a:pt x="0" y="85"/>
                    <a:pt x="16" y="183"/>
                  </a:cubicBezTo>
                  <a:cubicBezTo>
                    <a:pt x="16" y="262"/>
                    <a:pt x="99" y="329"/>
                    <a:pt x="177" y="329"/>
                  </a:cubicBezTo>
                  <a:cubicBezTo>
                    <a:pt x="259" y="313"/>
                    <a:pt x="310" y="230"/>
                    <a:pt x="310" y="148"/>
                  </a:cubicBezTo>
                  <a:cubicBezTo>
                    <a:pt x="296" y="60"/>
                    <a:pt x="241" y="0"/>
                    <a:pt x="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5"/>
            <p:cNvSpPr/>
            <p:nvPr/>
          </p:nvSpPr>
          <p:spPr>
            <a:xfrm>
              <a:off x="2228075" y="4220525"/>
              <a:ext cx="38750" cy="172850"/>
            </a:xfrm>
            <a:custGeom>
              <a:avLst/>
              <a:gdLst/>
              <a:ahLst/>
              <a:cxnLst/>
              <a:rect l="l" t="t" r="r" b="b"/>
              <a:pathLst>
                <a:path w="1550" h="6914" extrusionOk="0">
                  <a:moveTo>
                    <a:pt x="48" y="1"/>
                  </a:moveTo>
                  <a:cubicBezTo>
                    <a:pt x="23" y="1"/>
                    <a:pt x="0" y="24"/>
                    <a:pt x="11" y="49"/>
                  </a:cubicBezTo>
                  <a:cubicBezTo>
                    <a:pt x="1483" y="2027"/>
                    <a:pt x="1126" y="4610"/>
                    <a:pt x="765" y="6867"/>
                  </a:cubicBezTo>
                  <a:cubicBezTo>
                    <a:pt x="756" y="6896"/>
                    <a:pt x="774" y="6914"/>
                    <a:pt x="794" y="6914"/>
                  </a:cubicBezTo>
                  <a:cubicBezTo>
                    <a:pt x="809" y="6914"/>
                    <a:pt x="825" y="6904"/>
                    <a:pt x="831" y="6882"/>
                  </a:cubicBezTo>
                  <a:cubicBezTo>
                    <a:pt x="1189" y="4610"/>
                    <a:pt x="1550" y="2012"/>
                    <a:pt x="78" y="14"/>
                  </a:cubicBezTo>
                  <a:cubicBezTo>
                    <a:pt x="69" y="5"/>
                    <a:pt x="58" y="1"/>
                    <a:pt x="4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5"/>
            <p:cNvSpPr/>
            <p:nvPr/>
          </p:nvSpPr>
          <p:spPr>
            <a:xfrm>
              <a:off x="2200975" y="4189000"/>
              <a:ext cx="55250" cy="53600"/>
            </a:xfrm>
            <a:custGeom>
              <a:avLst/>
              <a:gdLst/>
              <a:ahLst/>
              <a:cxnLst/>
              <a:rect l="l" t="t" r="r" b="b"/>
              <a:pathLst>
                <a:path w="2210" h="2144" extrusionOk="0">
                  <a:moveTo>
                    <a:pt x="2092" y="0"/>
                  </a:moveTo>
                  <a:cubicBezTo>
                    <a:pt x="2066" y="0"/>
                    <a:pt x="2037" y="9"/>
                    <a:pt x="2014" y="19"/>
                  </a:cubicBezTo>
                  <a:cubicBezTo>
                    <a:pt x="1621" y="180"/>
                    <a:pt x="1276" y="458"/>
                    <a:pt x="1032" y="820"/>
                  </a:cubicBezTo>
                  <a:lnTo>
                    <a:pt x="997" y="965"/>
                  </a:lnTo>
                  <a:cubicBezTo>
                    <a:pt x="820" y="1098"/>
                    <a:pt x="656" y="1243"/>
                    <a:pt x="491" y="1373"/>
                  </a:cubicBezTo>
                  <a:cubicBezTo>
                    <a:pt x="295" y="1538"/>
                    <a:pt x="98" y="1718"/>
                    <a:pt x="16" y="1981"/>
                  </a:cubicBezTo>
                  <a:cubicBezTo>
                    <a:pt x="0" y="2013"/>
                    <a:pt x="0" y="2044"/>
                    <a:pt x="16" y="2095"/>
                  </a:cubicBezTo>
                  <a:cubicBezTo>
                    <a:pt x="37" y="2129"/>
                    <a:pt x="69" y="2143"/>
                    <a:pt x="105" y="2143"/>
                  </a:cubicBezTo>
                  <a:cubicBezTo>
                    <a:pt x="156" y="2143"/>
                    <a:pt x="215" y="2116"/>
                    <a:pt x="263" y="2079"/>
                  </a:cubicBezTo>
                  <a:cubicBezTo>
                    <a:pt x="542" y="1848"/>
                    <a:pt x="801" y="1589"/>
                    <a:pt x="997" y="1275"/>
                  </a:cubicBezTo>
                  <a:cubicBezTo>
                    <a:pt x="1048" y="1212"/>
                    <a:pt x="1095" y="1130"/>
                    <a:pt x="1146" y="1079"/>
                  </a:cubicBezTo>
                  <a:cubicBezTo>
                    <a:pt x="1229" y="1000"/>
                    <a:pt x="1327" y="933"/>
                    <a:pt x="1425" y="882"/>
                  </a:cubicBezTo>
                  <a:cubicBezTo>
                    <a:pt x="1684" y="706"/>
                    <a:pt x="1931" y="474"/>
                    <a:pt x="2127" y="215"/>
                  </a:cubicBezTo>
                  <a:cubicBezTo>
                    <a:pt x="2175" y="164"/>
                    <a:pt x="2210" y="82"/>
                    <a:pt x="2159" y="35"/>
                  </a:cubicBezTo>
                  <a:cubicBezTo>
                    <a:pt x="2143" y="9"/>
                    <a:pt x="2119" y="0"/>
                    <a:pt x="209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5"/>
            <p:cNvSpPr/>
            <p:nvPr/>
          </p:nvSpPr>
          <p:spPr>
            <a:xfrm>
              <a:off x="2196950" y="4186350"/>
              <a:ext cx="60850" cy="57025"/>
            </a:xfrm>
            <a:custGeom>
              <a:avLst/>
              <a:gdLst/>
              <a:ahLst/>
              <a:cxnLst/>
              <a:rect l="l" t="t" r="r" b="b"/>
              <a:pathLst>
                <a:path w="2434" h="2281" extrusionOk="0">
                  <a:moveTo>
                    <a:pt x="109" y="1"/>
                  </a:moveTo>
                  <a:cubicBezTo>
                    <a:pt x="99" y="1"/>
                    <a:pt x="89" y="3"/>
                    <a:pt x="79" y="7"/>
                  </a:cubicBezTo>
                  <a:cubicBezTo>
                    <a:pt x="0" y="58"/>
                    <a:pt x="63" y="188"/>
                    <a:pt x="130" y="270"/>
                  </a:cubicBezTo>
                  <a:cubicBezTo>
                    <a:pt x="393" y="564"/>
                    <a:pt x="687" y="827"/>
                    <a:pt x="1029" y="1039"/>
                  </a:cubicBezTo>
                  <a:cubicBezTo>
                    <a:pt x="1095" y="1086"/>
                    <a:pt x="1178" y="1137"/>
                    <a:pt x="1240" y="1204"/>
                  </a:cubicBezTo>
                  <a:cubicBezTo>
                    <a:pt x="1323" y="1283"/>
                    <a:pt x="1390" y="1381"/>
                    <a:pt x="1472" y="1479"/>
                  </a:cubicBezTo>
                  <a:cubicBezTo>
                    <a:pt x="1684" y="1758"/>
                    <a:pt x="1943" y="2005"/>
                    <a:pt x="2222" y="2217"/>
                  </a:cubicBezTo>
                  <a:cubicBezTo>
                    <a:pt x="2255" y="2248"/>
                    <a:pt x="2309" y="2280"/>
                    <a:pt x="2351" y="2280"/>
                  </a:cubicBezTo>
                  <a:cubicBezTo>
                    <a:pt x="2373" y="2280"/>
                    <a:pt x="2391" y="2271"/>
                    <a:pt x="2402" y="2248"/>
                  </a:cubicBezTo>
                  <a:cubicBezTo>
                    <a:pt x="2434" y="2217"/>
                    <a:pt x="2418" y="2150"/>
                    <a:pt x="2387" y="2103"/>
                  </a:cubicBezTo>
                  <a:cubicBezTo>
                    <a:pt x="2175" y="1695"/>
                    <a:pt x="1845" y="1334"/>
                    <a:pt x="1452" y="1071"/>
                  </a:cubicBezTo>
                  <a:lnTo>
                    <a:pt x="1323" y="1039"/>
                  </a:lnTo>
                  <a:cubicBezTo>
                    <a:pt x="1158" y="859"/>
                    <a:pt x="997" y="694"/>
                    <a:pt x="832" y="517"/>
                  </a:cubicBezTo>
                  <a:cubicBezTo>
                    <a:pt x="652" y="301"/>
                    <a:pt x="440" y="89"/>
                    <a:pt x="196" y="27"/>
                  </a:cubicBezTo>
                  <a:cubicBezTo>
                    <a:pt x="160" y="13"/>
                    <a:pt x="134" y="1"/>
                    <a:pt x="10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5"/>
            <p:cNvSpPr/>
            <p:nvPr/>
          </p:nvSpPr>
          <p:spPr>
            <a:xfrm>
              <a:off x="2223425" y="4175400"/>
              <a:ext cx="11900" cy="79050"/>
            </a:xfrm>
            <a:custGeom>
              <a:avLst/>
              <a:gdLst/>
              <a:ahLst/>
              <a:cxnLst/>
              <a:rect l="l" t="t" r="r" b="b"/>
              <a:pathLst>
                <a:path w="476" h="3162" extrusionOk="0">
                  <a:moveTo>
                    <a:pt x="153" y="1"/>
                  </a:moveTo>
                  <a:cubicBezTo>
                    <a:pt x="74" y="1"/>
                    <a:pt x="36" y="114"/>
                    <a:pt x="36" y="202"/>
                  </a:cubicBezTo>
                  <a:cubicBezTo>
                    <a:pt x="1" y="579"/>
                    <a:pt x="21" y="971"/>
                    <a:pt x="99" y="1364"/>
                  </a:cubicBezTo>
                  <a:cubicBezTo>
                    <a:pt x="119" y="1446"/>
                    <a:pt x="134" y="1544"/>
                    <a:pt x="134" y="1623"/>
                  </a:cubicBezTo>
                  <a:cubicBezTo>
                    <a:pt x="134" y="1740"/>
                    <a:pt x="119" y="1854"/>
                    <a:pt x="99" y="1968"/>
                  </a:cubicBezTo>
                  <a:cubicBezTo>
                    <a:pt x="36" y="2309"/>
                    <a:pt x="52" y="2655"/>
                    <a:pt x="83" y="2996"/>
                  </a:cubicBezTo>
                  <a:cubicBezTo>
                    <a:pt x="99" y="3079"/>
                    <a:pt x="134" y="3161"/>
                    <a:pt x="197" y="3161"/>
                  </a:cubicBezTo>
                  <a:cubicBezTo>
                    <a:pt x="248" y="3161"/>
                    <a:pt x="264" y="3114"/>
                    <a:pt x="295" y="3063"/>
                  </a:cubicBezTo>
                  <a:cubicBezTo>
                    <a:pt x="444" y="2655"/>
                    <a:pt x="476" y="2180"/>
                    <a:pt x="378" y="1721"/>
                  </a:cubicBezTo>
                  <a:lnTo>
                    <a:pt x="315" y="1591"/>
                  </a:lnTo>
                  <a:cubicBezTo>
                    <a:pt x="331" y="1364"/>
                    <a:pt x="346" y="1132"/>
                    <a:pt x="346" y="904"/>
                  </a:cubicBezTo>
                  <a:cubicBezTo>
                    <a:pt x="362" y="626"/>
                    <a:pt x="378" y="347"/>
                    <a:pt x="264" y="104"/>
                  </a:cubicBezTo>
                  <a:cubicBezTo>
                    <a:pt x="248" y="72"/>
                    <a:pt x="217" y="21"/>
                    <a:pt x="181" y="5"/>
                  </a:cubicBezTo>
                  <a:cubicBezTo>
                    <a:pt x="171" y="2"/>
                    <a:pt x="162" y="1"/>
                    <a:pt x="15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5"/>
            <p:cNvSpPr/>
            <p:nvPr/>
          </p:nvSpPr>
          <p:spPr>
            <a:xfrm>
              <a:off x="2189100" y="4211075"/>
              <a:ext cx="77350" cy="10400"/>
            </a:xfrm>
            <a:custGeom>
              <a:avLst/>
              <a:gdLst/>
              <a:ahLst/>
              <a:cxnLst/>
              <a:rect l="l" t="t" r="r" b="b"/>
              <a:pathLst>
                <a:path w="3094" h="416" extrusionOk="0">
                  <a:moveTo>
                    <a:pt x="509" y="1"/>
                  </a:moveTo>
                  <a:cubicBezTo>
                    <a:pt x="393" y="1"/>
                    <a:pt x="278" y="7"/>
                    <a:pt x="165" y="19"/>
                  </a:cubicBezTo>
                  <a:cubicBezTo>
                    <a:pt x="98" y="35"/>
                    <a:pt x="0" y="66"/>
                    <a:pt x="20" y="133"/>
                  </a:cubicBezTo>
                  <a:cubicBezTo>
                    <a:pt x="20" y="180"/>
                    <a:pt x="83" y="215"/>
                    <a:pt x="134" y="231"/>
                  </a:cubicBezTo>
                  <a:cubicBezTo>
                    <a:pt x="423" y="354"/>
                    <a:pt x="729" y="415"/>
                    <a:pt x="1030" y="415"/>
                  </a:cubicBezTo>
                  <a:cubicBezTo>
                    <a:pt x="1169" y="415"/>
                    <a:pt x="1306" y="402"/>
                    <a:pt x="1441" y="376"/>
                  </a:cubicBezTo>
                  <a:lnTo>
                    <a:pt x="1554" y="313"/>
                  </a:lnTo>
                  <a:cubicBezTo>
                    <a:pt x="1786" y="329"/>
                    <a:pt x="1998" y="345"/>
                    <a:pt x="2226" y="376"/>
                  </a:cubicBezTo>
                  <a:cubicBezTo>
                    <a:pt x="2334" y="383"/>
                    <a:pt x="2444" y="392"/>
                    <a:pt x="2553" y="392"/>
                  </a:cubicBezTo>
                  <a:cubicBezTo>
                    <a:pt x="2709" y="392"/>
                    <a:pt x="2861" y="372"/>
                    <a:pt x="2995" y="294"/>
                  </a:cubicBezTo>
                  <a:cubicBezTo>
                    <a:pt x="3026" y="278"/>
                    <a:pt x="3062" y="262"/>
                    <a:pt x="3062" y="231"/>
                  </a:cubicBezTo>
                  <a:cubicBezTo>
                    <a:pt x="3093" y="133"/>
                    <a:pt x="2964" y="66"/>
                    <a:pt x="2865" y="50"/>
                  </a:cubicBezTo>
                  <a:cubicBezTo>
                    <a:pt x="2709" y="37"/>
                    <a:pt x="2553" y="30"/>
                    <a:pt x="2398" y="30"/>
                  </a:cubicBezTo>
                  <a:cubicBezTo>
                    <a:pt x="2179" y="30"/>
                    <a:pt x="1962" y="45"/>
                    <a:pt x="1751" y="82"/>
                  </a:cubicBezTo>
                  <a:cubicBezTo>
                    <a:pt x="1668" y="97"/>
                    <a:pt x="1590" y="117"/>
                    <a:pt x="1507" y="117"/>
                  </a:cubicBezTo>
                  <a:cubicBezTo>
                    <a:pt x="1394" y="117"/>
                    <a:pt x="1276" y="82"/>
                    <a:pt x="1162" y="66"/>
                  </a:cubicBezTo>
                  <a:cubicBezTo>
                    <a:pt x="949" y="22"/>
                    <a:pt x="728" y="1"/>
                    <a:pt x="50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5"/>
            <p:cNvSpPr/>
            <p:nvPr/>
          </p:nvSpPr>
          <p:spPr>
            <a:xfrm>
              <a:off x="2196050" y="4204525"/>
              <a:ext cx="62250" cy="23900"/>
            </a:xfrm>
            <a:custGeom>
              <a:avLst/>
              <a:gdLst/>
              <a:ahLst/>
              <a:cxnLst/>
              <a:rect l="l" t="t" r="r" b="b"/>
              <a:pathLst>
                <a:path w="2490" h="956" extrusionOk="0">
                  <a:moveTo>
                    <a:pt x="2247" y="0"/>
                  </a:moveTo>
                  <a:cubicBezTo>
                    <a:pt x="1902" y="0"/>
                    <a:pt x="1560" y="81"/>
                    <a:pt x="1261" y="261"/>
                  </a:cubicBezTo>
                  <a:lnTo>
                    <a:pt x="1178" y="359"/>
                  </a:lnTo>
                  <a:cubicBezTo>
                    <a:pt x="998" y="410"/>
                    <a:pt x="821" y="458"/>
                    <a:pt x="641" y="509"/>
                  </a:cubicBezTo>
                  <a:cubicBezTo>
                    <a:pt x="409" y="556"/>
                    <a:pt x="197" y="622"/>
                    <a:pt x="52" y="787"/>
                  </a:cubicBezTo>
                  <a:cubicBezTo>
                    <a:pt x="17" y="803"/>
                    <a:pt x="1" y="834"/>
                    <a:pt x="1" y="870"/>
                  </a:cubicBezTo>
                  <a:cubicBezTo>
                    <a:pt x="13" y="930"/>
                    <a:pt x="84" y="955"/>
                    <a:pt x="153" y="955"/>
                  </a:cubicBezTo>
                  <a:cubicBezTo>
                    <a:pt x="174" y="955"/>
                    <a:pt x="194" y="953"/>
                    <a:pt x="213" y="948"/>
                  </a:cubicBezTo>
                  <a:cubicBezTo>
                    <a:pt x="527" y="885"/>
                    <a:pt x="821" y="772"/>
                    <a:pt x="1096" y="607"/>
                  </a:cubicBezTo>
                  <a:cubicBezTo>
                    <a:pt x="1147" y="556"/>
                    <a:pt x="1214" y="524"/>
                    <a:pt x="1276" y="493"/>
                  </a:cubicBezTo>
                  <a:cubicBezTo>
                    <a:pt x="1375" y="458"/>
                    <a:pt x="1473" y="458"/>
                    <a:pt x="1571" y="442"/>
                  </a:cubicBezTo>
                  <a:cubicBezTo>
                    <a:pt x="1850" y="410"/>
                    <a:pt x="2128" y="312"/>
                    <a:pt x="2372" y="199"/>
                  </a:cubicBezTo>
                  <a:cubicBezTo>
                    <a:pt x="2423" y="163"/>
                    <a:pt x="2489" y="116"/>
                    <a:pt x="2470" y="65"/>
                  </a:cubicBezTo>
                  <a:cubicBezTo>
                    <a:pt x="2438" y="18"/>
                    <a:pt x="2391" y="2"/>
                    <a:pt x="2340" y="2"/>
                  </a:cubicBezTo>
                  <a:cubicBezTo>
                    <a:pt x="2309" y="1"/>
                    <a:pt x="2278" y="0"/>
                    <a:pt x="224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5"/>
            <p:cNvSpPr/>
            <p:nvPr/>
          </p:nvSpPr>
          <p:spPr>
            <a:xfrm>
              <a:off x="2211175" y="4182875"/>
              <a:ext cx="32800" cy="64025"/>
            </a:xfrm>
            <a:custGeom>
              <a:avLst/>
              <a:gdLst/>
              <a:ahLst/>
              <a:cxnLst/>
              <a:rect l="l" t="t" r="r" b="b"/>
              <a:pathLst>
                <a:path w="1312" h="2561" extrusionOk="0">
                  <a:moveTo>
                    <a:pt x="83" y="1"/>
                  </a:moveTo>
                  <a:cubicBezTo>
                    <a:pt x="0" y="17"/>
                    <a:pt x="0" y="130"/>
                    <a:pt x="36" y="213"/>
                  </a:cubicBezTo>
                  <a:cubicBezTo>
                    <a:pt x="149" y="539"/>
                    <a:pt x="314" y="853"/>
                    <a:pt x="526" y="1127"/>
                  </a:cubicBezTo>
                  <a:cubicBezTo>
                    <a:pt x="573" y="1194"/>
                    <a:pt x="609" y="1261"/>
                    <a:pt x="656" y="1324"/>
                  </a:cubicBezTo>
                  <a:cubicBezTo>
                    <a:pt x="707" y="1422"/>
                    <a:pt x="723" y="1520"/>
                    <a:pt x="754" y="1638"/>
                  </a:cubicBezTo>
                  <a:cubicBezTo>
                    <a:pt x="836" y="1932"/>
                    <a:pt x="966" y="2207"/>
                    <a:pt x="1131" y="2470"/>
                  </a:cubicBezTo>
                  <a:cubicBezTo>
                    <a:pt x="1156" y="2511"/>
                    <a:pt x="1195" y="2560"/>
                    <a:pt x="1234" y="2560"/>
                  </a:cubicBezTo>
                  <a:cubicBezTo>
                    <a:pt x="1243" y="2560"/>
                    <a:pt x="1251" y="2558"/>
                    <a:pt x="1260" y="2552"/>
                  </a:cubicBezTo>
                  <a:cubicBezTo>
                    <a:pt x="1311" y="2536"/>
                    <a:pt x="1311" y="2485"/>
                    <a:pt x="1296" y="2438"/>
                  </a:cubicBezTo>
                  <a:cubicBezTo>
                    <a:pt x="1260" y="2046"/>
                    <a:pt x="1115" y="1653"/>
                    <a:pt x="868" y="1308"/>
                  </a:cubicBezTo>
                  <a:lnTo>
                    <a:pt x="770" y="1225"/>
                  </a:lnTo>
                  <a:cubicBezTo>
                    <a:pt x="687" y="1049"/>
                    <a:pt x="624" y="853"/>
                    <a:pt x="542" y="656"/>
                  </a:cubicBezTo>
                  <a:cubicBezTo>
                    <a:pt x="460" y="440"/>
                    <a:pt x="361" y="197"/>
                    <a:pt x="165" y="48"/>
                  </a:cubicBezTo>
                  <a:cubicBezTo>
                    <a:pt x="149" y="32"/>
                    <a:pt x="118" y="1"/>
                    <a:pt x="8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5"/>
            <p:cNvSpPr/>
            <p:nvPr/>
          </p:nvSpPr>
          <p:spPr>
            <a:xfrm>
              <a:off x="2215675" y="4183325"/>
              <a:ext cx="24950" cy="63475"/>
            </a:xfrm>
            <a:custGeom>
              <a:avLst/>
              <a:gdLst/>
              <a:ahLst/>
              <a:cxnLst/>
              <a:rect l="l" t="t" r="r" b="b"/>
              <a:pathLst>
                <a:path w="998" h="2539" extrusionOk="0">
                  <a:moveTo>
                    <a:pt x="877" y="0"/>
                  </a:moveTo>
                  <a:cubicBezTo>
                    <a:pt x="821" y="0"/>
                    <a:pt x="764" y="63"/>
                    <a:pt x="739" y="112"/>
                  </a:cubicBezTo>
                  <a:cubicBezTo>
                    <a:pt x="605" y="407"/>
                    <a:pt x="527" y="736"/>
                    <a:pt x="476" y="1062"/>
                  </a:cubicBezTo>
                  <a:cubicBezTo>
                    <a:pt x="476" y="1145"/>
                    <a:pt x="460" y="1227"/>
                    <a:pt x="444" y="1290"/>
                  </a:cubicBezTo>
                  <a:cubicBezTo>
                    <a:pt x="409" y="1388"/>
                    <a:pt x="362" y="1470"/>
                    <a:pt x="311" y="1553"/>
                  </a:cubicBezTo>
                  <a:cubicBezTo>
                    <a:pt x="166" y="1796"/>
                    <a:pt x="83" y="2091"/>
                    <a:pt x="17" y="2369"/>
                  </a:cubicBezTo>
                  <a:cubicBezTo>
                    <a:pt x="1" y="2436"/>
                    <a:pt x="1" y="2518"/>
                    <a:pt x="68" y="2534"/>
                  </a:cubicBezTo>
                  <a:cubicBezTo>
                    <a:pt x="73" y="2537"/>
                    <a:pt x="80" y="2538"/>
                    <a:pt x="86" y="2538"/>
                  </a:cubicBezTo>
                  <a:cubicBezTo>
                    <a:pt x="117" y="2538"/>
                    <a:pt x="156" y="2512"/>
                    <a:pt x="181" y="2483"/>
                  </a:cubicBezTo>
                  <a:cubicBezTo>
                    <a:pt x="409" y="2189"/>
                    <a:pt x="574" y="1831"/>
                    <a:pt x="625" y="1439"/>
                  </a:cubicBezTo>
                  <a:lnTo>
                    <a:pt x="605" y="1325"/>
                  </a:lnTo>
                  <a:cubicBezTo>
                    <a:pt x="672" y="1145"/>
                    <a:pt x="754" y="964"/>
                    <a:pt x="821" y="784"/>
                  </a:cubicBezTo>
                  <a:cubicBezTo>
                    <a:pt x="919" y="572"/>
                    <a:pt x="998" y="344"/>
                    <a:pt x="966" y="112"/>
                  </a:cubicBezTo>
                  <a:cubicBezTo>
                    <a:pt x="966" y="81"/>
                    <a:pt x="951" y="50"/>
                    <a:pt x="919" y="14"/>
                  </a:cubicBezTo>
                  <a:cubicBezTo>
                    <a:pt x="906" y="5"/>
                    <a:pt x="891" y="0"/>
                    <a:pt x="87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5"/>
            <p:cNvSpPr/>
            <p:nvPr/>
          </p:nvSpPr>
          <p:spPr>
            <a:xfrm>
              <a:off x="2195275" y="4201900"/>
              <a:ext cx="64975" cy="26875"/>
            </a:xfrm>
            <a:custGeom>
              <a:avLst/>
              <a:gdLst/>
              <a:ahLst/>
              <a:cxnLst/>
              <a:rect l="l" t="t" r="r" b="b"/>
              <a:pathLst>
                <a:path w="2599" h="1075" extrusionOk="0">
                  <a:moveTo>
                    <a:pt x="107" y="0"/>
                  </a:moveTo>
                  <a:cubicBezTo>
                    <a:pt x="67" y="0"/>
                    <a:pt x="27" y="14"/>
                    <a:pt x="16" y="56"/>
                  </a:cubicBezTo>
                  <a:cubicBezTo>
                    <a:pt x="0" y="92"/>
                    <a:pt x="48" y="139"/>
                    <a:pt x="83" y="170"/>
                  </a:cubicBezTo>
                  <a:cubicBezTo>
                    <a:pt x="393" y="433"/>
                    <a:pt x="770" y="598"/>
                    <a:pt x="1147" y="661"/>
                  </a:cubicBezTo>
                  <a:lnTo>
                    <a:pt x="1260" y="645"/>
                  </a:lnTo>
                  <a:cubicBezTo>
                    <a:pt x="1457" y="727"/>
                    <a:pt x="1637" y="810"/>
                    <a:pt x="1814" y="892"/>
                  </a:cubicBezTo>
                  <a:cubicBezTo>
                    <a:pt x="2014" y="983"/>
                    <a:pt x="2225" y="1074"/>
                    <a:pt x="2436" y="1074"/>
                  </a:cubicBezTo>
                  <a:cubicBezTo>
                    <a:pt x="2452" y="1074"/>
                    <a:pt x="2469" y="1074"/>
                    <a:pt x="2485" y="1073"/>
                  </a:cubicBezTo>
                  <a:cubicBezTo>
                    <a:pt x="2520" y="1053"/>
                    <a:pt x="2552" y="1053"/>
                    <a:pt x="2567" y="1022"/>
                  </a:cubicBezTo>
                  <a:cubicBezTo>
                    <a:pt x="2599" y="955"/>
                    <a:pt x="2520" y="877"/>
                    <a:pt x="2438" y="841"/>
                  </a:cubicBezTo>
                  <a:cubicBezTo>
                    <a:pt x="2143" y="696"/>
                    <a:pt x="1814" y="582"/>
                    <a:pt x="1488" y="531"/>
                  </a:cubicBezTo>
                  <a:cubicBezTo>
                    <a:pt x="1421" y="515"/>
                    <a:pt x="1343" y="515"/>
                    <a:pt x="1276" y="484"/>
                  </a:cubicBezTo>
                  <a:cubicBezTo>
                    <a:pt x="1178" y="449"/>
                    <a:pt x="1096" y="386"/>
                    <a:pt x="997" y="335"/>
                  </a:cubicBezTo>
                  <a:cubicBezTo>
                    <a:pt x="734" y="190"/>
                    <a:pt x="460" y="92"/>
                    <a:pt x="165" y="9"/>
                  </a:cubicBezTo>
                  <a:cubicBezTo>
                    <a:pt x="148" y="4"/>
                    <a:pt x="128" y="0"/>
                    <a:pt x="10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5"/>
            <p:cNvSpPr/>
            <p:nvPr/>
          </p:nvSpPr>
          <p:spPr>
            <a:xfrm>
              <a:off x="2207150" y="4212950"/>
              <a:ext cx="38400" cy="5075"/>
            </a:xfrm>
            <a:custGeom>
              <a:avLst/>
              <a:gdLst/>
              <a:ahLst/>
              <a:cxnLst/>
              <a:rect l="l" t="t" r="r" b="b"/>
              <a:pathLst>
                <a:path w="1536" h="203" extrusionOk="0">
                  <a:moveTo>
                    <a:pt x="1039" y="0"/>
                  </a:moveTo>
                  <a:cubicBezTo>
                    <a:pt x="969" y="0"/>
                    <a:pt x="900" y="7"/>
                    <a:pt x="832" y="22"/>
                  </a:cubicBezTo>
                  <a:lnTo>
                    <a:pt x="770" y="58"/>
                  </a:lnTo>
                  <a:cubicBezTo>
                    <a:pt x="652" y="42"/>
                    <a:pt x="538" y="22"/>
                    <a:pt x="424" y="22"/>
                  </a:cubicBezTo>
                  <a:cubicBezTo>
                    <a:pt x="368" y="16"/>
                    <a:pt x="310" y="9"/>
                    <a:pt x="254" y="9"/>
                  </a:cubicBezTo>
                  <a:cubicBezTo>
                    <a:pt x="182" y="9"/>
                    <a:pt x="112" y="20"/>
                    <a:pt x="48" y="58"/>
                  </a:cubicBezTo>
                  <a:cubicBezTo>
                    <a:pt x="32" y="73"/>
                    <a:pt x="16" y="73"/>
                    <a:pt x="16" y="89"/>
                  </a:cubicBezTo>
                  <a:cubicBezTo>
                    <a:pt x="0" y="140"/>
                    <a:pt x="63" y="172"/>
                    <a:pt x="114" y="172"/>
                  </a:cubicBezTo>
                  <a:cubicBezTo>
                    <a:pt x="205" y="187"/>
                    <a:pt x="299" y="195"/>
                    <a:pt x="393" y="195"/>
                  </a:cubicBezTo>
                  <a:cubicBezTo>
                    <a:pt x="487" y="195"/>
                    <a:pt x="581" y="187"/>
                    <a:pt x="672" y="172"/>
                  </a:cubicBezTo>
                  <a:cubicBezTo>
                    <a:pt x="719" y="156"/>
                    <a:pt x="750" y="156"/>
                    <a:pt x="801" y="156"/>
                  </a:cubicBezTo>
                  <a:cubicBezTo>
                    <a:pt x="815" y="151"/>
                    <a:pt x="830" y="149"/>
                    <a:pt x="847" y="149"/>
                  </a:cubicBezTo>
                  <a:cubicBezTo>
                    <a:pt x="886" y="149"/>
                    <a:pt x="930" y="160"/>
                    <a:pt x="966" y="172"/>
                  </a:cubicBezTo>
                  <a:cubicBezTo>
                    <a:pt x="1127" y="203"/>
                    <a:pt x="1307" y="203"/>
                    <a:pt x="1472" y="203"/>
                  </a:cubicBezTo>
                  <a:cubicBezTo>
                    <a:pt x="1504" y="187"/>
                    <a:pt x="1535" y="187"/>
                    <a:pt x="1535" y="140"/>
                  </a:cubicBezTo>
                  <a:cubicBezTo>
                    <a:pt x="1535" y="121"/>
                    <a:pt x="1504" y="105"/>
                    <a:pt x="1488" y="89"/>
                  </a:cubicBezTo>
                  <a:cubicBezTo>
                    <a:pt x="1343" y="33"/>
                    <a:pt x="1190" y="0"/>
                    <a:pt x="10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5"/>
            <p:cNvSpPr/>
            <p:nvPr/>
          </p:nvSpPr>
          <p:spPr>
            <a:xfrm>
              <a:off x="2224700" y="4195875"/>
              <a:ext cx="6600" cy="39325"/>
            </a:xfrm>
            <a:custGeom>
              <a:avLst/>
              <a:gdLst/>
              <a:ahLst/>
              <a:cxnLst/>
              <a:rect l="l" t="t" r="r" b="b"/>
              <a:pathLst>
                <a:path w="264" h="1573" extrusionOk="0">
                  <a:moveTo>
                    <a:pt x="57" y="1"/>
                  </a:moveTo>
                  <a:cubicBezTo>
                    <a:pt x="26" y="1"/>
                    <a:pt x="1" y="57"/>
                    <a:pt x="1" y="85"/>
                  </a:cubicBezTo>
                  <a:cubicBezTo>
                    <a:pt x="1" y="282"/>
                    <a:pt x="17" y="478"/>
                    <a:pt x="68" y="674"/>
                  </a:cubicBezTo>
                  <a:cubicBezTo>
                    <a:pt x="68" y="725"/>
                    <a:pt x="83" y="756"/>
                    <a:pt x="83" y="804"/>
                  </a:cubicBezTo>
                  <a:cubicBezTo>
                    <a:pt x="83" y="870"/>
                    <a:pt x="83" y="921"/>
                    <a:pt x="68" y="984"/>
                  </a:cubicBezTo>
                  <a:cubicBezTo>
                    <a:pt x="48" y="1149"/>
                    <a:pt x="68" y="1329"/>
                    <a:pt x="83" y="1510"/>
                  </a:cubicBezTo>
                  <a:cubicBezTo>
                    <a:pt x="99" y="1541"/>
                    <a:pt x="115" y="1573"/>
                    <a:pt x="146" y="1573"/>
                  </a:cubicBezTo>
                  <a:cubicBezTo>
                    <a:pt x="166" y="1573"/>
                    <a:pt x="182" y="1557"/>
                    <a:pt x="197" y="1526"/>
                  </a:cubicBezTo>
                  <a:cubicBezTo>
                    <a:pt x="264" y="1314"/>
                    <a:pt x="264" y="1082"/>
                    <a:pt x="213" y="855"/>
                  </a:cubicBezTo>
                  <a:lnTo>
                    <a:pt x="182" y="788"/>
                  </a:lnTo>
                  <a:lnTo>
                    <a:pt x="182" y="446"/>
                  </a:lnTo>
                  <a:cubicBezTo>
                    <a:pt x="182" y="313"/>
                    <a:pt x="182" y="168"/>
                    <a:pt x="115" y="38"/>
                  </a:cubicBezTo>
                  <a:cubicBezTo>
                    <a:pt x="99" y="19"/>
                    <a:pt x="99" y="3"/>
                    <a:pt x="68" y="3"/>
                  </a:cubicBezTo>
                  <a:cubicBezTo>
                    <a:pt x="64" y="1"/>
                    <a:pt x="60" y="1"/>
                    <a:pt x="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5"/>
            <p:cNvSpPr/>
            <p:nvPr/>
          </p:nvSpPr>
          <p:spPr>
            <a:xfrm>
              <a:off x="2213625" y="4201725"/>
              <a:ext cx="27000" cy="27700"/>
            </a:xfrm>
            <a:custGeom>
              <a:avLst/>
              <a:gdLst/>
              <a:ahLst/>
              <a:cxnLst/>
              <a:rect l="l" t="t" r="r" b="b"/>
              <a:pathLst>
                <a:path w="1080" h="1108" extrusionOk="0">
                  <a:moveTo>
                    <a:pt x="1021" y="1"/>
                  </a:moveTo>
                  <a:cubicBezTo>
                    <a:pt x="996" y="1"/>
                    <a:pt x="968" y="14"/>
                    <a:pt x="950" y="32"/>
                  </a:cubicBezTo>
                  <a:cubicBezTo>
                    <a:pt x="805" y="146"/>
                    <a:pt x="687" y="295"/>
                    <a:pt x="589" y="456"/>
                  </a:cubicBezTo>
                  <a:cubicBezTo>
                    <a:pt x="558" y="491"/>
                    <a:pt x="542" y="522"/>
                    <a:pt x="526" y="554"/>
                  </a:cubicBezTo>
                  <a:cubicBezTo>
                    <a:pt x="475" y="605"/>
                    <a:pt x="428" y="621"/>
                    <a:pt x="393" y="652"/>
                  </a:cubicBezTo>
                  <a:cubicBezTo>
                    <a:pt x="248" y="750"/>
                    <a:pt x="134" y="864"/>
                    <a:pt x="36" y="997"/>
                  </a:cubicBezTo>
                  <a:cubicBezTo>
                    <a:pt x="20" y="1029"/>
                    <a:pt x="0" y="1080"/>
                    <a:pt x="36" y="1095"/>
                  </a:cubicBezTo>
                  <a:cubicBezTo>
                    <a:pt x="44" y="1103"/>
                    <a:pt x="55" y="1107"/>
                    <a:pt x="67" y="1107"/>
                  </a:cubicBezTo>
                  <a:cubicBezTo>
                    <a:pt x="79" y="1107"/>
                    <a:pt x="91" y="1103"/>
                    <a:pt x="99" y="1095"/>
                  </a:cubicBezTo>
                  <a:cubicBezTo>
                    <a:pt x="295" y="1013"/>
                    <a:pt x="460" y="864"/>
                    <a:pt x="589" y="687"/>
                  </a:cubicBezTo>
                  <a:lnTo>
                    <a:pt x="589" y="605"/>
                  </a:lnTo>
                  <a:cubicBezTo>
                    <a:pt x="672" y="538"/>
                    <a:pt x="754" y="456"/>
                    <a:pt x="836" y="393"/>
                  </a:cubicBezTo>
                  <a:cubicBezTo>
                    <a:pt x="935" y="311"/>
                    <a:pt x="1033" y="212"/>
                    <a:pt x="1064" y="79"/>
                  </a:cubicBezTo>
                  <a:cubicBezTo>
                    <a:pt x="1080" y="63"/>
                    <a:pt x="1080" y="48"/>
                    <a:pt x="1064" y="32"/>
                  </a:cubicBezTo>
                  <a:cubicBezTo>
                    <a:pt x="1057" y="9"/>
                    <a:pt x="1040" y="1"/>
                    <a:pt x="10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5"/>
            <p:cNvSpPr/>
            <p:nvPr/>
          </p:nvSpPr>
          <p:spPr>
            <a:xfrm>
              <a:off x="2212050" y="4201525"/>
              <a:ext cx="30650" cy="28275"/>
            </a:xfrm>
            <a:custGeom>
              <a:avLst/>
              <a:gdLst/>
              <a:ahLst/>
              <a:cxnLst/>
              <a:rect l="l" t="t" r="r" b="b"/>
              <a:pathLst>
                <a:path w="1226" h="1131" extrusionOk="0">
                  <a:moveTo>
                    <a:pt x="38" y="0"/>
                  </a:moveTo>
                  <a:cubicBezTo>
                    <a:pt x="29" y="0"/>
                    <a:pt x="21" y="3"/>
                    <a:pt x="16" y="8"/>
                  </a:cubicBezTo>
                  <a:cubicBezTo>
                    <a:pt x="1" y="24"/>
                    <a:pt x="16" y="56"/>
                    <a:pt x="32" y="87"/>
                  </a:cubicBezTo>
                  <a:cubicBezTo>
                    <a:pt x="130" y="283"/>
                    <a:pt x="295" y="464"/>
                    <a:pt x="491" y="597"/>
                  </a:cubicBezTo>
                  <a:lnTo>
                    <a:pt x="554" y="613"/>
                  </a:lnTo>
                  <a:cubicBezTo>
                    <a:pt x="636" y="711"/>
                    <a:pt x="719" y="793"/>
                    <a:pt x="801" y="872"/>
                  </a:cubicBezTo>
                  <a:cubicBezTo>
                    <a:pt x="899" y="970"/>
                    <a:pt x="998" y="1088"/>
                    <a:pt x="1127" y="1119"/>
                  </a:cubicBezTo>
                  <a:cubicBezTo>
                    <a:pt x="1135" y="1127"/>
                    <a:pt x="1144" y="1131"/>
                    <a:pt x="1153" y="1131"/>
                  </a:cubicBezTo>
                  <a:cubicBezTo>
                    <a:pt x="1161" y="1131"/>
                    <a:pt x="1170" y="1127"/>
                    <a:pt x="1178" y="1119"/>
                  </a:cubicBezTo>
                  <a:cubicBezTo>
                    <a:pt x="1225" y="1103"/>
                    <a:pt x="1194" y="1037"/>
                    <a:pt x="1162" y="1005"/>
                  </a:cubicBezTo>
                  <a:cubicBezTo>
                    <a:pt x="1029" y="841"/>
                    <a:pt x="884" y="711"/>
                    <a:pt x="703" y="613"/>
                  </a:cubicBezTo>
                  <a:cubicBezTo>
                    <a:pt x="672" y="578"/>
                    <a:pt x="636" y="562"/>
                    <a:pt x="605" y="530"/>
                  </a:cubicBezTo>
                  <a:cubicBezTo>
                    <a:pt x="554" y="499"/>
                    <a:pt x="523" y="448"/>
                    <a:pt x="491" y="401"/>
                  </a:cubicBezTo>
                  <a:cubicBezTo>
                    <a:pt x="377" y="252"/>
                    <a:pt x="244" y="138"/>
                    <a:pt x="99" y="24"/>
                  </a:cubicBezTo>
                  <a:cubicBezTo>
                    <a:pt x="88" y="13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5"/>
            <p:cNvSpPr/>
            <p:nvPr/>
          </p:nvSpPr>
          <p:spPr>
            <a:xfrm>
              <a:off x="2207550" y="4207425"/>
              <a:ext cx="36800" cy="16900"/>
            </a:xfrm>
            <a:custGeom>
              <a:avLst/>
              <a:gdLst/>
              <a:ahLst/>
              <a:cxnLst/>
              <a:rect l="l" t="t" r="r" b="b"/>
              <a:pathLst>
                <a:path w="1472" h="676" extrusionOk="0">
                  <a:moveTo>
                    <a:pt x="83" y="0"/>
                  </a:moveTo>
                  <a:cubicBezTo>
                    <a:pt x="67" y="0"/>
                    <a:pt x="47" y="16"/>
                    <a:pt x="32" y="16"/>
                  </a:cubicBezTo>
                  <a:cubicBezTo>
                    <a:pt x="0" y="67"/>
                    <a:pt x="47" y="114"/>
                    <a:pt x="98" y="130"/>
                  </a:cubicBezTo>
                  <a:cubicBezTo>
                    <a:pt x="263" y="228"/>
                    <a:pt x="440" y="294"/>
                    <a:pt x="636" y="342"/>
                  </a:cubicBezTo>
                  <a:cubicBezTo>
                    <a:pt x="671" y="342"/>
                    <a:pt x="718" y="361"/>
                    <a:pt x="754" y="361"/>
                  </a:cubicBezTo>
                  <a:cubicBezTo>
                    <a:pt x="816" y="393"/>
                    <a:pt x="868" y="424"/>
                    <a:pt x="915" y="459"/>
                  </a:cubicBezTo>
                  <a:cubicBezTo>
                    <a:pt x="1048" y="557"/>
                    <a:pt x="1209" y="620"/>
                    <a:pt x="1374" y="671"/>
                  </a:cubicBezTo>
                  <a:cubicBezTo>
                    <a:pt x="1390" y="671"/>
                    <a:pt x="1410" y="675"/>
                    <a:pt x="1427" y="675"/>
                  </a:cubicBezTo>
                  <a:cubicBezTo>
                    <a:pt x="1443" y="675"/>
                    <a:pt x="1456" y="671"/>
                    <a:pt x="1456" y="656"/>
                  </a:cubicBezTo>
                  <a:cubicBezTo>
                    <a:pt x="1472" y="620"/>
                    <a:pt x="1456" y="605"/>
                    <a:pt x="1421" y="589"/>
                  </a:cubicBezTo>
                  <a:cubicBezTo>
                    <a:pt x="1260" y="424"/>
                    <a:pt x="1048" y="310"/>
                    <a:pt x="832" y="263"/>
                  </a:cubicBezTo>
                  <a:lnTo>
                    <a:pt x="769" y="279"/>
                  </a:lnTo>
                  <a:cubicBezTo>
                    <a:pt x="656" y="228"/>
                    <a:pt x="557" y="165"/>
                    <a:pt x="459" y="114"/>
                  </a:cubicBezTo>
                  <a:cubicBezTo>
                    <a:pt x="342" y="67"/>
                    <a:pt x="212" y="0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5"/>
            <p:cNvSpPr/>
            <p:nvPr/>
          </p:nvSpPr>
          <p:spPr>
            <a:xfrm>
              <a:off x="2221875" y="4196950"/>
              <a:ext cx="11400" cy="37475"/>
            </a:xfrm>
            <a:custGeom>
              <a:avLst/>
              <a:gdLst/>
              <a:ahLst/>
              <a:cxnLst/>
              <a:rect l="l" t="t" r="r" b="b"/>
              <a:pathLst>
                <a:path w="456" h="1499" extrusionOk="0">
                  <a:moveTo>
                    <a:pt x="370" y="1"/>
                  </a:moveTo>
                  <a:cubicBezTo>
                    <a:pt x="340" y="1"/>
                    <a:pt x="307" y="49"/>
                    <a:pt x="295" y="74"/>
                  </a:cubicBezTo>
                  <a:cubicBezTo>
                    <a:pt x="243" y="254"/>
                    <a:pt x="196" y="450"/>
                    <a:pt x="196" y="631"/>
                  </a:cubicBezTo>
                  <a:cubicBezTo>
                    <a:pt x="196" y="682"/>
                    <a:pt x="196" y="729"/>
                    <a:pt x="181" y="761"/>
                  </a:cubicBezTo>
                  <a:cubicBezTo>
                    <a:pt x="181" y="812"/>
                    <a:pt x="145" y="859"/>
                    <a:pt x="130" y="925"/>
                  </a:cubicBezTo>
                  <a:cubicBezTo>
                    <a:pt x="47" y="1075"/>
                    <a:pt x="16" y="1235"/>
                    <a:pt x="0" y="1400"/>
                  </a:cubicBezTo>
                  <a:cubicBezTo>
                    <a:pt x="0" y="1432"/>
                    <a:pt x="0" y="1483"/>
                    <a:pt x="32" y="1498"/>
                  </a:cubicBezTo>
                  <a:cubicBezTo>
                    <a:pt x="47" y="1498"/>
                    <a:pt x="83" y="1483"/>
                    <a:pt x="83" y="1467"/>
                  </a:cubicBezTo>
                  <a:cubicBezTo>
                    <a:pt x="212" y="1286"/>
                    <a:pt x="279" y="1075"/>
                    <a:pt x="295" y="843"/>
                  </a:cubicBezTo>
                  <a:lnTo>
                    <a:pt x="279" y="780"/>
                  </a:lnTo>
                  <a:cubicBezTo>
                    <a:pt x="310" y="662"/>
                    <a:pt x="342" y="564"/>
                    <a:pt x="377" y="450"/>
                  </a:cubicBezTo>
                  <a:cubicBezTo>
                    <a:pt x="408" y="337"/>
                    <a:pt x="455" y="191"/>
                    <a:pt x="424" y="58"/>
                  </a:cubicBezTo>
                  <a:cubicBezTo>
                    <a:pt x="424" y="42"/>
                    <a:pt x="408" y="27"/>
                    <a:pt x="393" y="11"/>
                  </a:cubicBezTo>
                  <a:cubicBezTo>
                    <a:pt x="386" y="4"/>
                    <a:pt x="378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5"/>
            <p:cNvSpPr/>
            <p:nvPr/>
          </p:nvSpPr>
          <p:spPr>
            <a:xfrm>
              <a:off x="2209200" y="4208450"/>
              <a:ext cx="35150" cy="14500"/>
            </a:xfrm>
            <a:custGeom>
              <a:avLst/>
              <a:gdLst/>
              <a:ahLst/>
              <a:cxnLst/>
              <a:rect l="l" t="t" r="r" b="b"/>
              <a:pathLst>
                <a:path w="1406" h="580" extrusionOk="0">
                  <a:moveTo>
                    <a:pt x="1329" y="0"/>
                  </a:moveTo>
                  <a:cubicBezTo>
                    <a:pt x="1317" y="0"/>
                    <a:pt x="1304" y="2"/>
                    <a:pt x="1292" y="6"/>
                  </a:cubicBezTo>
                  <a:cubicBezTo>
                    <a:pt x="1112" y="57"/>
                    <a:pt x="947" y="124"/>
                    <a:pt x="802" y="222"/>
                  </a:cubicBezTo>
                  <a:cubicBezTo>
                    <a:pt x="750" y="238"/>
                    <a:pt x="719" y="269"/>
                    <a:pt x="688" y="285"/>
                  </a:cubicBezTo>
                  <a:cubicBezTo>
                    <a:pt x="637" y="301"/>
                    <a:pt x="590" y="301"/>
                    <a:pt x="523" y="320"/>
                  </a:cubicBezTo>
                  <a:cubicBezTo>
                    <a:pt x="358" y="336"/>
                    <a:pt x="213" y="399"/>
                    <a:pt x="64" y="465"/>
                  </a:cubicBezTo>
                  <a:cubicBezTo>
                    <a:pt x="32" y="481"/>
                    <a:pt x="1" y="516"/>
                    <a:pt x="17" y="548"/>
                  </a:cubicBezTo>
                  <a:cubicBezTo>
                    <a:pt x="32" y="564"/>
                    <a:pt x="64" y="579"/>
                    <a:pt x="79" y="579"/>
                  </a:cubicBezTo>
                  <a:cubicBezTo>
                    <a:pt x="311" y="579"/>
                    <a:pt x="523" y="532"/>
                    <a:pt x="703" y="418"/>
                  </a:cubicBezTo>
                  <a:lnTo>
                    <a:pt x="735" y="352"/>
                  </a:lnTo>
                  <a:cubicBezTo>
                    <a:pt x="849" y="336"/>
                    <a:pt x="947" y="301"/>
                    <a:pt x="1061" y="269"/>
                  </a:cubicBezTo>
                  <a:cubicBezTo>
                    <a:pt x="1178" y="238"/>
                    <a:pt x="1308" y="202"/>
                    <a:pt x="1390" y="104"/>
                  </a:cubicBezTo>
                  <a:cubicBezTo>
                    <a:pt x="1406" y="89"/>
                    <a:pt x="1406" y="73"/>
                    <a:pt x="1406" y="57"/>
                  </a:cubicBezTo>
                  <a:cubicBezTo>
                    <a:pt x="1406" y="19"/>
                    <a:pt x="1368" y="0"/>
                    <a:pt x="13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5"/>
            <p:cNvSpPr/>
            <p:nvPr/>
          </p:nvSpPr>
          <p:spPr>
            <a:xfrm>
              <a:off x="2218525" y="4196250"/>
              <a:ext cx="18075" cy="36900"/>
            </a:xfrm>
            <a:custGeom>
              <a:avLst/>
              <a:gdLst/>
              <a:ahLst/>
              <a:cxnLst/>
              <a:rect l="l" t="t" r="r" b="b"/>
              <a:pathLst>
                <a:path w="723" h="1476" extrusionOk="0">
                  <a:moveTo>
                    <a:pt x="33" y="1"/>
                  </a:moveTo>
                  <a:cubicBezTo>
                    <a:pt x="29" y="1"/>
                    <a:pt x="24" y="2"/>
                    <a:pt x="20" y="4"/>
                  </a:cubicBezTo>
                  <a:cubicBezTo>
                    <a:pt x="1" y="23"/>
                    <a:pt x="1" y="55"/>
                    <a:pt x="1" y="70"/>
                  </a:cubicBezTo>
                  <a:cubicBezTo>
                    <a:pt x="20" y="298"/>
                    <a:pt x="99" y="530"/>
                    <a:pt x="232" y="726"/>
                  </a:cubicBezTo>
                  <a:lnTo>
                    <a:pt x="295" y="773"/>
                  </a:lnTo>
                  <a:cubicBezTo>
                    <a:pt x="330" y="871"/>
                    <a:pt x="377" y="985"/>
                    <a:pt x="429" y="1103"/>
                  </a:cubicBezTo>
                  <a:cubicBezTo>
                    <a:pt x="476" y="1216"/>
                    <a:pt x="527" y="1362"/>
                    <a:pt x="625" y="1444"/>
                  </a:cubicBezTo>
                  <a:cubicBezTo>
                    <a:pt x="640" y="1460"/>
                    <a:pt x="656" y="1475"/>
                    <a:pt x="672" y="1475"/>
                  </a:cubicBezTo>
                  <a:cubicBezTo>
                    <a:pt x="723" y="1460"/>
                    <a:pt x="723" y="1397"/>
                    <a:pt x="707" y="1346"/>
                  </a:cubicBezTo>
                  <a:cubicBezTo>
                    <a:pt x="640" y="1165"/>
                    <a:pt x="542" y="985"/>
                    <a:pt x="444" y="824"/>
                  </a:cubicBezTo>
                  <a:cubicBezTo>
                    <a:pt x="413" y="789"/>
                    <a:pt x="377" y="757"/>
                    <a:pt x="362" y="710"/>
                  </a:cubicBezTo>
                  <a:cubicBezTo>
                    <a:pt x="346" y="659"/>
                    <a:pt x="330" y="592"/>
                    <a:pt x="315" y="545"/>
                  </a:cubicBezTo>
                  <a:cubicBezTo>
                    <a:pt x="264" y="380"/>
                    <a:pt x="181" y="219"/>
                    <a:pt x="99" y="55"/>
                  </a:cubicBezTo>
                  <a:cubicBezTo>
                    <a:pt x="85" y="41"/>
                    <a:pt x="60" y="1"/>
                    <a:pt x="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5"/>
            <p:cNvSpPr/>
            <p:nvPr/>
          </p:nvSpPr>
          <p:spPr>
            <a:xfrm>
              <a:off x="2222250" y="4211300"/>
              <a:ext cx="10625" cy="9675"/>
            </a:xfrm>
            <a:custGeom>
              <a:avLst/>
              <a:gdLst/>
              <a:ahLst/>
              <a:cxnLst/>
              <a:rect l="l" t="t" r="r" b="b"/>
              <a:pathLst>
                <a:path w="425" h="387" extrusionOk="0">
                  <a:moveTo>
                    <a:pt x="202" y="0"/>
                  </a:moveTo>
                  <a:cubicBezTo>
                    <a:pt x="183" y="0"/>
                    <a:pt x="164" y="3"/>
                    <a:pt x="146" y="10"/>
                  </a:cubicBezTo>
                  <a:cubicBezTo>
                    <a:pt x="48" y="26"/>
                    <a:pt x="1" y="139"/>
                    <a:pt x="32" y="238"/>
                  </a:cubicBezTo>
                  <a:cubicBezTo>
                    <a:pt x="63" y="324"/>
                    <a:pt x="156" y="386"/>
                    <a:pt x="244" y="386"/>
                  </a:cubicBezTo>
                  <a:cubicBezTo>
                    <a:pt x="256" y="386"/>
                    <a:pt x="268" y="385"/>
                    <a:pt x="280" y="383"/>
                  </a:cubicBezTo>
                  <a:cubicBezTo>
                    <a:pt x="378" y="351"/>
                    <a:pt x="425" y="253"/>
                    <a:pt x="393" y="139"/>
                  </a:cubicBezTo>
                  <a:cubicBezTo>
                    <a:pt x="368" y="59"/>
                    <a:pt x="285" y="0"/>
                    <a:pt x="20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5"/>
            <p:cNvSpPr/>
            <p:nvPr/>
          </p:nvSpPr>
          <p:spPr>
            <a:xfrm>
              <a:off x="2266175" y="4130225"/>
              <a:ext cx="39125" cy="173600"/>
            </a:xfrm>
            <a:custGeom>
              <a:avLst/>
              <a:gdLst/>
              <a:ahLst/>
              <a:cxnLst/>
              <a:rect l="l" t="t" r="r" b="b"/>
              <a:pathLst>
                <a:path w="1565" h="6944" extrusionOk="0">
                  <a:moveTo>
                    <a:pt x="403" y="0"/>
                  </a:moveTo>
                  <a:cubicBezTo>
                    <a:pt x="379" y="0"/>
                    <a:pt x="357" y="24"/>
                    <a:pt x="371" y="46"/>
                  </a:cubicBezTo>
                  <a:cubicBezTo>
                    <a:pt x="1498" y="2236"/>
                    <a:pt x="728" y="4725"/>
                    <a:pt x="10" y="6899"/>
                  </a:cubicBezTo>
                  <a:cubicBezTo>
                    <a:pt x="1" y="6927"/>
                    <a:pt x="18" y="6943"/>
                    <a:pt x="38" y="6943"/>
                  </a:cubicBezTo>
                  <a:cubicBezTo>
                    <a:pt x="53" y="6943"/>
                    <a:pt x="69" y="6935"/>
                    <a:pt x="77" y="6915"/>
                  </a:cubicBezTo>
                  <a:cubicBezTo>
                    <a:pt x="795" y="4725"/>
                    <a:pt x="1564" y="2221"/>
                    <a:pt x="434" y="15"/>
                  </a:cubicBezTo>
                  <a:cubicBezTo>
                    <a:pt x="425" y="4"/>
                    <a:pt x="414" y="0"/>
                    <a:pt x="40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5"/>
            <p:cNvSpPr/>
            <p:nvPr/>
          </p:nvSpPr>
          <p:spPr>
            <a:xfrm>
              <a:off x="2242275" y="4108050"/>
              <a:ext cx="63800" cy="58300"/>
            </a:xfrm>
            <a:custGeom>
              <a:avLst/>
              <a:gdLst/>
              <a:ahLst/>
              <a:cxnLst/>
              <a:rect l="l" t="t" r="r" b="b"/>
              <a:pathLst>
                <a:path w="2552" h="2332" extrusionOk="0">
                  <a:moveTo>
                    <a:pt x="2421" y="0"/>
                  </a:moveTo>
                  <a:cubicBezTo>
                    <a:pt x="2392" y="0"/>
                    <a:pt x="2363" y="9"/>
                    <a:pt x="2340" y="19"/>
                  </a:cubicBezTo>
                  <a:cubicBezTo>
                    <a:pt x="1896" y="195"/>
                    <a:pt x="1504" y="509"/>
                    <a:pt x="1209" y="902"/>
                  </a:cubicBezTo>
                  <a:lnTo>
                    <a:pt x="1162" y="1047"/>
                  </a:lnTo>
                  <a:cubicBezTo>
                    <a:pt x="966" y="1212"/>
                    <a:pt x="786" y="1357"/>
                    <a:pt x="589" y="1506"/>
                  </a:cubicBezTo>
                  <a:cubicBezTo>
                    <a:pt x="362" y="1687"/>
                    <a:pt x="130" y="1883"/>
                    <a:pt x="32" y="2158"/>
                  </a:cubicBezTo>
                  <a:cubicBezTo>
                    <a:pt x="16" y="2193"/>
                    <a:pt x="1" y="2240"/>
                    <a:pt x="16" y="2276"/>
                  </a:cubicBezTo>
                  <a:cubicBezTo>
                    <a:pt x="38" y="2317"/>
                    <a:pt x="73" y="2332"/>
                    <a:pt x="112" y="2332"/>
                  </a:cubicBezTo>
                  <a:cubicBezTo>
                    <a:pt x="168" y="2332"/>
                    <a:pt x="231" y="2303"/>
                    <a:pt x="279" y="2276"/>
                  </a:cubicBezTo>
                  <a:cubicBezTo>
                    <a:pt x="605" y="2013"/>
                    <a:pt x="899" y="1718"/>
                    <a:pt x="1147" y="1392"/>
                  </a:cubicBezTo>
                  <a:cubicBezTo>
                    <a:pt x="1209" y="1310"/>
                    <a:pt x="1260" y="1228"/>
                    <a:pt x="1327" y="1161"/>
                  </a:cubicBezTo>
                  <a:cubicBezTo>
                    <a:pt x="1406" y="1078"/>
                    <a:pt x="1523" y="1016"/>
                    <a:pt x="1637" y="949"/>
                  </a:cubicBezTo>
                  <a:cubicBezTo>
                    <a:pt x="1932" y="753"/>
                    <a:pt x="2210" y="509"/>
                    <a:pt x="2454" y="231"/>
                  </a:cubicBezTo>
                  <a:cubicBezTo>
                    <a:pt x="2505" y="164"/>
                    <a:pt x="2552" y="82"/>
                    <a:pt x="2505" y="34"/>
                  </a:cubicBezTo>
                  <a:cubicBezTo>
                    <a:pt x="2479" y="9"/>
                    <a:pt x="2450" y="0"/>
                    <a:pt x="24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5"/>
            <p:cNvSpPr/>
            <p:nvPr/>
          </p:nvSpPr>
          <p:spPr>
            <a:xfrm>
              <a:off x="2246000" y="4102550"/>
              <a:ext cx="56450" cy="64900"/>
            </a:xfrm>
            <a:custGeom>
              <a:avLst/>
              <a:gdLst/>
              <a:ahLst/>
              <a:cxnLst/>
              <a:rect l="l" t="t" r="r" b="b"/>
              <a:pathLst>
                <a:path w="2258" h="2596" extrusionOk="0">
                  <a:moveTo>
                    <a:pt x="113" y="1"/>
                  </a:moveTo>
                  <a:cubicBezTo>
                    <a:pt x="101" y="1"/>
                    <a:pt x="90" y="3"/>
                    <a:pt x="79" y="7"/>
                  </a:cubicBezTo>
                  <a:cubicBezTo>
                    <a:pt x="1" y="58"/>
                    <a:pt x="32" y="188"/>
                    <a:pt x="99" y="286"/>
                  </a:cubicBezTo>
                  <a:cubicBezTo>
                    <a:pt x="326" y="612"/>
                    <a:pt x="605" y="926"/>
                    <a:pt x="931" y="1185"/>
                  </a:cubicBezTo>
                  <a:cubicBezTo>
                    <a:pt x="998" y="1236"/>
                    <a:pt x="1080" y="1298"/>
                    <a:pt x="1127" y="1365"/>
                  </a:cubicBezTo>
                  <a:cubicBezTo>
                    <a:pt x="1225" y="1448"/>
                    <a:pt x="1276" y="1561"/>
                    <a:pt x="1339" y="1675"/>
                  </a:cubicBezTo>
                  <a:cubicBezTo>
                    <a:pt x="1520" y="2005"/>
                    <a:pt x="1767" y="2280"/>
                    <a:pt x="2026" y="2527"/>
                  </a:cubicBezTo>
                  <a:cubicBezTo>
                    <a:pt x="2062" y="2560"/>
                    <a:pt x="2121" y="2595"/>
                    <a:pt x="2170" y="2595"/>
                  </a:cubicBezTo>
                  <a:cubicBezTo>
                    <a:pt x="2190" y="2595"/>
                    <a:pt x="2208" y="2589"/>
                    <a:pt x="2222" y="2574"/>
                  </a:cubicBezTo>
                  <a:cubicBezTo>
                    <a:pt x="2258" y="2543"/>
                    <a:pt x="2238" y="2476"/>
                    <a:pt x="2222" y="2413"/>
                  </a:cubicBezTo>
                  <a:cubicBezTo>
                    <a:pt x="2061" y="1954"/>
                    <a:pt x="1767" y="1546"/>
                    <a:pt x="1390" y="1251"/>
                  </a:cubicBezTo>
                  <a:lnTo>
                    <a:pt x="1241" y="1185"/>
                  </a:lnTo>
                  <a:cubicBezTo>
                    <a:pt x="1111" y="988"/>
                    <a:pt x="962" y="792"/>
                    <a:pt x="817" y="596"/>
                  </a:cubicBezTo>
                  <a:cubicBezTo>
                    <a:pt x="652" y="368"/>
                    <a:pt x="456" y="121"/>
                    <a:pt x="197" y="23"/>
                  </a:cubicBezTo>
                  <a:cubicBezTo>
                    <a:pt x="172" y="12"/>
                    <a:pt x="141" y="1"/>
                    <a:pt x="1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5"/>
            <p:cNvSpPr/>
            <p:nvPr/>
          </p:nvSpPr>
          <p:spPr>
            <a:xfrm>
              <a:off x="2268475" y="4092650"/>
              <a:ext cx="14350" cy="84950"/>
            </a:xfrm>
            <a:custGeom>
              <a:avLst/>
              <a:gdLst/>
              <a:ahLst/>
              <a:cxnLst/>
              <a:rect l="l" t="t" r="r" b="b"/>
              <a:pathLst>
                <a:path w="574" h="3398" extrusionOk="0">
                  <a:moveTo>
                    <a:pt x="352" y="1"/>
                  </a:moveTo>
                  <a:cubicBezTo>
                    <a:pt x="277" y="1"/>
                    <a:pt x="226" y="110"/>
                    <a:pt x="212" y="207"/>
                  </a:cubicBezTo>
                  <a:cubicBezTo>
                    <a:pt x="146" y="615"/>
                    <a:pt x="130" y="1043"/>
                    <a:pt x="181" y="1467"/>
                  </a:cubicBezTo>
                  <a:cubicBezTo>
                    <a:pt x="181" y="1549"/>
                    <a:pt x="197" y="1647"/>
                    <a:pt x="197" y="1746"/>
                  </a:cubicBezTo>
                  <a:cubicBezTo>
                    <a:pt x="197" y="1859"/>
                    <a:pt x="146" y="1989"/>
                    <a:pt x="114" y="2122"/>
                  </a:cubicBezTo>
                  <a:cubicBezTo>
                    <a:pt x="32" y="2479"/>
                    <a:pt x="0" y="2856"/>
                    <a:pt x="16" y="3233"/>
                  </a:cubicBezTo>
                  <a:cubicBezTo>
                    <a:pt x="16" y="3300"/>
                    <a:pt x="48" y="3398"/>
                    <a:pt x="114" y="3398"/>
                  </a:cubicBezTo>
                  <a:cubicBezTo>
                    <a:pt x="161" y="3398"/>
                    <a:pt x="212" y="3347"/>
                    <a:pt x="228" y="3300"/>
                  </a:cubicBezTo>
                  <a:cubicBezTo>
                    <a:pt x="424" y="2841"/>
                    <a:pt x="507" y="2334"/>
                    <a:pt x="456" y="1844"/>
                  </a:cubicBezTo>
                  <a:lnTo>
                    <a:pt x="393" y="1714"/>
                  </a:lnTo>
                  <a:cubicBezTo>
                    <a:pt x="424" y="1467"/>
                    <a:pt x="456" y="1204"/>
                    <a:pt x="491" y="961"/>
                  </a:cubicBezTo>
                  <a:cubicBezTo>
                    <a:pt x="538" y="682"/>
                    <a:pt x="574" y="372"/>
                    <a:pt x="475" y="109"/>
                  </a:cubicBezTo>
                  <a:cubicBezTo>
                    <a:pt x="456" y="62"/>
                    <a:pt x="424" y="26"/>
                    <a:pt x="393" y="11"/>
                  </a:cubicBezTo>
                  <a:cubicBezTo>
                    <a:pt x="379" y="4"/>
                    <a:pt x="365" y="1"/>
                    <a:pt x="3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5"/>
            <p:cNvSpPr/>
            <p:nvPr/>
          </p:nvSpPr>
          <p:spPr>
            <a:xfrm>
              <a:off x="2233250" y="4131075"/>
              <a:ext cx="82650" cy="11000"/>
            </a:xfrm>
            <a:custGeom>
              <a:avLst/>
              <a:gdLst/>
              <a:ahLst/>
              <a:cxnLst/>
              <a:rect l="l" t="t" r="r" b="b"/>
              <a:pathLst>
                <a:path w="3306" h="440" extrusionOk="0">
                  <a:moveTo>
                    <a:pt x="591" y="1"/>
                  </a:moveTo>
                  <a:cubicBezTo>
                    <a:pt x="450" y="1"/>
                    <a:pt x="308" y="9"/>
                    <a:pt x="165" y="28"/>
                  </a:cubicBezTo>
                  <a:cubicBezTo>
                    <a:pt x="99" y="28"/>
                    <a:pt x="0" y="59"/>
                    <a:pt x="0" y="126"/>
                  </a:cubicBezTo>
                  <a:cubicBezTo>
                    <a:pt x="0" y="193"/>
                    <a:pt x="67" y="224"/>
                    <a:pt x="118" y="240"/>
                  </a:cubicBezTo>
                  <a:cubicBezTo>
                    <a:pt x="432" y="369"/>
                    <a:pt x="772" y="440"/>
                    <a:pt x="1108" y="440"/>
                  </a:cubicBezTo>
                  <a:cubicBezTo>
                    <a:pt x="1242" y="440"/>
                    <a:pt x="1376" y="428"/>
                    <a:pt x="1508" y="405"/>
                  </a:cubicBezTo>
                  <a:lnTo>
                    <a:pt x="1637" y="322"/>
                  </a:lnTo>
                  <a:cubicBezTo>
                    <a:pt x="1884" y="354"/>
                    <a:pt x="2128" y="373"/>
                    <a:pt x="2355" y="389"/>
                  </a:cubicBezTo>
                  <a:cubicBezTo>
                    <a:pt x="2463" y="401"/>
                    <a:pt x="2575" y="411"/>
                    <a:pt x="2687" y="411"/>
                  </a:cubicBezTo>
                  <a:cubicBezTo>
                    <a:pt x="2864" y="411"/>
                    <a:pt x="3040" y="386"/>
                    <a:pt x="3191" y="307"/>
                  </a:cubicBezTo>
                  <a:cubicBezTo>
                    <a:pt x="3223" y="291"/>
                    <a:pt x="3274" y="275"/>
                    <a:pt x="3274" y="224"/>
                  </a:cubicBezTo>
                  <a:cubicBezTo>
                    <a:pt x="3305" y="126"/>
                    <a:pt x="3176" y="59"/>
                    <a:pt x="3078" y="59"/>
                  </a:cubicBezTo>
                  <a:cubicBezTo>
                    <a:pt x="2916" y="33"/>
                    <a:pt x="2751" y="21"/>
                    <a:pt x="2584" y="21"/>
                  </a:cubicBezTo>
                  <a:cubicBezTo>
                    <a:pt x="2347" y="21"/>
                    <a:pt x="2107" y="46"/>
                    <a:pt x="1865" y="95"/>
                  </a:cubicBezTo>
                  <a:cubicBezTo>
                    <a:pt x="1786" y="110"/>
                    <a:pt x="1688" y="126"/>
                    <a:pt x="1606" y="126"/>
                  </a:cubicBezTo>
                  <a:cubicBezTo>
                    <a:pt x="1472" y="126"/>
                    <a:pt x="1358" y="95"/>
                    <a:pt x="1245" y="59"/>
                  </a:cubicBezTo>
                  <a:cubicBezTo>
                    <a:pt x="1026" y="21"/>
                    <a:pt x="809" y="1"/>
                    <a:pt x="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5"/>
            <p:cNvSpPr/>
            <p:nvPr/>
          </p:nvSpPr>
          <p:spPr>
            <a:xfrm>
              <a:off x="2234925" y="4121525"/>
              <a:ext cx="77325" cy="32300"/>
            </a:xfrm>
            <a:custGeom>
              <a:avLst/>
              <a:gdLst/>
              <a:ahLst/>
              <a:cxnLst/>
              <a:rect l="l" t="t" r="r" b="b"/>
              <a:pathLst>
                <a:path w="3093" h="1292" extrusionOk="0">
                  <a:moveTo>
                    <a:pt x="2851" y="1"/>
                  </a:moveTo>
                  <a:cubicBezTo>
                    <a:pt x="2402" y="1"/>
                    <a:pt x="1956" y="130"/>
                    <a:pt x="1570" y="379"/>
                  </a:cubicBezTo>
                  <a:lnTo>
                    <a:pt x="1472" y="492"/>
                  </a:lnTo>
                  <a:cubicBezTo>
                    <a:pt x="1244" y="559"/>
                    <a:pt x="1013" y="622"/>
                    <a:pt x="785" y="704"/>
                  </a:cubicBezTo>
                  <a:cubicBezTo>
                    <a:pt x="522" y="771"/>
                    <a:pt x="247" y="869"/>
                    <a:pt x="51" y="1081"/>
                  </a:cubicBezTo>
                  <a:cubicBezTo>
                    <a:pt x="16" y="1113"/>
                    <a:pt x="0" y="1148"/>
                    <a:pt x="0" y="1195"/>
                  </a:cubicBezTo>
                  <a:cubicBezTo>
                    <a:pt x="0" y="1264"/>
                    <a:pt x="73" y="1292"/>
                    <a:pt x="151" y="1292"/>
                  </a:cubicBezTo>
                  <a:cubicBezTo>
                    <a:pt x="184" y="1292"/>
                    <a:pt x="218" y="1287"/>
                    <a:pt x="247" y="1277"/>
                  </a:cubicBezTo>
                  <a:cubicBezTo>
                    <a:pt x="620" y="1179"/>
                    <a:pt x="997" y="1014"/>
                    <a:pt x="1342" y="802"/>
                  </a:cubicBezTo>
                  <a:cubicBezTo>
                    <a:pt x="1425" y="755"/>
                    <a:pt x="1503" y="689"/>
                    <a:pt x="1586" y="657"/>
                  </a:cubicBezTo>
                  <a:cubicBezTo>
                    <a:pt x="1700" y="622"/>
                    <a:pt x="1817" y="606"/>
                    <a:pt x="1947" y="575"/>
                  </a:cubicBezTo>
                  <a:cubicBezTo>
                    <a:pt x="2288" y="524"/>
                    <a:pt x="2634" y="394"/>
                    <a:pt x="2944" y="229"/>
                  </a:cubicBezTo>
                  <a:cubicBezTo>
                    <a:pt x="3011" y="198"/>
                    <a:pt x="3093" y="131"/>
                    <a:pt x="3058" y="49"/>
                  </a:cubicBezTo>
                  <a:cubicBezTo>
                    <a:pt x="3042" y="2"/>
                    <a:pt x="2975" y="2"/>
                    <a:pt x="2928" y="2"/>
                  </a:cubicBezTo>
                  <a:cubicBezTo>
                    <a:pt x="2902" y="1"/>
                    <a:pt x="2877" y="1"/>
                    <a:pt x="28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5"/>
            <p:cNvSpPr/>
            <p:nvPr/>
          </p:nvSpPr>
          <p:spPr>
            <a:xfrm>
              <a:off x="2255825" y="4097025"/>
              <a:ext cx="36325" cy="77100"/>
            </a:xfrm>
            <a:custGeom>
              <a:avLst/>
              <a:gdLst/>
              <a:ahLst/>
              <a:cxnLst/>
              <a:rect l="l" t="t" r="r" b="b"/>
              <a:pathLst>
                <a:path w="1453" h="3084" extrusionOk="0">
                  <a:moveTo>
                    <a:pt x="98" y="1"/>
                  </a:moveTo>
                  <a:cubicBezTo>
                    <a:pt x="0" y="16"/>
                    <a:pt x="0" y="165"/>
                    <a:pt x="32" y="264"/>
                  </a:cubicBezTo>
                  <a:cubicBezTo>
                    <a:pt x="161" y="656"/>
                    <a:pt x="342" y="1029"/>
                    <a:pt x="569" y="1374"/>
                  </a:cubicBezTo>
                  <a:cubicBezTo>
                    <a:pt x="620" y="1441"/>
                    <a:pt x="687" y="1519"/>
                    <a:pt x="718" y="1602"/>
                  </a:cubicBezTo>
                  <a:cubicBezTo>
                    <a:pt x="766" y="1716"/>
                    <a:pt x="801" y="1833"/>
                    <a:pt x="817" y="1963"/>
                  </a:cubicBezTo>
                  <a:cubicBezTo>
                    <a:pt x="915" y="2324"/>
                    <a:pt x="1060" y="2650"/>
                    <a:pt x="1240" y="2976"/>
                  </a:cubicBezTo>
                  <a:cubicBezTo>
                    <a:pt x="1269" y="3030"/>
                    <a:pt x="1316" y="3084"/>
                    <a:pt x="1368" y="3084"/>
                  </a:cubicBezTo>
                  <a:cubicBezTo>
                    <a:pt x="1380" y="3084"/>
                    <a:pt x="1393" y="3081"/>
                    <a:pt x="1405" y="3074"/>
                  </a:cubicBezTo>
                  <a:cubicBezTo>
                    <a:pt x="1452" y="3058"/>
                    <a:pt x="1452" y="2976"/>
                    <a:pt x="1452" y="2929"/>
                  </a:cubicBezTo>
                  <a:cubicBezTo>
                    <a:pt x="1421" y="2438"/>
                    <a:pt x="1256" y="1963"/>
                    <a:pt x="997" y="1571"/>
                  </a:cubicBezTo>
                  <a:lnTo>
                    <a:pt x="864" y="1472"/>
                  </a:lnTo>
                  <a:cubicBezTo>
                    <a:pt x="785" y="1245"/>
                    <a:pt x="703" y="1013"/>
                    <a:pt x="620" y="786"/>
                  </a:cubicBezTo>
                  <a:cubicBezTo>
                    <a:pt x="522" y="507"/>
                    <a:pt x="424" y="228"/>
                    <a:pt x="212" y="48"/>
                  </a:cubicBezTo>
                  <a:cubicBezTo>
                    <a:pt x="177" y="16"/>
                    <a:pt x="130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5"/>
            <p:cNvSpPr/>
            <p:nvPr/>
          </p:nvSpPr>
          <p:spPr>
            <a:xfrm>
              <a:off x="2253375" y="4098300"/>
              <a:ext cx="41725" cy="74900"/>
            </a:xfrm>
            <a:custGeom>
              <a:avLst/>
              <a:gdLst/>
              <a:ahLst/>
              <a:cxnLst/>
              <a:rect l="l" t="t" r="r" b="b"/>
              <a:pathLst>
                <a:path w="1669" h="2996" extrusionOk="0">
                  <a:moveTo>
                    <a:pt x="1573" y="1"/>
                  </a:moveTo>
                  <a:cubicBezTo>
                    <a:pt x="1511" y="1"/>
                    <a:pt x="1435" y="70"/>
                    <a:pt x="1389" y="130"/>
                  </a:cubicBezTo>
                  <a:cubicBezTo>
                    <a:pt x="1158" y="472"/>
                    <a:pt x="997" y="848"/>
                    <a:pt x="864" y="1257"/>
                  </a:cubicBezTo>
                  <a:cubicBezTo>
                    <a:pt x="848" y="1339"/>
                    <a:pt x="816" y="1437"/>
                    <a:pt x="785" y="1520"/>
                  </a:cubicBezTo>
                  <a:cubicBezTo>
                    <a:pt x="734" y="1633"/>
                    <a:pt x="636" y="1716"/>
                    <a:pt x="569" y="1814"/>
                  </a:cubicBezTo>
                  <a:cubicBezTo>
                    <a:pt x="342" y="2108"/>
                    <a:pt x="177" y="2434"/>
                    <a:pt x="47" y="2779"/>
                  </a:cubicBezTo>
                  <a:cubicBezTo>
                    <a:pt x="16" y="2862"/>
                    <a:pt x="0" y="2960"/>
                    <a:pt x="63" y="2991"/>
                  </a:cubicBezTo>
                  <a:cubicBezTo>
                    <a:pt x="72" y="2994"/>
                    <a:pt x="81" y="2996"/>
                    <a:pt x="90" y="2996"/>
                  </a:cubicBezTo>
                  <a:cubicBezTo>
                    <a:pt x="131" y="2996"/>
                    <a:pt x="170" y="2969"/>
                    <a:pt x="212" y="2940"/>
                  </a:cubicBezTo>
                  <a:cubicBezTo>
                    <a:pt x="553" y="2615"/>
                    <a:pt x="832" y="2191"/>
                    <a:pt x="981" y="1716"/>
                  </a:cubicBezTo>
                  <a:lnTo>
                    <a:pt x="962" y="1567"/>
                  </a:lnTo>
                  <a:cubicBezTo>
                    <a:pt x="1095" y="1355"/>
                    <a:pt x="1225" y="1143"/>
                    <a:pt x="1354" y="946"/>
                  </a:cubicBezTo>
                  <a:cubicBezTo>
                    <a:pt x="1503" y="703"/>
                    <a:pt x="1649" y="440"/>
                    <a:pt x="1668" y="146"/>
                  </a:cubicBezTo>
                  <a:cubicBezTo>
                    <a:pt x="1668" y="95"/>
                    <a:pt x="1668" y="63"/>
                    <a:pt x="1633" y="32"/>
                  </a:cubicBezTo>
                  <a:cubicBezTo>
                    <a:pt x="1616" y="10"/>
                    <a:pt x="1595" y="1"/>
                    <a:pt x="15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5"/>
            <p:cNvSpPr/>
            <p:nvPr/>
          </p:nvSpPr>
          <p:spPr>
            <a:xfrm>
              <a:off x="2236575" y="4113950"/>
              <a:ext cx="74800" cy="39125"/>
            </a:xfrm>
            <a:custGeom>
              <a:avLst/>
              <a:gdLst/>
              <a:ahLst/>
              <a:cxnLst/>
              <a:rect l="l" t="t" r="r" b="b"/>
              <a:pathLst>
                <a:path w="2992" h="1565" extrusionOk="0">
                  <a:moveTo>
                    <a:pt x="110" y="0"/>
                  </a:moveTo>
                  <a:cubicBezTo>
                    <a:pt x="70" y="0"/>
                    <a:pt x="33" y="15"/>
                    <a:pt x="17" y="58"/>
                  </a:cubicBezTo>
                  <a:cubicBezTo>
                    <a:pt x="1" y="109"/>
                    <a:pt x="32" y="156"/>
                    <a:pt x="64" y="207"/>
                  </a:cubicBezTo>
                  <a:cubicBezTo>
                    <a:pt x="393" y="548"/>
                    <a:pt x="817" y="811"/>
                    <a:pt x="1276" y="925"/>
                  </a:cubicBezTo>
                  <a:lnTo>
                    <a:pt x="1422" y="925"/>
                  </a:lnTo>
                  <a:cubicBezTo>
                    <a:pt x="1634" y="1039"/>
                    <a:pt x="1830" y="1156"/>
                    <a:pt x="2046" y="1286"/>
                  </a:cubicBezTo>
                  <a:cubicBezTo>
                    <a:pt x="2289" y="1416"/>
                    <a:pt x="2536" y="1565"/>
                    <a:pt x="2811" y="1565"/>
                  </a:cubicBezTo>
                  <a:cubicBezTo>
                    <a:pt x="2862" y="1565"/>
                    <a:pt x="2894" y="1549"/>
                    <a:pt x="2929" y="1514"/>
                  </a:cubicBezTo>
                  <a:cubicBezTo>
                    <a:pt x="2992" y="1451"/>
                    <a:pt x="2909" y="1333"/>
                    <a:pt x="2831" y="1286"/>
                  </a:cubicBezTo>
                  <a:cubicBezTo>
                    <a:pt x="2485" y="1058"/>
                    <a:pt x="2109" y="894"/>
                    <a:pt x="1716" y="795"/>
                  </a:cubicBezTo>
                  <a:cubicBezTo>
                    <a:pt x="1634" y="780"/>
                    <a:pt x="1536" y="764"/>
                    <a:pt x="1457" y="713"/>
                  </a:cubicBezTo>
                  <a:cubicBezTo>
                    <a:pt x="1359" y="666"/>
                    <a:pt x="1261" y="583"/>
                    <a:pt x="1163" y="517"/>
                  </a:cubicBezTo>
                  <a:cubicBezTo>
                    <a:pt x="868" y="305"/>
                    <a:pt x="539" y="140"/>
                    <a:pt x="213" y="26"/>
                  </a:cubicBezTo>
                  <a:cubicBezTo>
                    <a:pt x="182" y="12"/>
                    <a:pt x="144" y="0"/>
                    <a:pt x="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5"/>
            <p:cNvSpPr/>
            <p:nvPr/>
          </p:nvSpPr>
          <p:spPr>
            <a:xfrm>
              <a:off x="2263575" y="4125425"/>
              <a:ext cx="20425" cy="18575"/>
            </a:xfrm>
            <a:custGeom>
              <a:avLst/>
              <a:gdLst/>
              <a:ahLst/>
              <a:cxnLst/>
              <a:rect l="l" t="t" r="r" b="b"/>
              <a:pathLst>
                <a:path w="817" h="743" extrusionOk="0">
                  <a:moveTo>
                    <a:pt x="408" y="1"/>
                  </a:moveTo>
                  <a:cubicBezTo>
                    <a:pt x="290" y="1"/>
                    <a:pt x="173" y="66"/>
                    <a:pt x="98" y="172"/>
                  </a:cubicBezTo>
                  <a:cubicBezTo>
                    <a:pt x="0" y="352"/>
                    <a:pt x="47" y="580"/>
                    <a:pt x="212" y="678"/>
                  </a:cubicBezTo>
                  <a:cubicBezTo>
                    <a:pt x="273" y="722"/>
                    <a:pt x="341" y="742"/>
                    <a:pt x="408" y="742"/>
                  </a:cubicBezTo>
                  <a:cubicBezTo>
                    <a:pt x="521" y="742"/>
                    <a:pt x="631" y="683"/>
                    <a:pt x="703" y="580"/>
                  </a:cubicBezTo>
                  <a:cubicBezTo>
                    <a:pt x="817" y="403"/>
                    <a:pt x="770" y="172"/>
                    <a:pt x="589" y="58"/>
                  </a:cubicBezTo>
                  <a:cubicBezTo>
                    <a:pt x="532" y="19"/>
                    <a:pt x="470" y="1"/>
                    <a:pt x="4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5"/>
            <p:cNvSpPr/>
            <p:nvPr/>
          </p:nvSpPr>
          <p:spPr>
            <a:xfrm>
              <a:off x="2288875" y="4177975"/>
              <a:ext cx="34775" cy="32300"/>
            </a:xfrm>
            <a:custGeom>
              <a:avLst/>
              <a:gdLst/>
              <a:ahLst/>
              <a:cxnLst/>
              <a:rect l="l" t="t" r="r" b="b"/>
              <a:pathLst>
                <a:path w="1391" h="1292" extrusionOk="0">
                  <a:moveTo>
                    <a:pt x="1390" y="1"/>
                  </a:moveTo>
                  <a:lnTo>
                    <a:pt x="1390" y="1"/>
                  </a:lnTo>
                  <a:cubicBezTo>
                    <a:pt x="868" y="32"/>
                    <a:pt x="229" y="605"/>
                    <a:pt x="1" y="1261"/>
                  </a:cubicBezTo>
                  <a:lnTo>
                    <a:pt x="32" y="1292"/>
                  </a:lnTo>
                  <a:cubicBezTo>
                    <a:pt x="543" y="1049"/>
                    <a:pt x="1049" y="574"/>
                    <a:pt x="139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5"/>
            <p:cNvSpPr/>
            <p:nvPr/>
          </p:nvSpPr>
          <p:spPr>
            <a:xfrm>
              <a:off x="2494300" y="4323075"/>
              <a:ext cx="8800" cy="124875"/>
            </a:xfrm>
            <a:custGeom>
              <a:avLst/>
              <a:gdLst/>
              <a:ahLst/>
              <a:cxnLst/>
              <a:rect l="l" t="t" r="r" b="b"/>
              <a:pathLst>
                <a:path w="352" h="4995" extrusionOk="0">
                  <a:moveTo>
                    <a:pt x="43" y="0"/>
                  </a:moveTo>
                  <a:cubicBezTo>
                    <a:pt x="21" y="0"/>
                    <a:pt x="1" y="14"/>
                    <a:pt x="11" y="33"/>
                  </a:cubicBezTo>
                  <a:cubicBezTo>
                    <a:pt x="238" y="1670"/>
                    <a:pt x="289" y="3322"/>
                    <a:pt x="156" y="4959"/>
                  </a:cubicBezTo>
                  <a:cubicBezTo>
                    <a:pt x="156" y="4982"/>
                    <a:pt x="172" y="4994"/>
                    <a:pt x="189" y="4994"/>
                  </a:cubicBezTo>
                  <a:cubicBezTo>
                    <a:pt x="206" y="4994"/>
                    <a:pt x="222" y="4982"/>
                    <a:pt x="222" y="4959"/>
                  </a:cubicBezTo>
                  <a:cubicBezTo>
                    <a:pt x="352" y="3322"/>
                    <a:pt x="305" y="1654"/>
                    <a:pt x="77" y="17"/>
                  </a:cubicBezTo>
                  <a:cubicBezTo>
                    <a:pt x="70" y="5"/>
                    <a:pt x="56" y="0"/>
                    <a:pt x="4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5"/>
            <p:cNvSpPr/>
            <p:nvPr/>
          </p:nvSpPr>
          <p:spPr>
            <a:xfrm>
              <a:off x="2479050" y="4305375"/>
              <a:ext cx="35925" cy="39925"/>
            </a:xfrm>
            <a:custGeom>
              <a:avLst/>
              <a:gdLst/>
              <a:ahLst/>
              <a:cxnLst/>
              <a:rect l="l" t="t" r="r" b="b"/>
              <a:pathLst>
                <a:path w="1437" h="1597" extrusionOk="0">
                  <a:moveTo>
                    <a:pt x="1369" y="1"/>
                  </a:moveTo>
                  <a:cubicBezTo>
                    <a:pt x="1347" y="1"/>
                    <a:pt x="1318" y="12"/>
                    <a:pt x="1307" y="23"/>
                  </a:cubicBezTo>
                  <a:cubicBezTo>
                    <a:pt x="1044" y="152"/>
                    <a:pt x="817" y="384"/>
                    <a:pt x="652" y="643"/>
                  </a:cubicBezTo>
                  <a:lnTo>
                    <a:pt x="636" y="725"/>
                  </a:lnTo>
                  <a:cubicBezTo>
                    <a:pt x="538" y="839"/>
                    <a:pt x="424" y="957"/>
                    <a:pt x="310" y="1055"/>
                  </a:cubicBezTo>
                  <a:cubicBezTo>
                    <a:pt x="197" y="1184"/>
                    <a:pt x="63" y="1314"/>
                    <a:pt x="16" y="1495"/>
                  </a:cubicBezTo>
                  <a:cubicBezTo>
                    <a:pt x="0" y="1510"/>
                    <a:pt x="0" y="1546"/>
                    <a:pt x="16" y="1561"/>
                  </a:cubicBezTo>
                  <a:cubicBezTo>
                    <a:pt x="29" y="1586"/>
                    <a:pt x="49" y="1596"/>
                    <a:pt x="73" y="1596"/>
                  </a:cubicBezTo>
                  <a:cubicBezTo>
                    <a:pt x="108" y="1596"/>
                    <a:pt x="149" y="1574"/>
                    <a:pt x="177" y="1546"/>
                  </a:cubicBezTo>
                  <a:cubicBezTo>
                    <a:pt x="358" y="1365"/>
                    <a:pt x="522" y="1169"/>
                    <a:pt x="652" y="937"/>
                  </a:cubicBezTo>
                  <a:cubicBezTo>
                    <a:pt x="687" y="890"/>
                    <a:pt x="703" y="839"/>
                    <a:pt x="750" y="792"/>
                  </a:cubicBezTo>
                  <a:cubicBezTo>
                    <a:pt x="801" y="741"/>
                    <a:pt x="864" y="694"/>
                    <a:pt x="915" y="643"/>
                  </a:cubicBezTo>
                  <a:cubicBezTo>
                    <a:pt x="1095" y="498"/>
                    <a:pt x="1241" y="333"/>
                    <a:pt x="1374" y="137"/>
                  </a:cubicBezTo>
                  <a:cubicBezTo>
                    <a:pt x="1405" y="105"/>
                    <a:pt x="1437" y="38"/>
                    <a:pt x="1390" y="7"/>
                  </a:cubicBezTo>
                  <a:cubicBezTo>
                    <a:pt x="1385" y="2"/>
                    <a:pt x="1378" y="1"/>
                    <a:pt x="1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5"/>
            <p:cNvSpPr/>
            <p:nvPr/>
          </p:nvSpPr>
          <p:spPr>
            <a:xfrm>
              <a:off x="2477375" y="4305550"/>
              <a:ext cx="38875" cy="36850"/>
            </a:xfrm>
            <a:custGeom>
              <a:avLst/>
              <a:gdLst/>
              <a:ahLst/>
              <a:cxnLst/>
              <a:rect l="l" t="t" r="r" b="b"/>
              <a:pathLst>
                <a:path w="1555" h="1474" extrusionOk="0">
                  <a:moveTo>
                    <a:pt x="48" y="0"/>
                  </a:moveTo>
                  <a:cubicBezTo>
                    <a:pt x="1" y="31"/>
                    <a:pt x="32" y="130"/>
                    <a:pt x="67" y="181"/>
                  </a:cubicBezTo>
                  <a:cubicBezTo>
                    <a:pt x="228" y="377"/>
                    <a:pt x="425" y="538"/>
                    <a:pt x="656" y="671"/>
                  </a:cubicBezTo>
                  <a:cubicBezTo>
                    <a:pt x="688" y="703"/>
                    <a:pt x="754" y="734"/>
                    <a:pt x="786" y="769"/>
                  </a:cubicBezTo>
                  <a:cubicBezTo>
                    <a:pt x="852" y="816"/>
                    <a:pt x="884" y="899"/>
                    <a:pt x="931" y="950"/>
                  </a:cubicBezTo>
                  <a:cubicBezTo>
                    <a:pt x="1064" y="1146"/>
                    <a:pt x="1245" y="1291"/>
                    <a:pt x="1421" y="1440"/>
                  </a:cubicBezTo>
                  <a:cubicBezTo>
                    <a:pt x="1443" y="1460"/>
                    <a:pt x="1470" y="1473"/>
                    <a:pt x="1495" y="1473"/>
                  </a:cubicBezTo>
                  <a:cubicBezTo>
                    <a:pt x="1511" y="1473"/>
                    <a:pt x="1526" y="1468"/>
                    <a:pt x="1539" y="1456"/>
                  </a:cubicBezTo>
                  <a:cubicBezTo>
                    <a:pt x="1555" y="1421"/>
                    <a:pt x="1539" y="1389"/>
                    <a:pt x="1539" y="1358"/>
                  </a:cubicBezTo>
                  <a:cubicBezTo>
                    <a:pt x="1390" y="1079"/>
                    <a:pt x="1194" y="852"/>
                    <a:pt x="931" y="687"/>
                  </a:cubicBezTo>
                  <a:lnTo>
                    <a:pt x="852" y="655"/>
                  </a:lnTo>
                  <a:cubicBezTo>
                    <a:pt x="735" y="557"/>
                    <a:pt x="636" y="440"/>
                    <a:pt x="538" y="326"/>
                  </a:cubicBezTo>
                  <a:cubicBezTo>
                    <a:pt x="425" y="196"/>
                    <a:pt x="295" y="47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5"/>
            <p:cNvSpPr/>
            <p:nvPr/>
          </p:nvSpPr>
          <p:spPr>
            <a:xfrm>
              <a:off x="2493775" y="4297600"/>
              <a:ext cx="8550" cy="52900"/>
            </a:xfrm>
            <a:custGeom>
              <a:avLst/>
              <a:gdLst/>
              <a:ahLst/>
              <a:cxnLst/>
              <a:rect l="l" t="t" r="r" b="b"/>
              <a:pathLst>
                <a:path w="342" h="2116" extrusionOk="0">
                  <a:moveTo>
                    <a:pt x="87" y="0"/>
                  </a:moveTo>
                  <a:cubicBezTo>
                    <a:pt x="39" y="0"/>
                    <a:pt x="16" y="80"/>
                    <a:pt x="16" y="137"/>
                  </a:cubicBezTo>
                  <a:cubicBezTo>
                    <a:pt x="0" y="400"/>
                    <a:pt x="16" y="659"/>
                    <a:pt x="79" y="907"/>
                  </a:cubicBezTo>
                  <a:cubicBezTo>
                    <a:pt x="79" y="973"/>
                    <a:pt x="98" y="1021"/>
                    <a:pt x="114" y="1087"/>
                  </a:cubicBezTo>
                  <a:cubicBezTo>
                    <a:pt x="114" y="1170"/>
                    <a:pt x="98" y="1233"/>
                    <a:pt x="79" y="1315"/>
                  </a:cubicBezTo>
                  <a:cubicBezTo>
                    <a:pt x="47" y="1543"/>
                    <a:pt x="63" y="1790"/>
                    <a:pt x="98" y="2017"/>
                  </a:cubicBezTo>
                  <a:cubicBezTo>
                    <a:pt x="98" y="2069"/>
                    <a:pt x="114" y="2116"/>
                    <a:pt x="161" y="2116"/>
                  </a:cubicBezTo>
                  <a:cubicBezTo>
                    <a:pt x="196" y="2116"/>
                    <a:pt x="212" y="2069"/>
                    <a:pt x="228" y="2033"/>
                  </a:cubicBezTo>
                  <a:cubicBezTo>
                    <a:pt x="326" y="1758"/>
                    <a:pt x="342" y="1429"/>
                    <a:pt x="275" y="1134"/>
                  </a:cubicBezTo>
                  <a:lnTo>
                    <a:pt x="228" y="1052"/>
                  </a:lnTo>
                  <a:cubicBezTo>
                    <a:pt x="228" y="891"/>
                    <a:pt x="228" y="742"/>
                    <a:pt x="243" y="581"/>
                  </a:cubicBezTo>
                  <a:cubicBezTo>
                    <a:pt x="243" y="400"/>
                    <a:pt x="243" y="220"/>
                    <a:pt x="161" y="55"/>
                  </a:cubicBezTo>
                  <a:cubicBezTo>
                    <a:pt x="145" y="24"/>
                    <a:pt x="130" y="8"/>
                    <a:pt x="114" y="8"/>
                  </a:cubicBezTo>
                  <a:cubicBezTo>
                    <a:pt x="104" y="3"/>
                    <a:pt x="95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5"/>
            <p:cNvSpPr/>
            <p:nvPr/>
          </p:nvSpPr>
          <p:spPr>
            <a:xfrm>
              <a:off x="2471200" y="4319875"/>
              <a:ext cx="51525" cy="9650"/>
            </a:xfrm>
            <a:custGeom>
              <a:avLst/>
              <a:gdLst/>
              <a:ahLst/>
              <a:cxnLst/>
              <a:rect l="l" t="t" r="r" b="b"/>
              <a:pathLst>
                <a:path w="2061" h="386" extrusionOk="0">
                  <a:moveTo>
                    <a:pt x="1916" y="0"/>
                  </a:moveTo>
                  <a:cubicBezTo>
                    <a:pt x="1653" y="0"/>
                    <a:pt x="1409" y="31"/>
                    <a:pt x="1162" y="98"/>
                  </a:cubicBezTo>
                  <a:cubicBezTo>
                    <a:pt x="1115" y="114"/>
                    <a:pt x="1064" y="130"/>
                    <a:pt x="1001" y="145"/>
                  </a:cubicBezTo>
                  <a:cubicBezTo>
                    <a:pt x="935" y="145"/>
                    <a:pt x="852" y="145"/>
                    <a:pt x="770" y="130"/>
                  </a:cubicBezTo>
                  <a:cubicBezTo>
                    <a:pt x="717" y="126"/>
                    <a:pt x="664" y="124"/>
                    <a:pt x="610" y="124"/>
                  </a:cubicBezTo>
                  <a:cubicBezTo>
                    <a:pt x="445" y="124"/>
                    <a:pt x="273" y="142"/>
                    <a:pt x="98" y="181"/>
                  </a:cubicBezTo>
                  <a:cubicBezTo>
                    <a:pt x="67" y="181"/>
                    <a:pt x="0" y="212"/>
                    <a:pt x="20" y="259"/>
                  </a:cubicBezTo>
                  <a:cubicBezTo>
                    <a:pt x="20" y="294"/>
                    <a:pt x="51" y="310"/>
                    <a:pt x="83" y="310"/>
                  </a:cubicBezTo>
                  <a:cubicBezTo>
                    <a:pt x="236" y="361"/>
                    <a:pt x="390" y="386"/>
                    <a:pt x="544" y="386"/>
                  </a:cubicBezTo>
                  <a:cubicBezTo>
                    <a:pt x="684" y="386"/>
                    <a:pt x="825" y="365"/>
                    <a:pt x="966" y="326"/>
                  </a:cubicBezTo>
                  <a:lnTo>
                    <a:pt x="1048" y="259"/>
                  </a:lnTo>
                  <a:lnTo>
                    <a:pt x="1492" y="259"/>
                  </a:lnTo>
                  <a:cubicBezTo>
                    <a:pt x="1668" y="259"/>
                    <a:pt x="1849" y="243"/>
                    <a:pt x="1998" y="161"/>
                  </a:cubicBezTo>
                  <a:cubicBezTo>
                    <a:pt x="2014" y="145"/>
                    <a:pt x="2045" y="130"/>
                    <a:pt x="2045" y="98"/>
                  </a:cubicBezTo>
                  <a:cubicBezTo>
                    <a:pt x="2061" y="31"/>
                    <a:pt x="1982" y="0"/>
                    <a:pt x="19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5"/>
            <p:cNvSpPr/>
            <p:nvPr/>
          </p:nvSpPr>
          <p:spPr>
            <a:xfrm>
              <a:off x="2473650" y="4313300"/>
              <a:ext cx="45850" cy="24675"/>
            </a:xfrm>
            <a:custGeom>
              <a:avLst/>
              <a:gdLst/>
              <a:ahLst/>
              <a:cxnLst/>
              <a:rect l="l" t="t" r="r" b="b"/>
              <a:pathLst>
                <a:path w="1834" h="987" extrusionOk="0">
                  <a:moveTo>
                    <a:pt x="1720" y="0"/>
                  </a:moveTo>
                  <a:cubicBezTo>
                    <a:pt x="1441" y="31"/>
                    <a:pt x="1147" y="149"/>
                    <a:pt x="919" y="326"/>
                  </a:cubicBezTo>
                  <a:lnTo>
                    <a:pt x="868" y="408"/>
                  </a:lnTo>
                  <a:cubicBezTo>
                    <a:pt x="723" y="459"/>
                    <a:pt x="589" y="522"/>
                    <a:pt x="460" y="573"/>
                  </a:cubicBezTo>
                  <a:cubicBezTo>
                    <a:pt x="295" y="640"/>
                    <a:pt x="134" y="718"/>
                    <a:pt x="20" y="852"/>
                  </a:cubicBezTo>
                  <a:cubicBezTo>
                    <a:pt x="0" y="883"/>
                    <a:pt x="0" y="899"/>
                    <a:pt x="0" y="934"/>
                  </a:cubicBezTo>
                  <a:cubicBezTo>
                    <a:pt x="0" y="971"/>
                    <a:pt x="34" y="986"/>
                    <a:pt x="72" y="986"/>
                  </a:cubicBezTo>
                  <a:cubicBezTo>
                    <a:pt x="99" y="986"/>
                    <a:pt x="129" y="979"/>
                    <a:pt x="150" y="966"/>
                  </a:cubicBezTo>
                  <a:cubicBezTo>
                    <a:pt x="393" y="883"/>
                    <a:pt x="609" y="754"/>
                    <a:pt x="805" y="605"/>
                  </a:cubicBezTo>
                  <a:cubicBezTo>
                    <a:pt x="852" y="557"/>
                    <a:pt x="903" y="522"/>
                    <a:pt x="950" y="506"/>
                  </a:cubicBezTo>
                  <a:cubicBezTo>
                    <a:pt x="1017" y="459"/>
                    <a:pt x="1080" y="444"/>
                    <a:pt x="1162" y="424"/>
                  </a:cubicBezTo>
                  <a:cubicBezTo>
                    <a:pt x="1374" y="361"/>
                    <a:pt x="1570" y="263"/>
                    <a:pt x="1751" y="130"/>
                  </a:cubicBezTo>
                  <a:cubicBezTo>
                    <a:pt x="1802" y="114"/>
                    <a:pt x="1833" y="67"/>
                    <a:pt x="1818" y="31"/>
                  </a:cubicBezTo>
                  <a:cubicBezTo>
                    <a:pt x="1802" y="0"/>
                    <a:pt x="1751" y="0"/>
                    <a:pt x="17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5"/>
            <p:cNvSpPr/>
            <p:nvPr/>
          </p:nvSpPr>
          <p:spPr>
            <a:xfrm>
              <a:off x="2483075" y="4301425"/>
              <a:ext cx="27400" cy="45700"/>
            </a:xfrm>
            <a:custGeom>
              <a:avLst/>
              <a:gdLst/>
              <a:ahLst/>
              <a:cxnLst/>
              <a:rect l="l" t="t" r="r" b="b"/>
              <a:pathLst>
                <a:path w="1096" h="1828" extrusionOk="0">
                  <a:moveTo>
                    <a:pt x="51" y="0"/>
                  </a:moveTo>
                  <a:cubicBezTo>
                    <a:pt x="0" y="16"/>
                    <a:pt x="0" y="114"/>
                    <a:pt x="36" y="165"/>
                  </a:cubicBezTo>
                  <a:cubicBezTo>
                    <a:pt x="134" y="408"/>
                    <a:pt x="279" y="624"/>
                    <a:pt x="444" y="820"/>
                  </a:cubicBezTo>
                  <a:cubicBezTo>
                    <a:pt x="475" y="852"/>
                    <a:pt x="507" y="899"/>
                    <a:pt x="542" y="950"/>
                  </a:cubicBezTo>
                  <a:cubicBezTo>
                    <a:pt x="589" y="1017"/>
                    <a:pt x="605" y="1095"/>
                    <a:pt x="640" y="1162"/>
                  </a:cubicBezTo>
                  <a:cubicBezTo>
                    <a:pt x="703" y="1374"/>
                    <a:pt x="821" y="1586"/>
                    <a:pt x="966" y="1766"/>
                  </a:cubicBezTo>
                  <a:cubicBezTo>
                    <a:pt x="978" y="1794"/>
                    <a:pt x="1011" y="1828"/>
                    <a:pt x="1040" y="1828"/>
                  </a:cubicBezTo>
                  <a:cubicBezTo>
                    <a:pt x="1048" y="1828"/>
                    <a:pt x="1057" y="1825"/>
                    <a:pt x="1064" y="1817"/>
                  </a:cubicBezTo>
                  <a:cubicBezTo>
                    <a:pt x="1095" y="1802"/>
                    <a:pt x="1095" y="1751"/>
                    <a:pt x="1095" y="1719"/>
                  </a:cubicBezTo>
                  <a:cubicBezTo>
                    <a:pt x="1033" y="1425"/>
                    <a:pt x="899" y="1146"/>
                    <a:pt x="722" y="919"/>
                  </a:cubicBezTo>
                  <a:lnTo>
                    <a:pt x="640" y="868"/>
                  </a:lnTo>
                  <a:cubicBezTo>
                    <a:pt x="573" y="722"/>
                    <a:pt x="507" y="589"/>
                    <a:pt x="428" y="459"/>
                  </a:cubicBezTo>
                  <a:cubicBezTo>
                    <a:pt x="361" y="295"/>
                    <a:pt x="279" y="114"/>
                    <a:pt x="134" y="35"/>
                  </a:cubicBezTo>
                  <a:cubicBezTo>
                    <a:pt x="98" y="16"/>
                    <a:pt x="83" y="0"/>
                    <a:pt x="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5"/>
            <p:cNvSpPr/>
            <p:nvPr/>
          </p:nvSpPr>
          <p:spPr>
            <a:xfrm>
              <a:off x="2486400" y="4300000"/>
              <a:ext cx="21625" cy="48575"/>
            </a:xfrm>
            <a:custGeom>
              <a:avLst/>
              <a:gdLst/>
              <a:ahLst/>
              <a:cxnLst/>
              <a:rect l="l" t="t" r="r" b="b"/>
              <a:pathLst>
                <a:path w="865" h="1943" extrusionOk="0">
                  <a:moveTo>
                    <a:pt x="786" y="0"/>
                  </a:moveTo>
                  <a:cubicBezTo>
                    <a:pt x="743" y="0"/>
                    <a:pt x="696" y="51"/>
                    <a:pt x="668" y="92"/>
                  </a:cubicBezTo>
                  <a:cubicBezTo>
                    <a:pt x="554" y="320"/>
                    <a:pt x="472" y="563"/>
                    <a:pt x="425" y="826"/>
                  </a:cubicBezTo>
                  <a:cubicBezTo>
                    <a:pt x="425" y="877"/>
                    <a:pt x="409" y="940"/>
                    <a:pt x="393" y="991"/>
                  </a:cubicBezTo>
                  <a:cubicBezTo>
                    <a:pt x="358" y="1054"/>
                    <a:pt x="311" y="1121"/>
                    <a:pt x="275" y="1188"/>
                  </a:cubicBezTo>
                  <a:cubicBezTo>
                    <a:pt x="162" y="1384"/>
                    <a:pt x="79" y="1596"/>
                    <a:pt x="16" y="1823"/>
                  </a:cubicBezTo>
                  <a:cubicBezTo>
                    <a:pt x="1" y="1874"/>
                    <a:pt x="1" y="1921"/>
                    <a:pt x="48" y="1937"/>
                  </a:cubicBezTo>
                  <a:cubicBezTo>
                    <a:pt x="54" y="1941"/>
                    <a:pt x="60" y="1943"/>
                    <a:pt x="66" y="1943"/>
                  </a:cubicBezTo>
                  <a:cubicBezTo>
                    <a:pt x="88" y="1943"/>
                    <a:pt x="105" y="1918"/>
                    <a:pt x="130" y="1906"/>
                  </a:cubicBezTo>
                  <a:cubicBezTo>
                    <a:pt x="327" y="1678"/>
                    <a:pt x="456" y="1399"/>
                    <a:pt x="523" y="1105"/>
                  </a:cubicBezTo>
                  <a:lnTo>
                    <a:pt x="507" y="1007"/>
                  </a:lnTo>
                  <a:cubicBezTo>
                    <a:pt x="570" y="877"/>
                    <a:pt x="637" y="728"/>
                    <a:pt x="703" y="599"/>
                  </a:cubicBezTo>
                  <a:cubicBezTo>
                    <a:pt x="786" y="434"/>
                    <a:pt x="864" y="269"/>
                    <a:pt x="849" y="92"/>
                  </a:cubicBezTo>
                  <a:cubicBezTo>
                    <a:pt x="833" y="57"/>
                    <a:pt x="833" y="26"/>
                    <a:pt x="817" y="10"/>
                  </a:cubicBezTo>
                  <a:cubicBezTo>
                    <a:pt x="807" y="3"/>
                    <a:pt x="79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5"/>
            <p:cNvSpPr/>
            <p:nvPr/>
          </p:nvSpPr>
          <p:spPr>
            <a:xfrm>
              <a:off x="2472475" y="4313050"/>
              <a:ext cx="48300" cy="19950"/>
            </a:xfrm>
            <a:custGeom>
              <a:avLst/>
              <a:gdLst/>
              <a:ahLst/>
              <a:cxnLst/>
              <a:rect l="l" t="t" r="r" b="b"/>
              <a:pathLst>
                <a:path w="1932" h="798" extrusionOk="0">
                  <a:moveTo>
                    <a:pt x="70" y="1"/>
                  </a:moveTo>
                  <a:cubicBezTo>
                    <a:pt x="41" y="1"/>
                    <a:pt x="10" y="12"/>
                    <a:pt x="0" y="41"/>
                  </a:cubicBezTo>
                  <a:cubicBezTo>
                    <a:pt x="0" y="77"/>
                    <a:pt x="16" y="108"/>
                    <a:pt x="47" y="124"/>
                  </a:cubicBezTo>
                  <a:cubicBezTo>
                    <a:pt x="279" y="320"/>
                    <a:pt x="538" y="454"/>
                    <a:pt x="832" y="501"/>
                  </a:cubicBezTo>
                  <a:lnTo>
                    <a:pt x="931" y="485"/>
                  </a:lnTo>
                  <a:cubicBezTo>
                    <a:pt x="1064" y="552"/>
                    <a:pt x="1194" y="615"/>
                    <a:pt x="1343" y="666"/>
                  </a:cubicBezTo>
                  <a:cubicBezTo>
                    <a:pt x="1473" y="739"/>
                    <a:pt x="1631" y="797"/>
                    <a:pt x="1781" y="797"/>
                  </a:cubicBezTo>
                  <a:cubicBezTo>
                    <a:pt x="1799" y="797"/>
                    <a:pt x="1816" y="797"/>
                    <a:pt x="1833" y="795"/>
                  </a:cubicBezTo>
                  <a:cubicBezTo>
                    <a:pt x="1865" y="795"/>
                    <a:pt x="1880" y="779"/>
                    <a:pt x="1896" y="764"/>
                  </a:cubicBezTo>
                  <a:cubicBezTo>
                    <a:pt x="1931" y="713"/>
                    <a:pt x="1865" y="650"/>
                    <a:pt x="1814" y="615"/>
                  </a:cubicBezTo>
                  <a:cubicBezTo>
                    <a:pt x="1586" y="501"/>
                    <a:pt x="1358" y="434"/>
                    <a:pt x="1095" y="387"/>
                  </a:cubicBezTo>
                  <a:cubicBezTo>
                    <a:pt x="1048" y="387"/>
                    <a:pt x="997" y="387"/>
                    <a:pt x="931" y="355"/>
                  </a:cubicBezTo>
                  <a:cubicBezTo>
                    <a:pt x="868" y="336"/>
                    <a:pt x="801" y="289"/>
                    <a:pt x="734" y="257"/>
                  </a:cubicBezTo>
                  <a:cubicBezTo>
                    <a:pt x="538" y="140"/>
                    <a:pt x="326" y="61"/>
                    <a:pt x="114" y="10"/>
                  </a:cubicBezTo>
                  <a:cubicBezTo>
                    <a:pt x="103" y="4"/>
                    <a:pt x="87" y="1"/>
                    <a:pt x="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5"/>
            <p:cNvSpPr/>
            <p:nvPr/>
          </p:nvSpPr>
          <p:spPr>
            <a:xfrm>
              <a:off x="2496600" y="4318200"/>
              <a:ext cx="825" cy="1300"/>
            </a:xfrm>
            <a:custGeom>
              <a:avLst/>
              <a:gdLst/>
              <a:ahLst/>
              <a:cxnLst/>
              <a:rect l="l" t="t" r="r" b="b"/>
              <a:pathLst>
                <a:path w="33" h="52" extrusionOk="0">
                  <a:moveTo>
                    <a:pt x="1" y="0"/>
                  </a:moveTo>
                  <a:cubicBezTo>
                    <a:pt x="1" y="16"/>
                    <a:pt x="17" y="32"/>
                    <a:pt x="32" y="51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5"/>
            <p:cNvSpPr/>
            <p:nvPr/>
          </p:nvSpPr>
          <p:spPr>
            <a:xfrm>
              <a:off x="2492100" y="4319875"/>
              <a:ext cx="1200" cy="800"/>
            </a:xfrm>
            <a:custGeom>
              <a:avLst/>
              <a:gdLst/>
              <a:ahLst/>
              <a:cxnLst/>
              <a:rect l="l" t="t" r="r" b="b"/>
              <a:pathLst>
                <a:path w="48" h="32" extrusionOk="0">
                  <a:moveTo>
                    <a:pt x="16" y="0"/>
                  </a:moveTo>
                  <a:cubicBezTo>
                    <a:pt x="16" y="0"/>
                    <a:pt x="0" y="0"/>
                    <a:pt x="0" y="16"/>
                  </a:cubicBezTo>
                  <a:cubicBezTo>
                    <a:pt x="16" y="16"/>
                    <a:pt x="32" y="31"/>
                    <a:pt x="47" y="31"/>
                  </a:cubicBezTo>
                  <a:cubicBezTo>
                    <a:pt x="32" y="16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5"/>
            <p:cNvSpPr/>
            <p:nvPr/>
          </p:nvSpPr>
          <p:spPr>
            <a:xfrm>
              <a:off x="2492500" y="4318200"/>
              <a:ext cx="4925" cy="4150"/>
            </a:xfrm>
            <a:custGeom>
              <a:avLst/>
              <a:gdLst/>
              <a:ahLst/>
              <a:cxnLst/>
              <a:rect l="l" t="t" r="r" b="b"/>
              <a:pathLst>
                <a:path w="197" h="166" extrusionOk="0">
                  <a:moveTo>
                    <a:pt x="165" y="0"/>
                  </a:moveTo>
                  <a:cubicBezTo>
                    <a:pt x="98" y="0"/>
                    <a:pt x="31" y="16"/>
                    <a:pt x="0" y="67"/>
                  </a:cubicBezTo>
                  <a:cubicBezTo>
                    <a:pt x="0" y="83"/>
                    <a:pt x="16" y="83"/>
                    <a:pt x="31" y="98"/>
                  </a:cubicBezTo>
                  <a:cubicBezTo>
                    <a:pt x="67" y="114"/>
                    <a:pt x="98" y="149"/>
                    <a:pt x="130" y="149"/>
                  </a:cubicBezTo>
                  <a:cubicBezTo>
                    <a:pt x="149" y="165"/>
                    <a:pt x="165" y="165"/>
                    <a:pt x="165" y="165"/>
                  </a:cubicBezTo>
                  <a:cubicBezTo>
                    <a:pt x="181" y="149"/>
                    <a:pt x="181" y="114"/>
                    <a:pt x="181" y="98"/>
                  </a:cubicBezTo>
                  <a:cubicBezTo>
                    <a:pt x="181" y="83"/>
                    <a:pt x="181" y="67"/>
                    <a:pt x="196" y="51"/>
                  </a:cubicBezTo>
                  <a:cubicBezTo>
                    <a:pt x="181" y="32"/>
                    <a:pt x="165" y="16"/>
                    <a:pt x="16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5"/>
            <p:cNvSpPr/>
            <p:nvPr/>
          </p:nvSpPr>
          <p:spPr>
            <a:xfrm>
              <a:off x="2500250" y="4320650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5" y="0"/>
                  </a:moveTo>
                  <a:cubicBezTo>
                    <a:pt x="16" y="32"/>
                    <a:pt x="16" y="67"/>
                    <a:pt x="0" y="99"/>
                  </a:cubicBezTo>
                  <a:lnTo>
                    <a:pt x="67" y="99"/>
                  </a:lnTo>
                  <a:cubicBezTo>
                    <a:pt x="67" y="67"/>
                    <a:pt x="51" y="32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5"/>
            <p:cNvSpPr/>
            <p:nvPr/>
          </p:nvSpPr>
          <p:spPr>
            <a:xfrm>
              <a:off x="2493275" y="4328000"/>
              <a:ext cx="900" cy="825"/>
            </a:xfrm>
            <a:custGeom>
              <a:avLst/>
              <a:gdLst/>
              <a:ahLst/>
              <a:cxnLst/>
              <a:rect l="l" t="t" r="r" b="b"/>
              <a:pathLst>
                <a:path w="36" h="33" extrusionOk="0">
                  <a:moveTo>
                    <a:pt x="36" y="1"/>
                  </a:moveTo>
                  <a:lnTo>
                    <a:pt x="36" y="1"/>
                  </a:lnTo>
                  <a:cubicBezTo>
                    <a:pt x="36" y="1"/>
                    <a:pt x="36" y="17"/>
                    <a:pt x="20" y="17"/>
                  </a:cubicBezTo>
                  <a:lnTo>
                    <a:pt x="0" y="17"/>
                  </a:lnTo>
                  <a:cubicBezTo>
                    <a:pt x="0" y="32"/>
                    <a:pt x="20" y="32"/>
                    <a:pt x="20" y="32"/>
                  </a:cubicBezTo>
                  <a:cubicBezTo>
                    <a:pt x="36" y="32"/>
                    <a:pt x="36" y="17"/>
                    <a:pt x="3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5"/>
            <p:cNvSpPr/>
            <p:nvPr/>
          </p:nvSpPr>
          <p:spPr>
            <a:xfrm>
              <a:off x="2493775" y="432762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32" y="0"/>
                  </a:moveTo>
                  <a:lnTo>
                    <a:pt x="32" y="0"/>
                  </a:lnTo>
                  <a:cubicBezTo>
                    <a:pt x="31" y="0"/>
                    <a:pt x="25" y="7"/>
                    <a:pt x="16" y="16"/>
                  </a:cubicBezTo>
                  <a:lnTo>
                    <a:pt x="16" y="16"/>
                  </a:lnTo>
                  <a:cubicBezTo>
                    <a:pt x="31" y="16"/>
                    <a:pt x="32" y="0"/>
                    <a:pt x="32" y="0"/>
                  </a:cubicBezTo>
                  <a:close/>
                  <a:moveTo>
                    <a:pt x="16" y="16"/>
                  </a:moveTo>
                  <a:cubicBezTo>
                    <a:pt x="11" y="21"/>
                    <a:pt x="6" y="26"/>
                    <a:pt x="0" y="32"/>
                  </a:cubicBezTo>
                  <a:cubicBezTo>
                    <a:pt x="16" y="32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5"/>
            <p:cNvSpPr/>
            <p:nvPr/>
          </p:nvSpPr>
          <p:spPr>
            <a:xfrm>
              <a:off x="2490825" y="4325150"/>
              <a:ext cx="4925" cy="3275"/>
            </a:xfrm>
            <a:custGeom>
              <a:avLst/>
              <a:gdLst/>
              <a:ahLst/>
              <a:cxnLst/>
              <a:rect l="l" t="t" r="r" b="b"/>
              <a:pathLst>
                <a:path w="197" h="131" extrusionOk="0">
                  <a:moveTo>
                    <a:pt x="197" y="1"/>
                  </a:moveTo>
                  <a:lnTo>
                    <a:pt x="98" y="17"/>
                  </a:lnTo>
                  <a:cubicBezTo>
                    <a:pt x="67" y="17"/>
                    <a:pt x="36" y="17"/>
                    <a:pt x="0" y="1"/>
                  </a:cubicBezTo>
                  <a:lnTo>
                    <a:pt x="0" y="1"/>
                  </a:lnTo>
                  <a:cubicBezTo>
                    <a:pt x="20" y="48"/>
                    <a:pt x="51" y="99"/>
                    <a:pt x="98" y="131"/>
                  </a:cubicBezTo>
                  <a:lnTo>
                    <a:pt x="118" y="131"/>
                  </a:lnTo>
                  <a:cubicBezTo>
                    <a:pt x="134" y="115"/>
                    <a:pt x="150" y="99"/>
                    <a:pt x="150" y="99"/>
                  </a:cubicBezTo>
                  <a:cubicBezTo>
                    <a:pt x="165" y="68"/>
                    <a:pt x="181" y="32"/>
                    <a:pt x="197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5"/>
            <p:cNvSpPr/>
            <p:nvPr/>
          </p:nvSpPr>
          <p:spPr>
            <a:xfrm>
              <a:off x="2499075" y="4326825"/>
              <a:ext cx="1575" cy="2000"/>
            </a:xfrm>
            <a:custGeom>
              <a:avLst/>
              <a:gdLst/>
              <a:ahLst/>
              <a:cxnLst/>
              <a:rect l="l" t="t" r="r" b="b"/>
              <a:pathLst>
                <a:path w="63" h="80" extrusionOk="0">
                  <a:moveTo>
                    <a:pt x="16" y="1"/>
                  </a:moveTo>
                  <a:lnTo>
                    <a:pt x="16" y="32"/>
                  </a:lnTo>
                  <a:cubicBezTo>
                    <a:pt x="16" y="48"/>
                    <a:pt x="0" y="64"/>
                    <a:pt x="0" y="79"/>
                  </a:cubicBezTo>
                  <a:cubicBezTo>
                    <a:pt x="31" y="64"/>
                    <a:pt x="47" y="48"/>
                    <a:pt x="63" y="32"/>
                  </a:cubicBezTo>
                  <a:cubicBezTo>
                    <a:pt x="47" y="16"/>
                    <a:pt x="31" y="16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5"/>
            <p:cNvSpPr/>
            <p:nvPr/>
          </p:nvSpPr>
          <p:spPr>
            <a:xfrm>
              <a:off x="2493775" y="4318200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5" y="0"/>
                  </a:moveTo>
                  <a:lnTo>
                    <a:pt x="145" y="51"/>
                  </a:lnTo>
                  <a:cubicBezTo>
                    <a:pt x="130" y="67"/>
                    <a:pt x="130" y="83"/>
                    <a:pt x="130" y="98"/>
                  </a:cubicBezTo>
                  <a:cubicBezTo>
                    <a:pt x="130" y="114"/>
                    <a:pt x="130" y="149"/>
                    <a:pt x="114" y="165"/>
                  </a:cubicBezTo>
                  <a:cubicBezTo>
                    <a:pt x="161" y="181"/>
                    <a:pt x="212" y="181"/>
                    <a:pt x="243" y="181"/>
                  </a:cubicBezTo>
                  <a:cubicBezTo>
                    <a:pt x="259" y="181"/>
                    <a:pt x="259" y="181"/>
                    <a:pt x="259" y="197"/>
                  </a:cubicBezTo>
                  <a:cubicBezTo>
                    <a:pt x="275" y="165"/>
                    <a:pt x="275" y="130"/>
                    <a:pt x="294" y="98"/>
                  </a:cubicBezTo>
                  <a:cubicBezTo>
                    <a:pt x="275" y="67"/>
                    <a:pt x="243" y="32"/>
                    <a:pt x="212" y="16"/>
                  </a:cubicBezTo>
                  <a:cubicBezTo>
                    <a:pt x="196" y="16"/>
                    <a:pt x="161" y="0"/>
                    <a:pt x="145" y="0"/>
                  </a:cubicBezTo>
                  <a:close/>
                  <a:moveTo>
                    <a:pt x="79" y="279"/>
                  </a:moveTo>
                  <a:cubicBezTo>
                    <a:pt x="63" y="310"/>
                    <a:pt x="47" y="346"/>
                    <a:pt x="32" y="377"/>
                  </a:cubicBezTo>
                  <a:cubicBezTo>
                    <a:pt x="32" y="377"/>
                    <a:pt x="32" y="393"/>
                    <a:pt x="16" y="393"/>
                  </a:cubicBezTo>
                  <a:cubicBezTo>
                    <a:pt x="16" y="409"/>
                    <a:pt x="16" y="424"/>
                    <a:pt x="0" y="424"/>
                  </a:cubicBezTo>
                  <a:lnTo>
                    <a:pt x="16" y="424"/>
                  </a:lnTo>
                  <a:cubicBezTo>
                    <a:pt x="47" y="444"/>
                    <a:pt x="79" y="460"/>
                    <a:pt x="114" y="460"/>
                  </a:cubicBezTo>
                  <a:cubicBezTo>
                    <a:pt x="145" y="460"/>
                    <a:pt x="177" y="444"/>
                    <a:pt x="212" y="424"/>
                  </a:cubicBezTo>
                  <a:cubicBezTo>
                    <a:pt x="212" y="409"/>
                    <a:pt x="228" y="393"/>
                    <a:pt x="228" y="377"/>
                  </a:cubicBezTo>
                  <a:lnTo>
                    <a:pt x="228" y="346"/>
                  </a:lnTo>
                  <a:cubicBezTo>
                    <a:pt x="177" y="326"/>
                    <a:pt x="130" y="310"/>
                    <a:pt x="79" y="27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5"/>
            <p:cNvSpPr/>
            <p:nvPr/>
          </p:nvSpPr>
          <p:spPr>
            <a:xfrm>
              <a:off x="2490825" y="4320250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51" y="16"/>
                    <a:pt x="36" y="16"/>
                    <a:pt x="36" y="32"/>
                  </a:cubicBezTo>
                  <a:cubicBezTo>
                    <a:pt x="0" y="99"/>
                    <a:pt x="0" y="146"/>
                    <a:pt x="0" y="197"/>
                  </a:cubicBezTo>
                  <a:cubicBezTo>
                    <a:pt x="36" y="213"/>
                    <a:pt x="67" y="213"/>
                    <a:pt x="98" y="213"/>
                  </a:cubicBezTo>
                  <a:lnTo>
                    <a:pt x="197" y="197"/>
                  </a:lnTo>
                  <a:cubicBezTo>
                    <a:pt x="248" y="228"/>
                    <a:pt x="295" y="244"/>
                    <a:pt x="346" y="264"/>
                  </a:cubicBezTo>
                  <a:cubicBezTo>
                    <a:pt x="361" y="279"/>
                    <a:pt x="377" y="279"/>
                    <a:pt x="393" y="295"/>
                  </a:cubicBezTo>
                  <a:cubicBezTo>
                    <a:pt x="412" y="279"/>
                    <a:pt x="412" y="264"/>
                    <a:pt x="428" y="244"/>
                  </a:cubicBezTo>
                  <a:cubicBezTo>
                    <a:pt x="444" y="213"/>
                    <a:pt x="444" y="166"/>
                    <a:pt x="444" y="115"/>
                  </a:cubicBezTo>
                  <a:lnTo>
                    <a:pt x="377" y="115"/>
                  </a:lnTo>
                  <a:cubicBezTo>
                    <a:pt x="377" y="99"/>
                    <a:pt x="377" y="99"/>
                    <a:pt x="361" y="99"/>
                  </a:cubicBezTo>
                  <a:cubicBezTo>
                    <a:pt x="330" y="99"/>
                    <a:pt x="279" y="99"/>
                    <a:pt x="232" y="83"/>
                  </a:cubicBezTo>
                  <a:cubicBezTo>
                    <a:pt x="232" y="83"/>
                    <a:pt x="216" y="83"/>
                    <a:pt x="197" y="67"/>
                  </a:cubicBezTo>
                  <a:cubicBezTo>
                    <a:pt x="165" y="67"/>
                    <a:pt x="134" y="32"/>
                    <a:pt x="98" y="16"/>
                  </a:cubicBezTo>
                  <a:cubicBezTo>
                    <a:pt x="83" y="16"/>
                    <a:pt x="67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5"/>
            <p:cNvSpPr/>
            <p:nvPr/>
          </p:nvSpPr>
          <p:spPr>
            <a:xfrm>
              <a:off x="2497000" y="4347625"/>
              <a:ext cx="28200" cy="117375"/>
            </a:xfrm>
            <a:custGeom>
              <a:avLst/>
              <a:gdLst/>
              <a:ahLst/>
              <a:cxnLst/>
              <a:rect l="l" t="t" r="r" b="b"/>
              <a:pathLst>
                <a:path w="1128" h="4695" extrusionOk="0">
                  <a:moveTo>
                    <a:pt x="1127" y="1"/>
                  </a:moveTo>
                  <a:lnTo>
                    <a:pt x="1127" y="1"/>
                  </a:lnTo>
                  <a:cubicBezTo>
                    <a:pt x="393" y="1441"/>
                    <a:pt x="1" y="3074"/>
                    <a:pt x="1" y="4695"/>
                  </a:cubicBezTo>
                  <a:lnTo>
                    <a:pt x="672" y="4565"/>
                  </a:lnTo>
                  <a:cubicBezTo>
                    <a:pt x="574" y="3043"/>
                    <a:pt x="719" y="1488"/>
                    <a:pt x="112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5"/>
            <p:cNvSpPr/>
            <p:nvPr/>
          </p:nvSpPr>
          <p:spPr>
            <a:xfrm>
              <a:off x="2481000" y="4347625"/>
              <a:ext cx="16825" cy="119850"/>
            </a:xfrm>
            <a:custGeom>
              <a:avLst/>
              <a:gdLst/>
              <a:ahLst/>
              <a:cxnLst/>
              <a:rect l="l" t="t" r="r" b="b"/>
              <a:pathLst>
                <a:path w="673" h="4794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1524"/>
                    <a:pt x="280" y="3094"/>
                    <a:pt x="134" y="4546"/>
                  </a:cubicBezTo>
                  <a:lnTo>
                    <a:pt x="609" y="4793"/>
                  </a:lnTo>
                  <a:cubicBezTo>
                    <a:pt x="672" y="3207"/>
                    <a:pt x="460" y="1524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0" name="Google Shape;1850;p25"/>
          <p:cNvGrpSpPr/>
          <p:nvPr/>
        </p:nvGrpSpPr>
        <p:grpSpPr>
          <a:xfrm>
            <a:off x="2134676" y="2179482"/>
            <a:ext cx="1492434" cy="1737408"/>
            <a:chOff x="1325225" y="4076675"/>
            <a:chExt cx="368375" cy="428841"/>
          </a:xfrm>
        </p:grpSpPr>
        <p:sp>
          <p:nvSpPr>
            <p:cNvPr id="1851" name="Google Shape;1851;p25"/>
            <p:cNvSpPr/>
            <p:nvPr/>
          </p:nvSpPr>
          <p:spPr>
            <a:xfrm>
              <a:off x="1587300" y="4324775"/>
              <a:ext cx="23775" cy="150050"/>
            </a:xfrm>
            <a:custGeom>
              <a:avLst/>
              <a:gdLst/>
              <a:ahLst/>
              <a:cxnLst/>
              <a:rect l="l" t="t" r="r" b="b"/>
              <a:pathLst>
                <a:path w="951" h="6002" extrusionOk="0">
                  <a:moveTo>
                    <a:pt x="1" y="0"/>
                  </a:moveTo>
                  <a:lnTo>
                    <a:pt x="1" y="0"/>
                  </a:lnTo>
                  <a:cubicBezTo>
                    <a:pt x="326" y="1849"/>
                    <a:pt x="460" y="3760"/>
                    <a:pt x="393" y="5558"/>
                  </a:cubicBezTo>
                  <a:lnTo>
                    <a:pt x="868" y="6001"/>
                  </a:lnTo>
                  <a:cubicBezTo>
                    <a:pt x="951" y="4023"/>
                    <a:pt x="640" y="184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5"/>
            <p:cNvSpPr/>
            <p:nvPr/>
          </p:nvSpPr>
          <p:spPr>
            <a:xfrm>
              <a:off x="1599950" y="4324775"/>
              <a:ext cx="28300" cy="144350"/>
            </a:xfrm>
            <a:custGeom>
              <a:avLst/>
              <a:gdLst/>
              <a:ahLst/>
              <a:cxnLst/>
              <a:rect l="l" t="t" r="r" b="b"/>
              <a:pathLst>
                <a:path w="1132" h="5774" extrusionOk="0">
                  <a:moveTo>
                    <a:pt x="1131" y="0"/>
                  </a:moveTo>
                  <a:cubicBezTo>
                    <a:pt x="362" y="1715"/>
                    <a:pt x="1" y="3745"/>
                    <a:pt x="68" y="5774"/>
                  </a:cubicBezTo>
                  <a:lnTo>
                    <a:pt x="802" y="5676"/>
                  </a:lnTo>
                  <a:cubicBezTo>
                    <a:pt x="641" y="3760"/>
                    <a:pt x="739" y="1829"/>
                    <a:pt x="113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5"/>
            <p:cNvSpPr/>
            <p:nvPr/>
          </p:nvSpPr>
          <p:spPr>
            <a:xfrm>
              <a:off x="1555025" y="4368050"/>
              <a:ext cx="125125" cy="124350"/>
            </a:xfrm>
            <a:custGeom>
              <a:avLst/>
              <a:gdLst/>
              <a:ahLst/>
              <a:cxnLst/>
              <a:rect l="l" t="t" r="r" b="b"/>
              <a:pathLst>
                <a:path w="5005" h="4974" extrusionOk="0">
                  <a:moveTo>
                    <a:pt x="5005" y="0"/>
                  </a:moveTo>
                  <a:cubicBezTo>
                    <a:pt x="4726" y="361"/>
                    <a:pt x="4400" y="687"/>
                    <a:pt x="4071" y="1001"/>
                  </a:cubicBezTo>
                  <a:cubicBezTo>
                    <a:pt x="3517" y="1507"/>
                    <a:pt x="2960" y="1900"/>
                    <a:pt x="2402" y="2375"/>
                  </a:cubicBezTo>
                  <a:cubicBezTo>
                    <a:pt x="1602" y="3042"/>
                    <a:pt x="754" y="3925"/>
                    <a:pt x="130" y="4793"/>
                  </a:cubicBezTo>
                  <a:lnTo>
                    <a:pt x="0" y="4973"/>
                  </a:lnTo>
                  <a:cubicBezTo>
                    <a:pt x="460" y="4565"/>
                    <a:pt x="852" y="4435"/>
                    <a:pt x="1260" y="4239"/>
                  </a:cubicBezTo>
                  <a:cubicBezTo>
                    <a:pt x="1963" y="3894"/>
                    <a:pt x="2815" y="3223"/>
                    <a:pt x="3564" y="2406"/>
                  </a:cubicBezTo>
                  <a:cubicBezTo>
                    <a:pt x="4318" y="1590"/>
                    <a:pt x="4907" y="624"/>
                    <a:pt x="500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5"/>
            <p:cNvSpPr/>
            <p:nvPr/>
          </p:nvSpPr>
          <p:spPr>
            <a:xfrm>
              <a:off x="1556075" y="4370625"/>
              <a:ext cx="123575" cy="119625"/>
            </a:xfrm>
            <a:custGeom>
              <a:avLst/>
              <a:gdLst/>
              <a:ahLst/>
              <a:cxnLst/>
              <a:rect l="l" t="t" r="r" b="b"/>
              <a:pathLst>
                <a:path w="4943" h="4785" extrusionOk="0">
                  <a:moveTo>
                    <a:pt x="4901" y="0"/>
                  </a:moveTo>
                  <a:cubicBezTo>
                    <a:pt x="4893" y="0"/>
                    <a:pt x="4885" y="4"/>
                    <a:pt x="4880" y="15"/>
                  </a:cubicBezTo>
                  <a:cubicBezTo>
                    <a:pt x="4260" y="977"/>
                    <a:pt x="3475" y="1828"/>
                    <a:pt x="2592" y="2582"/>
                  </a:cubicBezTo>
                  <a:cubicBezTo>
                    <a:pt x="2215" y="2908"/>
                    <a:pt x="1807" y="3186"/>
                    <a:pt x="1415" y="3481"/>
                  </a:cubicBezTo>
                  <a:cubicBezTo>
                    <a:pt x="908" y="3857"/>
                    <a:pt x="433" y="4266"/>
                    <a:pt x="25" y="4741"/>
                  </a:cubicBezTo>
                  <a:cubicBezTo>
                    <a:pt x="0" y="4763"/>
                    <a:pt x="18" y="4785"/>
                    <a:pt x="37" y="4785"/>
                  </a:cubicBezTo>
                  <a:cubicBezTo>
                    <a:pt x="44" y="4785"/>
                    <a:pt x="52" y="4781"/>
                    <a:pt x="56" y="4772"/>
                  </a:cubicBezTo>
                  <a:cubicBezTo>
                    <a:pt x="826" y="3940"/>
                    <a:pt x="1772" y="3351"/>
                    <a:pt x="2639" y="2613"/>
                  </a:cubicBezTo>
                  <a:cubicBezTo>
                    <a:pt x="3522" y="1879"/>
                    <a:pt x="4307" y="1012"/>
                    <a:pt x="4931" y="46"/>
                  </a:cubicBezTo>
                  <a:cubicBezTo>
                    <a:pt x="4942" y="24"/>
                    <a:pt x="4920" y="0"/>
                    <a:pt x="4901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5"/>
            <p:cNvSpPr/>
            <p:nvPr/>
          </p:nvSpPr>
          <p:spPr>
            <a:xfrm>
              <a:off x="1568075" y="4375400"/>
              <a:ext cx="110400" cy="107575"/>
            </a:xfrm>
            <a:custGeom>
              <a:avLst/>
              <a:gdLst/>
              <a:ahLst/>
              <a:cxnLst/>
              <a:rect l="l" t="t" r="r" b="b"/>
              <a:pathLst>
                <a:path w="4416" h="4303" extrusionOk="0">
                  <a:moveTo>
                    <a:pt x="4416" y="1"/>
                  </a:moveTo>
                  <a:cubicBezTo>
                    <a:pt x="4400" y="20"/>
                    <a:pt x="4385" y="52"/>
                    <a:pt x="4385" y="67"/>
                  </a:cubicBezTo>
                  <a:cubicBezTo>
                    <a:pt x="3863" y="1017"/>
                    <a:pt x="2944" y="2128"/>
                    <a:pt x="2014" y="2913"/>
                  </a:cubicBezTo>
                  <a:cubicBezTo>
                    <a:pt x="1327" y="3486"/>
                    <a:pt x="672" y="3863"/>
                    <a:pt x="0" y="4302"/>
                  </a:cubicBezTo>
                  <a:cubicBezTo>
                    <a:pt x="248" y="4157"/>
                    <a:pt x="491" y="4059"/>
                    <a:pt x="738" y="3945"/>
                  </a:cubicBezTo>
                  <a:cubicBezTo>
                    <a:pt x="1441" y="3600"/>
                    <a:pt x="2293" y="2929"/>
                    <a:pt x="3042" y="2112"/>
                  </a:cubicBezTo>
                  <a:cubicBezTo>
                    <a:pt x="3682" y="1410"/>
                    <a:pt x="4204" y="609"/>
                    <a:pt x="441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5"/>
            <p:cNvSpPr/>
            <p:nvPr/>
          </p:nvSpPr>
          <p:spPr>
            <a:xfrm>
              <a:off x="1556200" y="4489125"/>
              <a:ext cx="2475" cy="1600"/>
            </a:xfrm>
            <a:custGeom>
              <a:avLst/>
              <a:gdLst/>
              <a:ahLst/>
              <a:cxnLst/>
              <a:rect l="l" t="t" r="r" b="b"/>
              <a:pathLst>
                <a:path w="99" h="64" extrusionOk="0">
                  <a:moveTo>
                    <a:pt x="99" y="1"/>
                  </a:moveTo>
                  <a:lnTo>
                    <a:pt x="99" y="1"/>
                  </a:lnTo>
                  <a:cubicBezTo>
                    <a:pt x="77" y="11"/>
                    <a:pt x="55" y="30"/>
                    <a:pt x="32" y="45"/>
                  </a:cubicBezTo>
                  <a:lnTo>
                    <a:pt x="32" y="45"/>
                  </a:lnTo>
                  <a:lnTo>
                    <a:pt x="83" y="16"/>
                  </a:lnTo>
                  <a:lnTo>
                    <a:pt x="99" y="1"/>
                  </a:lnTo>
                  <a:close/>
                  <a:moveTo>
                    <a:pt x="32" y="45"/>
                  </a:moveTo>
                  <a:lnTo>
                    <a:pt x="0" y="63"/>
                  </a:lnTo>
                  <a:cubicBezTo>
                    <a:pt x="11" y="58"/>
                    <a:pt x="22" y="52"/>
                    <a:pt x="32" y="45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5"/>
            <p:cNvSpPr/>
            <p:nvPr/>
          </p:nvSpPr>
          <p:spPr>
            <a:xfrm>
              <a:off x="1634900" y="4335725"/>
              <a:ext cx="35825" cy="120175"/>
            </a:xfrm>
            <a:custGeom>
              <a:avLst/>
              <a:gdLst/>
              <a:ahLst/>
              <a:cxnLst/>
              <a:rect l="l" t="t" r="r" b="b"/>
              <a:pathLst>
                <a:path w="1433" h="4807" extrusionOk="0">
                  <a:moveTo>
                    <a:pt x="1387" y="1"/>
                  </a:moveTo>
                  <a:cubicBezTo>
                    <a:pt x="1375" y="1"/>
                    <a:pt x="1366" y="6"/>
                    <a:pt x="1366" y="18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5" y="4807"/>
                  </a:cubicBezTo>
                  <a:cubicBezTo>
                    <a:pt x="47" y="4807"/>
                    <a:pt x="59" y="4798"/>
                    <a:pt x="59" y="4779"/>
                  </a:cubicBezTo>
                  <a:cubicBezTo>
                    <a:pt x="699" y="3256"/>
                    <a:pt x="1138" y="1670"/>
                    <a:pt x="1433" y="37"/>
                  </a:cubicBezTo>
                  <a:cubicBezTo>
                    <a:pt x="1433" y="15"/>
                    <a:pt x="1407" y="1"/>
                    <a:pt x="138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5"/>
            <p:cNvSpPr/>
            <p:nvPr/>
          </p:nvSpPr>
          <p:spPr>
            <a:xfrm>
              <a:off x="1651875" y="4315175"/>
              <a:ext cx="31900" cy="44150"/>
            </a:xfrm>
            <a:custGeom>
              <a:avLst/>
              <a:gdLst/>
              <a:ahLst/>
              <a:cxnLst/>
              <a:rect l="l" t="t" r="r" b="b"/>
              <a:pathLst>
                <a:path w="1276" h="1766" extrusionOk="0">
                  <a:moveTo>
                    <a:pt x="1216" y="1"/>
                  </a:moveTo>
                  <a:cubicBezTo>
                    <a:pt x="1193" y="1"/>
                    <a:pt x="1169" y="12"/>
                    <a:pt x="1146" y="23"/>
                  </a:cubicBezTo>
                  <a:cubicBezTo>
                    <a:pt x="903" y="204"/>
                    <a:pt x="687" y="447"/>
                    <a:pt x="573" y="726"/>
                  </a:cubicBezTo>
                  <a:lnTo>
                    <a:pt x="558" y="824"/>
                  </a:lnTo>
                  <a:cubicBezTo>
                    <a:pt x="459" y="957"/>
                    <a:pt x="361" y="1071"/>
                    <a:pt x="263" y="1185"/>
                  </a:cubicBezTo>
                  <a:cubicBezTo>
                    <a:pt x="149" y="1330"/>
                    <a:pt x="36" y="1479"/>
                    <a:pt x="0" y="1660"/>
                  </a:cubicBezTo>
                  <a:cubicBezTo>
                    <a:pt x="0" y="1691"/>
                    <a:pt x="0" y="1723"/>
                    <a:pt x="20" y="1742"/>
                  </a:cubicBezTo>
                  <a:cubicBezTo>
                    <a:pt x="31" y="1759"/>
                    <a:pt x="48" y="1765"/>
                    <a:pt x="67" y="1765"/>
                  </a:cubicBezTo>
                  <a:cubicBezTo>
                    <a:pt x="104" y="1765"/>
                    <a:pt x="150" y="1740"/>
                    <a:pt x="181" y="1707"/>
                  </a:cubicBezTo>
                  <a:cubicBezTo>
                    <a:pt x="346" y="1495"/>
                    <a:pt x="491" y="1283"/>
                    <a:pt x="589" y="1036"/>
                  </a:cubicBezTo>
                  <a:cubicBezTo>
                    <a:pt x="624" y="989"/>
                    <a:pt x="640" y="922"/>
                    <a:pt x="671" y="875"/>
                  </a:cubicBezTo>
                  <a:cubicBezTo>
                    <a:pt x="722" y="808"/>
                    <a:pt x="770" y="761"/>
                    <a:pt x="836" y="710"/>
                  </a:cubicBezTo>
                  <a:cubicBezTo>
                    <a:pt x="1001" y="545"/>
                    <a:pt x="1131" y="349"/>
                    <a:pt x="1244" y="137"/>
                  </a:cubicBezTo>
                  <a:cubicBezTo>
                    <a:pt x="1260" y="106"/>
                    <a:pt x="1276" y="39"/>
                    <a:pt x="1244" y="7"/>
                  </a:cubicBezTo>
                  <a:cubicBezTo>
                    <a:pt x="1235" y="3"/>
                    <a:pt x="1226" y="1"/>
                    <a:pt x="12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5"/>
            <p:cNvSpPr/>
            <p:nvPr/>
          </p:nvSpPr>
          <p:spPr>
            <a:xfrm>
              <a:off x="1645775" y="4318975"/>
              <a:ext cx="43800" cy="33625"/>
            </a:xfrm>
            <a:custGeom>
              <a:avLst/>
              <a:gdLst/>
              <a:ahLst/>
              <a:cxnLst/>
              <a:rect l="l" t="t" r="r" b="b"/>
              <a:pathLst>
                <a:path w="1752" h="1345" extrusionOk="0">
                  <a:moveTo>
                    <a:pt x="130" y="1"/>
                  </a:moveTo>
                  <a:cubicBezTo>
                    <a:pt x="99" y="1"/>
                    <a:pt x="68" y="1"/>
                    <a:pt x="48" y="20"/>
                  </a:cubicBezTo>
                  <a:cubicBezTo>
                    <a:pt x="1" y="52"/>
                    <a:pt x="48" y="150"/>
                    <a:pt x="99" y="181"/>
                  </a:cubicBezTo>
                  <a:cubicBezTo>
                    <a:pt x="280" y="362"/>
                    <a:pt x="507" y="511"/>
                    <a:pt x="735" y="625"/>
                  </a:cubicBezTo>
                  <a:cubicBezTo>
                    <a:pt x="786" y="656"/>
                    <a:pt x="833" y="672"/>
                    <a:pt x="884" y="723"/>
                  </a:cubicBezTo>
                  <a:cubicBezTo>
                    <a:pt x="951" y="754"/>
                    <a:pt x="998" y="821"/>
                    <a:pt x="1065" y="884"/>
                  </a:cubicBezTo>
                  <a:cubicBezTo>
                    <a:pt x="1210" y="1049"/>
                    <a:pt x="1406" y="1198"/>
                    <a:pt x="1602" y="1312"/>
                  </a:cubicBezTo>
                  <a:cubicBezTo>
                    <a:pt x="1624" y="1331"/>
                    <a:pt x="1656" y="1344"/>
                    <a:pt x="1686" y="1344"/>
                  </a:cubicBezTo>
                  <a:cubicBezTo>
                    <a:pt x="1705" y="1344"/>
                    <a:pt x="1722" y="1339"/>
                    <a:pt x="1736" y="1327"/>
                  </a:cubicBezTo>
                  <a:cubicBezTo>
                    <a:pt x="1751" y="1296"/>
                    <a:pt x="1736" y="1245"/>
                    <a:pt x="1700" y="1214"/>
                  </a:cubicBezTo>
                  <a:cubicBezTo>
                    <a:pt x="1540" y="951"/>
                    <a:pt x="1308" y="739"/>
                    <a:pt x="1029" y="609"/>
                  </a:cubicBezTo>
                  <a:lnTo>
                    <a:pt x="931" y="589"/>
                  </a:lnTo>
                  <a:cubicBezTo>
                    <a:pt x="817" y="491"/>
                    <a:pt x="703" y="393"/>
                    <a:pt x="590" y="279"/>
                  </a:cubicBezTo>
                  <a:cubicBezTo>
                    <a:pt x="441" y="166"/>
                    <a:pt x="295" y="36"/>
                    <a:pt x="1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5"/>
            <p:cNvSpPr/>
            <p:nvPr/>
          </p:nvSpPr>
          <p:spPr>
            <a:xfrm>
              <a:off x="1662175" y="4309125"/>
              <a:ext cx="12675" cy="53650"/>
            </a:xfrm>
            <a:custGeom>
              <a:avLst/>
              <a:gdLst/>
              <a:ahLst/>
              <a:cxnLst/>
              <a:rect l="l" t="t" r="r" b="b"/>
              <a:pathLst>
                <a:path w="507" h="2146" extrusionOk="0">
                  <a:moveTo>
                    <a:pt x="85" y="1"/>
                  </a:moveTo>
                  <a:cubicBezTo>
                    <a:pt x="27" y="1"/>
                    <a:pt x="0" y="89"/>
                    <a:pt x="0" y="151"/>
                  </a:cubicBezTo>
                  <a:cubicBezTo>
                    <a:pt x="16" y="414"/>
                    <a:pt x="63" y="673"/>
                    <a:pt x="161" y="936"/>
                  </a:cubicBezTo>
                  <a:cubicBezTo>
                    <a:pt x="177" y="983"/>
                    <a:pt x="197" y="1050"/>
                    <a:pt x="212" y="1101"/>
                  </a:cubicBezTo>
                  <a:cubicBezTo>
                    <a:pt x="228" y="1180"/>
                    <a:pt x="212" y="1262"/>
                    <a:pt x="212" y="1345"/>
                  </a:cubicBezTo>
                  <a:cubicBezTo>
                    <a:pt x="197" y="1572"/>
                    <a:pt x="244" y="1819"/>
                    <a:pt x="295" y="2047"/>
                  </a:cubicBezTo>
                  <a:cubicBezTo>
                    <a:pt x="310" y="2098"/>
                    <a:pt x="342" y="2145"/>
                    <a:pt x="393" y="2145"/>
                  </a:cubicBezTo>
                  <a:cubicBezTo>
                    <a:pt x="424" y="2130"/>
                    <a:pt x="440" y="2098"/>
                    <a:pt x="440" y="2063"/>
                  </a:cubicBezTo>
                  <a:cubicBezTo>
                    <a:pt x="507" y="1753"/>
                    <a:pt x="491" y="1427"/>
                    <a:pt x="373" y="1133"/>
                  </a:cubicBezTo>
                  <a:lnTo>
                    <a:pt x="326" y="1050"/>
                  </a:lnTo>
                  <a:cubicBezTo>
                    <a:pt x="310" y="905"/>
                    <a:pt x="295" y="740"/>
                    <a:pt x="295" y="575"/>
                  </a:cubicBezTo>
                  <a:cubicBezTo>
                    <a:pt x="275" y="395"/>
                    <a:pt x="259" y="198"/>
                    <a:pt x="146" y="53"/>
                  </a:cubicBezTo>
                  <a:cubicBezTo>
                    <a:pt x="130" y="38"/>
                    <a:pt x="114" y="2"/>
                    <a:pt x="99" y="2"/>
                  </a:cubicBezTo>
                  <a:cubicBezTo>
                    <a:pt x="94" y="1"/>
                    <a:pt x="89" y="1"/>
                    <a:pt x="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5"/>
            <p:cNvSpPr/>
            <p:nvPr/>
          </p:nvSpPr>
          <p:spPr>
            <a:xfrm>
              <a:off x="1642050" y="4329275"/>
              <a:ext cx="51550" cy="13900"/>
            </a:xfrm>
            <a:custGeom>
              <a:avLst/>
              <a:gdLst/>
              <a:ahLst/>
              <a:cxnLst/>
              <a:rect l="l" t="t" r="r" b="b"/>
              <a:pathLst>
                <a:path w="2062" h="556" extrusionOk="0">
                  <a:moveTo>
                    <a:pt x="1900" y="1"/>
                  </a:moveTo>
                  <a:cubicBezTo>
                    <a:pt x="1653" y="32"/>
                    <a:pt x="1394" y="79"/>
                    <a:pt x="1163" y="197"/>
                  </a:cubicBezTo>
                  <a:cubicBezTo>
                    <a:pt x="1115" y="213"/>
                    <a:pt x="1049" y="228"/>
                    <a:pt x="1002" y="244"/>
                  </a:cubicBezTo>
                  <a:cubicBezTo>
                    <a:pt x="919" y="260"/>
                    <a:pt x="852" y="260"/>
                    <a:pt x="770" y="260"/>
                  </a:cubicBezTo>
                  <a:cubicBezTo>
                    <a:pt x="542" y="260"/>
                    <a:pt x="315" y="311"/>
                    <a:pt x="99" y="374"/>
                  </a:cubicBezTo>
                  <a:cubicBezTo>
                    <a:pt x="52" y="393"/>
                    <a:pt x="1" y="425"/>
                    <a:pt x="1" y="472"/>
                  </a:cubicBezTo>
                  <a:cubicBezTo>
                    <a:pt x="20" y="507"/>
                    <a:pt x="52" y="523"/>
                    <a:pt x="83" y="523"/>
                  </a:cubicBezTo>
                  <a:cubicBezTo>
                    <a:pt x="186" y="545"/>
                    <a:pt x="289" y="556"/>
                    <a:pt x="391" y="556"/>
                  </a:cubicBezTo>
                  <a:cubicBezTo>
                    <a:pt x="597" y="556"/>
                    <a:pt x="798" y="511"/>
                    <a:pt x="982" y="425"/>
                  </a:cubicBezTo>
                  <a:lnTo>
                    <a:pt x="1049" y="358"/>
                  </a:lnTo>
                  <a:cubicBezTo>
                    <a:pt x="1198" y="342"/>
                    <a:pt x="1359" y="327"/>
                    <a:pt x="1508" y="311"/>
                  </a:cubicBezTo>
                  <a:cubicBezTo>
                    <a:pt x="1689" y="295"/>
                    <a:pt x="1865" y="260"/>
                    <a:pt x="2014" y="146"/>
                  </a:cubicBezTo>
                  <a:cubicBezTo>
                    <a:pt x="2030" y="130"/>
                    <a:pt x="2046" y="115"/>
                    <a:pt x="2046" y="79"/>
                  </a:cubicBezTo>
                  <a:cubicBezTo>
                    <a:pt x="2061" y="17"/>
                    <a:pt x="1963" y="1"/>
                    <a:pt x="19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25"/>
            <p:cNvSpPr/>
            <p:nvPr/>
          </p:nvSpPr>
          <p:spPr>
            <a:xfrm>
              <a:off x="1645400" y="4322700"/>
              <a:ext cx="44575" cy="29775"/>
            </a:xfrm>
            <a:custGeom>
              <a:avLst/>
              <a:gdLst/>
              <a:ahLst/>
              <a:cxnLst/>
              <a:rect l="l" t="t" r="r" b="b"/>
              <a:pathLst>
                <a:path w="1783" h="1191" extrusionOk="0">
                  <a:moveTo>
                    <a:pt x="1653" y="1"/>
                  </a:moveTo>
                  <a:cubicBezTo>
                    <a:pt x="1358" y="68"/>
                    <a:pt x="1095" y="213"/>
                    <a:pt x="868" y="425"/>
                  </a:cubicBezTo>
                  <a:lnTo>
                    <a:pt x="832" y="507"/>
                  </a:lnTo>
                  <a:cubicBezTo>
                    <a:pt x="687" y="590"/>
                    <a:pt x="554" y="656"/>
                    <a:pt x="424" y="735"/>
                  </a:cubicBezTo>
                  <a:cubicBezTo>
                    <a:pt x="279" y="817"/>
                    <a:pt x="114" y="915"/>
                    <a:pt x="16" y="1065"/>
                  </a:cubicBezTo>
                  <a:cubicBezTo>
                    <a:pt x="16" y="1096"/>
                    <a:pt x="0" y="1112"/>
                    <a:pt x="0" y="1147"/>
                  </a:cubicBezTo>
                  <a:cubicBezTo>
                    <a:pt x="8" y="1178"/>
                    <a:pt x="37" y="1190"/>
                    <a:pt x="69" y="1190"/>
                  </a:cubicBezTo>
                  <a:cubicBezTo>
                    <a:pt x="101" y="1190"/>
                    <a:pt x="138" y="1178"/>
                    <a:pt x="161" y="1163"/>
                  </a:cubicBezTo>
                  <a:cubicBezTo>
                    <a:pt x="393" y="1049"/>
                    <a:pt x="605" y="900"/>
                    <a:pt x="785" y="719"/>
                  </a:cubicBezTo>
                  <a:cubicBezTo>
                    <a:pt x="832" y="672"/>
                    <a:pt x="868" y="637"/>
                    <a:pt x="915" y="605"/>
                  </a:cubicBezTo>
                  <a:cubicBezTo>
                    <a:pt x="981" y="558"/>
                    <a:pt x="1044" y="539"/>
                    <a:pt x="1127" y="507"/>
                  </a:cubicBezTo>
                  <a:cubicBezTo>
                    <a:pt x="1339" y="409"/>
                    <a:pt x="1519" y="295"/>
                    <a:pt x="1700" y="146"/>
                  </a:cubicBezTo>
                  <a:cubicBezTo>
                    <a:pt x="1731" y="115"/>
                    <a:pt x="1782" y="68"/>
                    <a:pt x="1751" y="17"/>
                  </a:cubicBezTo>
                  <a:cubicBezTo>
                    <a:pt x="1731" y="1"/>
                    <a:pt x="1684" y="1"/>
                    <a:pt x="16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25"/>
            <p:cNvSpPr/>
            <p:nvPr/>
          </p:nvSpPr>
          <p:spPr>
            <a:xfrm>
              <a:off x="1651075" y="4314575"/>
              <a:ext cx="33200" cy="43400"/>
            </a:xfrm>
            <a:custGeom>
              <a:avLst/>
              <a:gdLst/>
              <a:ahLst/>
              <a:cxnLst/>
              <a:rect l="l" t="t" r="r" b="b"/>
              <a:pathLst>
                <a:path w="1328" h="1736" extrusionOk="0">
                  <a:moveTo>
                    <a:pt x="68" y="0"/>
                  </a:moveTo>
                  <a:cubicBezTo>
                    <a:pt x="1" y="16"/>
                    <a:pt x="17" y="114"/>
                    <a:pt x="52" y="177"/>
                  </a:cubicBezTo>
                  <a:cubicBezTo>
                    <a:pt x="181" y="393"/>
                    <a:pt x="346" y="605"/>
                    <a:pt x="543" y="785"/>
                  </a:cubicBezTo>
                  <a:cubicBezTo>
                    <a:pt x="590" y="816"/>
                    <a:pt x="621" y="864"/>
                    <a:pt x="672" y="899"/>
                  </a:cubicBezTo>
                  <a:cubicBezTo>
                    <a:pt x="719" y="962"/>
                    <a:pt x="739" y="1044"/>
                    <a:pt x="786" y="1111"/>
                  </a:cubicBezTo>
                  <a:cubicBezTo>
                    <a:pt x="884" y="1323"/>
                    <a:pt x="1014" y="1519"/>
                    <a:pt x="1178" y="1684"/>
                  </a:cubicBezTo>
                  <a:cubicBezTo>
                    <a:pt x="1204" y="1710"/>
                    <a:pt x="1243" y="1735"/>
                    <a:pt x="1273" y="1735"/>
                  </a:cubicBezTo>
                  <a:cubicBezTo>
                    <a:pt x="1280" y="1735"/>
                    <a:pt x="1286" y="1734"/>
                    <a:pt x="1292" y="1731"/>
                  </a:cubicBezTo>
                  <a:cubicBezTo>
                    <a:pt x="1328" y="1700"/>
                    <a:pt x="1308" y="1668"/>
                    <a:pt x="1308" y="1617"/>
                  </a:cubicBezTo>
                  <a:cubicBezTo>
                    <a:pt x="1210" y="1323"/>
                    <a:pt x="1049" y="1060"/>
                    <a:pt x="837" y="848"/>
                  </a:cubicBezTo>
                  <a:lnTo>
                    <a:pt x="739" y="801"/>
                  </a:lnTo>
                  <a:cubicBezTo>
                    <a:pt x="656" y="667"/>
                    <a:pt x="574" y="538"/>
                    <a:pt x="491" y="408"/>
                  </a:cubicBezTo>
                  <a:cubicBezTo>
                    <a:pt x="393" y="259"/>
                    <a:pt x="295" y="98"/>
                    <a:pt x="130" y="16"/>
                  </a:cubicBezTo>
                  <a:cubicBezTo>
                    <a:pt x="115" y="0"/>
                    <a:pt x="83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25"/>
            <p:cNvSpPr/>
            <p:nvPr/>
          </p:nvSpPr>
          <p:spPr>
            <a:xfrm>
              <a:off x="1659725" y="4310625"/>
              <a:ext cx="17200" cy="51450"/>
            </a:xfrm>
            <a:custGeom>
              <a:avLst/>
              <a:gdLst/>
              <a:ahLst/>
              <a:cxnLst/>
              <a:rect l="l" t="t" r="r" b="b"/>
              <a:pathLst>
                <a:path w="688" h="2058" extrusionOk="0">
                  <a:moveTo>
                    <a:pt x="586" y="1"/>
                  </a:moveTo>
                  <a:cubicBezTo>
                    <a:pt x="537" y="1"/>
                    <a:pt x="500" y="53"/>
                    <a:pt x="471" y="107"/>
                  </a:cubicBezTo>
                  <a:cubicBezTo>
                    <a:pt x="393" y="354"/>
                    <a:pt x="326" y="613"/>
                    <a:pt x="310" y="876"/>
                  </a:cubicBezTo>
                  <a:cubicBezTo>
                    <a:pt x="310" y="923"/>
                    <a:pt x="310" y="990"/>
                    <a:pt x="295" y="1041"/>
                  </a:cubicBezTo>
                  <a:cubicBezTo>
                    <a:pt x="275" y="1120"/>
                    <a:pt x="228" y="1186"/>
                    <a:pt x="197" y="1269"/>
                  </a:cubicBezTo>
                  <a:cubicBezTo>
                    <a:pt x="98" y="1481"/>
                    <a:pt x="47" y="1708"/>
                    <a:pt x="16" y="1940"/>
                  </a:cubicBezTo>
                  <a:cubicBezTo>
                    <a:pt x="0" y="1987"/>
                    <a:pt x="0" y="2038"/>
                    <a:pt x="47" y="2054"/>
                  </a:cubicBezTo>
                  <a:cubicBezTo>
                    <a:pt x="53" y="2057"/>
                    <a:pt x="59" y="2058"/>
                    <a:pt x="65" y="2058"/>
                  </a:cubicBezTo>
                  <a:cubicBezTo>
                    <a:pt x="91" y="2058"/>
                    <a:pt x="117" y="2032"/>
                    <a:pt x="130" y="2003"/>
                  </a:cubicBezTo>
                  <a:cubicBezTo>
                    <a:pt x="310" y="1759"/>
                    <a:pt x="408" y="1465"/>
                    <a:pt x="440" y="1155"/>
                  </a:cubicBezTo>
                  <a:lnTo>
                    <a:pt x="424" y="1057"/>
                  </a:lnTo>
                  <a:lnTo>
                    <a:pt x="569" y="613"/>
                  </a:lnTo>
                  <a:cubicBezTo>
                    <a:pt x="620" y="433"/>
                    <a:pt x="687" y="256"/>
                    <a:pt x="652" y="76"/>
                  </a:cubicBezTo>
                  <a:cubicBezTo>
                    <a:pt x="652" y="60"/>
                    <a:pt x="636" y="25"/>
                    <a:pt x="620" y="9"/>
                  </a:cubicBezTo>
                  <a:cubicBezTo>
                    <a:pt x="608" y="3"/>
                    <a:pt x="597" y="1"/>
                    <a:pt x="5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5"/>
            <p:cNvSpPr/>
            <p:nvPr/>
          </p:nvSpPr>
          <p:spPr>
            <a:xfrm>
              <a:off x="1641675" y="4327625"/>
              <a:ext cx="51125" cy="15200"/>
            </a:xfrm>
            <a:custGeom>
              <a:avLst/>
              <a:gdLst/>
              <a:ahLst/>
              <a:cxnLst/>
              <a:rect l="l" t="t" r="r" b="b"/>
              <a:pathLst>
                <a:path w="2045" h="608" extrusionOk="0">
                  <a:moveTo>
                    <a:pt x="134" y="0"/>
                  </a:moveTo>
                  <a:cubicBezTo>
                    <a:pt x="83" y="0"/>
                    <a:pt x="16" y="0"/>
                    <a:pt x="16" y="47"/>
                  </a:cubicBezTo>
                  <a:cubicBezTo>
                    <a:pt x="0" y="83"/>
                    <a:pt x="35" y="114"/>
                    <a:pt x="67" y="130"/>
                  </a:cubicBezTo>
                  <a:cubicBezTo>
                    <a:pt x="310" y="294"/>
                    <a:pt x="605" y="408"/>
                    <a:pt x="899" y="408"/>
                  </a:cubicBezTo>
                  <a:lnTo>
                    <a:pt x="997" y="393"/>
                  </a:lnTo>
                  <a:cubicBezTo>
                    <a:pt x="1146" y="440"/>
                    <a:pt x="1291" y="475"/>
                    <a:pt x="1425" y="522"/>
                  </a:cubicBezTo>
                  <a:cubicBezTo>
                    <a:pt x="1555" y="570"/>
                    <a:pt x="1682" y="608"/>
                    <a:pt x="1805" y="608"/>
                  </a:cubicBezTo>
                  <a:cubicBezTo>
                    <a:pt x="1853" y="608"/>
                    <a:pt x="1900" y="602"/>
                    <a:pt x="1947" y="589"/>
                  </a:cubicBezTo>
                  <a:cubicBezTo>
                    <a:pt x="1978" y="589"/>
                    <a:pt x="1998" y="573"/>
                    <a:pt x="2014" y="557"/>
                  </a:cubicBezTo>
                  <a:cubicBezTo>
                    <a:pt x="2045" y="506"/>
                    <a:pt x="1978" y="440"/>
                    <a:pt x="1915" y="424"/>
                  </a:cubicBezTo>
                  <a:cubicBezTo>
                    <a:pt x="1668" y="326"/>
                    <a:pt x="1425" y="279"/>
                    <a:pt x="1162" y="279"/>
                  </a:cubicBezTo>
                  <a:cubicBezTo>
                    <a:pt x="1115" y="279"/>
                    <a:pt x="1048" y="279"/>
                    <a:pt x="997" y="263"/>
                  </a:cubicBezTo>
                  <a:cubicBezTo>
                    <a:pt x="919" y="243"/>
                    <a:pt x="852" y="212"/>
                    <a:pt x="785" y="181"/>
                  </a:cubicBezTo>
                  <a:cubicBezTo>
                    <a:pt x="573" y="83"/>
                    <a:pt x="345" y="32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25"/>
            <p:cNvSpPr/>
            <p:nvPr/>
          </p:nvSpPr>
          <p:spPr>
            <a:xfrm>
              <a:off x="1660900" y="4330075"/>
              <a:ext cx="12675" cy="11725"/>
            </a:xfrm>
            <a:custGeom>
              <a:avLst/>
              <a:gdLst/>
              <a:ahLst/>
              <a:cxnLst/>
              <a:rect l="l" t="t" r="r" b="b"/>
              <a:pathLst>
                <a:path w="507" h="469" extrusionOk="0">
                  <a:moveTo>
                    <a:pt x="247" y="0"/>
                  </a:moveTo>
                  <a:cubicBezTo>
                    <a:pt x="158" y="0"/>
                    <a:pt x="76" y="58"/>
                    <a:pt x="51" y="145"/>
                  </a:cubicBezTo>
                  <a:cubicBezTo>
                    <a:pt x="0" y="263"/>
                    <a:pt x="67" y="408"/>
                    <a:pt x="181" y="459"/>
                  </a:cubicBezTo>
                  <a:cubicBezTo>
                    <a:pt x="203" y="465"/>
                    <a:pt x="225" y="468"/>
                    <a:pt x="247" y="468"/>
                  </a:cubicBezTo>
                  <a:cubicBezTo>
                    <a:pt x="341" y="468"/>
                    <a:pt x="434" y="415"/>
                    <a:pt x="475" y="310"/>
                  </a:cubicBezTo>
                  <a:cubicBezTo>
                    <a:pt x="507" y="196"/>
                    <a:pt x="460" y="47"/>
                    <a:pt x="326" y="16"/>
                  </a:cubicBezTo>
                  <a:cubicBezTo>
                    <a:pt x="300" y="5"/>
                    <a:pt x="273" y="0"/>
                    <a:pt x="24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25"/>
            <p:cNvSpPr/>
            <p:nvPr/>
          </p:nvSpPr>
          <p:spPr>
            <a:xfrm>
              <a:off x="1603700" y="4291400"/>
              <a:ext cx="10800" cy="157025"/>
            </a:xfrm>
            <a:custGeom>
              <a:avLst/>
              <a:gdLst/>
              <a:ahLst/>
              <a:cxnLst/>
              <a:rect l="l" t="t" r="r" b="b"/>
              <a:pathLst>
                <a:path w="432" h="6281" extrusionOk="0">
                  <a:moveTo>
                    <a:pt x="404" y="1"/>
                  </a:moveTo>
                  <a:cubicBezTo>
                    <a:pt x="388" y="1"/>
                    <a:pt x="367" y="9"/>
                    <a:pt x="357" y="24"/>
                  </a:cubicBezTo>
                  <a:cubicBezTo>
                    <a:pt x="114" y="2085"/>
                    <a:pt x="0" y="4181"/>
                    <a:pt x="47" y="6257"/>
                  </a:cubicBezTo>
                  <a:cubicBezTo>
                    <a:pt x="47" y="6273"/>
                    <a:pt x="64" y="6281"/>
                    <a:pt x="81" y="6281"/>
                  </a:cubicBezTo>
                  <a:cubicBezTo>
                    <a:pt x="97" y="6281"/>
                    <a:pt x="114" y="6273"/>
                    <a:pt x="114" y="6257"/>
                  </a:cubicBezTo>
                  <a:cubicBezTo>
                    <a:pt x="63" y="4181"/>
                    <a:pt x="181" y="2085"/>
                    <a:pt x="424" y="24"/>
                  </a:cubicBezTo>
                  <a:cubicBezTo>
                    <a:pt x="432" y="9"/>
                    <a:pt x="420" y="1"/>
                    <a:pt x="4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5"/>
            <p:cNvSpPr/>
            <p:nvPr/>
          </p:nvSpPr>
          <p:spPr>
            <a:xfrm>
              <a:off x="1601625" y="4284250"/>
              <a:ext cx="24175" cy="22050"/>
            </a:xfrm>
            <a:custGeom>
              <a:avLst/>
              <a:gdLst/>
              <a:ahLst/>
              <a:cxnLst/>
              <a:rect l="l" t="t" r="r" b="b"/>
              <a:pathLst>
                <a:path w="967" h="882" extrusionOk="0">
                  <a:moveTo>
                    <a:pt x="884" y="0"/>
                  </a:moveTo>
                  <a:cubicBezTo>
                    <a:pt x="719" y="67"/>
                    <a:pt x="574" y="197"/>
                    <a:pt x="460" y="346"/>
                  </a:cubicBezTo>
                  <a:lnTo>
                    <a:pt x="440" y="393"/>
                  </a:lnTo>
                  <a:cubicBezTo>
                    <a:pt x="362" y="460"/>
                    <a:pt x="295" y="507"/>
                    <a:pt x="228" y="573"/>
                  </a:cubicBezTo>
                  <a:cubicBezTo>
                    <a:pt x="130" y="640"/>
                    <a:pt x="48" y="703"/>
                    <a:pt x="16" y="821"/>
                  </a:cubicBezTo>
                  <a:cubicBezTo>
                    <a:pt x="1" y="821"/>
                    <a:pt x="1" y="852"/>
                    <a:pt x="1" y="852"/>
                  </a:cubicBezTo>
                  <a:cubicBezTo>
                    <a:pt x="8" y="873"/>
                    <a:pt x="25" y="882"/>
                    <a:pt x="44" y="882"/>
                  </a:cubicBezTo>
                  <a:cubicBezTo>
                    <a:pt x="66" y="882"/>
                    <a:pt x="90" y="869"/>
                    <a:pt x="99" y="852"/>
                  </a:cubicBezTo>
                  <a:cubicBezTo>
                    <a:pt x="228" y="754"/>
                    <a:pt x="342" y="656"/>
                    <a:pt x="440" y="526"/>
                  </a:cubicBezTo>
                  <a:cubicBezTo>
                    <a:pt x="460" y="491"/>
                    <a:pt x="476" y="460"/>
                    <a:pt x="507" y="444"/>
                  </a:cubicBezTo>
                  <a:cubicBezTo>
                    <a:pt x="538" y="408"/>
                    <a:pt x="574" y="377"/>
                    <a:pt x="621" y="361"/>
                  </a:cubicBezTo>
                  <a:cubicBezTo>
                    <a:pt x="735" y="279"/>
                    <a:pt x="833" y="181"/>
                    <a:pt x="931" y="83"/>
                  </a:cubicBezTo>
                  <a:cubicBezTo>
                    <a:pt x="951" y="67"/>
                    <a:pt x="966" y="36"/>
                    <a:pt x="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5"/>
            <p:cNvSpPr/>
            <p:nvPr/>
          </p:nvSpPr>
          <p:spPr>
            <a:xfrm>
              <a:off x="1602800" y="4282000"/>
              <a:ext cx="21725" cy="24725"/>
            </a:xfrm>
            <a:custGeom>
              <a:avLst/>
              <a:gdLst/>
              <a:ahLst/>
              <a:cxnLst/>
              <a:rect l="l" t="t" r="r" b="b"/>
              <a:pathLst>
                <a:path w="869" h="989" extrusionOk="0">
                  <a:moveTo>
                    <a:pt x="52" y="1"/>
                  </a:moveTo>
                  <a:cubicBezTo>
                    <a:pt x="47" y="1"/>
                    <a:pt x="41" y="3"/>
                    <a:pt x="36" y="8"/>
                  </a:cubicBezTo>
                  <a:cubicBezTo>
                    <a:pt x="1" y="27"/>
                    <a:pt x="20" y="75"/>
                    <a:pt x="36" y="106"/>
                  </a:cubicBezTo>
                  <a:cubicBezTo>
                    <a:pt x="134" y="239"/>
                    <a:pt x="232" y="353"/>
                    <a:pt x="362" y="451"/>
                  </a:cubicBezTo>
                  <a:cubicBezTo>
                    <a:pt x="378" y="467"/>
                    <a:pt x="413" y="498"/>
                    <a:pt x="444" y="518"/>
                  </a:cubicBezTo>
                  <a:cubicBezTo>
                    <a:pt x="476" y="550"/>
                    <a:pt x="491" y="597"/>
                    <a:pt x="511" y="632"/>
                  </a:cubicBezTo>
                  <a:cubicBezTo>
                    <a:pt x="590" y="761"/>
                    <a:pt x="672" y="860"/>
                    <a:pt x="770" y="958"/>
                  </a:cubicBezTo>
                  <a:cubicBezTo>
                    <a:pt x="794" y="968"/>
                    <a:pt x="809" y="989"/>
                    <a:pt x="827" y="989"/>
                  </a:cubicBezTo>
                  <a:cubicBezTo>
                    <a:pt x="834" y="989"/>
                    <a:pt x="843" y="984"/>
                    <a:pt x="853" y="973"/>
                  </a:cubicBezTo>
                  <a:cubicBezTo>
                    <a:pt x="868" y="958"/>
                    <a:pt x="853" y="942"/>
                    <a:pt x="853" y="926"/>
                  </a:cubicBezTo>
                  <a:cubicBezTo>
                    <a:pt x="786" y="746"/>
                    <a:pt x="672" y="581"/>
                    <a:pt x="542" y="467"/>
                  </a:cubicBezTo>
                  <a:lnTo>
                    <a:pt x="476" y="451"/>
                  </a:lnTo>
                  <a:cubicBezTo>
                    <a:pt x="429" y="385"/>
                    <a:pt x="378" y="302"/>
                    <a:pt x="315" y="239"/>
                  </a:cubicBezTo>
                  <a:cubicBezTo>
                    <a:pt x="248" y="141"/>
                    <a:pt x="181" y="59"/>
                    <a:pt x="83" y="8"/>
                  </a:cubicBezTo>
                  <a:cubicBezTo>
                    <a:pt x="73" y="8"/>
                    <a:pt x="62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5"/>
            <p:cNvSpPr/>
            <p:nvPr/>
          </p:nvSpPr>
          <p:spPr>
            <a:xfrm>
              <a:off x="1611450" y="4278475"/>
              <a:ext cx="5325" cy="32000"/>
            </a:xfrm>
            <a:custGeom>
              <a:avLst/>
              <a:gdLst/>
              <a:ahLst/>
              <a:cxnLst/>
              <a:rect l="l" t="t" r="r" b="b"/>
              <a:pathLst>
                <a:path w="213" h="1280" extrusionOk="0">
                  <a:moveTo>
                    <a:pt x="133" y="1"/>
                  </a:moveTo>
                  <a:cubicBezTo>
                    <a:pt x="106" y="1"/>
                    <a:pt x="83" y="40"/>
                    <a:pt x="83" y="70"/>
                  </a:cubicBezTo>
                  <a:cubicBezTo>
                    <a:pt x="47" y="231"/>
                    <a:pt x="47" y="396"/>
                    <a:pt x="67" y="541"/>
                  </a:cubicBezTo>
                  <a:cubicBezTo>
                    <a:pt x="67" y="577"/>
                    <a:pt x="83" y="624"/>
                    <a:pt x="83" y="659"/>
                  </a:cubicBezTo>
                  <a:cubicBezTo>
                    <a:pt x="83" y="706"/>
                    <a:pt x="67" y="757"/>
                    <a:pt x="47" y="789"/>
                  </a:cubicBezTo>
                  <a:cubicBezTo>
                    <a:pt x="16" y="934"/>
                    <a:pt x="0" y="1083"/>
                    <a:pt x="16" y="1213"/>
                  </a:cubicBezTo>
                  <a:cubicBezTo>
                    <a:pt x="16" y="1248"/>
                    <a:pt x="16" y="1279"/>
                    <a:pt x="47" y="1279"/>
                  </a:cubicBezTo>
                  <a:cubicBezTo>
                    <a:pt x="67" y="1279"/>
                    <a:pt x="83" y="1264"/>
                    <a:pt x="83" y="1248"/>
                  </a:cubicBezTo>
                  <a:cubicBezTo>
                    <a:pt x="165" y="1067"/>
                    <a:pt x="196" y="887"/>
                    <a:pt x="181" y="691"/>
                  </a:cubicBezTo>
                  <a:lnTo>
                    <a:pt x="145" y="639"/>
                  </a:lnTo>
                  <a:cubicBezTo>
                    <a:pt x="165" y="541"/>
                    <a:pt x="181" y="463"/>
                    <a:pt x="196" y="365"/>
                  </a:cubicBezTo>
                  <a:cubicBezTo>
                    <a:pt x="212" y="247"/>
                    <a:pt x="212" y="133"/>
                    <a:pt x="181" y="35"/>
                  </a:cubicBezTo>
                  <a:cubicBezTo>
                    <a:pt x="181" y="19"/>
                    <a:pt x="165" y="4"/>
                    <a:pt x="145" y="4"/>
                  </a:cubicBezTo>
                  <a:cubicBezTo>
                    <a:pt x="141" y="2"/>
                    <a:pt x="137" y="1"/>
                    <a:pt x="1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5"/>
            <p:cNvSpPr/>
            <p:nvPr/>
          </p:nvSpPr>
          <p:spPr>
            <a:xfrm>
              <a:off x="1598400" y="4293025"/>
              <a:ext cx="31025" cy="3950"/>
            </a:xfrm>
            <a:custGeom>
              <a:avLst/>
              <a:gdLst/>
              <a:ahLst/>
              <a:cxnLst/>
              <a:rect l="l" t="t" r="r" b="b"/>
              <a:pathLst>
                <a:path w="1241" h="158" extrusionOk="0">
                  <a:moveTo>
                    <a:pt x="224" y="0"/>
                  </a:moveTo>
                  <a:cubicBezTo>
                    <a:pt x="167" y="0"/>
                    <a:pt x="109" y="4"/>
                    <a:pt x="47" y="10"/>
                  </a:cubicBezTo>
                  <a:cubicBezTo>
                    <a:pt x="32" y="10"/>
                    <a:pt x="0" y="10"/>
                    <a:pt x="0" y="42"/>
                  </a:cubicBezTo>
                  <a:cubicBezTo>
                    <a:pt x="0" y="57"/>
                    <a:pt x="16" y="77"/>
                    <a:pt x="32" y="93"/>
                  </a:cubicBezTo>
                  <a:cubicBezTo>
                    <a:pt x="141" y="135"/>
                    <a:pt x="265" y="157"/>
                    <a:pt x="383" y="157"/>
                  </a:cubicBezTo>
                  <a:cubicBezTo>
                    <a:pt x="442" y="157"/>
                    <a:pt x="500" y="152"/>
                    <a:pt x="554" y="140"/>
                  </a:cubicBezTo>
                  <a:lnTo>
                    <a:pt x="620" y="124"/>
                  </a:lnTo>
                  <a:cubicBezTo>
                    <a:pt x="703" y="124"/>
                    <a:pt x="801" y="140"/>
                    <a:pt x="883" y="140"/>
                  </a:cubicBezTo>
                  <a:cubicBezTo>
                    <a:pt x="925" y="146"/>
                    <a:pt x="967" y="149"/>
                    <a:pt x="1007" y="149"/>
                  </a:cubicBezTo>
                  <a:cubicBezTo>
                    <a:pt x="1076" y="149"/>
                    <a:pt x="1141" y="138"/>
                    <a:pt x="1193" y="109"/>
                  </a:cubicBezTo>
                  <a:cubicBezTo>
                    <a:pt x="1209" y="109"/>
                    <a:pt x="1225" y="93"/>
                    <a:pt x="1225" y="77"/>
                  </a:cubicBezTo>
                  <a:cubicBezTo>
                    <a:pt x="1240" y="42"/>
                    <a:pt x="1193" y="26"/>
                    <a:pt x="1158" y="10"/>
                  </a:cubicBezTo>
                  <a:cubicBezTo>
                    <a:pt x="1098" y="4"/>
                    <a:pt x="1034" y="0"/>
                    <a:pt x="970" y="0"/>
                  </a:cubicBezTo>
                  <a:cubicBezTo>
                    <a:pt x="880" y="0"/>
                    <a:pt x="788" y="8"/>
                    <a:pt x="703" y="26"/>
                  </a:cubicBezTo>
                  <a:cubicBezTo>
                    <a:pt x="667" y="26"/>
                    <a:pt x="636" y="42"/>
                    <a:pt x="605" y="42"/>
                  </a:cubicBezTo>
                  <a:cubicBezTo>
                    <a:pt x="554" y="42"/>
                    <a:pt x="507" y="26"/>
                    <a:pt x="455" y="26"/>
                  </a:cubicBezTo>
                  <a:cubicBezTo>
                    <a:pt x="380" y="8"/>
                    <a:pt x="304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5"/>
            <p:cNvSpPr/>
            <p:nvPr/>
          </p:nvSpPr>
          <p:spPr>
            <a:xfrm>
              <a:off x="1598775" y="4289150"/>
              <a:ext cx="29475" cy="12300"/>
            </a:xfrm>
            <a:custGeom>
              <a:avLst/>
              <a:gdLst/>
              <a:ahLst/>
              <a:cxnLst/>
              <a:rect l="l" t="t" r="r" b="b"/>
              <a:pathLst>
                <a:path w="1179" h="492" extrusionOk="0">
                  <a:moveTo>
                    <a:pt x="1112" y="1"/>
                  </a:moveTo>
                  <a:cubicBezTo>
                    <a:pt x="931" y="1"/>
                    <a:pt x="751" y="52"/>
                    <a:pt x="605" y="150"/>
                  </a:cubicBezTo>
                  <a:lnTo>
                    <a:pt x="554" y="197"/>
                  </a:lnTo>
                  <a:cubicBezTo>
                    <a:pt x="476" y="212"/>
                    <a:pt x="393" y="248"/>
                    <a:pt x="295" y="264"/>
                  </a:cubicBezTo>
                  <a:cubicBezTo>
                    <a:pt x="197" y="295"/>
                    <a:pt x="99" y="330"/>
                    <a:pt x="17" y="409"/>
                  </a:cubicBezTo>
                  <a:cubicBezTo>
                    <a:pt x="17" y="428"/>
                    <a:pt x="1" y="444"/>
                    <a:pt x="1" y="460"/>
                  </a:cubicBezTo>
                  <a:cubicBezTo>
                    <a:pt x="1" y="491"/>
                    <a:pt x="48" y="491"/>
                    <a:pt x="99" y="491"/>
                  </a:cubicBezTo>
                  <a:cubicBezTo>
                    <a:pt x="244" y="444"/>
                    <a:pt x="378" y="393"/>
                    <a:pt x="507" y="311"/>
                  </a:cubicBezTo>
                  <a:cubicBezTo>
                    <a:pt x="539" y="295"/>
                    <a:pt x="574" y="264"/>
                    <a:pt x="605" y="264"/>
                  </a:cubicBezTo>
                  <a:cubicBezTo>
                    <a:pt x="637" y="232"/>
                    <a:pt x="688" y="232"/>
                    <a:pt x="735" y="232"/>
                  </a:cubicBezTo>
                  <a:cubicBezTo>
                    <a:pt x="868" y="197"/>
                    <a:pt x="998" y="150"/>
                    <a:pt x="1112" y="83"/>
                  </a:cubicBezTo>
                  <a:cubicBezTo>
                    <a:pt x="1143" y="83"/>
                    <a:pt x="1178" y="52"/>
                    <a:pt x="1163" y="36"/>
                  </a:cubicBezTo>
                  <a:cubicBezTo>
                    <a:pt x="1143" y="1"/>
                    <a:pt x="1127" y="1"/>
                    <a:pt x="1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5"/>
            <p:cNvSpPr/>
            <p:nvPr/>
          </p:nvSpPr>
          <p:spPr>
            <a:xfrm>
              <a:off x="1606525" y="4280225"/>
              <a:ext cx="13975" cy="29100"/>
            </a:xfrm>
            <a:custGeom>
              <a:avLst/>
              <a:gdLst/>
              <a:ahLst/>
              <a:cxnLst/>
              <a:rect l="l" t="t" r="r" b="b"/>
              <a:pathLst>
                <a:path w="559" h="1164" extrusionOk="0">
                  <a:moveTo>
                    <a:pt x="48" y="0"/>
                  </a:moveTo>
                  <a:cubicBezTo>
                    <a:pt x="1" y="0"/>
                    <a:pt x="1" y="47"/>
                    <a:pt x="17" y="98"/>
                  </a:cubicBezTo>
                  <a:cubicBezTo>
                    <a:pt x="68" y="244"/>
                    <a:pt x="130" y="373"/>
                    <a:pt x="229" y="507"/>
                  </a:cubicBezTo>
                  <a:cubicBezTo>
                    <a:pt x="244" y="538"/>
                    <a:pt x="264" y="569"/>
                    <a:pt x="280" y="605"/>
                  </a:cubicBezTo>
                  <a:cubicBezTo>
                    <a:pt x="295" y="636"/>
                    <a:pt x="311" y="687"/>
                    <a:pt x="311" y="734"/>
                  </a:cubicBezTo>
                  <a:cubicBezTo>
                    <a:pt x="342" y="864"/>
                    <a:pt x="409" y="997"/>
                    <a:pt x="476" y="1111"/>
                  </a:cubicBezTo>
                  <a:cubicBezTo>
                    <a:pt x="488" y="1136"/>
                    <a:pt x="511" y="1164"/>
                    <a:pt x="528" y="1164"/>
                  </a:cubicBezTo>
                  <a:cubicBezTo>
                    <a:pt x="532" y="1164"/>
                    <a:pt x="536" y="1162"/>
                    <a:pt x="539" y="1158"/>
                  </a:cubicBezTo>
                  <a:cubicBezTo>
                    <a:pt x="558" y="1143"/>
                    <a:pt x="558" y="1127"/>
                    <a:pt x="558" y="1095"/>
                  </a:cubicBezTo>
                  <a:cubicBezTo>
                    <a:pt x="539" y="915"/>
                    <a:pt x="492" y="734"/>
                    <a:pt x="378" y="589"/>
                  </a:cubicBezTo>
                  <a:lnTo>
                    <a:pt x="342" y="554"/>
                  </a:lnTo>
                  <a:cubicBezTo>
                    <a:pt x="311" y="456"/>
                    <a:pt x="280" y="373"/>
                    <a:pt x="244" y="295"/>
                  </a:cubicBezTo>
                  <a:cubicBezTo>
                    <a:pt x="213" y="177"/>
                    <a:pt x="166" y="79"/>
                    <a:pt x="83" y="16"/>
                  </a:cubicBezTo>
                  <a:cubicBezTo>
                    <a:pt x="68" y="0"/>
                    <a:pt x="68" y="0"/>
                    <a:pt x="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5"/>
            <p:cNvSpPr/>
            <p:nvPr/>
          </p:nvSpPr>
          <p:spPr>
            <a:xfrm>
              <a:off x="1605750" y="4280500"/>
              <a:ext cx="15925" cy="28300"/>
            </a:xfrm>
            <a:custGeom>
              <a:avLst/>
              <a:gdLst/>
              <a:ahLst/>
              <a:cxnLst/>
              <a:rect l="l" t="t" r="r" b="b"/>
              <a:pathLst>
                <a:path w="637" h="1132" extrusionOk="0">
                  <a:moveTo>
                    <a:pt x="603" y="1"/>
                  </a:moveTo>
                  <a:cubicBezTo>
                    <a:pt x="576" y="1"/>
                    <a:pt x="548" y="27"/>
                    <a:pt x="523" y="52"/>
                  </a:cubicBezTo>
                  <a:cubicBezTo>
                    <a:pt x="440" y="186"/>
                    <a:pt x="373" y="315"/>
                    <a:pt x="326" y="480"/>
                  </a:cubicBezTo>
                  <a:cubicBezTo>
                    <a:pt x="326" y="511"/>
                    <a:pt x="311" y="543"/>
                    <a:pt x="295" y="578"/>
                  </a:cubicBezTo>
                  <a:cubicBezTo>
                    <a:pt x="275" y="610"/>
                    <a:pt x="244" y="657"/>
                    <a:pt x="213" y="692"/>
                  </a:cubicBezTo>
                  <a:cubicBezTo>
                    <a:pt x="130" y="806"/>
                    <a:pt x="63" y="920"/>
                    <a:pt x="16" y="1049"/>
                  </a:cubicBezTo>
                  <a:cubicBezTo>
                    <a:pt x="1" y="1084"/>
                    <a:pt x="1" y="1116"/>
                    <a:pt x="32" y="1132"/>
                  </a:cubicBezTo>
                  <a:cubicBezTo>
                    <a:pt x="48" y="1132"/>
                    <a:pt x="63" y="1116"/>
                    <a:pt x="79" y="1116"/>
                  </a:cubicBezTo>
                  <a:cubicBezTo>
                    <a:pt x="213" y="986"/>
                    <a:pt x="311" y="821"/>
                    <a:pt x="373" y="657"/>
                  </a:cubicBezTo>
                  <a:lnTo>
                    <a:pt x="373" y="594"/>
                  </a:lnTo>
                  <a:cubicBezTo>
                    <a:pt x="424" y="511"/>
                    <a:pt x="472" y="429"/>
                    <a:pt x="507" y="347"/>
                  </a:cubicBezTo>
                  <a:cubicBezTo>
                    <a:pt x="570" y="264"/>
                    <a:pt x="621" y="166"/>
                    <a:pt x="636" y="52"/>
                  </a:cubicBezTo>
                  <a:cubicBezTo>
                    <a:pt x="636" y="36"/>
                    <a:pt x="636" y="21"/>
                    <a:pt x="621" y="5"/>
                  </a:cubicBezTo>
                  <a:cubicBezTo>
                    <a:pt x="615" y="2"/>
                    <a:pt x="609" y="1"/>
                    <a:pt x="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25"/>
            <p:cNvSpPr/>
            <p:nvPr/>
          </p:nvSpPr>
          <p:spPr>
            <a:xfrm>
              <a:off x="1599575" y="4286400"/>
              <a:ext cx="28275" cy="14650"/>
            </a:xfrm>
            <a:custGeom>
              <a:avLst/>
              <a:gdLst/>
              <a:ahLst/>
              <a:cxnLst/>
              <a:rect l="l" t="t" r="r" b="b"/>
              <a:pathLst>
                <a:path w="1131" h="586" extrusionOk="0">
                  <a:moveTo>
                    <a:pt x="34" y="1"/>
                  </a:moveTo>
                  <a:cubicBezTo>
                    <a:pt x="21" y="1"/>
                    <a:pt x="8" y="5"/>
                    <a:pt x="0" y="12"/>
                  </a:cubicBezTo>
                  <a:cubicBezTo>
                    <a:pt x="0" y="48"/>
                    <a:pt x="0" y="63"/>
                    <a:pt x="16" y="79"/>
                  </a:cubicBezTo>
                  <a:cubicBezTo>
                    <a:pt x="149" y="209"/>
                    <a:pt x="310" y="307"/>
                    <a:pt x="475" y="358"/>
                  </a:cubicBezTo>
                  <a:lnTo>
                    <a:pt x="542" y="342"/>
                  </a:lnTo>
                  <a:cubicBezTo>
                    <a:pt x="605" y="389"/>
                    <a:pt x="687" y="440"/>
                    <a:pt x="770" y="487"/>
                  </a:cubicBezTo>
                  <a:cubicBezTo>
                    <a:pt x="852" y="538"/>
                    <a:pt x="950" y="585"/>
                    <a:pt x="1064" y="585"/>
                  </a:cubicBezTo>
                  <a:cubicBezTo>
                    <a:pt x="1080" y="585"/>
                    <a:pt x="1095" y="585"/>
                    <a:pt x="1095" y="570"/>
                  </a:cubicBezTo>
                  <a:cubicBezTo>
                    <a:pt x="1131" y="554"/>
                    <a:pt x="1095" y="503"/>
                    <a:pt x="1064" y="487"/>
                  </a:cubicBezTo>
                  <a:cubicBezTo>
                    <a:pt x="934" y="405"/>
                    <a:pt x="785" y="342"/>
                    <a:pt x="640" y="307"/>
                  </a:cubicBezTo>
                  <a:cubicBezTo>
                    <a:pt x="605" y="291"/>
                    <a:pt x="573" y="291"/>
                    <a:pt x="542" y="275"/>
                  </a:cubicBezTo>
                  <a:cubicBezTo>
                    <a:pt x="507" y="260"/>
                    <a:pt x="475" y="224"/>
                    <a:pt x="424" y="193"/>
                  </a:cubicBezTo>
                  <a:cubicBezTo>
                    <a:pt x="326" y="111"/>
                    <a:pt x="197" y="48"/>
                    <a:pt x="67" y="12"/>
                  </a:cubicBezTo>
                  <a:cubicBezTo>
                    <a:pt x="59" y="5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5"/>
            <p:cNvSpPr/>
            <p:nvPr/>
          </p:nvSpPr>
          <p:spPr>
            <a:xfrm>
              <a:off x="1611450" y="4296900"/>
              <a:ext cx="400" cy="525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0" y="1"/>
                  </a:moveTo>
                  <a:lnTo>
                    <a:pt x="0" y="20"/>
                  </a:lnTo>
                  <a:lnTo>
                    <a:pt x="16" y="2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5"/>
            <p:cNvSpPr/>
            <p:nvPr/>
          </p:nvSpPr>
          <p:spPr>
            <a:xfrm>
              <a:off x="1611050" y="42916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1" y="1"/>
                  </a:moveTo>
                  <a:cubicBezTo>
                    <a:pt x="16" y="16"/>
                    <a:pt x="16" y="16"/>
                    <a:pt x="32" y="16"/>
                  </a:cubicBezTo>
                  <a:cubicBezTo>
                    <a:pt x="16" y="16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5"/>
            <p:cNvSpPr/>
            <p:nvPr/>
          </p:nvSpPr>
          <p:spPr>
            <a:xfrm>
              <a:off x="1613900" y="4290825"/>
              <a:ext cx="425" cy="800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0"/>
                  </a:moveTo>
                  <a:cubicBezTo>
                    <a:pt x="0" y="16"/>
                    <a:pt x="0" y="32"/>
                    <a:pt x="16" y="3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5"/>
            <p:cNvSpPr/>
            <p:nvPr/>
          </p:nvSpPr>
          <p:spPr>
            <a:xfrm>
              <a:off x="1611450" y="42965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16" y="1"/>
                    <a:pt x="16" y="1"/>
                    <a:pt x="0" y="17"/>
                  </a:cubicBezTo>
                  <a:lnTo>
                    <a:pt x="16" y="17"/>
                  </a:lnTo>
                  <a:cubicBezTo>
                    <a:pt x="16" y="1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5"/>
            <p:cNvSpPr/>
            <p:nvPr/>
          </p:nvSpPr>
          <p:spPr>
            <a:xfrm>
              <a:off x="1610175" y="4292875"/>
              <a:ext cx="6600" cy="4050"/>
            </a:xfrm>
            <a:custGeom>
              <a:avLst/>
              <a:gdLst/>
              <a:ahLst/>
              <a:cxnLst/>
              <a:rect l="l" t="t" r="r" b="b"/>
              <a:pathLst>
                <a:path w="264" h="162" extrusionOk="0">
                  <a:moveTo>
                    <a:pt x="247" y="1"/>
                  </a:moveTo>
                  <a:cubicBezTo>
                    <a:pt x="247" y="16"/>
                    <a:pt x="232" y="32"/>
                    <a:pt x="232" y="48"/>
                  </a:cubicBezTo>
                  <a:lnTo>
                    <a:pt x="263" y="48"/>
                  </a:lnTo>
                  <a:cubicBezTo>
                    <a:pt x="263" y="32"/>
                    <a:pt x="263" y="16"/>
                    <a:pt x="247" y="1"/>
                  </a:cubicBezTo>
                  <a:close/>
                  <a:moveTo>
                    <a:pt x="0" y="83"/>
                  </a:moveTo>
                  <a:cubicBezTo>
                    <a:pt x="0" y="115"/>
                    <a:pt x="20" y="146"/>
                    <a:pt x="51" y="162"/>
                  </a:cubicBezTo>
                  <a:cubicBezTo>
                    <a:pt x="67" y="146"/>
                    <a:pt x="67" y="146"/>
                    <a:pt x="83" y="146"/>
                  </a:cubicBezTo>
                  <a:cubicBezTo>
                    <a:pt x="83" y="130"/>
                    <a:pt x="98" y="115"/>
                    <a:pt x="118" y="99"/>
                  </a:cubicBezTo>
                  <a:lnTo>
                    <a:pt x="118" y="83"/>
                  </a:lnTo>
                  <a:lnTo>
                    <a:pt x="51" y="99"/>
                  </a:lnTo>
                  <a:cubicBezTo>
                    <a:pt x="36" y="83"/>
                    <a:pt x="20" y="83"/>
                    <a:pt x="0" y="83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5"/>
            <p:cNvSpPr/>
            <p:nvPr/>
          </p:nvSpPr>
          <p:spPr>
            <a:xfrm>
              <a:off x="1611450" y="4290825"/>
              <a:ext cx="4525" cy="6600"/>
            </a:xfrm>
            <a:custGeom>
              <a:avLst/>
              <a:gdLst/>
              <a:ahLst/>
              <a:cxnLst/>
              <a:rect l="l" t="t" r="r" b="b"/>
              <a:pathLst>
                <a:path w="181" h="264" extrusionOk="0">
                  <a:moveTo>
                    <a:pt x="83" y="0"/>
                  </a:moveTo>
                  <a:cubicBezTo>
                    <a:pt x="47" y="0"/>
                    <a:pt x="16" y="16"/>
                    <a:pt x="0" y="32"/>
                  </a:cubicBezTo>
                  <a:cubicBezTo>
                    <a:pt x="0" y="32"/>
                    <a:pt x="0" y="47"/>
                    <a:pt x="16" y="47"/>
                  </a:cubicBezTo>
                  <a:cubicBezTo>
                    <a:pt x="32" y="67"/>
                    <a:pt x="47" y="83"/>
                    <a:pt x="67" y="98"/>
                  </a:cubicBezTo>
                  <a:lnTo>
                    <a:pt x="98" y="98"/>
                  </a:lnTo>
                  <a:lnTo>
                    <a:pt x="98" y="67"/>
                  </a:lnTo>
                  <a:cubicBezTo>
                    <a:pt x="98" y="47"/>
                    <a:pt x="114" y="47"/>
                    <a:pt x="114" y="32"/>
                  </a:cubicBezTo>
                  <a:cubicBezTo>
                    <a:pt x="98" y="32"/>
                    <a:pt x="98" y="16"/>
                    <a:pt x="98" y="0"/>
                  </a:cubicBezTo>
                  <a:close/>
                  <a:moveTo>
                    <a:pt x="145" y="212"/>
                  </a:moveTo>
                  <a:lnTo>
                    <a:pt x="145" y="244"/>
                  </a:lnTo>
                  <a:lnTo>
                    <a:pt x="130" y="263"/>
                  </a:lnTo>
                  <a:cubicBezTo>
                    <a:pt x="145" y="263"/>
                    <a:pt x="165" y="244"/>
                    <a:pt x="181" y="244"/>
                  </a:cubicBezTo>
                  <a:cubicBezTo>
                    <a:pt x="165" y="228"/>
                    <a:pt x="145" y="228"/>
                    <a:pt x="145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25"/>
            <p:cNvSpPr/>
            <p:nvPr/>
          </p:nvSpPr>
          <p:spPr>
            <a:xfrm>
              <a:off x="1611450" y="4290825"/>
              <a:ext cx="4925" cy="6975"/>
            </a:xfrm>
            <a:custGeom>
              <a:avLst/>
              <a:gdLst/>
              <a:ahLst/>
              <a:cxnLst/>
              <a:rect l="l" t="t" r="r" b="b"/>
              <a:pathLst>
                <a:path w="197" h="279" extrusionOk="0">
                  <a:moveTo>
                    <a:pt x="114" y="0"/>
                  </a:moveTo>
                  <a:lnTo>
                    <a:pt x="114" y="32"/>
                  </a:lnTo>
                  <a:cubicBezTo>
                    <a:pt x="114" y="47"/>
                    <a:pt x="98" y="47"/>
                    <a:pt x="98" y="67"/>
                  </a:cubicBezTo>
                  <a:lnTo>
                    <a:pt x="98" y="98"/>
                  </a:lnTo>
                  <a:cubicBezTo>
                    <a:pt x="114" y="114"/>
                    <a:pt x="145" y="114"/>
                    <a:pt x="165" y="130"/>
                  </a:cubicBezTo>
                  <a:lnTo>
                    <a:pt x="181" y="130"/>
                  </a:lnTo>
                  <a:cubicBezTo>
                    <a:pt x="181" y="114"/>
                    <a:pt x="196" y="98"/>
                    <a:pt x="196" y="83"/>
                  </a:cubicBezTo>
                  <a:cubicBezTo>
                    <a:pt x="196" y="47"/>
                    <a:pt x="181" y="32"/>
                    <a:pt x="145" y="16"/>
                  </a:cubicBezTo>
                  <a:cubicBezTo>
                    <a:pt x="145" y="16"/>
                    <a:pt x="130" y="16"/>
                    <a:pt x="114" y="0"/>
                  </a:cubicBezTo>
                  <a:close/>
                  <a:moveTo>
                    <a:pt x="67" y="181"/>
                  </a:moveTo>
                  <a:cubicBezTo>
                    <a:pt x="47" y="197"/>
                    <a:pt x="32" y="212"/>
                    <a:pt x="32" y="228"/>
                  </a:cubicBezTo>
                  <a:cubicBezTo>
                    <a:pt x="32" y="228"/>
                    <a:pt x="16" y="228"/>
                    <a:pt x="16" y="244"/>
                  </a:cubicBezTo>
                  <a:lnTo>
                    <a:pt x="0" y="263"/>
                  </a:lnTo>
                  <a:cubicBezTo>
                    <a:pt x="32" y="279"/>
                    <a:pt x="47" y="279"/>
                    <a:pt x="83" y="279"/>
                  </a:cubicBezTo>
                  <a:cubicBezTo>
                    <a:pt x="98" y="279"/>
                    <a:pt x="114" y="279"/>
                    <a:pt x="130" y="263"/>
                  </a:cubicBezTo>
                  <a:lnTo>
                    <a:pt x="145" y="244"/>
                  </a:lnTo>
                  <a:lnTo>
                    <a:pt x="145" y="212"/>
                  </a:lnTo>
                  <a:cubicBezTo>
                    <a:pt x="114" y="212"/>
                    <a:pt x="83" y="197"/>
                    <a:pt x="67" y="18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5"/>
            <p:cNvSpPr/>
            <p:nvPr/>
          </p:nvSpPr>
          <p:spPr>
            <a:xfrm>
              <a:off x="1609775" y="4291600"/>
              <a:ext cx="7000" cy="5325"/>
            </a:xfrm>
            <a:custGeom>
              <a:avLst/>
              <a:gdLst/>
              <a:ahLst/>
              <a:cxnLst/>
              <a:rect l="l" t="t" r="r" b="b"/>
              <a:pathLst>
                <a:path w="280" h="213" extrusionOk="0">
                  <a:moveTo>
                    <a:pt x="52" y="1"/>
                  </a:moveTo>
                  <a:cubicBezTo>
                    <a:pt x="52" y="16"/>
                    <a:pt x="36" y="16"/>
                    <a:pt x="36" y="36"/>
                  </a:cubicBezTo>
                  <a:cubicBezTo>
                    <a:pt x="16" y="67"/>
                    <a:pt x="0" y="99"/>
                    <a:pt x="16" y="134"/>
                  </a:cubicBezTo>
                  <a:cubicBezTo>
                    <a:pt x="36" y="134"/>
                    <a:pt x="52" y="134"/>
                    <a:pt x="67" y="150"/>
                  </a:cubicBezTo>
                  <a:lnTo>
                    <a:pt x="134" y="134"/>
                  </a:lnTo>
                  <a:lnTo>
                    <a:pt x="134" y="150"/>
                  </a:lnTo>
                  <a:cubicBezTo>
                    <a:pt x="150" y="166"/>
                    <a:pt x="181" y="181"/>
                    <a:pt x="212" y="181"/>
                  </a:cubicBezTo>
                  <a:cubicBezTo>
                    <a:pt x="212" y="197"/>
                    <a:pt x="232" y="197"/>
                    <a:pt x="248" y="213"/>
                  </a:cubicBezTo>
                  <a:cubicBezTo>
                    <a:pt x="248" y="197"/>
                    <a:pt x="263" y="197"/>
                    <a:pt x="263" y="181"/>
                  </a:cubicBezTo>
                  <a:cubicBezTo>
                    <a:pt x="279" y="166"/>
                    <a:pt x="279" y="134"/>
                    <a:pt x="279" y="99"/>
                  </a:cubicBezTo>
                  <a:lnTo>
                    <a:pt x="232" y="99"/>
                  </a:lnTo>
                  <a:cubicBezTo>
                    <a:pt x="212" y="83"/>
                    <a:pt x="181" y="83"/>
                    <a:pt x="165" y="67"/>
                  </a:cubicBezTo>
                  <a:lnTo>
                    <a:pt x="134" y="67"/>
                  </a:lnTo>
                  <a:cubicBezTo>
                    <a:pt x="114" y="52"/>
                    <a:pt x="99" y="36"/>
                    <a:pt x="83" y="16"/>
                  </a:cubicBezTo>
                  <a:cubicBezTo>
                    <a:pt x="67" y="16"/>
                    <a:pt x="67" y="16"/>
                    <a:pt x="5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25"/>
            <p:cNvSpPr/>
            <p:nvPr/>
          </p:nvSpPr>
          <p:spPr>
            <a:xfrm>
              <a:off x="1499375" y="4300250"/>
              <a:ext cx="65875" cy="111975"/>
            </a:xfrm>
            <a:custGeom>
              <a:avLst/>
              <a:gdLst/>
              <a:ahLst/>
              <a:cxnLst/>
              <a:rect l="l" t="t" r="r" b="b"/>
              <a:pathLst>
                <a:path w="2635" h="4479" extrusionOk="0">
                  <a:moveTo>
                    <a:pt x="2293" y="0"/>
                  </a:moveTo>
                  <a:lnTo>
                    <a:pt x="2293" y="0"/>
                  </a:lnTo>
                  <a:cubicBezTo>
                    <a:pt x="2144" y="1389"/>
                    <a:pt x="1751" y="2779"/>
                    <a:pt x="1163" y="4023"/>
                  </a:cubicBezTo>
                  <a:cubicBezTo>
                    <a:pt x="1147" y="3058"/>
                    <a:pt x="1245" y="2076"/>
                    <a:pt x="1457" y="1142"/>
                  </a:cubicBezTo>
                  <a:lnTo>
                    <a:pt x="1457" y="1142"/>
                  </a:lnTo>
                  <a:cubicBezTo>
                    <a:pt x="1065" y="2092"/>
                    <a:pt x="755" y="3089"/>
                    <a:pt x="558" y="4121"/>
                  </a:cubicBezTo>
                  <a:cubicBezTo>
                    <a:pt x="492" y="3140"/>
                    <a:pt x="409" y="2143"/>
                    <a:pt x="527" y="1162"/>
                  </a:cubicBezTo>
                  <a:lnTo>
                    <a:pt x="527" y="1162"/>
                  </a:lnTo>
                  <a:cubicBezTo>
                    <a:pt x="150" y="2123"/>
                    <a:pt x="1" y="3203"/>
                    <a:pt x="83" y="4251"/>
                  </a:cubicBezTo>
                  <a:lnTo>
                    <a:pt x="2160" y="4478"/>
                  </a:lnTo>
                  <a:cubicBezTo>
                    <a:pt x="2407" y="3811"/>
                    <a:pt x="2568" y="3105"/>
                    <a:pt x="2635" y="2386"/>
                  </a:cubicBezTo>
                  <a:lnTo>
                    <a:pt x="2635" y="2386"/>
                  </a:lnTo>
                  <a:cubicBezTo>
                    <a:pt x="2438" y="2975"/>
                    <a:pt x="2128" y="3532"/>
                    <a:pt x="1751" y="3972"/>
                  </a:cubicBezTo>
                  <a:cubicBezTo>
                    <a:pt x="2097" y="2681"/>
                    <a:pt x="2273" y="1338"/>
                    <a:pt x="22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25"/>
            <p:cNvSpPr/>
            <p:nvPr/>
          </p:nvSpPr>
          <p:spPr>
            <a:xfrm>
              <a:off x="1537850" y="4286400"/>
              <a:ext cx="38000" cy="36050"/>
            </a:xfrm>
            <a:custGeom>
              <a:avLst/>
              <a:gdLst/>
              <a:ahLst/>
              <a:cxnLst/>
              <a:rect l="l" t="t" r="r" b="b"/>
              <a:pathLst>
                <a:path w="1520" h="1442" extrusionOk="0">
                  <a:moveTo>
                    <a:pt x="566" y="1"/>
                  </a:moveTo>
                  <a:cubicBezTo>
                    <a:pt x="533" y="1"/>
                    <a:pt x="500" y="10"/>
                    <a:pt x="475" y="28"/>
                  </a:cubicBezTo>
                  <a:cubicBezTo>
                    <a:pt x="440" y="79"/>
                    <a:pt x="424" y="126"/>
                    <a:pt x="440" y="177"/>
                  </a:cubicBezTo>
                  <a:cubicBezTo>
                    <a:pt x="440" y="255"/>
                    <a:pt x="459" y="340"/>
                    <a:pt x="491" y="421"/>
                  </a:cubicBezTo>
                  <a:lnTo>
                    <a:pt x="491" y="421"/>
                  </a:lnTo>
                  <a:cubicBezTo>
                    <a:pt x="464" y="378"/>
                    <a:pt x="432" y="339"/>
                    <a:pt x="393" y="307"/>
                  </a:cubicBezTo>
                  <a:cubicBezTo>
                    <a:pt x="348" y="252"/>
                    <a:pt x="275" y="219"/>
                    <a:pt x="203" y="219"/>
                  </a:cubicBezTo>
                  <a:cubicBezTo>
                    <a:pt x="167" y="219"/>
                    <a:pt x="131" y="227"/>
                    <a:pt x="99" y="244"/>
                  </a:cubicBezTo>
                  <a:cubicBezTo>
                    <a:pt x="1" y="307"/>
                    <a:pt x="1" y="456"/>
                    <a:pt x="83" y="554"/>
                  </a:cubicBezTo>
                  <a:cubicBezTo>
                    <a:pt x="165" y="636"/>
                    <a:pt x="279" y="684"/>
                    <a:pt x="393" y="715"/>
                  </a:cubicBezTo>
                  <a:cubicBezTo>
                    <a:pt x="295" y="735"/>
                    <a:pt x="197" y="750"/>
                    <a:pt x="130" y="813"/>
                  </a:cubicBezTo>
                  <a:cubicBezTo>
                    <a:pt x="48" y="880"/>
                    <a:pt x="32" y="994"/>
                    <a:pt x="99" y="1060"/>
                  </a:cubicBezTo>
                  <a:cubicBezTo>
                    <a:pt x="132" y="1084"/>
                    <a:pt x="177" y="1096"/>
                    <a:pt x="222" y="1096"/>
                  </a:cubicBezTo>
                  <a:cubicBezTo>
                    <a:pt x="266" y="1096"/>
                    <a:pt x="311" y="1084"/>
                    <a:pt x="342" y="1060"/>
                  </a:cubicBezTo>
                  <a:cubicBezTo>
                    <a:pt x="409" y="1009"/>
                    <a:pt x="460" y="947"/>
                    <a:pt x="491" y="880"/>
                  </a:cubicBezTo>
                  <a:lnTo>
                    <a:pt x="491" y="880"/>
                  </a:lnTo>
                  <a:cubicBezTo>
                    <a:pt x="475" y="978"/>
                    <a:pt x="460" y="1060"/>
                    <a:pt x="424" y="1158"/>
                  </a:cubicBezTo>
                  <a:cubicBezTo>
                    <a:pt x="424" y="1225"/>
                    <a:pt x="409" y="1288"/>
                    <a:pt x="424" y="1339"/>
                  </a:cubicBezTo>
                  <a:cubicBezTo>
                    <a:pt x="454" y="1392"/>
                    <a:pt x="503" y="1425"/>
                    <a:pt x="558" y="1425"/>
                  </a:cubicBezTo>
                  <a:cubicBezTo>
                    <a:pt x="568" y="1425"/>
                    <a:pt x="579" y="1424"/>
                    <a:pt x="589" y="1421"/>
                  </a:cubicBezTo>
                  <a:cubicBezTo>
                    <a:pt x="605" y="1402"/>
                    <a:pt x="621" y="1386"/>
                    <a:pt x="636" y="1370"/>
                  </a:cubicBezTo>
                  <a:cubicBezTo>
                    <a:pt x="734" y="1241"/>
                    <a:pt x="719" y="1060"/>
                    <a:pt x="703" y="896"/>
                  </a:cubicBezTo>
                  <a:lnTo>
                    <a:pt x="703" y="896"/>
                  </a:lnTo>
                  <a:cubicBezTo>
                    <a:pt x="770" y="1076"/>
                    <a:pt x="884" y="1257"/>
                    <a:pt x="1029" y="1386"/>
                  </a:cubicBezTo>
                  <a:cubicBezTo>
                    <a:pt x="1058" y="1415"/>
                    <a:pt x="1095" y="1441"/>
                    <a:pt x="1135" y="1441"/>
                  </a:cubicBezTo>
                  <a:cubicBezTo>
                    <a:pt x="1144" y="1441"/>
                    <a:pt x="1153" y="1440"/>
                    <a:pt x="1162" y="1437"/>
                  </a:cubicBezTo>
                  <a:cubicBezTo>
                    <a:pt x="1225" y="1421"/>
                    <a:pt x="1245" y="1339"/>
                    <a:pt x="1225" y="1272"/>
                  </a:cubicBezTo>
                  <a:cubicBezTo>
                    <a:pt x="1178" y="1076"/>
                    <a:pt x="1029" y="896"/>
                    <a:pt x="852" y="797"/>
                  </a:cubicBezTo>
                  <a:lnTo>
                    <a:pt x="868" y="782"/>
                  </a:lnTo>
                  <a:cubicBezTo>
                    <a:pt x="966" y="833"/>
                    <a:pt x="1080" y="880"/>
                    <a:pt x="1194" y="931"/>
                  </a:cubicBezTo>
                  <a:cubicBezTo>
                    <a:pt x="1248" y="944"/>
                    <a:pt x="1299" y="967"/>
                    <a:pt x="1352" y="967"/>
                  </a:cubicBezTo>
                  <a:cubicBezTo>
                    <a:pt x="1365" y="967"/>
                    <a:pt x="1377" y="965"/>
                    <a:pt x="1390" y="962"/>
                  </a:cubicBezTo>
                  <a:cubicBezTo>
                    <a:pt x="1441" y="962"/>
                    <a:pt x="1504" y="911"/>
                    <a:pt x="1519" y="864"/>
                  </a:cubicBezTo>
                  <a:cubicBezTo>
                    <a:pt x="1519" y="813"/>
                    <a:pt x="1488" y="782"/>
                    <a:pt x="1457" y="750"/>
                  </a:cubicBezTo>
                  <a:cubicBezTo>
                    <a:pt x="1367" y="650"/>
                    <a:pt x="1228" y="596"/>
                    <a:pt x="1092" y="596"/>
                  </a:cubicBezTo>
                  <a:cubicBezTo>
                    <a:pt x="1026" y="596"/>
                    <a:pt x="961" y="609"/>
                    <a:pt x="903" y="635"/>
                  </a:cubicBezTo>
                  <a:lnTo>
                    <a:pt x="903" y="635"/>
                  </a:lnTo>
                  <a:cubicBezTo>
                    <a:pt x="1015" y="584"/>
                    <a:pt x="1128" y="502"/>
                    <a:pt x="1194" y="405"/>
                  </a:cubicBezTo>
                  <a:cubicBezTo>
                    <a:pt x="1225" y="358"/>
                    <a:pt x="1245" y="307"/>
                    <a:pt x="1225" y="260"/>
                  </a:cubicBezTo>
                  <a:cubicBezTo>
                    <a:pt x="1213" y="209"/>
                    <a:pt x="1162" y="187"/>
                    <a:pt x="1110" y="187"/>
                  </a:cubicBezTo>
                  <a:cubicBezTo>
                    <a:pt x="1095" y="187"/>
                    <a:pt x="1079" y="189"/>
                    <a:pt x="1064" y="193"/>
                  </a:cubicBezTo>
                  <a:cubicBezTo>
                    <a:pt x="982" y="209"/>
                    <a:pt x="931" y="260"/>
                    <a:pt x="884" y="307"/>
                  </a:cubicBezTo>
                  <a:cubicBezTo>
                    <a:pt x="833" y="374"/>
                    <a:pt x="785" y="456"/>
                    <a:pt x="754" y="538"/>
                  </a:cubicBezTo>
                  <a:cubicBezTo>
                    <a:pt x="734" y="472"/>
                    <a:pt x="754" y="389"/>
                    <a:pt x="754" y="307"/>
                  </a:cubicBezTo>
                  <a:cubicBezTo>
                    <a:pt x="770" y="224"/>
                    <a:pt x="754" y="126"/>
                    <a:pt x="703" y="63"/>
                  </a:cubicBezTo>
                  <a:cubicBezTo>
                    <a:pt x="674" y="23"/>
                    <a:pt x="619" y="1"/>
                    <a:pt x="56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25"/>
            <p:cNvSpPr/>
            <p:nvPr/>
          </p:nvSpPr>
          <p:spPr>
            <a:xfrm>
              <a:off x="1550500" y="4300625"/>
              <a:ext cx="7775" cy="7400"/>
            </a:xfrm>
            <a:custGeom>
              <a:avLst/>
              <a:gdLst/>
              <a:ahLst/>
              <a:cxnLst/>
              <a:rect l="l" t="t" r="r" b="b"/>
              <a:pathLst>
                <a:path w="311" h="296" extrusionOk="0">
                  <a:moveTo>
                    <a:pt x="166" y="1"/>
                  </a:moveTo>
                  <a:cubicBezTo>
                    <a:pt x="68" y="1"/>
                    <a:pt x="1" y="67"/>
                    <a:pt x="1" y="146"/>
                  </a:cubicBezTo>
                  <a:cubicBezTo>
                    <a:pt x="1" y="228"/>
                    <a:pt x="68" y="295"/>
                    <a:pt x="150" y="295"/>
                  </a:cubicBezTo>
                  <a:cubicBezTo>
                    <a:pt x="228" y="295"/>
                    <a:pt x="311" y="228"/>
                    <a:pt x="311" y="146"/>
                  </a:cubicBezTo>
                  <a:cubicBezTo>
                    <a:pt x="311" y="67"/>
                    <a:pt x="248" y="1"/>
                    <a:pt x="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25"/>
            <p:cNvSpPr/>
            <p:nvPr/>
          </p:nvSpPr>
          <p:spPr>
            <a:xfrm>
              <a:off x="1622050" y="4263575"/>
              <a:ext cx="42400" cy="159550"/>
            </a:xfrm>
            <a:custGeom>
              <a:avLst/>
              <a:gdLst/>
              <a:ahLst/>
              <a:cxnLst/>
              <a:rect l="l" t="t" r="r" b="b"/>
              <a:pathLst>
                <a:path w="1696" h="6382" extrusionOk="0">
                  <a:moveTo>
                    <a:pt x="1652" y="1"/>
                  </a:moveTo>
                  <a:cubicBezTo>
                    <a:pt x="1646" y="1"/>
                    <a:pt x="1640" y="4"/>
                    <a:pt x="1637" y="11"/>
                  </a:cubicBezTo>
                  <a:cubicBezTo>
                    <a:pt x="1472" y="156"/>
                    <a:pt x="1390" y="337"/>
                    <a:pt x="1327" y="533"/>
                  </a:cubicBezTo>
                  <a:cubicBezTo>
                    <a:pt x="1229" y="796"/>
                    <a:pt x="1130" y="1059"/>
                    <a:pt x="1048" y="1334"/>
                  </a:cubicBezTo>
                  <a:cubicBezTo>
                    <a:pt x="868" y="1875"/>
                    <a:pt x="703" y="2433"/>
                    <a:pt x="573" y="2986"/>
                  </a:cubicBezTo>
                  <a:cubicBezTo>
                    <a:pt x="294" y="4101"/>
                    <a:pt x="98" y="5227"/>
                    <a:pt x="0" y="6358"/>
                  </a:cubicBezTo>
                  <a:cubicBezTo>
                    <a:pt x="0" y="6373"/>
                    <a:pt x="17" y="6381"/>
                    <a:pt x="33" y="6381"/>
                  </a:cubicBezTo>
                  <a:cubicBezTo>
                    <a:pt x="50" y="6381"/>
                    <a:pt x="67" y="6373"/>
                    <a:pt x="67" y="6358"/>
                  </a:cubicBezTo>
                  <a:cubicBezTo>
                    <a:pt x="165" y="5259"/>
                    <a:pt x="345" y="4199"/>
                    <a:pt x="605" y="3135"/>
                  </a:cubicBezTo>
                  <a:cubicBezTo>
                    <a:pt x="722" y="2609"/>
                    <a:pt x="868" y="2103"/>
                    <a:pt x="1032" y="1597"/>
                  </a:cubicBezTo>
                  <a:cubicBezTo>
                    <a:pt x="1115" y="1318"/>
                    <a:pt x="1213" y="1059"/>
                    <a:pt x="1291" y="796"/>
                  </a:cubicBezTo>
                  <a:cubicBezTo>
                    <a:pt x="1390" y="533"/>
                    <a:pt x="1472" y="254"/>
                    <a:pt x="1668" y="58"/>
                  </a:cubicBezTo>
                  <a:cubicBezTo>
                    <a:pt x="1695" y="34"/>
                    <a:pt x="1672" y="1"/>
                    <a:pt x="16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25"/>
            <p:cNvSpPr/>
            <p:nvPr/>
          </p:nvSpPr>
          <p:spPr>
            <a:xfrm>
              <a:off x="1640875" y="4247350"/>
              <a:ext cx="34775" cy="33375"/>
            </a:xfrm>
            <a:custGeom>
              <a:avLst/>
              <a:gdLst/>
              <a:ahLst/>
              <a:cxnLst/>
              <a:rect l="l" t="t" r="r" b="b"/>
              <a:pathLst>
                <a:path w="1391" h="1335" extrusionOk="0">
                  <a:moveTo>
                    <a:pt x="1308" y="1"/>
                  </a:moveTo>
                  <a:cubicBezTo>
                    <a:pt x="1292" y="1"/>
                    <a:pt x="1276" y="4"/>
                    <a:pt x="1261" y="4"/>
                  </a:cubicBezTo>
                  <a:cubicBezTo>
                    <a:pt x="1013" y="118"/>
                    <a:pt x="801" y="283"/>
                    <a:pt x="656" y="511"/>
                  </a:cubicBezTo>
                  <a:lnTo>
                    <a:pt x="621" y="593"/>
                  </a:lnTo>
                  <a:cubicBezTo>
                    <a:pt x="523" y="691"/>
                    <a:pt x="409" y="774"/>
                    <a:pt x="311" y="856"/>
                  </a:cubicBezTo>
                  <a:cubicBezTo>
                    <a:pt x="197" y="970"/>
                    <a:pt x="67" y="1068"/>
                    <a:pt x="16" y="1233"/>
                  </a:cubicBezTo>
                  <a:cubicBezTo>
                    <a:pt x="16" y="1249"/>
                    <a:pt x="1" y="1280"/>
                    <a:pt x="16" y="1296"/>
                  </a:cubicBezTo>
                  <a:cubicBezTo>
                    <a:pt x="30" y="1324"/>
                    <a:pt x="50" y="1335"/>
                    <a:pt x="72" y="1335"/>
                  </a:cubicBezTo>
                  <a:cubicBezTo>
                    <a:pt x="102" y="1335"/>
                    <a:pt x="136" y="1316"/>
                    <a:pt x="166" y="1296"/>
                  </a:cubicBezTo>
                  <a:cubicBezTo>
                    <a:pt x="342" y="1166"/>
                    <a:pt x="507" y="986"/>
                    <a:pt x="637" y="789"/>
                  </a:cubicBezTo>
                  <a:cubicBezTo>
                    <a:pt x="656" y="758"/>
                    <a:pt x="688" y="707"/>
                    <a:pt x="719" y="676"/>
                  </a:cubicBezTo>
                  <a:cubicBezTo>
                    <a:pt x="770" y="629"/>
                    <a:pt x="833" y="577"/>
                    <a:pt x="899" y="546"/>
                  </a:cubicBezTo>
                  <a:cubicBezTo>
                    <a:pt x="1064" y="432"/>
                    <a:pt x="1210" y="283"/>
                    <a:pt x="1343" y="138"/>
                  </a:cubicBezTo>
                  <a:cubicBezTo>
                    <a:pt x="1359" y="103"/>
                    <a:pt x="1390" y="55"/>
                    <a:pt x="1359" y="20"/>
                  </a:cubicBezTo>
                  <a:cubicBezTo>
                    <a:pt x="1341" y="4"/>
                    <a:pt x="1324" y="1"/>
                    <a:pt x="13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25"/>
            <p:cNvSpPr/>
            <p:nvPr/>
          </p:nvSpPr>
          <p:spPr>
            <a:xfrm>
              <a:off x="1638425" y="4245650"/>
              <a:ext cx="38000" cy="35725"/>
            </a:xfrm>
            <a:custGeom>
              <a:avLst/>
              <a:gdLst/>
              <a:ahLst/>
              <a:cxnLst/>
              <a:rect l="l" t="t" r="r" b="b"/>
              <a:pathLst>
                <a:path w="1520" h="1429" extrusionOk="0">
                  <a:moveTo>
                    <a:pt x="70" y="1"/>
                  </a:moveTo>
                  <a:cubicBezTo>
                    <a:pt x="62" y="1"/>
                    <a:pt x="54" y="3"/>
                    <a:pt x="48" y="10"/>
                  </a:cubicBezTo>
                  <a:cubicBezTo>
                    <a:pt x="1" y="41"/>
                    <a:pt x="32" y="123"/>
                    <a:pt x="83" y="171"/>
                  </a:cubicBezTo>
                  <a:cubicBezTo>
                    <a:pt x="244" y="351"/>
                    <a:pt x="440" y="516"/>
                    <a:pt x="636" y="661"/>
                  </a:cubicBezTo>
                  <a:cubicBezTo>
                    <a:pt x="687" y="677"/>
                    <a:pt x="735" y="712"/>
                    <a:pt x="770" y="744"/>
                  </a:cubicBezTo>
                  <a:cubicBezTo>
                    <a:pt x="833" y="795"/>
                    <a:pt x="868" y="857"/>
                    <a:pt x="915" y="924"/>
                  </a:cubicBezTo>
                  <a:cubicBezTo>
                    <a:pt x="1049" y="1105"/>
                    <a:pt x="1225" y="1250"/>
                    <a:pt x="1390" y="1399"/>
                  </a:cubicBezTo>
                  <a:cubicBezTo>
                    <a:pt x="1412" y="1410"/>
                    <a:pt x="1450" y="1428"/>
                    <a:pt x="1477" y="1428"/>
                  </a:cubicBezTo>
                  <a:cubicBezTo>
                    <a:pt x="1489" y="1428"/>
                    <a:pt x="1499" y="1425"/>
                    <a:pt x="1504" y="1415"/>
                  </a:cubicBezTo>
                  <a:cubicBezTo>
                    <a:pt x="1520" y="1383"/>
                    <a:pt x="1504" y="1348"/>
                    <a:pt x="1504" y="1317"/>
                  </a:cubicBezTo>
                  <a:cubicBezTo>
                    <a:pt x="1359" y="1054"/>
                    <a:pt x="1162" y="826"/>
                    <a:pt x="915" y="677"/>
                  </a:cubicBezTo>
                  <a:lnTo>
                    <a:pt x="833" y="645"/>
                  </a:lnTo>
                  <a:cubicBezTo>
                    <a:pt x="719" y="532"/>
                    <a:pt x="621" y="434"/>
                    <a:pt x="523" y="320"/>
                  </a:cubicBezTo>
                  <a:cubicBezTo>
                    <a:pt x="409" y="186"/>
                    <a:pt x="279" y="57"/>
                    <a:pt x="114" y="10"/>
                  </a:cubicBezTo>
                  <a:cubicBezTo>
                    <a:pt x="104" y="10"/>
                    <a:pt x="86" y="1"/>
                    <a:pt x="7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5"/>
            <p:cNvSpPr/>
            <p:nvPr/>
          </p:nvSpPr>
          <p:spPr>
            <a:xfrm>
              <a:off x="1654825" y="4238850"/>
              <a:ext cx="7775" cy="49550"/>
            </a:xfrm>
            <a:custGeom>
              <a:avLst/>
              <a:gdLst/>
              <a:ahLst/>
              <a:cxnLst/>
              <a:rect l="l" t="t" r="r" b="b"/>
              <a:pathLst>
                <a:path w="311" h="1982" extrusionOk="0">
                  <a:moveTo>
                    <a:pt x="110" y="1"/>
                  </a:moveTo>
                  <a:cubicBezTo>
                    <a:pt x="57" y="1"/>
                    <a:pt x="31" y="57"/>
                    <a:pt x="31" y="117"/>
                  </a:cubicBezTo>
                  <a:cubicBezTo>
                    <a:pt x="0" y="360"/>
                    <a:pt x="16" y="607"/>
                    <a:pt x="63" y="851"/>
                  </a:cubicBezTo>
                  <a:cubicBezTo>
                    <a:pt x="79" y="902"/>
                    <a:pt x="98" y="949"/>
                    <a:pt x="98" y="1016"/>
                  </a:cubicBezTo>
                  <a:cubicBezTo>
                    <a:pt x="98" y="1082"/>
                    <a:pt x="79" y="1165"/>
                    <a:pt x="63" y="1228"/>
                  </a:cubicBezTo>
                  <a:cubicBezTo>
                    <a:pt x="31" y="1440"/>
                    <a:pt x="31" y="1655"/>
                    <a:pt x="63" y="1883"/>
                  </a:cubicBezTo>
                  <a:cubicBezTo>
                    <a:pt x="63" y="1914"/>
                    <a:pt x="79" y="1981"/>
                    <a:pt x="130" y="1981"/>
                  </a:cubicBezTo>
                  <a:cubicBezTo>
                    <a:pt x="161" y="1981"/>
                    <a:pt x="177" y="1950"/>
                    <a:pt x="196" y="1914"/>
                  </a:cubicBezTo>
                  <a:cubicBezTo>
                    <a:pt x="275" y="1655"/>
                    <a:pt x="310" y="1361"/>
                    <a:pt x="243" y="1082"/>
                  </a:cubicBezTo>
                  <a:lnTo>
                    <a:pt x="212" y="1000"/>
                  </a:lnTo>
                  <a:cubicBezTo>
                    <a:pt x="212" y="851"/>
                    <a:pt x="228" y="706"/>
                    <a:pt x="228" y="556"/>
                  </a:cubicBezTo>
                  <a:cubicBezTo>
                    <a:pt x="243" y="395"/>
                    <a:pt x="243" y="215"/>
                    <a:pt x="177" y="66"/>
                  </a:cubicBezTo>
                  <a:cubicBezTo>
                    <a:pt x="161" y="34"/>
                    <a:pt x="145" y="19"/>
                    <a:pt x="130" y="3"/>
                  </a:cubicBezTo>
                  <a:cubicBezTo>
                    <a:pt x="123" y="1"/>
                    <a:pt x="116" y="1"/>
                    <a:pt x="11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25"/>
            <p:cNvSpPr/>
            <p:nvPr/>
          </p:nvSpPr>
          <p:spPr>
            <a:xfrm>
              <a:off x="1633525" y="4261150"/>
              <a:ext cx="48300" cy="6525"/>
            </a:xfrm>
            <a:custGeom>
              <a:avLst/>
              <a:gdLst/>
              <a:ahLst/>
              <a:cxnLst/>
              <a:rect l="l" t="t" r="r" b="b"/>
              <a:pathLst>
                <a:path w="1932" h="261" extrusionOk="0">
                  <a:moveTo>
                    <a:pt x="331" y="0"/>
                  </a:moveTo>
                  <a:cubicBezTo>
                    <a:pt x="254" y="0"/>
                    <a:pt x="176" y="4"/>
                    <a:pt x="98" y="10"/>
                  </a:cubicBezTo>
                  <a:cubicBezTo>
                    <a:pt x="67" y="10"/>
                    <a:pt x="0" y="41"/>
                    <a:pt x="16" y="77"/>
                  </a:cubicBezTo>
                  <a:cubicBezTo>
                    <a:pt x="16" y="108"/>
                    <a:pt x="47" y="124"/>
                    <a:pt x="83" y="139"/>
                  </a:cubicBezTo>
                  <a:cubicBezTo>
                    <a:pt x="264" y="219"/>
                    <a:pt x="463" y="260"/>
                    <a:pt x="656" y="260"/>
                  </a:cubicBezTo>
                  <a:cubicBezTo>
                    <a:pt x="739" y="260"/>
                    <a:pt x="820" y="253"/>
                    <a:pt x="899" y="237"/>
                  </a:cubicBezTo>
                  <a:lnTo>
                    <a:pt x="982" y="190"/>
                  </a:lnTo>
                  <a:cubicBezTo>
                    <a:pt x="1111" y="206"/>
                    <a:pt x="1260" y="222"/>
                    <a:pt x="1390" y="237"/>
                  </a:cubicBezTo>
                  <a:cubicBezTo>
                    <a:pt x="1445" y="237"/>
                    <a:pt x="1501" y="239"/>
                    <a:pt x="1558" y="239"/>
                  </a:cubicBezTo>
                  <a:cubicBezTo>
                    <a:pt x="1671" y="239"/>
                    <a:pt x="1784" y="232"/>
                    <a:pt x="1880" y="190"/>
                  </a:cubicBezTo>
                  <a:cubicBezTo>
                    <a:pt x="1896" y="175"/>
                    <a:pt x="1912" y="155"/>
                    <a:pt x="1912" y="139"/>
                  </a:cubicBezTo>
                  <a:cubicBezTo>
                    <a:pt x="1931" y="77"/>
                    <a:pt x="1849" y="41"/>
                    <a:pt x="1798" y="41"/>
                  </a:cubicBezTo>
                  <a:cubicBezTo>
                    <a:pt x="1689" y="27"/>
                    <a:pt x="1582" y="19"/>
                    <a:pt x="1476" y="19"/>
                  </a:cubicBezTo>
                  <a:cubicBezTo>
                    <a:pt x="1347" y="19"/>
                    <a:pt x="1221" y="31"/>
                    <a:pt x="1095" y="57"/>
                  </a:cubicBezTo>
                  <a:cubicBezTo>
                    <a:pt x="1048" y="57"/>
                    <a:pt x="997" y="77"/>
                    <a:pt x="950" y="77"/>
                  </a:cubicBezTo>
                  <a:cubicBezTo>
                    <a:pt x="868" y="77"/>
                    <a:pt x="801" y="57"/>
                    <a:pt x="734" y="41"/>
                  </a:cubicBezTo>
                  <a:cubicBezTo>
                    <a:pt x="600" y="11"/>
                    <a:pt x="466" y="0"/>
                    <a:pt x="33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25"/>
            <p:cNvSpPr/>
            <p:nvPr/>
          </p:nvSpPr>
          <p:spPr>
            <a:xfrm>
              <a:off x="1638025" y="4256875"/>
              <a:ext cx="38900" cy="15125"/>
            </a:xfrm>
            <a:custGeom>
              <a:avLst/>
              <a:gdLst/>
              <a:ahLst/>
              <a:cxnLst/>
              <a:rect l="l" t="t" r="r" b="b"/>
              <a:pathLst>
                <a:path w="1556" h="605" extrusionOk="0">
                  <a:moveTo>
                    <a:pt x="1473" y="0"/>
                  </a:moveTo>
                  <a:cubicBezTo>
                    <a:pt x="1225" y="0"/>
                    <a:pt x="982" y="51"/>
                    <a:pt x="786" y="165"/>
                  </a:cubicBezTo>
                  <a:lnTo>
                    <a:pt x="735" y="228"/>
                  </a:lnTo>
                  <a:cubicBezTo>
                    <a:pt x="621" y="263"/>
                    <a:pt x="507" y="295"/>
                    <a:pt x="393" y="310"/>
                  </a:cubicBezTo>
                  <a:cubicBezTo>
                    <a:pt x="260" y="361"/>
                    <a:pt x="115" y="393"/>
                    <a:pt x="17" y="491"/>
                  </a:cubicBezTo>
                  <a:cubicBezTo>
                    <a:pt x="17" y="507"/>
                    <a:pt x="1" y="522"/>
                    <a:pt x="1" y="558"/>
                  </a:cubicBezTo>
                  <a:cubicBezTo>
                    <a:pt x="1" y="605"/>
                    <a:pt x="83" y="605"/>
                    <a:pt x="130" y="605"/>
                  </a:cubicBezTo>
                  <a:cubicBezTo>
                    <a:pt x="327" y="558"/>
                    <a:pt x="507" y="491"/>
                    <a:pt x="688" y="377"/>
                  </a:cubicBezTo>
                  <a:cubicBezTo>
                    <a:pt x="719" y="361"/>
                    <a:pt x="751" y="326"/>
                    <a:pt x="802" y="310"/>
                  </a:cubicBezTo>
                  <a:cubicBezTo>
                    <a:pt x="849" y="295"/>
                    <a:pt x="915" y="295"/>
                    <a:pt x="982" y="279"/>
                  </a:cubicBezTo>
                  <a:cubicBezTo>
                    <a:pt x="1163" y="263"/>
                    <a:pt x="1324" y="196"/>
                    <a:pt x="1488" y="130"/>
                  </a:cubicBezTo>
                  <a:cubicBezTo>
                    <a:pt x="1520" y="114"/>
                    <a:pt x="1555" y="83"/>
                    <a:pt x="1536" y="51"/>
                  </a:cubicBezTo>
                  <a:cubicBezTo>
                    <a:pt x="1520" y="16"/>
                    <a:pt x="1488" y="16"/>
                    <a:pt x="147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25"/>
            <p:cNvSpPr/>
            <p:nvPr/>
          </p:nvSpPr>
          <p:spPr>
            <a:xfrm>
              <a:off x="1647450" y="4243425"/>
              <a:ext cx="20450" cy="40175"/>
            </a:xfrm>
            <a:custGeom>
              <a:avLst/>
              <a:gdLst/>
              <a:ahLst/>
              <a:cxnLst/>
              <a:rect l="l" t="t" r="r" b="b"/>
              <a:pathLst>
                <a:path w="818" h="1607" extrusionOk="0">
                  <a:moveTo>
                    <a:pt x="48" y="1"/>
                  </a:moveTo>
                  <a:cubicBezTo>
                    <a:pt x="1" y="16"/>
                    <a:pt x="1" y="79"/>
                    <a:pt x="16" y="130"/>
                  </a:cubicBezTo>
                  <a:cubicBezTo>
                    <a:pt x="99" y="342"/>
                    <a:pt x="197" y="538"/>
                    <a:pt x="326" y="719"/>
                  </a:cubicBezTo>
                  <a:cubicBezTo>
                    <a:pt x="358" y="750"/>
                    <a:pt x="374" y="786"/>
                    <a:pt x="409" y="833"/>
                  </a:cubicBezTo>
                  <a:cubicBezTo>
                    <a:pt x="440" y="899"/>
                    <a:pt x="440" y="962"/>
                    <a:pt x="472" y="1013"/>
                  </a:cubicBezTo>
                  <a:cubicBezTo>
                    <a:pt x="523" y="1209"/>
                    <a:pt x="605" y="1390"/>
                    <a:pt x="703" y="1551"/>
                  </a:cubicBezTo>
                  <a:cubicBezTo>
                    <a:pt x="716" y="1580"/>
                    <a:pt x="739" y="1606"/>
                    <a:pt x="767" y="1606"/>
                  </a:cubicBezTo>
                  <a:cubicBezTo>
                    <a:pt x="773" y="1606"/>
                    <a:pt x="779" y="1605"/>
                    <a:pt x="786" y="1602"/>
                  </a:cubicBezTo>
                  <a:cubicBezTo>
                    <a:pt x="817" y="1586"/>
                    <a:pt x="817" y="1551"/>
                    <a:pt x="817" y="1519"/>
                  </a:cubicBezTo>
                  <a:cubicBezTo>
                    <a:pt x="786" y="1276"/>
                    <a:pt x="688" y="1029"/>
                    <a:pt x="538" y="817"/>
                  </a:cubicBezTo>
                  <a:lnTo>
                    <a:pt x="472" y="766"/>
                  </a:lnTo>
                  <a:cubicBezTo>
                    <a:pt x="440" y="652"/>
                    <a:pt x="393" y="538"/>
                    <a:pt x="342" y="409"/>
                  </a:cubicBezTo>
                  <a:cubicBezTo>
                    <a:pt x="275" y="275"/>
                    <a:pt x="228" y="130"/>
                    <a:pt x="114" y="32"/>
                  </a:cubicBezTo>
                  <a:cubicBezTo>
                    <a:pt x="99" y="16"/>
                    <a:pt x="63" y="1"/>
                    <a:pt x="4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25"/>
            <p:cNvSpPr/>
            <p:nvPr/>
          </p:nvSpPr>
          <p:spPr>
            <a:xfrm>
              <a:off x="1650300" y="4243750"/>
              <a:ext cx="15525" cy="39725"/>
            </a:xfrm>
            <a:custGeom>
              <a:avLst/>
              <a:gdLst/>
              <a:ahLst/>
              <a:cxnLst/>
              <a:rect l="l" t="t" r="r" b="b"/>
              <a:pathLst>
                <a:path w="621" h="1589" extrusionOk="0">
                  <a:moveTo>
                    <a:pt x="544" y="0"/>
                  </a:moveTo>
                  <a:cubicBezTo>
                    <a:pt x="514" y="0"/>
                    <a:pt x="482" y="43"/>
                    <a:pt x="456" y="66"/>
                  </a:cubicBezTo>
                  <a:cubicBezTo>
                    <a:pt x="377" y="262"/>
                    <a:pt x="326" y="459"/>
                    <a:pt x="295" y="674"/>
                  </a:cubicBezTo>
                  <a:cubicBezTo>
                    <a:pt x="295" y="721"/>
                    <a:pt x="295" y="753"/>
                    <a:pt x="279" y="804"/>
                  </a:cubicBezTo>
                  <a:cubicBezTo>
                    <a:pt x="260" y="871"/>
                    <a:pt x="228" y="918"/>
                    <a:pt x="197" y="969"/>
                  </a:cubicBezTo>
                  <a:cubicBezTo>
                    <a:pt x="99" y="1130"/>
                    <a:pt x="48" y="1310"/>
                    <a:pt x="16" y="1491"/>
                  </a:cubicBezTo>
                  <a:cubicBezTo>
                    <a:pt x="0" y="1522"/>
                    <a:pt x="0" y="1573"/>
                    <a:pt x="32" y="1589"/>
                  </a:cubicBezTo>
                  <a:cubicBezTo>
                    <a:pt x="63" y="1589"/>
                    <a:pt x="83" y="1573"/>
                    <a:pt x="99" y="1557"/>
                  </a:cubicBezTo>
                  <a:cubicBezTo>
                    <a:pt x="260" y="1377"/>
                    <a:pt x="358" y="1145"/>
                    <a:pt x="393" y="902"/>
                  </a:cubicBezTo>
                  <a:lnTo>
                    <a:pt x="377" y="820"/>
                  </a:lnTo>
                  <a:cubicBezTo>
                    <a:pt x="424" y="706"/>
                    <a:pt x="456" y="608"/>
                    <a:pt x="507" y="494"/>
                  </a:cubicBezTo>
                  <a:cubicBezTo>
                    <a:pt x="574" y="360"/>
                    <a:pt x="621" y="215"/>
                    <a:pt x="605" y="66"/>
                  </a:cubicBezTo>
                  <a:cubicBezTo>
                    <a:pt x="605" y="50"/>
                    <a:pt x="589" y="19"/>
                    <a:pt x="574" y="19"/>
                  </a:cubicBezTo>
                  <a:cubicBezTo>
                    <a:pt x="564" y="6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25"/>
            <p:cNvSpPr/>
            <p:nvPr/>
          </p:nvSpPr>
          <p:spPr>
            <a:xfrm>
              <a:off x="1637650" y="4255350"/>
              <a:ext cx="40450" cy="16725"/>
            </a:xfrm>
            <a:custGeom>
              <a:avLst/>
              <a:gdLst/>
              <a:ahLst/>
              <a:cxnLst/>
              <a:rect l="l" t="t" r="r" b="b"/>
              <a:pathLst>
                <a:path w="1618" h="669" extrusionOk="0">
                  <a:moveTo>
                    <a:pt x="50" y="1"/>
                  </a:moveTo>
                  <a:cubicBezTo>
                    <a:pt x="28" y="1"/>
                    <a:pt x="9" y="10"/>
                    <a:pt x="0" y="30"/>
                  </a:cubicBezTo>
                  <a:cubicBezTo>
                    <a:pt x="0" y="61"/>
                    <a:pt x="16" y="77"/>
                    <a:pt x="47" y="112"/>
                  </a:cubicBezTo>
                  <a:cubicBezTo>
                    <a:pt x="244" y="273"/>
                    <a:pt x="471" y="371"/>
                    <a:pt x="703" y="422"/>
                  </a:cubicBezTo>
                  <a:lnTo>
                    <a:pt x="785" y="407"/>
                  </a:lnTo>
                  <a:cubicBezTo>
                    <a:pt x="899" y="454"/>
                    <a:pt x="1013" y="505"/>
                    <a:pt x="1127" y="568"/>
                  </a:cubicBezTo>
                  <a:cubicBezTo>
                    <a:pt x="1242" y="613"/>
                    <a:pt x="1374" y="668"/>
                    <a:pt x="1493" y="668"/>
                  </a:cubicBezTo>
                  <a:cubicBezTo>
                    <a:pt x="1507" y="668"/>
                    <a:pt x="1521" y="667"/>
                    <a:pt x="1535" y="666"/>
                  </a:cubicBezTo>
                  <a:cubicBezTo>
                    <a:pt x="1570" y="666"/>
                    <a:pt x="1586" y="666"/>
                    <a:pt x="1602" y="650"/>
                  </a:cubicBezTo>
                  <a:cubicBezTo>
                    <a:pt x="1617" y="603"/>
                    <a:pt x="1570" y="552"/>
                    <a:pt x="1519" y="520"/>
                  </a:cubicBezTo>
                  <a:cubicBezTo>
                    <a:pt x="1323" y="438"/>
                    <a:pt x="1127" y="371"/>
                    <a:pt x="930" y="340"/>
                  </a:cubicBezTo>
                  <a:cubicBezTo>
                    <a:pt x="883" y="324"/>
                    <a:pt x="832" y="324"/>
                    <a:pt x="785" y="309"/>
                  </a:cubicBezTo>
                  <a:cubicBezTo>
                    <a:pt x="734" y="289"/>
                    <a:pt x="667" y="242"/>
                    <a:pt x="620" y="210"/>
                  </a:cubicBezTo>
                  <a:cubicBezTo>
                    <a:pt x="455" y="112"/>
                    <a:pt x="275" y="46"/>
                    <a:pt x="98" y="14"/>
                  </a:cubicBezTo>
                  <a:cubicBezTo>
                    <a:pt x="83" y="6"/>
                    <a:pt x="66" y="1"/>
                    <a:pt x="5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25"/>
            <p:cNvSpPr/>
            <p:nvPr/>
          </p:nvSpPr>
          <p:spPr>
            <a:xfrm>
              <a:off x="1645000" y="4262175"/>
              <a:ext cx="24075" cy="3350"/>
            </a:xfrm>
            <a:custGeom>
              <a:avLst/>
              <a:gdLst/>
              <a:ahLst/>
              <a:cxnLst/>
              <a:rect l="l" t="t" r="r" b="b"/>
              <a:pathLst>
                <a:path w="963" h="134" extrusionOk="0">
                  <a:moveTo>
                    <a:pt x="647" y="0"/>
                  </a:moveTo>
                  <a:cubicBezTo>
                    <a:pt x="601" y="0"/>
                    <a:pt x="555" y="6"/>
                    <a:pt x="507" y="16"/>
                  </a:cubicBezTo>
                  <a:lnTo>
                    <a:pt x="472" y="36"/>
                  </a:lnTo>
                  <a:cubicBezTo>
                    <a:pt x="409" y="36"/>
                    <a:pt x="342" y="16"/>
                    <a:pt x="260" y="16"/>
                  </a:cubicBezTo>
                  <a:cubicBezTo>
                    <a:pt x="221" y="16"/>
                    <a:pt x="183" y="12"/>
                    <a:pt x="147" y="12"/>
                  </a:cubicBezTo>
                  <a:cubicBezTo>
                    <a:pt x="106" y="12"/>
                    <a:pt x="67" y="17"/>
                    <a:pt x="32" y="36"/>
                  </a:cubicBezTo>
                  <a:cubicBezTo>
                    <a:pt x="16" y="51"/>
                    <a:pt x="1" y="51"/>
                    <a:pt x="1" y="67"/>
                  </a:cubicBezTo>
                  <a:cubicBezTo>
                    <a:pt x="1" y="98"/>
                    <a:pt x="32" y="114"/>
                    <a:pt x="63" y="114"/>
                  </a:cubicBezTo>
                  <a:cubicBezTo>
                    <a:pt x="112" y="122"/>
                    <a:pt x="161" y="127"/>
                    <a:pt x="211" y="127"/>
                  </a:cubicBezTo>
                  <a:cubicBezTo>
                    <a:pt x="277" y="127"/>
                    <a:pt x="344" y="119"/>
                    <a:pt x="409" y="98"/>
                  </a:cubicBezTo>
                  <a:lnTo>
                    <a:pt x="491" y="98"/>
                  </a:lnTo>
                  <a:cubicBezTo>
                    <a:pt x="523" y="98"/>
                    <a:pt x="554" y="98"/>
                    <a:pt x="605" y="114"/>
                  </a:cubicBezTo>
                  <a:cubicBezTo>
                    <a:pt x="703" y="134"/>
                    <a:pt x="801" y="134"/>
                    <a:pt x="915" y="134"/>
                  </a:cubicBezTo>
                  <a:cubicBezTo>
                    <a:pt x="931" y="134"/>
                    <a:pt x="962" y="114"/>
                    <a:pt x="962" y="98"/>
                  </a:cubicBezTo>
                  <a:cubicBezTo>
                    <a:pt x="946" y="83"/>
                    <a:pt x="931" y="67"/>
                    <a:pt x="915" y="67"/>
                  </a:cubicBezTo>
                  <a:cubicBezTo>
                    <a:pt x="828" y="22"/>
                    <a:pt x="739" y="0"/>
                    <a:pt x="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25"/>
            <p:cNvSpPr/>
            <p:nvPr/>
          </p:nvSpPr>
          <p:spPr>
            <a:xfrm>
              <a:off x="1655600" y="4251500"/>
              <a:ext cx="4525" cy="25025"/>
            </a:xfrm>
            <a:custGeom>
              <a:avLst/>
              <a:gdLst/>
              <a:ahLst/>
              <a:cxnLst/>
              <a:rect l="l" t="t" r="r" b="b"/>
              <a:pathLst>
                <a:path w="181" h="1001" extrusionOk="0">
                  <a:moveTo>
                    <a:pt x="41" y="0"/>
                  </a:moveTo>
                  <a:cubicBezTo>
                    <a:pt x="28" y="0"/>
                    <a:pt x="16" y="40"/>
                    <a:pt x="16" y="70"/>
                  </a:cubicBezTo>
                  <a:cubicBezTo>
                    <a:pt x="0" y="184"/>
                    <a:pt x="16" y="313"/>
                    <a:pt x="48" y="427"/>
                  </a:cubicBezTo>
                  <a:cubicBezTo>
                    <a:pt x="48" y="463"/>
                    <a:pt x="67" y="478"/>
                    <a:pt x="67" y="510"/>
                  </a:cubicBezTo>
                  <a:cubicBezTo>
                    <a:pt x="67" y="541"/>
                    <a:pt x="67" y="576"/>
                    <a:pt x="48" y="623"/>
                  </a:cubicBezTo>
                  <a:cubicBezTo>
                    <a:pt x="48" y="722"/>
                    <a:pt x="48" y="835"/>
                    <a:pt x="67" y="953"/>
                  </a:cubicBezTo>
                  <a:cubicBezTo>
                    <a:pt x="67" y="969"/>
                    <a:pt x="83" y="1000"/>
                    <a:pt x="99" y="1000"/>
                  </a:cubicBezTo>
                  <a:cubicBezTo>
                    <a:pt x="114" y="985"/>
                    <a:pt x="130" y="969"/>
                    <a:pt x="130" y="969"/>
                  </a:cubicBezTo>
                  <a:cubicBezTo>
                    <a:pt x="165" y="820"/>
                    <a:pt x="181" y="674"/>
                    <a:pt x="146" y="541"/>
                  </a:cubicBezTo>
                  <a:lnTo>
                    <a:pt x="114" y="494"/>
                  </a:lnTo>
                  <a:lnTo>
                    <a:pt x="114" y="282"/>
                  </a:lnTo>
                  <a:cubicBezTo>
                    <a:pt x="130" y="200"/>
                    <a:pt x="130" y="101"/>
                    <a:pt x="83" y="35"/>
                  </a:cubicBezTo>
                  <a:cubicBezTo>
                    <a:pt x="83" y="19"/>
                    <a:pt x="67" y="3"/>
                    <a:pt x="48" y="3"/>
                  </a:cubicBezTo>
                  <a:cubicBezTo>
                    <a:pt x="45" y="1"/>
                    <a:pt x="43" y="0"/>
                    <a:pt x="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25"/>
            <p:cNvSpPr/>
            <p:nvPr/>
          </p:nvSpPr>
          <p:spPr>
            <a:xfrm>
              <a:off x="1649025" y="4255175"/>
              <a:ext cx="16800" cy="17450"/>
            </a:xfrm>
            <a:custGeom>
              <a:avLst/>
              <a:gdLst/>
              <a:ahLst/>
              <a:cxnLst/>
              <a:rect l="l" t="t" r="r" b="b"/>
              <a:pathLst>
                <a:path w="672" h="698" extrusionOk="0">
                  <a:moveTo>
                    <a:pt x="637" y="0"/>
                  </a:moveTo>
                  <a:cubicBezTo>
                    <a:pt x="618" y="0"/>
                    <a:pt x="598" y="10"/>
                    <a:pt x="589" y="21"/>
                  </a:cubicBezTo>
                  <a:cubicBezTo>
                    <a:pt x="507" y="100"/>
                    <a:pt x="428" y="182"/>
                    <a:pt x="362" y="280"/>
                  </a:cubicBezTo>
                  <a:cubicBezTo>
                    <a:pt x="346" y="316"/>
                    <a:pt x="346" y="331"/>
                    <a:pt x="311" y="347"/>
                  </a:cubicBezTo>
                  <a:cubicBezTo>
                    <a:pt x="295" y="378"/>
                    <a:pt x="263" y="394"/>
                    <a:pt x="232" y="414"/>
                  </a:cubicBezTo>
                  <a:cubicBezTo>
                    <a:pt x="150" y="476"/>
                    <a:pt x="83" y="543"/>
                    <a:pt x="16" y="626"/>
                  </a:cubicBezTo>
                  <a:cubicBezTo>
                    <a:pt x="16" y="641"/>
                    <a:pt x="0" y="673"/>
                    <a:pt x="16" y="688"/>
                  </a:cubicBezTo>
                  <a:cubicBezTo>
                    <a:pt x="23" y="695"/>
                    <a:pt x="29" y="697"/>
                    <a:pt x="35" y="697"/>
                  </a:cubicBezTo>
                  <a:cubicBezTo>
                    <a:pt x="46" y="697"/>
                    <a:pt x="57" y="688"/>
                    <a:pt x="67" y="688"/>
                  </a:cubicBezTo>
                  <a:cubicBezTo>
                    <a:pt x="181" y="641"/>
                    <a:pt x="295" y="543"/>
                    <a:pt x="362" y="429"/>
                  </a:cubicBezTo>
                  <a:lnTo>
                    <a:pt x="377" y="378"/>
                  </a:lnTo>
                  <a:cubicBezTo>
                    <a:pt x="428" y="331"/>
                    <a:pt x="475" y="296"/>
                    <a:pt x="526" y="249"/>
                  </a:cubicBezTo>
                  <a:cubicBezTo>
                    <a:pt x="573" y="198"/>
                    <a:pt x="640" y="135"/>
                    <a:pt x="672" y="53"/>
                  </a:cubicBezTo>
                  <a:lnTo>
                    <a:pt x="672" y="21"/>
                  </a:lnTo>
                  <a:cubicBezTo>
                    <a:pt x="665" y="6"/>
                    <a:pt x="651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25"/>
            <p:cNvSpPr/>
            <p:nvPr/>
          </p:nvSpPr>
          <p:spPr>
            <a:xfrm>
              <a:off x="1647850" y="4255050"/>
              <a:ext cx="19250" cy="17825"/>
            </a:xfrm>
            <a:custGeom>
              <a:avLst/>
              <a:gdLst/>
              <a:ahLst/>
              <a:cxnLst/>
              <a:rect l="l" t="t" r="r" b="b"/>
              <a:pathLst>
                <a:path w="770" h="713" extrusionOk="0">
                  <a:moveTo>
                    <a:pt x="30" y="0"/>
                  </a:moveTo>
                  <a:cubicBezTo>
                    <a:pt x="25" y="0"/>
                    <a:pt x="21" y="2"/>
                    <a:pt x="16" y="7"/>
                  </a:cubicBezTo>
                  <a:cubicBezTo>
                    <a:pt x="0" y="26"/>
                    <a:pt x="16" y="42"/>
                    <a:pt x="16" y="58"/>
                  </a:cubicBezTo>
                  <a:cubicBezTo>
                    <a:pt x="83" y="187"/>
                    <a:pt x="197" y="301"/>
                    <a:pt x="310" y="383"/>
                  </a:cubicBezTo>
                  <a:lnTo>
                    <a:pt x="358" y="383"/>
                  </a:lnTo>
                  <a:cubicBezTo>
                    <a:pt x="409" y="450"/>
                    <a:pt x="456" y="497"/>
                    <a:pt x="507" y="548"/>
                  </a:cubicBezTo>
                  <a:cubicBezTo>
                    <a:pt x="573" y="615"/>
                    <a:pt x="636" y="678"/>
                    <a:pt x="703" y="713"/>
                  </a:cubicBezTo>
                  <a:lnTo>
                    <a:pt x="750" y="713"/>
                  </a:lnTo>
                  <a:cubicBezTo>
                    <a:pt x="770" y="693"/>
                    <a:pt x="750" y="646"/>
                    <a:pt x="734" y="631"/>
                  </a:cubicBezTo>
                  <a:cubicBezTo>
                    <a:pt x="652" y="532"/>
                    <a:pt x="554" y="450"/>
                    <a:pt x="440" y="383"/>
                  </a:cubicBezTo>
                  <a:cubicBezTo>
                    <a:pt x="424" y="368"/>
                    <a:pt x="409" y="352"/>
                    <a:pt x="377" y="336"/>
                  </a:cubicBezTo>
                  <a:cubicBezTo>
                    <a:pt x="358" y="321"/>
                    <a:pt x="326" y="285"/>
                    <a:pt x="310" y="254"/>
                  </a:cubicBezTo>
                  <a:cubicBezTo>
                    <a:pt x="244" y="156"/>
                    <a:pt x="161" y="89"/>
                    <a:pt x="63" y="26"/>
                  </a:cubicBezTo>
                  <a:cubicBezTo>
                    <a:pt x="52" y="12"/>
                    <a:pt x="41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25"/>
            <p:cNvSpPr/>
            <p:nvPr/>
          </p:nvSpPr>
          <p:spPr>
            <a:xfrm>
              <a:off x="1645400" y="4258925"/>
              <a:ext cx="22875" cy="10525"/>
            </a:xfrm>
            <a:custGeom>
              <a:avLst/>
              <a:gdLst/>
              <a:ahLst/>
              <a:cxnLst/>
              <a:rect l="l" t="t" r="r" b="b"/>
              <a:pathLst>
                <a:path w="915" h="421" extrusionOk="0">
                  <a:moveTo>
                    <a:pt x="47" y="1"/>
                  </a:moveTo>
                  <a:cubicBezTo>
                    <a:pt x="32" y="1"/>
                    <a:pt x="16" y="1"/>
                    <a:pt x="16" y="16"/>
                  </a:cubicBezTo>
                  <a:cubicBezTo>
                    <a:pt x="0" y="32"/>
                    <a:pt x="16" y="67"/>
                    <a:pt x="47" y="83"/>
                  </a:cubicBezTo>
                  <a:cubicBezTo>
                    <a:pt x="161" y="130"/>
                    <a:pt x="279" y="181"/>
                    <a:pt x="393" y="213"/>
                  </a:cubicBezTo>
                  <a:cubicBezTo>
                    <a:pt x="408" y="213"/>
                    <a:pt x="440" y="213"/>
                    <a:pt x="456" y="228"/>
                  </a:cubicBezTo>
                  <a:cubicBezTo>
                    <a:pt x="491" y="244"/>
                    <a:pt x="522" y="264"/>
                    <a:pt x="554" y="279"/>
                  </a:cubicBezTo>
                  <a:cubicBezTo>
                    <a:pt x="652" y="342"/>
                    <a:pt x="750" y="377"/>
                    <a:pt x="848" y="409"/>
                  </a:cubicBezTo>
                  <a:cubicBezTo>
                    <a:pt x="858" y="417"/>
                    <a:pt x="871" y="421"/>
                    <a:pt x="881" y="421"/>
                  </a:cubicBezTo>
                  <a:cubicBezTo>
                    <a:pt x="891" y="421"/>
                    <a:pt x="899" y="417"/>
                    <a:pt x="899" y="409"/>
                  </a:cubicBezTo>
                  <a:cubicBezTo>
                    <a:pt x="915" y="393"/>
                    <a:pt x="899" y="377"/>
                    <a:pt x="883" y="362"/>
                  </a:cubicBezTo>
                  <a:cubicBezTo>
                    <a:pt x="785" y="264"/>
                    <a:pt x="652" y="197"/>
                    <a:pt x="507" y="166"/>
                  </a:cubicBezTo>
                  <a:lnTo>
                    <a:pt x="475" y="166"/>
                  </a:lnTo>
                  <a:cubicBezTo>
                    <a:pt x="408" y="130"/>
                    <a:pt x="342" y="99"/>
                    <a:pt x="279" y="67"/>
                  </a:cubicBezTo>
                  <a:cubicBezTo>
                    <a:pt x="196" y="32"/>
                    <a:pt x="114" y="1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25"/>
            <p:cNvSpPr/>
            <p:nvPr/>
          </p:nvSpPr>
          <p:spPr>
            <a:xfrm>
              <a:off x="1653925" y="4252250"/>
              <a:ext cx="7400" cy="23475"/>
            </a:xfrm>
            <a:custGeom>
              <a:avLst/>
              <a:gdLst/>
              <a:ahLst/>
              <a:cxnLst/>
              <a:rect l="l" t="t" r="r" b="b"/>
              <a:pathLst>
                <a:path w="296" h="939" extrusionOk="0">
                  <a:moveTo>
                    <a:pt x="246" y="1"/>
                  </a:moveTo>
                  <a:cubicBezTo>
                    <a:pt x="221" y="1"/>
                    <a:pt x="197" y="27"/>
                    <a:pt x="197" y="56"/>
                  </a:cubicBezTo>
                  <a:cubicBezTo>
                    <a:pt x="150" y="154"/>
                    <a:pt x="134" y="283"/>
                    <a:pt x="134" y="397"/>
                  </a:cubicBezTo>
                  <a:cubicBezTo>
                    <a:pt x="134" y="433"/>
                    <a:pt x="134" y="448"/>
                    <a:pt x="115" y="480"/>
                  </a:cubicBezTo>
                  <a:cubicBezTo>
                    <a:pt x="115" y="511"/>
                    <a:pt x="99" y="546"/>
                    <a:pt x="83" y="578"/>
                  </a:cubicBezTo>
                  <a:cubicBezTo>
                    <a:pt x="36" y="676"/>
                    <a:pt x="16" y="774"/>
                    <a:pt x="1" y="872"/>
                  </a:cubicBezTo>
                  <a:cubicBezTo>
                    <a:pt x="1" y="904"/>
                    <a:pt x="1" y="939"/>
                    <a:pt x="16" y="939"/>
                  </a:cubicBezTo>
                  <a:cubicBezTo>
                    <a:pt x="36" y="939"/>
                    <a:pt x="52" y="923"/>
                    <a:pt x="67" y="923"/>
                  </a:cubicBezTo>
                  <a:cubicBezTo>
                    <a:pt x="134" y="805"/>
                    <a:pt x="181" y="676"/>
                    <a:pt x="197" y="531"/>
                  </a:cubicBezTo>
                  <a:lnTo>
                    <a:pt x="181" y="480"/>
                  </a:lnTo>
                  <a:cubicBezTo>
                    <a:pt x="197" y="413"/>
                    <a:pt x="213" y="350"/>
                    <a:pt x="248" y="283"/>
                  </a:cubicBezTo>
                  <a:cubicBezTo>
                    <a:pt x="264" y="201"/>
                    <a:pt x="295" y="119"/>
                    <a:pt x="279" y="40"/>
                  </a:cubicBezTo>
                  <a:cubicBezTo>
                    <a:pt x="264" y="20"/>
                    <a:pt x="264" y="20"/>
                    <a:pt x="264" y="5"/>
                  </a:cubicBezTo>
                  <a:cubicBezTo>
                    <a:pt x="258" y="2"/>
                    <a:pt x="252" y="1"/>
                    <a:pt x="2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25"/>
            <p:cNvSpPr/>
            <p:nvPr/>
          </p:nvSpPr>
          <p:spPr>
            <a:xfrm>
              <a:off x="1646175" y="4259450"/>
              <a:ext cx="22100" cy="9000"/>
            </a:xfrm>
            <a:custGeom>
              <a:avLst/>
              <a:gdLst/>
              <a:ahLst/>
              <a:cxnLst/>
              <a:rect l="l" t="t" r="r" b="b"/>
              <a:pathLst>
                <a:path w="884" h="360" extrusionOk="0">
                  <a:moveTo>
                    <a:pt x="847" y="1"/>
                  </a:moveTo>
                  <a:cubicBezTo>
                    <a:pt x="833" y="1"/>
                    <a:pt x="816" y="5"/>
                    <a:pt x="801" y="11"/>
                  </a:cubicBezTo>
                  <a:cubicBezTo>
                    <a:pt x="703" y="27"/>
                    <a:pt x="589" y="78"/>
                    <a:pt x="491" y="145"/>
                  </a:cubicBezTo>
                  <a:cubicBezTo>
                    <a:pt x="476" y="160"/>
                    <a:pt x="460" y="160"/>
                    <a:pt x="425" y="176"/>
                  </a:cubicBezTo>
                  <a:cubicBezTo>
                    <a:pt x="393" y="192"/>
                    <a:pt x="362" y="192"/>
                    <a:pt x="326" y="192"/>
                  </a:cubicBezTo>
                  <a:cubicBezTo>
                    <a:pt x="228" y="207"/>
                    <a:pt x="130" y="243"/>
                    <a:pt x="32" y="290"/>
                  </a:cubicBezTo>
                  <a:cubicBezTo>
                    <a:pt x="16" y="305"/>
                    <a:pt x="1" y="321"/>
                    <a:pt x="16" y="341"/>
                  </a:cubicBezTo>
                  <a:cubicBezTo>
                    <a:pt x="16" y="356"/>
                    <a:pt x="32" y="356"/>
                    <a:pt x="52" y="356"/>
                  </a:cubicBezTo>
                  <a:cubicBezTo>
                    <a:pt x="70" y="358"/>
                    <a:pt x="87" y="359"/>
                    <a:pt x="105" y="359"/>
                  </a:cubicBezTo>
                  <a:cubicBezTo>
                    <a:pt x="229" y="359"/>
                    <a:pt x="341" y="313"/>
                    <a:pt x="444" y="258"/>
                  </a:cubicBezTo>
                  <a:lnTo>
                    <a:pt x="460" y="223"/>
                  </a:lnTo>
                  <a:cubicBezTo>
                    <a:pt x="523" y="207"/>
                    <a:pt x="589" y="192"/>
                    <a:pt x="656" y="176"/>
                  </a:cubicBezTo>
                  <a:cubicBezTo>
                    <a:pt x="739" y="145"/>
                    <a:pt x="817" y="125"/>
                    <a:pt x="868" y="62"/>
                  </a:cubicBezTo>
                  <a:cubicBezTo>
                    <a:pt x="868" y="62"/>
                    <a:pt x="884" y="46"/>
                    <a:pt x="884" y="27"/>
                  </a:cubicBezTo>
                  <a:cubicBezTo>
                    <a:pt x="884" y="8"/>
                    <a:pt x="868" y="1"/>
                    <a:pt x="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25"/>
            <p:cNvSpPr/>
            <p:nvPr/>
          </p:nvSpPr>
          <p:spPr>
            <a:xfrm>
              <a:off x="1651875" y="4251850"/>
              <a:ext cx="11500" cy="23000"/>
            </a:xfrm>
            <a:custGeom>
              <a:avLst/>
              <a:gdLst/>
              <a:ahLst/>
              <a:cxnLst/>
              <a:rect l="l" t="t" r="r" b="b"/>
              <a:pathLst>
                <a:path w="460" h="920" extrusionOk="0">
                  <a:moveTo>
                    <a:pt x="29" y="1"/>
                  </a:moveTo>
                  <a:cubicBezTo>
                    <a:pt x="26" y="1"/>
                    <a:pt x="23" y="2"/>
                    <a:pt x="20" y="5"/>
                  </a:cubicBezTo>
                  <a:cubicBezTo>
                    <a:pt x="0" y="5"/>
                    <a:pt x="0" y="36"/>
                    <a:pt x="0" y="56"/>
                  </a:cubicBezTo>
                  <a:cubicBezTo>
                    <a:pt x="20" y="186"/>
                    <a:pt x="67" y="331"/>
                    <a:pt x="149" y="449"/>
                  </a:cubicBezTo>
                  <a:lnTo>
                    <a:pt x="181" y="480"/>
                  </a:lnTo>
                  <a:cubicBezTo>
                    <a:pt x="216" y="547"/>
                    <a:pt x="248" y="609"/>
                    <a:pt x="263" y="692"/>
                  </a:cubicBezTo>
                  <a:cubicBezTo>
                    <a:pt x="295" y="759"/>
                    <a:pt x="330" y="857"/>
                    <a:pt x="393" y="904"/>
                  </a:cubicBezTo>
                  <a:cubicBezTo>
                    <a:pt x="412" y="904"/>
                    <a:pt x="412" y="920"/>
                    <a:pt x="428" y="920"/>
                  </a:cubicBezTo>
                  <a:cubicBezTo>
                    <a:pt x="459" y="920"/>
                    <a:pt x="459" y="872"/>
                    <a:pt x="444" y="841"/>
                  </a:cubicBezTo>
                  <a:cubicBezTo>
                    <a:pt x="412" y="723"/>
                    <a:pt x="346" y="609"/>
                    <a:pt x="279" y="511"/>
                  </a:cubicBezTo>
                  <a:cubicBezTo>
                    <a:pt x="263" y="496"/>
                    <a:pt x="248" y="464"/>
                    <a:pt x="232" y="449"/>
                  </a:cubicBezTo>
                  <a:cubicBezTo>
                    <a:pt x="216" y="413"/>
                    <a:pt x="216" y="382"/>
                    <a:pt x="197" y="331"/>
                  </a:cubicBezTo>
                  <a:cubicBezTo>
                    <a:pt x="165" y="233"/>
                    <a:pt x="118" y="135"/>
                    <a:pt x="67" y="36"/>
                  </a:cubicBezTo>
                  <a:cubicBezTo>
                    <a:pt x="54" y="24"/>
                    <a:pt x="42" y="1"/>
                    <a:pt x="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25"/>
            <p:cNvSpPr/>
            <p:nvPr/>
          </p:nvSpPr>
          <p:spPr>
            <a:xfrm>
              <a:off x="1654325" y="4261275"/>
              <a:ext cx="6600" cy="5925"/>
            </a:xfrm>
            <a:custGeom>
              <a:avLst/>
              <a:gdLst/>
              <a:ahLst/>
              <a:cxnLst/>
              <a:rect l="l" t="t" r="r" b="b"/>
              <a:pathLst>
                <a:path w="264" h="237" extrusionOk="0">
                  <a:moveTo>
                    <a:pt x="132" y="1"/>
                  </a:moveTo>
                  <a:cubicBezTo>
                    <a:pt x="121" y="1"/>
                    <a:pt x="110" y="2"/>
                    <a:pt x="99" y="5"/>
                  </a:cubicBezTo>
                  <a:cubicBezTo>
                    <a:pt x="36" y="20"/>
                    <a:pt x="0" y="87"/>
                    <a:pt x="20" y="150"/>
                  </a:cubicBezTo>
                  <a:cubicBezTo>
                    <a:pt x="46" y="205"/>
                    <a:pt x="96" y="236"/>
                    <a:pt x="149" y="236"/>
                  </a:cubicBezTo>
                  <a:cubicBezTo>
                    <a:pt x="159" y="236"/>
                    <a:pt x="170" y="235"/>
                    <a:pt x="181" y="232"/>
                  </a:cubicBezTo>
                  <a:cubicBezTo>
                    <a:pt x="232" y="217"/>
                    <a:pt x="263" y="150"/>
                    <a:pt x="248" y="87"/>
                  </a:cubicBezTo>
                  <a:cubicBezTo>
                    <a:pt x="235" y="32"/>
                    <a:pt x="186" y="1"/>
                    <a:pt x="132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25"/>
            <p:cNvSpPr/>
            <p:nvPr/>
          </p:nvSpPr>
          <p:spPr>
            <a:xfrm>
              <a:off x="1522350" y="4173475"/>
              <a:ext cx="16700" cy="22875"/>
            </a:xfrm>
            <a:custGeom>
              <a:avLst/>
              <a:gdLst/>
              <a:ahLst/>
              <a:cxnLst/>
              <a:rect l="l" t="t" r="r" b="b"/>
              <a:pathLst>
                <a:path w="668" h="915" extrusionOk="0">
                  <a:moveTo>
                    <a:pt x="616" y="0"/>
                  </a:moveTo>
                  <a:cubicBezTo>
                    <a:pt x="592" y="0"/>
                    <a:pt x="564" y="8"/>
                    <a:pt x="538" y="16"/>
                  </a:cubicBezTo>
                  <a:cubicBezTo>
                    <a:pt x="275" y="181"/>
                    <a:pt x="114" y="542"/>
                    <a:pt x="0" y="883"/>
                  </a:cubicBezTo>
                  <a:lnTo>
                    <a:pt x="0" y="915"/>
                  </a:lnTo>
                  <a:cubicBezTo>
                    <a:pt x="161" y="801"/>
                    <a:pt x="326" y="703"/>
                    <a:pt x="491" y="589"/>
                  </a:cubicBezTo>
                  <a:cubicBezTo>
                    <a:pt x="554" y="557"/>
                    <a:pt x="636" y="491"/>
                    <a:pt x="636" y="408"/>
                  </a:cubicBezTo>
                  <a:cubicBezTo>
                    <a:pt x="610" y="390"/>
                    <a:pt x="582" y="381"/>
                    <a:pt x="553" y="381"/>
                  </a:cubicBezTo>
                  <a:cubicBezTo>
                    <a:pt x="508" y="381"/>
                    <a:pt x="459" y="403"/>
                    <a:pt x="409" y="444"/>
                  </a:cubicBezTo>
                  <a:cubicBezTo>
                    <a:pt x="507" y="345"/>
                    <a:pt x="605" y="247"/>
                    <a:pt x="652" y="114"/>
                  </a:cubicBezTo>
                  <a:cubicBezTo>
                    <a:pt x="668" y="98"/>
                    <a:pt x="668" y="67"/>
                    <a:pt x="668" y="31"/>
                  </a:cubicBezTo>
                  <a:cubicBezTo>
                    <a:pt x="660" y="8"/>
                    <a:pt x="640" y="0"/>
                    <a:pt x="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25"/>
            <p:cNvSpPr/>
            <p:nvPr/>
          </p:nvSpPr>
          <p:spPr>
            <a:xfrm>
              <a:off x="1516950" y="4200850"/>
              <a:ext cx="18075" cy="11500"/>
            </a:xfrm>
            <a:custGeom>
              <a:avLst/>
              <a:gdLst/>
              <a:ahLst/>
              <a:cxnLst/>
              <a:rect l="l" t="t" r="r" b="b"/>
              <a:pathLst>
                <a:path w="723" h="460" extrusionOk="0">
                  <a:moveTo>
                    <a:pt x="625" y="0"/>
                  </a:moveTo>
                  <a:cubicBezTo>
                    <a:pt x="413" y="0"/>
                    <a:pt x="181" y="98"/>
                    <a:pt x="1" y="263"/>
                  </a:cubicBezTo>
                  <a:lnTo>
                    <a:pt x="1" y="330"/>
                  </a:lnTo>
                  <a:cubicBezTo>
                    <a:pt x="150" y="393"/>
                    <a:pt x="315" y="444"/>
                    <a:pt x="475" y="459"/>
                  </a:cubicBezTo>
                  <a:cubicBezTo>
                    <a:pt x="511" y="459"/>
                    <a:pt x="574" y="459"/>
                    <a:pt x="574" y="408"/>
                  </a:cubicBezTo>
                  <a:cubicBezTo>
                    <a:pt x="589" y="361"/>
                    <a:pt x="574" y="330"/>
                    <a:pt x="542" y="310"/>
                  </a:cubicBezTo>
                  <a:cubicBezTo>
                    <a:pt x="510" y="280"/>
                    <a:pt x="473" y="269"/>
                    <a:pt x="433" y="269"/>
                  </a:cubicBezTo>
                  <a:cubicBezTo>
                    <a:pt x="410" y="269"/>
                    <a:pt x="386" y="273"/>
                    <a:pt x="362" y="279"/>
                  </a:cubicBezTo>
                  <a:cubicBezTo>
                    <a:pt x="444" y="247"/>
                    <a:pt x="526" y="212"/>
                    <a:pt x="609" y="181"/>
                  </a:cubicBezTo>
                  <a:cubicBezTo>
                    <a:pt x="656" y="165"/>
                    <a:pt x="723" y="114"/>
                    <a:pt x="707" y="51"/>
                  </a:cubicBezTo>
                  <a:cubicBezTo>
                    <a:pt x="707" y="16"/>
                    <a:pt x="656" y="0"/>
                    <a:pt x="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25"/>
            <p:cNvSpPr/>
            <p:nvPr/>
          </p:nvSpPr>
          <p:spPr>
            <a:xfrm>
              <a:off x="1509200" y="4220475"/>
              <a:ext cx="15125" cy="13550"/>
            </a:xfrm>
            <a:custGeom>
              <a:avLst/>
              <a:gdLst/>
              <a:ahLst/>
              <a:cxnLst/>
              <a:rect l="l" t="t" r="r" b="b"/>
              <a:pathLst>
                <a:path w="605" h="542" extrusionOk="0">
                  <a:moveTo>
                    <a:pt x="188" y="0"/>
                  </a:moveTo>
                  <a:cubicBezTo>
                    <a:pt x="152" y="0"/>
                    <a:pt x="117" y="5"/>
                    <a:pt x="83" y="16"/>
                  </a:cubicBezTo>
                  <a:lnTo>
                    <a:pt x="0" y="149"/>
                  </a:lnTo>
                  <a:cubicBezTo>
                    <a:pt x="83" y="310"/>
                    <a:pt x="197" y="444"/>
                    <a:pt x="330" y="526"/>
                  </a:cubicBezTo>
                  <a:cubicBezTo>
                    <a:pt x="346" y="542"/>
                    <a:pt x="362" y="542"/>
                    <a:pt x="393" y="542"/>
                  </a:cubicBezTo>
                  <a:cubicBezTo>
                    <a:pt x="428" y="526"/>
                    <a:pt x="428" y="459"/>
                    <a:pt x="409" y="408"/>
                  </a:cubicBezTo>
                  <a:cubicBezTo>
                    <a:pt x="393" y="377"/>
                    <a:pt x="362" y="345"/>
                    <a:pt x="346" y="310"/>
                  </a:cubicBezTo>
                  <a:cubicBezTo>
                    <a:pt x="393" y="310"/>
                    <a:pt x="444" y="310"/>
                    <a:pt x="507" y="330"/>
                  </a:cubicBezTo>
                  <a:cubicBezTo>
                    <a:pt x="526" y="330"/>
                    <a:pt x="558" y="330"/>
                    <a:pt x="573" y="310"/>
                  </a:cubicBezTo>
                  <a:cubicBezTo>
                    <a:pt x="605" y="279"/>
                    <a:pt x="605" y="232"/>
                    <a:pt x="589" y="196"/>
                  </a:cubicBezTo>
                  <a:cubicBezTo>
                    <a:pt x="573" y="149"/>
                    <a:pt x="558" y="134"/>
                    <a:pt x="526" y="114"/>
                  </a:cubicBezTo>
                  <a:cubicBezTo>
                    <a:pt x="424" y="54"/>
                    <a:pt x="305" y="0"/>
                    <a:pt x="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25"/>
            <p:cNvSpPr/>
            <p:nvPr/>
          </p:nvSpPr>
          <p:spPr>
            <a:xfrm>
              <a:off x="1500650" y="4237250"/>
              <a:ext cx="16825" cy="16900"/>
            </a:xfrm>
            <a:custGeom>
              <a:avLst/>
              <a:gdLst/>
              <a:ahLst/>
              <a:cxnLst/>
              <a:rect l="l" t="t" r="r" b="b"/>
              <a:pathLst>
                <a:path w="673" h="676" extrusionOk="0">
                  <a:moveTo>
                    <a:pt x="115" y="0"/>
                  </a:moveTo>
                  <a:lnTo>
                    <a:pt x="1" y="149"/>
                  </a:lnTo>
                  <a:cubicBezTo>
                    <a:pt x="83" y="326"/>
                    <a:pt x="197" y="491"/>
                    <a:pt x="327" y="620"/>
                  </a:cubicBezTo>
                  <a:cubicBezTo>
                    <a:pt x="342" y="656"/>
                    <a:pt x="358" y="671"/>
                    <a:pt x="393" y="671"/>
                  </a:cubicBezTo>
                  <a:cubicBezTo>
                    <a:pt x="396" y="674"/>
                    <a:pt x="400" y="676"/>
                    <a:pt x="403" y="676"/>
                  </a:cubicBezTo>
                  <a:cubicBezTo>
                    <a:pt x="420" y="676"/>
                    <a:pt x="443" y="649"/>
                    <a:pt x="456" y="620"/>
                  </a:cubicBezTo>
                  <a:cubicBezTo>
                    <a:pt x="476" y="589"/>
                    <a:pt x="456" y="558"/>
                    <a:pt x="441" y="542"/>
                  </a:cubicBezTo>
                  <a:cubicBezTo>
                    <a:pt x="409" y="475"/>
                    <a:pt x="378" y="408"/>
                    <a:pt x="342" y="346"/>
                  </a:cubicBezTo>
                  <a:lnTo>
                    <a:pt x="342" y="346"/>
                  </a:lnTo>
                  <a:cubicBezTo>
                    <a:pt x="409" y="393"/>
                    <a:pt x="476" y="424"/>
                    <a:pt x="539" y="424"/>
                  </a:cubicBezTo>
                  <a:cubicBezTo>
                    <a:pt x="574" y="424"/>
                    <a:pt x="605" y="424"/>
                    <a:pt x="621" y="393"/>
                  </a:cubicBezTo>
                  <a:cubicBezTo>
                    <a:pt x="672" y="346"/>
                    <a:pt x="605" y="279"/>
                    <a:pt x="574" y="248"/>
                  </a:cubicBezTo>
                  <a:cubicBezTo>
                    <a:pt x="409" y="165"/>
                    <a:pt x="260" y="67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25"/>
            <p:cNvSpPr/>
            <p:nvPr/>
          </p:nvSpPr>
          <p:spPr>
            <a:xfrm>
              <a:off x="1490850" y="4257650"/>
              <a:ext cx="16325" cy="15625"/>
            </a:xfrm>
            <a:custGeom>
              <a:avLst/>
              <a:gdLst/>
              <a:ahLst/>
              <a:cxnLst/>
              <a:rect l="l" t="t" r="r" b="b"/>
              <a:pathLst>
                <a:path w="653" h="625" extrusionOk="0">
                  <a:moveTo>
                    <a:pt x="83" y="1"/>
                  </a:moveTo>
                  <a:lnTo>
                    <a:pt x="0" y="67"/>
                  </a:lnTo>
                  <a:cubicBezTo>
                    <a:pt x="83" y="279"/>
                    <a:pt x="197" y="460"/>
                    <a:pt x="326" y="589"/>
                  </a:cubicBezTo>
                  <a:cubicBezTo>
                    <a:pt x="342" y="609"/>
                    <a:pt x="358" y="625"/>
                    <a:pt x="377" y="625"/>
                  </a:cubicBezTo>
                  <a:cubicBezTo>
                    <a:pt x="409" y="625"/>
                    <a:pt x="424" y="574"/>
                    <a:pt x="424" y="542"/>
                  </a:cubicBezTo>
                  <a:cubicBezTo>
                    <a:pt x="424" y="511"/>
                    <a:pt x="409" y="476"/>
                    <a:pt x="393" y="444"/>
                  </a:cubicBezTo>
                  <a:cubicBezTo>
                    <a:pt x="377" y="393"/>
                    <a:pt x="342" y="346"/>
                    <a:pt x="311" y="295"/>
                  </a:cubicBezTo>
                  <a:lnTo>
                    <a:pt x="311" y="295"/>
                  </a:lnTo>
                  <a:cubicBezTo>
                    <a:pt x="377" y="330"/>
                    <a:pt x="456" y="362"/>
                    <a:pt x="538" y="362"/>
                  </a:cubicBezTo>
                  <a:cubicBezTo>
                    <a:pt x="548" y="366"/>
                    <a:pt x="557" y="368"/>
                    <a:pt x="566" y="368"/>
                  </a:cubicBezTo>
                  <a:cubicBezTo>
                    <a:pt x="589" y="368"/>
                    <a:pt x="609" y="353"/>
                    <a:pt x="621" y="330"/>
                  </a:cubicBezTo>
                  <a:cubicBezTo>
                    <a:pt x="652" y="279"/>
                    <a:pt x="621" y="232"/>
                    <a:pt x="574" y="217"/>
                  </a:cubicBezTo>
                  <a:cubicBezTo>
                    <a:pt x="424" y="99"/>
                    <a:pt x="260" y="36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25"/>
            <p:cNvSpPr/>
            <p:nvPr/>
          </p:nvSpPr>
          <p:spPr>
            <a:xfrm>
              <a:off x="1485950" y="4275700"/>
              <a:ext cx="14350" cy="16450"/>
            </a:xfrm>
            <a:custGeom>
              <a:avLst/>
              <a:gdLst/>
              <a:ahLst/>
              <a:cxnLst/>
              <a:rect l="l" t="t" r="r" b="b"/>
              <a:pathLst>
                <a:path w="574" h="658" extrusionOk="0">
                  <a:moveTo>
                    <a:pt x="32" y="1"/>
                  </a:moveTo>
                  <a:lnTo>
                    <a:pt x="0" y="99"/>
                  </a:lnTo>
                  <a:cubicBezTo>
                    <a:pt x="47" y="295"/>
                    <a:pt x="145" y="476"/>
                    <a:pt x="259" y="605"/>
                  </a:cubicBezTo>
                  <a:cubicBezTo>
                    <a:pt x="281" y="634"/>
                    <a:pt x="312" y="658"/>
                    <a:pt x="338" y="658"/>
                  </a:cubicBezTo>
                  <a:cubicBezTo>
                    <a:pt x="355" y="658"/>
                    <a:pt x="369" y="647"/>
                    <a:pt x="377" y="621"/>
                  </a:cubicBezTo>
                  <a:cubicBezTo>
                    <a:pt x="393" y="590"/>
                    <a:pt x="393" y="574"/>
                    <a:pt x="377" y="539"/>
                  </a:cubicBezTo>
                  <a:cubicBezTo>
                    <a:pt x="357" y="456"/>
                    <a:pt x="326" y="378"/>
                    <a:pt x="279" y="311"/>
                  </a:cubicBezTo>
                  <a:lnTo>
                    <a:pt x="279" y="311"/>
                  </a:lnTo>
                  <a:cubicBezTo>
                    <a:pt x="357" y="358"/>
                    <a:pt x="424" y="393"/>
                    <a:pt x="507" y="425"/>
                  </a:cubicBezTo>
                  <a:cubicBezTo>
                    <a:pt x="538" y="425"/>
                    <a:pt x="573" y="378"/>
                    <a:pt x="573" y="342"/>
                  </a:cubicBezTo>
                  <a:cubicBezTo>
                    <a:pt x="538" y="260"/>
                    <a:pt x="475" y="197"/>
                    <a:pt x="408" y="162"/>
                  </a:cubicBezTo>
                  <a:cubicBezTo>
                    <a:pt x="295" y="83"/>
                    <a:pt x="161" y="17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25"/>
            <p:cNvSpPr/>
            <p:nvPr/>
          </p:nvSpPr>
          <p:spPr>
            <a:xfrm>
              <a:off x="1509600" y="4179000"/>
              <a:ext cx="11100" cy="23925"/>
            </a:xfrm>
            <a:custGeom>
              <a:avLst/>
              <a:gdLst/>
              <a:ahLst/>
              <a:cxnLst/>
              <a:rect l="l" t="t" r="r" b="b"/>
              <a:pathLst>
                <a:path w="444" h="957" extrusionOk="0">
                  <a:moveTo>
                    <a:pt x="358" y="0"/>
                  </a:moveTo>
                  <a:cubicBezTo>
                    <a:pt x="341" y="0"/>
                    <a:pt x="325" y="8"/>
                    <a:pt x="314" y="26"/>
                  </a:cubicBezTo>
                  <a:cubicBezTo>
                    <a:pt x="279" y="42"/>
                    <a:pt x="279" y="89"/>
                    <a:pt x="263" y="124"/>
                  </a:cubicBezTo>
                  <a:cubicBezTo>
                    <a:pt x="232" y="238"/>
                    <a:pt x="216" y="352"/>
                    <a:pt x="216" y="466"/>
                  </a:cubicBezTo>
                  <a:cubicBezTo>
                    <a:pt x="196" y="419"/>
                    <a:pt x="196" y="352"/>
                    <a:pt x="165" y="321"/>
                  </a:cubicBezTo>
                  <a:cubicBezTo>
                    <a:pt x="148" y="301"/>
                    <a:pt x="120" y="288"/>
                    <a:pt x="94" y="288"/>
                  </a:cubicBezTo>
                  <a:cubicBezTo>
                    <a:pt x="71" y="288"/>
                    <a:pt x="50" y="297"/>
                    <a:pt x="35" y="321"/>
                  </a:cubicBezTo>
                  <a:cubicBezTo>
                    <a:pt x="0" y="383"/>
                    <a:pt x="35" y="466"/>
                    <a:pt x="83" y="517"/>
                  </a:cubicBezTo>
                  <a:cubicBezTo>
                    <a:pt x="216" y="662"/>
                    <a:pt x="263" y="811"/>
                    <a:pt x="393" y="957"/>
                  </a:cubicBezTo>
                  <a:lnTo>
                    <a:pt x="428" y="874"/>
                  </a:lnTo>
                  <a:cubicBezTo>
                    <a:pt x="444" y="646"/>
                    <a:pt x="412" y="466"/>
                    <a:pt x="444" y="238"/>
                  </a:cubicBezTo>
                  <a:cubicBezTo>
                    <a:pt x="444" y="172"/>
                    <a:pt x="444" y="105"/>
                    <a:pt x="428" y="58"/>
                  </a:cubicBezTo>
                  <a:cubicBezTo>
                    <a:pt x="418" y="25"/>
                    <a:pt x="387" y="0"/>
                    <a:pt x="3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25"/>
            <p:cNvSpPr/>
            <p:nvPr/>
          </p:nvSpPr>
          <p:spPr>
            <a:xfrm>
              <a:off x="1499000" y="4197775"/>
              <a:ext cx="15525" cy="15750"/>
            </a:xfrm>
            <a:custGeom>
              <a:avLst/>
              <a:gdLst/>
              <a:ahLst/>
              <a:cxnLst/>
              <a:rect l="l" t="t" r="r" b="b"/>
              <a:pathLst>
                <a:path w="621" h="630" extrusionOk="0">
                  <a:moveTo>
                    <a:pt x="243" y="1"/>
                  </a:moveTo>
                  <a:cubicBezTo>
                    <a:pt x="213" y="1"/>
                    <a:pt x="184" y="50"/>
                    <a:pt x="196" y="92"/>
                  </a:cubicBezTo>
                  <a:cubicBezTo>
                    <a:pt x="196" y="158"/>
                    <a:pt x="228" y="206"/>
                    <a:pt x="248" y="237"/>
                  </a:cubicBezTo>
                  <a:cubicBezTo>
                    <a:pt x="206" y="218"/>
                    <a:pt x="153" y="204"/>
                    <a:pt x="99" y="204"/>
                  </a:cubicBezTo>
                  <a:cubicBezTo>
                    <a:pt x="66" y="204"/>
                    <a:pt x="32" y="209"/>
                    <a:pt x="0" y="221"/>
                  </a:cubicBezTo>
                  <a:cubicBezTo>
                    <a:pt x="16" y="304"/>
                    <a:pt x="83" y="335"/>
                    <a:pt x="149" y="370"/>
                  </a:cubicBezTo>
                  <a:cubicBezTo>
                    <a:pt x="263" y="417"/>
                    <a:pt x="444" y="567"/>
                    <a:pt x="573" y="629"/>
                  </a:cubicBezTo>
                  <a:lnTo>
                    <a:pt x="620" y="516"/>
                  </a:lnTo>
                  <a:cubicBezTo>
                    <a:pt x="573" y="288"/>
                    <a:pt x="424" y="107"/>
                    <a:pt x="263" y="9"/>
                  </a:cubicBezTo>
                  <a:cubicBezTo>
                    <a:pt x="257" y="3"/>
                    <a:pt x="250" y="1"/>
                    <a:pt x="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25"/>
            <p:cNvSpPr/>
            <p:nvPr/>
          </p:nvSpPr>
          <p:spPr>
            <a:xfrm>
              <a:off x="1490450" y="4215675"/>
              <a:ext cx="17200" cy="11775"/>
            </a:xfrm>
            <a:custGeom>
              <a:avLst/>
              <a:gdLst/>
              <a:ahLst/>
              <a:cxnLst/>
              <a:rect l="l" t="t" r="r" b="b"/>
              <a:pathLst>
                <a:path w="688" h="471" extrusionOk="0">
                  <a:moveTo>
                    <a:pt x="150" y="0"/>
                  </a:moveTo>
                  <a:cubicBezTo>
                    <a:pt x="130" y="0"/>
                    <a:pt x="113" y="4"/>
                    <a:pt x="99" y="12"/>
                  </a:cubicBezTo>
                  <a:cubicBezTo>
                    <a:pt x="64" y="129"/>
                    <a:pt x="162" y="176"/>
                    <a:pt x="228" y="227"/>
                  </a:cubicBezTo>
                  <a:cubicBezTo>
                    <a:pt x="213" y="275"/>
                    <a:pt x="146" y="275"/>
                    <a:pt x="115" y="275"/>
                  </a:cubicBezTo>
                  <a:cubicBezTo>
                    <a:pt x="106" y="272"/>
                    <a:pt x="97" y="271"/>
                    <a:pt x="88" y="271"/>
                  </a:cubicBezTo>
                  <a:cubicBezTo>
                    <a:pt x="44" y="271"/>
                    <a:pt x="1" y="302"/>
                    <a:pt x="1" y="357"/>
                  </a:cubicBezTo>
                  <a:cubicBezTo>
                    <a:pt x="1" y="388"/>
                    <a:pt x="48" y="404"/>
                    <a:pt x="79" y="404"/>
                  </a:cubicBezTo>
                  <a:cubicBezTo>
                    <a:pt x="244" y="424"/>
                    <a:pt x="472" y="455"/>
                    <a:pt x="652" y="471"/>
                  </a:cubicBezTo>
                  <a:lnTo>
                    <a:pt x="688" y="341"/>
                  </a:lnTo>
                  <a:cubicBezTo>
                    <a:pt x="557" y="183"/>
                    <a:pt x="290" y="0"/>
                    <a:pt x="1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25"/>
            <p:cNvSpPr/>
            <p:nvPr/>
          </p:nvSpPr>
          <p:spPr>
            <a:xfrm>
              <a:off x="1483875" y="4234225"/>
              <a:ext cx="17600" cy="10000"/>
            </a:xfrm>
            <a:custGeom>
              <a:avLst/>
              <a:gdLst/>
              <a:ahLst/>
              <a:cxnLst/>
              <a:rect l="l" t="t" r="r" b="b"/>
              <a:pathLst>
                <a:path w="704" h="400" extrusionOk="0">
                  <a:moveTo>
                    <a:pt x="226" y="0"/>
                  </a:moveTo>
                  <a:cubicBezTo>
                    <a:pt x="195" y="0"/>
                    <a:pt x="163" y="3"/>
                    <a:pt x="130" y="7"/>
                  </a:cubicBezTo>
                  <a:cubicBezTo>
                    <a:pt x="115" y="23"/>
                    <a:pt x="83" y="23"/>
                    <a:pt x="68" y="55"/>
                  </a:cubicBezTo>
                  <a:cubicBezTo>
                    <a:pt x="32" y="74"/>
                    <a:pt x="17" y="121"/>
                    <a:pt x="32" y="137"/>
                  </a:cubicBezTo>
                  <a:cubicBezTo>
                    <a:pt x="48" y="153"/>
                    <a:pt x="68" y="172"/>
                    <a:pt x="83" y="172"/>
                  </a:cubicBezTo>
                  <a:cubicBezTo>
                    <a:pt x="146" y="188"/>
                    <a:pt x="213" y="204"/>
                    <a:pt x="279" y="235"/>
                  </a:cubicBezTo>
                  <a:cubicBezTo>
                    <a:pt x="181" y="270"/>
                    <a:pt x="99" y="302"/>
                    <a:pt x="1" y="349"/>
                  </a:cubicBezTo>
                  <a:cubicBezTo>
                    <a:pt x="1" y="384"/>
                    <a:pt x="32" y="400"/>
                    <a:pt x="68" y="400"/>
                  </a:cubicBezTo>
                  <a:cubicBezTo>
                    <a:pt x="244" y="400"/>
                    <a:pt x="440" y="400"/>
                    <a:pt x="621" y="369"/>
                  </a:cubicBezTo>
                  <a:lnTo>
                    <a:pt x="703" y="137"/>
                  </a:lnTo>
                  <a:cubicBezTo>
                    <a:pt x="551" y="67"/>
                    <a:pt x="398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25"/>
            <p:cNvSpPr/>
            <p:nvPr/>
          </p:nvSpPr>
          <p:spPr>
            <a:xfrm>
              <a:off x="1476925" y="4252175"/>
              <a:ext cx="16800" cy="10025"/>
            </a:xfrm>
            <a:custGeom>
              <a:avLst/>
              <a:gdLst/>
              <a:ahLst/>
              <a:cxnLst/>
              <a:rect l="l" t="t" r="r" b="b"/>
              <a:pathLst>
                <a:path w="672" h="401" extrusionOk="0">
                  <a:moveTo>
                    <a:pt x="169" y="0"/>
                  </a:moveTo>
                  <a:cubicBezTo>
                    <a:pt x="134" y="0"/>
                    <a:pt x="100" y="3"/>
                    <a:pt x="67" y="8"/>
                  </a:cubicBezTo>
                  <a:cubicBezTo>
                    <a:pt x="16" y="23"/>
                    <a:pt x="0" y="90"/>
                    <a:pt x="16" y="122"/>
                  </a:cubicBezTo>
                  <a:cubicBezTo>
                    <a:pt x="32" y="141"/>
                    <a:pt x="51" y="157"/>
                    <a:pt x="67" y="173"/>
                  </a:cubicBezTo>
                  <a:cubicBezTo>
                    <a:pt x="98" y="188"/>
                    <a:pt x="98" y="255"/>
                    <a:pt x="67" y="286"/>
                  </a:cubicBezTo>
                  <a:cubicBezTo>
                    <a:pt x="16" y="318"/>
                    <a:pt x="32" y="400"/>
                    <a:pt x="67" y="400"/>
                  </a:cubicBezTo>
                  <a:cubicBezTo>
                    <a:pt x="114" y="400"/>
                    <a:pt x="149" y="400"/>
                    <a:pt x="196" y="384"/>
                  </a:cubicBezTo>
                  <a:cubicBezTo>
                    <a:pt x="346" y="369"/>
                    <a:pt x="491" y="337"/>
                    <a:pt x="640" y="318"/>
                  </a:cubicBezTo>
                  <a:lnTo>
                    <a:pt x="671" y="220"/>
                  </a:lnTo>
                  <a:cubicBezTo>
                    <a:pt x="533" y="71"/>
                    <a:pt x="349" y="0"/>
                    <a:pt x="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25"/>
            <p:cNvSpPr/>
            <p:nvPr/>
          </p:nvSpPr>
          <p:spPr>
            <a:xfrm>
              <a:off x="1470825" y="4270450"/>
              <a:ext cx="17200" cy="10750"/>
            </a:xfrm>
            <a:custGeom>
              <a:avLst/>
              <a:gdLst/>
              <a:ahLst/>
              <a:cxnLst/>
              <a:rect l="l" t="t" r="r" b="b"/>
              <a:pathLst>
                <a:path w="688" h="430" extrusionOk="0">
                  <a:moveTo>
                    <a:pt x="384" y="0"/>
                  </a:moveTo>
                  <a:cubicBezTo>
                    <a:pt x="311" y="0"/>
                    <a:pt x="236" y="9"/>
                    <a:pt x="162" y="30"/>
                  </a:cubicBezTo>
                  <a:cubicBezTo>
                    <a:pt x="99" y="46"/>
                    <a:pt x="1" y="113"/>
                    <a:pt x="16" y="195"/>
                  </a:cubicBezTo>
                  <a:cubicBezTo>
                    <a:pt x="16" y="258"/>
                    <a:pt x="64" y="274"/>
                    <a:pt x="115" y="274"/>
                  </a:cubicBezTo>
                  <a:cubicBezTo>
                    <a:pt x="146" y="274"/>
                    <a:pt x="179" y="267"/>
                    <a:pt x="207" y="267"/>
                  </a:cubicBezTo>
                  <a:cubicBezTo>
                    <a:pt x="221" y="267"/>
                    <a:pt x="234" y="268"/>
                    <a:pt x="244" y="274"/>
                  </a:cubicBezTo>
                  <a:cubicBezTo>
                    <a:pt x="177" y="309"/>
                    <a:pt x="115" y="356"/>
                    <a:pt x="32" y="407"/>
                  </a:cubicBezTo>
                  <a:cubicBezTo>
                    <a:pt x="32" y="418"/>
                    <a:pt x="48" y="429"/>
                    <a:pt x="63" y="429"/>
                  </a:cubicBezTo>
                  <a:cubicBezTo>
                    <a:pt x="69" y="429"/>
                    <a:pt x="75" y="427"/>
                    <a:pt x="79" y="423"/>
                  </a:cubicBezTo>
                  <a:cubicBezTo>
                    <a:pt x="244" y="372"/>
                    <a:pt x="409" y="309"/>
                    <a:pt x="570" y="258"/>
                  </a:cubicBezTo>
                  <a:lnTo>
                    <a:pt x="688" y="46"/>
                  </a:lnTo>
                  <a:cubicBezTo>
                    <a:pt x="591" y="18"/>
                    <a:pt x="489" y="0"/>
                    <a:pt x="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25"/>
            <p:cNvSpPr/>
            <p:nvPr/>
          </p:nvSpPr>
          <p:spPr>
            <a:xfrm>
              <a:off x="1468375" y="4287100"/>
              <a:ext cx="13875" cy="11825"/>
            </a:xfrm>
            <a:custGeom>
              <a:avLst/>
              <a:gdLst/>
              <a:ahLst/>
              <a:cxnLst/>
              <a:rect l="l" t="t" r="r" b="b"/>
              <a:pathLst>
                <a:path w="555" h="473" extrusionOk="0">
                  <a:moveTo>
                    <a:pt x="554" y="0"/>
                  </a:moveTo>
                  <a:lnTo>
                    <a:pt x="554" y="0"/>
                  </a:lnTo>
                  <a:cubicBezTo>
                    <a:pt x="393" y="51"/>
                    <a:pt x="228" y="134"/>
                    <a:pt x="79" y="263"/>
                  </a:cubicBezTo>
                  <a:cubicBezTo>
                    <a:pt x="63" y="294"/>
                    <a:pt x="32" y="314"/>
                    <a:pt x="16" y="361"/>
                  </a:cubicBezTo>
                  <a:cubicBezTo>
                    <a:pt x="1" y="393"/>
                    <a:pt x="1" y="444"/>
                    <a:pt x="16" y="459"/>
                  </a:cubicBezTo>
                  <a:cubicBezTo>
                    <a:pt x="26" y="469"/>
                    <a:pt x="36" y="472"/>
                    <a:pt x="48" y="472"/>
                  </a:cubicBezTo>
                  <a:cubicBezTo>
                    <a:pt x="76" y="472"/>
                    <a:pt x="108" y="450"/>
                    <a:pt x="130" y="428"/>
                  </a:cubicBezTo>
                  <a:cubicBezTo>
                    <a:pt x="244" y="346"/>
                    <a:pt x="342" y="263"/>
                    <a:pt x="456" y="165"/>
                  </a:cubicBezTo>
                  <a:lnTo>
                    <a:pt x="5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25"/>
            <p:cNvSpPr/>
            <p:nvPr/>
          </p:nvSpPr>
          <p:spPr>
            <a:xfrm>
              <a:off x="1479375" y="4290025"/>
              <a:ext cx="6600" cy="10450"/>
            </a:xfrm>
            <a:custGeom>
              <a:avLst/>
              <a:gdLst/>
              <a:ahLst/>
              <a:cxnLst/>
              <a:rect l="l" t="t" r="r" b="b"/>
              <a:pathLst>
                <a:path w="264" h="418" extrusionOk="0">
                  <a:moveTo>
                    <a:pt x="67" y="1"/>
                  </a:moveTo>
                  <a:lnTo>
                    <a:pt x="16" y="48"/>
                  </a:lnTo>
                  <a:cubicBezTo>
                    <a:pt x="0" y="177"/>
                    <a:pt x="83" y="276"/>
                    <a:pt x="130" y="374"/>
                  </a:cubicBezTo>
                  <a:cubicBezTo>
                    <a:pt x="152" y="396"/>
                    <a:pt x="186" y="417"/>
                    <a:pt x="217" y="417"/>
                  </a:cubicBezTo>
                  <a:cubicBezTo>
                    <a:pt x="234" y="417"/>
                    <a:pt x="250" y="410"/>
                    <a:pt x="263" y="393"/>
                  </a:cubicBezTo>
                  <a:cubicBezTo>
                    <a:pt x="263" y="358"/>
                    <a:pt x="263" y="327"/>
                    <a:pt x="248" y="295"/>
                  </a:cubicBezTo>
                  <a:cubicBezTo>
                    <a:pt x="197" y="197"/>
                    <a:pt x="149" y="79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25"/>
            <p:cNvSpPr/>
            <p:nvPr/>
          </p:nvSpPr>
          <p:spPr>
            <a:xfrm>
              <a:off x="1458575" y="4192650"/>
              <a:ext cx="66500" cy="214925"/>
            </a:xfrm>
            <a:custGeom>
              <a:avLst/>
              <a:gdLst/>
              <a:ahLst/>
              <a:cxnLst/>
              <a:rect l="l" t="t" r="r" b="b"/>
              <a:pathLst>
                <a:path w="2660" h="8597" extrusionOk="0">
                  <a:moveTo>
                    <a:pt x="2626" y="1"/>
                  </a:moveTo>
                  <a:cubicBezTo>
                    <a:pt x="2616" y="1"/>
                    <a:pt x="2604" y="6"/>
                    <a:pt x="2598" y="18"/>
                  </a:cubicBezTo>
                  <a:cubicBezTo>
                    <a:pt x="1193" y="2652"/>
                    <a:pt x="0" y="5513"/>
                    <a:pt x="79" y="8570"/>
                  </a:cubicBezTo>
                  <a:cubicBezTo>
                    <a:pt x="79" y="8588"/>
                    <a:pt x="91" y="8597"/>
                    <a:pt x="104" y="8597"/>
                  </a:cubicBezTo>
                  <a:cubicBezTo>
                    <a:pt x="117" y="8597"/>
                    <a:pt x="130" y="8588"/>
                    <a:pt x="130" y="8570"/>
                  </a:cubicBezTo>
                  <a:cubicBezTo>
                    <a:pt x="47" y="5529"/>
                    <a:pt x="1240" y="2667"/>
                    <a:pt x="2650" y="34"/>
                  </a:cubicBezTo>
                  <a:cubicBezTo>
                    <a:pt x="2659" y="14"/>
                    <a:pt x="2643" y="1"/>
                    <a:pt x="262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25"/>
            <p:cNvSpPr/>
            <p:nvPr/>
          </p:nvSpPr>
          <p:spPr>
            <a:xfrm>
              <a:off x="1443575" y="4308875"/>
              <a:ext cx="8825" cy="124825"/>
            </a:xfrm>
            <a:custGeom>
              <a:avLst/>
              <a:gdLst/>
              <a:ahLst/>
              <a:cxnLst/>
              <a:rect l="l" t="t" r="r" b="b"/>
              <a:pathLst>
                <a:path w="353" h="4993" extrusionOk="0">
                  <a:moveTo>
                    <a:pt x="34" y="1"/>
                  </a:moveTo>
                  <a:cubicBezTo>
                    <a:pt x="17" y="1"/>
                    <a:pt x="0" y="18"/>
                    <a:pt x="11" y="48"/>
                  </a:cubicBezTo>
                  <a:cubicBezTo>
                    <a:pt x="239" y="1665"/>
                    <a:pt x="286" y="3317"/>
                    <a:pt x="157" y="4969"/>
                  </a:cubicBezTo>
                  <a:cubicBezTo>
                    <a:pt x="157" y="4985"/>
                    <a:pt x="173" y="4993"/>
                    <a:pt x="190" y="4993"/>
                  </a:cubicBezTo>
                  <a:cubicBezTo>
                    <a:pt x="207" y="4993"/>
                    <a:pt x="223" y="4985"/>
                    <a:pt x="223" y="4969"/>
                  </a:cubicBezTo>
                  <a:cubicBezTo>
                    <a:pt x="353" y="3317"/>
                    <a:pt x="286" y="1665"/>
                    <a:pt x="59" y="32"/>
                  </a:cubicBezTo>
                  <a:cubicBezTo>
                    <a:pt x="59" y="10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25"/>
            <p:cNvSpPr/>
            <p:nvPr/>
          </p:nvSpPr>
          <p:spPr>
            <a:xfrm>
              <a:off x="1428250" y="4291150"/>
              <a:ext cx="35650" cy="39950"/>
            </a:xfrm>
            <a:custGeom>
              <a:avLst/>
              <a:gdLst/>
              <a:ahLst/>
              <a:cxnLst/>
              <a:rect l="l" t="t" r="r" b="b"/>
              <a:pathLst>
                <a:path w="1426" h="1598" extrusionOk="0">
                  <a:moveTo>
                    <a:pt x="1356" y="1"/>
                  </a:moveTo>
                  <a:cubicBezTo>
                    <a:pt x="1336" y="1"/>
                    <a:pt x="1312" y="10"/>
                    <a:pt x="1292" y="19"/>
                  </a:cubicBezTo>
                  <a:cubicBezTo>
                    <a:pt x="1033" y="168"/>
                    <a:pt x="821" y="380"/>
                    <a:pt x="656" y="643"/>
                  </a:cubicBezTo>
                  <a:lnTo>
                    <a:pt x="640" y="741"/>
                  </a:lnTo>
                  <a:cubicBezTo>
                    <a:pt x="526" y="839"/>
                    <a:pt x="428" y="953"/>
                    <a:pt x="310" y="1051"/>
                  </a:cubicBezTo>
                  <a:cubicBezTo>
                    <a:pt x="197" y="1180"/>
                    <a:pt x="51" y="1310"/>
                    <a:pt x="16" y="1491"/>
                  </a:cubicBezTo>
                  <a:cubicBezTo>
                    <a:pt x="0" y="1526"/>
                    <a:pt x="0" y="1542"/>
                    <a:pt x="16" y="1573"/>
                  </a:cubicBezTo>
                  <a:cubicBezTo>
                    <a:pt x="28" y="1591"/>
                    <a:pt x="46" y="1598"/>
                    <a:pt x="67" y="1598"/>
                  </a:cubicBezTo>
                  <a:cubicBezTo>
                    <a:pt x="104" y="1598"/>
                    <a:pt x="150" y="1572"/>
                    <a:pt x="181" y="1542"/>
                  </a:cubicBezTo>
                  <a:cubicBezTo>
                    <a:pt x="361" y="1377"/>
                    <a:pt x="526" y="1165"/>
                    <a:pt x="656" y="937"/>
                  </a:cubicBezTo>
                  <a:cubicBezTo>
                    <a:pt x="687" y="886"/>
                    <a:pt x="703" y="839"/>
                    <a:pt x="754" y="804"/>
                  </a:cubicBezTo>
                  <a:cubicBezTo>
                    <a:pt x="801" y="741"/>
                    <a:pt x="868" y="690"/>
                    <a:pt x="919" y="643"/>
                  </a:cubicBezTo>
                  <a:cubicBezTo>
                    <a:pt x="1095" y="509"/>
                    <a:pt x="1245" y="329"/>
                    <a:pt x="1374" y="132"/>
                  </a:cubicBezTo>
                  <a:cubicBezTo>
                    <a:pt x="1409" y="101"/>
                    <a:pt x="1425" y="54"/>
                    <a:pt x="1390" y="19"/>
                  </a:cubicBezTo>
                  <a:cubicBezTo>
                    <a:pt x="1383" y="5"/>
                    <a:pt x="1371" y="1"/>
                    <a:pt x="13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25"/>
            <p:cNvSpPr/>
            <p:nvPr/>
          </p:nvSpPr>
          <p:spPr>
            <a:xfrm>
              <a:off x="1426175" y="4291300"/>
              <a:ext cx="39275" cy="36950"/>
            </a:xfrm>
            <a:custGeom>
              <a:avLst/>
              <a:gdLst/>
              <a:ahLst/>
              <a:cxnLst/>
              <a:rect l="l" t="t" r="r" b="b"/>
              <a:pathLst>
                <a:path w="1571" h="1478" extrusionOk="0">
                  <a:moveTo>
                    <a:pt x="101" y="1"/>
                  </a:moveTo>
                  <a:cubicBezTo>
                    <a:pt x="88" y="1"/>
                    <a:pt x="76" y="5"/>
                    <a:pt x="68" y="13"/>
                  </a:cubicBezTo>
                  <a:cubicBezTo>
                    <a:pt x="1" y="48"/>
                    <a:pt x="52" y="126"/>
                    <a:pt x="83" y="178"/>
                  </a:cubicBezTo>
                  <a:cubicBezTo>
                    <a:pt x="248" y="374"/>
                    <a:pt x="444" y="539"/>
                    <a:pt x="656" y="684"/>
                  </a:cubicBezTo>
                  <a:cubicBezTo>
                    <a:pt x="707" y="715"/>
                    <a:pt x="755" y="735"/>
                    <a:pt x="806" y="782"/>
                  </a:cubicBezTo>
                  <a:cubicBezTo>
                    <a:pt x="853" y="833"/>
                    <a:pt x="904" y="896"/>
                    <a:pt x="951" y="962"/>
                  </a:cubicBezTo>
                  <a:cubicBezTo>
                    <a:pt x="1080" y="1143"/>
                    <a:pt x="1245" y="1304"/>
                    <a:pt x="1426" y="1437"/>
                  </a:cubicBezTo>
                  <a:cubicBezTo>
                    <a:pt x="1455" y="1457"/>
                    <a:pt x="1487" y="1477"/>
                    <a:pt x="1514" y="1477"/>
                  </a:cubicBezTo>
                  <a:cubicBezTo>
                    <a:pt x="1529" y="1477"/>
                    <a:pt x="1544" y="1470"/>
                    <a:pt x="1555" y="1453"/>
                  </a:cubicBezTo>
                  <a:cubicBezTo>
                    <a:pt x="1571" y="1437"/>
                    <a:pt x="1555" y="1386"/>
                    <a:pt x="1540" y="1355"/>
                  </a:cubicBezTo>
                  <a:cubicBezTo>
                    <a:pt x="1410" y="1092"/>
                    <a:pt x="1214" y="849"/>
                    <a:pt x="951" y="684"/>
                  </a:cubicBezTo>
                  <a:lnTo>
                    <a:pt x="868" y="668"/>
                  </a:lnTo>
                  <a:cubicBezTo>
                    <a:pt x="755" y="554"/>
                    <a:pt x="656" y="440"/>
                    <a:pt x="558" y="323"/>
                  </a:cubicBezTo>
                  <a:cubicBezTo>
                    <a:pt x="429" y="193"/>
                    <a:pt x="315" y="64"/>
                    <a:pt x="134" y="13"/>
                  </a:cubicBezTo>
                  <a:cubicBezTo>
                    <a:pt x="127" y="5"/>
                    <a:pt x="114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25"/>
            <p:cNvSpPr/>
            <p:nvPr/>
          </p:nvSpPr>
          <p:spPr>
            <a:xfrm>
              <a:off x="1442975" y="4283400"/>
              <a:ext cx="8650" cy="52875"/>
            </a:xfrm>
            <a:custGeom>
              <a:avLst/>
              <a:gdLst/>
              <a:ahLst/>
              <a:cxnLst/>
              <a:rect l="l" t="t" r="r" b="b"/>
              <a:pathLst>
                <a:path w="346" h="2115" extrusionOk="0">
                  <a:moveTo>
                    <a:pt x="99" y="1"/>
                  </a:moveTo>
                  <a:cubicBezTo>
                    <a:pt x="45" y="1"/>
                    <a:pt x="16" y="75"/>
                    <a:pt x="16" y="132"/>
                  </a:cubicBezTo>
                  <a:cubicBezTo>
                    <a:pt x="0" y="395"/>
                    <a:pt x="16" y="658"/>
                    <a:pt x="67" y="917"/>
                  </a:cubicBezTo>
                  <a:cubicBezTo>
                    <a:pt x="83" y="968"/>
                    <a:pt x="98" y="1031"/>
                    <a:pt x="98" y="1082"/>
                  </a:cubicBezTo>
                  <a:cubicBezTo>
                    <a:pt x="114" y="1165"/>
                    <a:pt x="98" y="1247"/>
                    <a:pt x="83" y="1326"/>
                  </a:cubicBezTo>
                  <a:cubicBezTo>
                    <a:pt x="51" y="1557"/>
                    <a:pt x="67" y="1785"/>
                    <a:pt x="98" y="2012"/>
                  </a:cubicBezTo>
                  <a:cubicBezTo>
                    <a:pt x="98" y="2057"/>
                    <a:pt x="110" y="2114"/>
                    <a:pt x="148" y="2114"/>
                  </a:cubicBezTo>
                  <a:cubicBezTo>
                    <a:pt x="153" y="2114"/>
                    <a:pt x="159" y="2113"/>
                    <a:pt x="165" y="2111"/>
                  </a:cubicBezTo>
                  <a:cubicBezTo>
                    <a:pt x="196" y="2111"/>
                    <a:pt x="212" y="2079"/>
                    <a:pt x="232" y="2048"/>
                  </a:cubicBezTo>
                  <a:cubicBezTo>
                    <a:pt x="330" y="1753"/>
                    <a:pt x="346" y="1443"/>
                    <a:pt x="279" y="1129"/>
                  </a:cubicBezTo>
                  <a:lnTo>
                    <a:pt x="232" y="1051"/>
                  </a:lnTo>
                  <a:cubicBezTo>
                    <a:pt x="232" y="902"/>
                    <a:pt x="232" y="737"/>
                    <a:pt x="247" y="592"/>
                  </a:cubicBezTo>
                  <a:cubicBezTo>
                    <a:pt x="247" y="411"/>
                    <a:pt x="247" y="215"/>
                    <a:pt x="165" y="50"/>
                  </a:cubicBezTo>
                  <a:cubicBezTo>
                    <a:pt x="149" y="34"/>
                    <a:pt x="134" y="3"/>
                    <a:pt x="114" y="3"/>
                  </a:cubicBezTo>
                  <a:cubicBezTo>
                    <a:pt x="109" y="2"/>
                    <a:pt x="104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25"/>
            <p:cNvSpPr/>
            <p:nvPr/>
          </p:nvSpPr>
          <p:spPr>
            <a:xfrm>
              <a:off x="1420500" y="4305825"/>
              <a:ext cx="51525" cy="9425"/>
            </a:xfrm>
            <a:custGeom>
              <a:avLst/>
              <a:gdLst/>
              <a:ahLst/>
              <a:cxnLst/>
              <a:rect l="l" t="t" r="r" b="b"/>
              <a:pathLst>
                <a:path w="2061" h="377" extrusionOk="0">
                  <a:moveTo>
                    <a:pt x="1786" y="1"/>
                  </a:moveTo>
                  <a:cubicBezTo>
                    <a:pt x="1571" y="1"/>
                    <a:pt x="1365" y="34"/>
                    <a:pt x="1162" y="103"/>
                  </a:cubicBezTo>
                  <a:cubicBezTo>
                    <a:pt x="1111" y="119"/>
                    <a:pt x="1048" y="134"/>
                    <a:pt x="997" y="134"/>
                  </a:cubicBezTo>
                  <a:cubicBezTo>
                    <a:pt x="973" y="140"/>
                    <a:pt x="950" y="142"/>
                    <a:pt x="927" y="142"/>
                  </a:cubicBezTo>
                  <a:cubicBezTo>
                    <a:pt x="875" y="142"/>
                    <a:pt x="827" y="130"/>
                    <a:pt x="770" y="119"/>
                  </a:cubicBezTo>
                  <a:cubicBezTo>
                    <a:pt x="714" y="115"/>
                    <a:pt x="658" y="113"/>
                    <a:pt x="603" y="113"/>
                  </a:cubicBezTo>
                  <a:cubicBezTo>
                    <a:pt x="435" y="113"/>
                    <a:pt x="270" y="131"/>
                    <a:pt x="98" y="170"/>
                  </a:cubicBezTo>
                  <a:cubicBezTo>
                    <a:pt x="67" y="185"/>
                    <a:pt x="0" y="201"/>
                    <a:pt x="16" y="252"/>
                  </a:cubicBezTo>
                  <a:cubicBezTo>
                    <a:pt x="16" y="283"/>
                    <a:pt x="51" y="299"/>
                    <a:pt x="83" y="315"/>
                  </a:cubicBezTo>
                  <a:cubicBezTo>
                    <a:pt x="222" y="356"/>
                    <a:pt x="369" y="377"/>
                    <a:pt x="518" y="377"/>
                  </a:cubicBezTo>
                  <a:cubicBezTo>
                    <a:pt x="668" y="377"/>
                    <a:pt x="819" y="356"/>
                    <a:pt x="966" y="315"/>
                  </a:cubicBezTo>
                  <a:lnTo>
                    <a:pt x="1033" y="268"/>
                  </a:lnTo>
                  <a:cubicBezTo>
                    <a:pt x="1193" y="268"/>
                    <a:pt x="1343" y="252"/>
                    <a:pt x="1488" y="252"/>
                  </a:cubicBezTo>
                  <a:cubicBezTo>
                    <a:pt x="1653" y="252"/>
                    <a:pt x="1849" y="252"/>
                    <a:pt x="1994" y="154"/>
                  </a:cubicBezTo>
                  <a:cubicBezTo>
                    <a:pt x="2014" y="134"/>
                    <a:pt x="2029" y="119"/>
                    <a:pt x="2045" y="87"/>
                  </a:cubicBezTo>
                  <a:cubicBezTo>
                    <a:pt x="2061" y="36"/>
                    <a:pt x="1963" y="5"/>
                    <a:pt x="1916" y="5"/>
                  </a:cubicBezTo>
                  <a:cubicBezTo>
                    <a:pt x="1872" y="2"/>
                    <a:pt x="1829" y="1"/>
                    <a:pt x="1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25"/>
            <p:cNvSpPr/>
            <p:nvPr/>
          </p:nvSpPr>
          <p:spPr>
            <a:xfrm>
              <a:off x="1422550" y="4298975"/>
              <a:ext cx="46250" cy="24750"/>
            </a:xfrm>
            <a:custGeom>
              <a:avLst/>
              <a:gdLst/>
              <a:ahLst/>
              <a:cxnLst/>
              <a:rect l="l" t="t" r="r" b="b"/>
              <a:pathLst>
                <a:path w="1850" h="990" extrusionOk="0">
                  <a:moveTo>
                    <a:pt x="1736" y="0"/>
                  </a:moveTo>
                  <a:cubicBezTo>
                    <a:pt x="1441" y="35"/>
                    <a:pt x="1163" y="149"/>
                    <a:pt x="931" y="330"/>
                  </a:cubicBezTo>
                  <a:lnTo>
                    <a:pt x="884" y="408"/>
                  </a:lnTo>
                  <a:cubicBezTo>
                    <a:pt x="735" y="475"/>
                    <a:pt x="605" y="526"/>
                    <a:pt x="476" y="589"/>
                  </a:cubicBezTo>
                  <a:cubicBezTo>
                    <a:pt x="311" y="655"/>
                    <a:pt x="146" y="722"/>
                    <a:pt x="32" y="867"/>
                  </a:cubicBezTo>
                  <a:cubicBezTo>
                    <a:pt x="16" y="883"/>
                    <a:pt x="1" y="918"/>
                    <a:pt x="16" y="934"/>
                  </a:cubicBezTo>
                  <a:cubicBezTo>
                    <a:pt x="16" y="976"/>
                    <a:pt x="60" y="990"/>
                    <a:pt x="104" y="990"/>
                  </a:cubicBezTo>
                  <a:cubicBezTo>
                    <a:pt x="126" y="990"/>
                    <a:pt x="149" y="986"/>
                    <a:pt x="166" y="981"/>
                  </a:cubicBezTo>
                  <a:cubicBezTo>
                    <a:pt x="393" y="883"/>
                    <a:pt x="621" y="769"/>
                    <a:pt x="817" y="604"/>
                  </a:cubicBezTo>
                  <a:cubicBezTo>
                    <a:pt x="868" y="573"/>
                    <a:pt x="900" y="542"/>
                    <a:pt x="951" y="506"/>
                  </a:cubicBezTo>
                  <a:cubicBezTo>
                    <a:pt x="1013" y="475"/>
                    <a:pt x="1096" y="459"/>
                    <a:pt x="1178" y="428"/>
                  </a:cubicBezTo>
                  <a:cubicBezTo>
                    <a:pt x="1390" y="377"/>
                    <a:pt x="1586" y="263"/>
                    <a:pt x="1767" y="149"/>
                  </a:cubicBezTo>
                  <a:cubicBezTo>
                    <a:pt x="1814" y="114"/>
                    <a:pt x="1849" y="82"/>
                    <a:pt x="1834" y="35"/>
                  </a:cubicBezTo>
                  <a:cubicBezTo>
                    <a:pt x="1814" y="0"/>
                    <a:pt x="1767" y="0"/>
                    <a:pt x="1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5"/>
            <p:cNvSpPr/>
            <p:nvPr/>
          </p:nvSpPr>
          <p:spPr>
            <a:xfrm>
              <a:off x="1432375" y="4287375"/>
              <a:ext cx="27400" cy="45475"/>
            </a:xfrm>
            <a:custGeom>
              <a:avLst/>
              <a:gdLst/>
              <a:ahLst/>
              <a:cxnLst/>
              <a:rect l="l" t="t" r="r" b="b"/>
              <a:pathLst>
                <a:path w="1096" h="1819" extrusionOk="0">
                  <a:moveTo>
                    <a:pt x="75" y="1"/>
                  </a:moveTo>
                  <a:cubicBezTo>
                    <a:pt x="67" y="1"/>
                    <a:pt x="58" y="3"/>
                    <a:pt x="47" y="9"/>
                  </a:cubicBezTo>
                  <a:cubicBezTo>
                    <a:pt x="0" y="24"/>
                    <a:pt x="0" y="107"/>
                    <a:pt x="32" y="170"/>
                  </a:cubicBezTo>
                  <a:cubicBezTo>
                    <a:pt x="130" y="401"/>
                    <a:pt x="279" y="613"/>
                    <a:pt x="440" y="809"/>
                  </a:cubicBezTo>
                  <a:cubicBezTo>
                    <a:pt x="475" y="857"/>
                    <a:pt x="507" y="892"/>
                    <a:pt x="538" y="939"/>
                  </a:cubicBezTo>
                  <a:cubicBezTo>
                    <a:pt x="589" y="1021"/>
                    <a:pt x="605" y="1088"/>
                    <a:pt x="636" y="1167"/>
                  </a:cubicBezTo>
                  <a:cubicBezTo>
                    <a:pt x="703" y="1382"/>
                    <a:pt x="817" y="1579"/>
                    <a:pt x="950" y="1755"/>
                  </a:cubicBezTo>
                  <a:cubicBezTo>
                    <a:pt x="973" y="1792"/>
                    <a:pt x="1004" y="1819"/>
                    <a:pt x="1032" y="1819"/>
                  </a:cubicBezTo>
                  <a:cubicBezTo>
                    <a:pt x="1043" y="1819"/>
                    <a:pt x="1054" y="1815"/>
                    <a:pt x="1064" y="1806"/>
                  </a:cubicBezTo>
                  <a:cubicBezTo>
                    <a:pt x="1095" y="1791"/>
                    <a:pt x="1095" y="1755"/>
                    <a:pt x="1080" y="1724"/>
                  </a:cubicBezTo>
                  <a:cubicBezTo>
                    <a:pt x="1029" y="1414"/>
                    <a:pt x="899" y="1135"/>
                    <a:pt x="703" y="908"/>
                  </a:cubicBezTo>
                  <a:lnTo>
                    <a:pt x="620" y="857"/>
                  </a:lnTo>
                  <a:cubicBezTo>
                    <a:pt x="558" y="727"/>
                    <a:pt x="491" y="578"/>
                    <a:pt x="424" y="448"/>
                  </a:cubicBezTo>
                  <a:cubicBezTo>
                    <a:pt x="361" y="283"/>
                    <a:pt x="263" y="123"/>
                    <a:pt x="130" y="24"/>
                  </a:cubicBezTo>
                  <a:cubicBezTo>
                    <a:pt x="108" y="13"/>
                    <a:pt x="93" y="1"/>
                    <a:pt x="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25"/>
            <p:cNvSpPr/>
            <p:nvPr/>
          </p:nvSpPr>
          <p:spPr>
            <a:xfrm>
              <a:off x="1435600" y="4285900"/>
              <a:ext cx="21325" cy="48700"/>
            </a:xfrm>
            <a:custGeom>
              <a:avLst/>
              <a:gdLst/>
              <a:ahLst/>
              <a:cxnLst/>
              <a:rect l="l" t="t" r="r" b="b"/>
              <a:pathLst>
                <a:path w="853" h="1948" extrusionOk="0">
                  <a:moveTo>
                    <a:pt x="782" y="0"/>
                  </a:moveTo>
                  <a:cubicBezTo>
                    <a:pt x="740" y="0"/>
                    <a:pt x="696" y="49"/>
                    <a:pt x="672" y="99"/>
                  </a:cubicBezTo>
                  <a:cubicBezTo>
                    <a:pt x="558" y="311"/>
                    <a:pt x="476" y="574"/>
                    <a:pt x="429" y="817"/>
                  </a:cubicBezTo>
                  <a:cubicBezTo>
                    <a:pt x="409" y="884"/>
                    <a:pt x="409" y="931"/>
                    <a:pt x="393" y="982"/>
                  </a:cubicBezTo>
                  <a:cubicBezTo>
                    <a:pt x="362" y="1065"/>
                    <a:pt x="311" y="1127"/>
                    <a:pt x="279" y="1194"/>
                  </a:cubicBezTo>
                  <a:cubicBezTo>
                    <a:pt x="166" y="1390"/>
                    <a:pt x="83" y="1602"/>
                    <a:pt x="16" y="1814"/>
                  </a:cubicBezTo>
                  <a:cubicBezTo>
                    <a:pt x="1" y="1865"/>
                    <a:pt x="1" y="1932"/>
                    <a:pt x="36" y="1948"/>
                  </a:cubicBezTo>
                  <a:cubicBezTo>
                    <a:pt x="67" y="1948"/>
                    <a:pt x="99" y="1932"/>
                    <a:pt x="134" y="1897"/>
                  </a:cubicBezTo>
                  <a:cubicBezTo>
                    <a:pt x="330" y="1685"/>
                    <a:pt x="460" y="1406"/>
                    <a:pt x="527" y="1096"/>
                  </a:cubicBezTo>
                  <a:lnTo>
                    <a:pt x="507" y="998"/>
                  </a:lnTo>
                  <a:cubicBezTo>
                    <a:pt x="574" y="868"/>
                    <a:pt x="641" y="735"/>
                    <a:pt x="703" y="590"/>
                  </a:cubicBezTo>
                  <a:cubicBezTo>
                    <a:pt x="786" y="425"/>
                    <a:pt x="852" y="264"/>
                    <a:pt x="837" y="83"/>
                  </a:cubicBezTo>
                  <a:cubicBezTo>
                    <a:pt x="837" y="48"/>
                    <a:pt x="837" y="32"/>
                    <a:pt x="821" y="17"/>
                  </a:cubicBezTo>
                  <a:cubicBezTo>
                    <a:pt x="809" y="5"/>
                    <a:pt x="795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25"/>
            <p:cNvSpPr/>
            <p:nvPr/>
          </p:nvSpPr>
          <p:spPr>
            <a:xfrm>
              <a:off x="1421775" y="4299125"/>
              <a:ext cx="48200" cy="19700"/>
            </a:xfrm>
            <a:custGeom>
              <a:avLst/>
              <a:gdLst/>
              <a:ahLst/>
              <a:cxnLst/>
              <a:rect l="l" t="t" r="r" b="b"/>
              <a:pathLst>
                <a:path w="1928" h="788" extrusionOk="0">
                  <a:moveTo>
                    <a:pt x="69" y="1"/>
                  </a:moveTo>
                  <a:cubicBezTo>
                    <a:pt x="40" y="1"/>
                    <a:pt x="10" y="12"/>
                    <a:pt x="0" y="45"/>
                  </a:cubicBezTo>
                  <a:cubicBezTo>
                    <a:pt x="0" y="76"/>
                    <a:pt x="16" y="108"/>
                    <a:pt x="47" y="127"/>
                  </a:cubicBezTo>
                  <a:cubicBezTo>
                    <a:pt x="259" y="324"/>
                    <a:pt x="538" y="453"/>
                    <a:pt x="832" y="500"/>
                  </a:cubicBezTo>
                  <a:lnTo>
                    <a:pt x="931" y="485"/>
                  </a:lnTo>
                  <a:cubicBezTo>
                    <a:pt x="1060" y="536"/>
                    <a:pt x="1194" y="598"/>
                    <a:pt x="1323" y="665"/>
                  </a:cubicBezTo>
                  <a:cubicBezTo>
                    <a:pt x="1461" y="721"/>
                    <a:pt x="1595" y="787"/>
                    <a:pt x="1741" y="787"/>
                  </a:cubicBezTo>
                  <a:cubicBezTo>
                    <a:pt x="1770" y="787"/>
                    <a:pt x="1799" y="785"/>
                    <a:pt x="1829" y="779"/>
                  </a:cubicBezTo>
                  <a:cubicBezTo>
                    <a:pt x="1845" y="779"/>
                    <a:pt x="1880" y="779"/>
                    <a:pt x="1896" y="748"/>
                  </a:cubicBezTo>
                  <a:cubicBezTo>
                    <a:pt x="1927" y="697"/>
                    <a:pt x="1865" y="634"/>
                    <a:pt x="1814" y="618"/>
                  </a:cubicBezTo>
                  <a:cubicBezTo>
                    <a:pt x="1586" y="500"/>
                    <a:pt x="1339" y="422"/>
                    <a:pt x="1095" y="387"/>
                  </a:cubicBezTo>
                  <a:cubicBezTo>
                    <a:pt x="1044" y="371"/>
                    <a:pt x="997" y="371"/>
                    <a:pt x="931" y="355"/>
                  </a:cubicBezTo>
                  <a:cubicBezTo>
                    <a:pt x="864" y="324"/>
                    <a:pt x="801" y="288"/>
                    <a:pt x="734" y="241"/>
                  </a:cubicBezTo>
                  <a:cubicBezTo>
                    <a:pt x="538" y="127"/>
                    <a:pt x="326" y="61"/>
                    <a:pt x="114" y="10"/>
                  </a:cubicBezTo>
                  <a:cubicBezTo>
                    <a:pt x="102" y="4"/>
                    <a:pt x="85" y="1"/>
                    <a:pt x="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25"/>
            <p:cNvSpPr/>
            <p:nvPr/>
          </p:nvSpPr>
          <p:spPr>
            <a:xfrm>
              <a:off x="1441400" y="4305550"/>
              <a:ext cx="800" cy="1175"/>
            </a:xfrm>
            <a:custGeom>
              <a:avLst/>
              <a:gdLst/>
              <a:ahLst/>
              <a:cxnLst/>
              <a:rect l="l" t="t" r="r" b="b"/>
              <a:pathLst>
                <a:path w="32" h="47" extrusionOk="0">
                  <a:moveTo>
                    <a:pt x="16" y="0"/>
                  </a:moveTo>
                  <a:lnTo>
                    <a:pt x="0" y="16"/>
                  </a:lnTo>
                  <a:cubicBezTo>
                    <a:pt x="16" y="31"/>
                    <a:pt x="32" y="31"/>
                    <a:pt x="32" y="47"/>
                  </a:cubicBezTo>
                  <a:lnTo>
                    <a:pt x="32" y="47"/>
                  </a:lnTo>
                  <a:cubicBezTo>
                    <a:pt x="32" y="31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25"/>
            <p:cNvSpPr/>
            <p:nvPr/>
          </p:nvSpPr>
          <p:spPr>
            <a:xfrm>
              <a:off x="1445800" y="4303875"/>
              <a:ext cx="925" cy="1675"/>
            </a:xfrm>
            <a:custGeom>
              <a:avLst/>
              <a:gdLst/>
              <a:ahLst/>
              <a:cxnLst/>
              <a:rect l="l" t="t" r="r" b="b"/>
              <a:pathLst>
                <a:path w="37" h="67" extrusionOk="0">
                  <a:moveTo>
                    <a:pt x="1" y="0"/>
                  </a:moveTo>
                  <a:cubicBezTo>
                    <a:pt x="1" y="16"/>
                    <a:pt x="21" y="51"/>
                    <a:pt x="21" y="67"/>
                  </a:cubicBezTo>
                  <a:cubicBezTo>
                    <a:pt x="36" y="51"/>
                    <a:pt x="36" y="16"/>
                    <a:pt x="3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25"/>
            <p:cNvSpPr/>
            <p:nvPr/>
          </p:nvSpPr>
          <p:spPr>
            <a:xfrm>
              <a:off x="1441800" y="4303875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61" y="0"/>
                  </a:moveTo>
                  <a:cubicBezTo>
                    <a:pt x="98" y="0"/>
                    <a:pt x="31" y="36"/>
                    <a:pt x="0" y="67"/>
                  </a:cubicBezTo>
                  <a:cubicBezTo>
                    <a:pt x="0" y="83"/>
                    <a:pt x="16" y="98"/>
                    <a:pt x="16" y="114"/>
                  </a:cubicBezTo>
                  <a:cubicBezTo>
                    <a:pt x="63" y="134"/>
                    <a:pt x="98" y="149"/>
                    <a:pt x="130" y="165"/>
                  </a:cubicBezTo>
                  <a:lnTo>
                    <a:pt x="161" y="165"/>
                  </a:lnTo>
                  <a:cubicBezTo>
                    <a:pt x="181" y="149"/>
                    <a:pt x="181" y="134"/>
                    <a:pt x="181" y="98"/>
                  </a:cubicBezTo>
                  <a:lnTo>
                    <a:pt x="181" y="67"/>
                  </a:lnTo>
                  <a:cubicBezTo>
                    <a:pt x="181" y="51"/>
                    <a:pt x="161" y="16"/>
                    <a:pt x="16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25"/>
            <p:cNvSpPr/>
            <p:nvPr/>
          </p:nvSpPr>
          <p:spPr>
            <a:xfrm>
              <a:off x="1449550" y="4306725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1" y="0"/>
                  </a:moveTo>
                  <a:cubicBezTo>
                    <a:pt x="16" y="20"/>
                    <a:pt x="0" y="51"/>
                    <a:pt x="0" y="83"/>
                  </a:cubicBezTo>
                  <a:cubicBezTo>
                    <a:pt x="16" y="83"/>
                    <a:pt x="47" y="83"/>
                    <a:pt x="67" y="98"/>
                  </a:cubicBezTo>
                  <a:cubicBezTo>
                    <a:pt x="67" y="67"/>
                    <a:pt x="47" y="35"/>
                    <a:pt x="3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25"/>
            <p:cNvSpPr/>
            <p:nvPr/>
          </p:nvSpPr>
          <p:spPr>
            <a:xfrm>
              <a:off x="1442575" y="4314075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0"/>
                  </a:moveTo>
                  <a:lnTo>
                    <a:pt x="0" y="20"/>
                  </a:lnTo>
                  <a:cubicBezTo>
                    <a:pt x="0" y="20"/>
                    <a:pt x="16" y="20"/>
                    <a:pt x="16" y="36"/>
                  </a:cubicBezTo>
                  <a:cubicBezTo>
                    <a:pt x="32" y="2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5"/>
            <p:cNvSpPr/>
            <p:nvPr/>
          </p:nvSpPr>
          <p:spPr>
            <a:xfrm>
              <a:off x="1442975" y="4313300"/>
              <a:ext cx="900" cy="800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5" y="0"/>
                  </a:moveTo>
                  <a:lnTo>
                    <a:pt x="35" y="0"/>
                  </a:lnTo>
                  <a:cubicBezTo>
                    <a:pt x="35" y="16"/>
                    <a:pt x="16" y="16"/>
                    <a:pt x="0" y="31"/>
                  </a:cubicBezTo>
                  <a:lnTo>
                    <a:pt x="16" y="31"/>
                  </a:lnTo>
                  <a:cubicBezTo>
                    <a:pt x="35" y="16"/>
                    <a:pt x="35" y="16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25"/>
            <p:cNvSpPr/>
            <p:nvPr/>
          </p:nvSpPr>
          <p:spPr>
            <a:xfrm>
              <a:off x="1440125" y="4311225"/>
              <a:ext cx="4925" cy="3375"/>
            </a:xfrm>
            <a:custGeom>
              <a:avLst/>
              <a:gdLst/>
              <a:ahLst/>
              <a:cxnLst/>
              <a:rect l="l" t="t" r="r" b="b"/>
              <a:pathLst>
                <a:path w="197" h="135" extrusionOk="0">
                  <a:moveTo>
                    <a:pt x="0" y="1"/>
                  </a:moveTo>
                  <a:cubicBezTo>
                    <a:pt x="16" y="52"/>
                    <a:pt x="51" y="99"/>
                    <a:pt x="98" y="134"/>
                  </a:cubicBezTo>
                  <a:lnTo>
                    <a:pt x="114" y="114"/>
                  </a:lnTo>
                  <a:cubicBezTo>
                    <a:pt x="130" y="99"/>
                    <a:pt x="149" y="99"/>
                    <a:pt x="149" y="83"/>
                  </a:cubicBezTo>
                  <a:cubicBezTo>
                    <a:pt x="165" y="52"/>
                    <a:pt x="181" y="36"/>
                    <a:pt x="197" y="1"/>
                  </a:cubicBezTo>
                  <a:lnTo>
                    <a:pt x="197" y="1"/>
                  </a:lnTo>
                  <a:lnTo>
                    <a:pt x="98" y="16"/>
                  </a:lnTo>
                  <a:cubicBezTo>
                    <a:pt x="67" y="1"/>
                    <a:pt x="32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25"/>
            <p:cNvSpPr/>
            <p:nvPr/>
          </p:nvSpPr>
          <p:spPr>
            <a:xfrm>
              <a:off x="1448275" y="4312900"/>
              <a:ext cx="1675" cy="1700"/>
            </a:xfrm>
            <a:custGeom>
              <a:avLst/>
              <a:gdLst/>
              <a:ahLst/>
              <a:cxnLst/>
              <a:rect l="l" t="t" r="r" b="b"/>
              <a:pathLst>
                <a:path w="67" h="68" extrusionOk="0">
                  <a:moveTo>
                    <a:pt x="20" y="0"/>
                  </a:moveTo>
                  <a:lnTo>
                    <a:pt x="20" y="16"/>
                  </a:lnTo>
                  <a:cubicBezTo>
                    <a:pt x="20" y="32"/>
                    <a:pt x="0" y="47"/>
                    <a:pt x="0" y="67"/>
                  </a:cubicBezTo>
                  <a:cubicBezTo>
                    <a:pt x="35" y="67"/>
                    <a:pt x="51" y="47"/>
                    <a:pt x="67" y="16"/>
                  </a:cubicBezTo>
                  <a:cubicBezTo>
                    <a:pt x="51" y="16"/>
                    <a:pt x="35" y="0"/>
                    <a:pt x="20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25"/>
            <p:cNvSpPr/>
            <p:nvPr/>
          </p:nvSpPr>
          <p:spPr>
            <a:xfrm>
              <a:off x="1442975" y="4303875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9" y="0"/>
                  </a:moveTo>
                  <a:cubicBezTo>
                    <a:pt x="149" y="16"/>
                    <a:pt x="149" y="51"/>
                    <a:pt x="134" y="67"/>
                  </a:cubicBezTo>
                  <a:lnTo>
                    <a:pt x="134" y="98"/>
                  </a:lnTo>
                  <a:cubicBezTo>
                    <a:pt x="134" y="134"/>
                    <a:pt x="134" y="149"/>
                    <a:pt x="114" y="165"/>
                  </a:cubicBezTo>
                  <a:cubicBezTo>
                    <a:pt x="165" y="181"/>
                    <a:pt x="212" y="181"/>
                    <a:pt x="247" y="197"/>
                  </a:cubicBezTo>
                  <a:lnTo>
                    <a:pt x="263" y="197"/>
                  </a:lnTo>
                  <a:cubicBezTo>
                    <a:pt x="263" y="165"/>
                    <a:pt x="279" y="134"/>
                    <a:pt x="294" y="114"/>
                  </a:cubicBezTo>
                  <a:cubicBezTo>
                    <a:pt x="279" y="83"/>
                    <a:pt x="247" y="51"/>
                    <a:pt x="212" y="36"/>
                  </a:cubicBezTo>
                  <a:cubicBezTo>
                    <a:pt x="196" y="16"/>
                    <a:pt x="165" y="16"/>
                    <a:pt x="149" y="0"/>
                  </a:cubicBezTo>
                  <a:close/>
                  <a:moveTo>
                    <a:pt x="83" y="295"/>
                  </a:moveTo>
                  <a:cubicBezTo>
                    <a:pt x="67" y="330"/>
                    <a:pt x="51" y="346"/>
                    <a:pt x="35" y="377"/>
                  </a:cubicBezTo>
                  <a:cubicBezTo>
                    <a:pt x="35" y="393"/>
                    <a:pt x="35" y="393"/>
                    <a:pt x="16" y="408"/>
                  </a:cubicBezTo>
                  <a:cubicBezTo>
                    <a:pt x="16" y="408"/>
                    <a:pt x="16" y="428"/>
                    <a:pt x="0" y="444"/>
                  </a:cubicBezTo>
                  <a:cubicBezTo>
                    <a:pt x="35" y="459"/>
                    <a:pt x="67" y="459"/>
                    <a:pt x="114" y="459"/>
                  </a:cubicBezTo>
                  <a:cubicBezTo>
                    <a:pt x="149" y="459"/>
                    <a:pt x="181" y="459"/>
                    <a:pt x="212" y="428"/>
                  </a:cubicBezTo>
                  <a:cubicBezTo>
                    <a:pt x="212" y="408"/>
                    <a:pt x="232" y="393"/>
                    <a:pt x="232" y="377"/>
                  </a:cubicBezTo>
                  <a:lnTo>
                    <a:pt x="232" y="361"/>
                  </a:lnTo>
                  <a:cubicBezTo>
                    <a:pt x="181" y="330"/>
                    <a:pt x="134" y="310"/>
                    <a:pt x="83" y="295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25"/>
            <p:cNvSpPr/>
            <p:nvPr/>
          </p:nvSpPr>
          <p:spPr>
            <a:xfrm>
              <a:off x="1440125" y="4305925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32" y="16"/>
                    <a:pt x="32" y="32"/>
                    <a:pt x="16" y="52"/>
                  </a:cubicBezTo>
                  <a:cubicBezTo>
                    <a:pt x="0" y="99"/>
                    <a:pt x="0" y="150"/>
                    <a:pt x="0" y="213"/>
                  </a:cubicBezTo>
                  <a:cubicBezTo>
                    <a:pt x="32" y="213"/>
                    <a:pt x="67" y="213"/>
                    <a:pt x="98" y="228"/>
                  </a:cubicBezTo>
                  <a:lnTo>
                    <a:pt x="197" y="213"/>
                  </a:lnTo>
                  <a:cubicBezTo>
                    <a:pt x="248" y="228"/>
                    <a:pt x="295" y="248"/>
                    <a:pt x="346" y="279"/>
                  </a:cubicBezTo>
                  <a:cubicBezTo>
                    <a:pt x="361" y="279"/>
                    <a:pt x="377" y="295"/>
                    <a:pt x="393" y="295"/>
                  </a:cubicBezTo>
                  <a:cubicBezTo>
                    <a:pt x="408" y="279"/>
                    <a:pt x="408" y="264"/>
                    <a:pt x="424" y="248"/>
                  </a:cubicBezTo>
                  <a:cubicBezTo>
                    <a:pt x="444" y="213"/>
                    <a:pt x="444" y="166"/>
                    <a:pt x="444" y="130"/>
                  </a:cubicBezTo>
                  <a:cubicBezTo>
                    <a:pt x="424" y="115"/>
                    <a:pt x="393" y="115"/>
                    <a:pt x="377" y="115"/>
                  </a:cubicBezTo>
                  <a:lnTo>
                    <a:pt x="361" y="115"/>
                  </a:lnTo>
                  <a:cubicBezTo>
                    <a:pt x="326" y="99"/>
                    <a:pt x="279" y="99"/>
                    <a:pt x="228" y="83"/>
                  </a:cubicBezTo>
                  <a:lnTo>
                    <a:pt x="197" y="83"/>
                  </a:lnTo>
                  <a:cubicBezTo>
                    <a:pt x="165" y="67"/>
                    <a:pt x="130" y="52"/>
                    <a:pt x="83" y="32"/>
                  </a:cubicBezTo>
                  <a:cubicBezTo>
                    <a:pt x="83" y="16"/>
                    <a:pt x="67" y="16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25"/>
            <p:cNvSpPr/>
            <p:nvPr/>
          </p:nvSpPr>
          <p:spPr>
            <a:xfrm>
              <a:off x="1445800" y="4333300"/>
              <a:ext cx="28700" cy="117375"/>
            </a:xfrm>
            <a:custGeom>
              <a:avLst/>
              <a:gdLst/>
              <a:ahLst/>
              <a:cxnLst/>
              <a:rect l="l" t="t" r="r" b="b"/>
              <a:pathLst>
                <a:path w="1148" h="4695" extrusionOk="0">
                  <a:moveTo>
                    <a:pt x="1147" y="1"/>
                  </a:moveTo>
                  <a:lnTo>
                    <a:pt x="1147" y="1"/>
                  </a:lnTo>
                  <a:cubicBezTo>
                    <a:pt x="413" y="1441"/>
                    <a:pt x="1" y="3094"/>
                    <a:pt x="21" y="4695"/>
                  </a:cubicBezTo>
                  <a:lnTo>
                    <a:pt x="688" y="4565"/>
                  </a:lnTo>
                  <a:cubicBezTo>
                    <a:pt x="590" y="3058"/>
                    <a:pt x="739" y="1488"/>
                    <a:pt x="114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25"/>
            <p:cNvSpPr/>
            <p:nvPr/>
          </p:nvSpPr>
          <p:spPr>
            <a:xfrm>
              <a:off x="1430300" y="4333300"/>
              <a:ext cx="16800" cy="119850"/>
            </a:xfrm>
            <a:custGeom>
              <a:avLst/>
              <a:gdLst/>
              <a:ahLst/>
              <a:cxnLst/>
              <a:rect l="l" t="t" r="r" b="b"/>
              <a:pathLst>
                <a:path w="672" h="4794" extrusionOk="0">
                  <a:moveTo>
                    <a:pt x="1" y="1"/>
                  </a:moveTo>
                  <a:cubicBezTo>
                    <a:pt x="228" y="1539"/>
                    <a:pt x="264" y="3094"/>
                    <a:pt x="130" y="4565"/>
                  </a:cubicBezTo>
                  <a:lnTo>
                    <a:pt x="605" y="4793"/>
                  </a:lnTo>
                  <a:cubicBezTo>
                    <a:pt x="672" y="3223"/>
                    <a:pt x="460" y="1539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25"/>
            <p:cNvSpPr/>
            <p:nvPr/>
          </p:nvSpPr>
          <p:spPr>
            <a:xfrm>
              <a:off x="1353475" y="4293641"/>
              <a:ext cx="34775" cy="211875"/>
            </a:xfrm>
            <a:custGeom>
              <a:avLst/>
              <a:gdLst/>
              <a:ahLst/>
              <a:cxnLst/>
              <a:rect l="l" t="t" r="r" b="b"/>
              <a:pathLst>
                <a:path w="1391" h="8475" extrusionOk="0">
                  <a:moveTo>
                    <a:pt x="538" y="1"/>
                  </a:moveTo>
                  <a:lnTo>
                    <a:pt x="538" y="1"/>
                  </a:lnTo>
                  <a:cubicBezTo>
                    <a:pt x="998" y="2748"/>
                    <a:pt x="801" y="5743"/>
                    <a:pt x="1" y="8278"/>
                  </a:cubicBezTo>
                  <a:lnTo>
                    <a:pt x="770" y="8474"/>
                  </a:lnTo>
                  <a:cubicBezTo>
                    <a:pt x="1390" y="5758"/>
                    <a:pt x="1308" y="2634"/>
                    <a:pt x="53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25"/>
            <p:cNvSpPr/>
            <p:nvPr/>
          </p:nvSpPr>
          <p:spPr>
            <a:xfrm>
              <a:off x="1371825" y="4303075"/>
              <a:ext cx="29475" cy="178725"/>
            </a:xfrm>
            <a:custGeom>
              <a:avLst/>
              <a:gdLst/>
              <a:ahLst/>
              <a:cxnLst/>
              <a:rect l="l" t="t" r="r" b="b"/>
              <a:pathLst>
                <a:path w="1179" h="7149" extrusionOk="0">
                  <a:moveTo>
                    <a:pt x="1178" y="1"/>
                  </a:moveTo>
                  <a:lnTo>
                    <a:pt x="1131" y="213"/>
                  </a:lnTo>
                  <a:cubicBezTo>
                    <a:pt x="852" y="1245"/>
                    <a:pt x="625" y="2470"/>
                    <a:pt x="507" y="3549"/>
                  </a:cubicBezTo>
                  <a:cubicBezTo>
                    <a:pt x="409" y="4303"/>
                    <a:pt x="362" y="5005"/>
                    <a:pt x="264" y="5774"/>
                  </a:cubicBezTo>
                  <a:cubicBezTo>
                    <a:pt x="197" y="6230"/>
                    <a:pt x="114" y="6689"/>
                    <a:pt x="1" y="7148"/>
                  </a:cubicBezTo>
                  <a:cubicBezTo>
                    <a:pt x="295" y="6705"/>
                    <a:pt x="640" y="5641"/>
                    <a:pt x="852" y="4546"/>
                  </a:cubicBezTo>
                  <a:cubicBezTo>
                    <a:pt x="1064" y="3435"/>
                    <a:pt x="1162" y="2305"/>
                    <a:pt x="1147" y="1504"/>
                  </a:cubicBezTo>
                  <a:cubicBezTo>
                    <a:pt x="1131" y="1049"/>
                    <a:pt x="1096" y="621"/>
                    <a:pt x="11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25"/>
            <p:cNvSpPr/>
            <p:nvPr/>
          </p:nvSpPr>
          <p:spPr>
            <a:xfrm>
              <a:off x="1372450" y="4305600"/>
              <a:ext cx="28675" cy="173675"/>
            </a:xfrm>
            <a:custGeom>
              <a:avLst/>
              <a:gdLst/>
              <a:ahLst/>
              <a:cxnLst/>
              <a:rect l="l" t="t" r="r" b="b"/>
              <a:pathLst>
                <a:path w="1147" h="6947" extrusionOk="0">
                  <a:moveTo>
                    <a:pt x="1113" y="1"/>
                  </a:moveTo>
                  <a:cubicBezTo>
                    <a:pt x="1101" y="1"/>
                    <a:pt x="1090" y="10"/>
                    <a:pt x="1090" y="29"/>
                  </a:cubicBezTo>
                  <a:cubicBezTo>
                    <a:pt x="874" y="1124"/>
                    <a:pt x="827" y="2239"/>
                    <a:pt x="713" y="3350"/>
                  </a:cubicBezTo>
                  <a:cubicBezTo>
                    <a:pt x="580" y="4559"/>
                    <a:pt x="352" y="5756"/>
                    <a:pt x="11" y="6914"/>
                  </a:cubicBezTo>
                  <a:cubicBezTo>
                    <a:pt x="0" y="6933"/>
                    <a:pt x="10" y="6946"/>
                    <a:pt x="25" y="6946"/>
                  </a:cubicBezTo>
                  <a:cubicBezTo>
                    <a:pt x="36" y="6946"/>
                    <a:pt x="51" y="6937"/>
                    <a:pt x="58" y="6914"/>
                  </a:cubicBezTo>
                  <a:cubicBezTo>
                    <a:pt x="384" y="5819"/>
                    <a:pt x="615" y="4677"/>
                    <a:pt x="745" y="3530"/>
                  </a:cubicBezTo>
                  <a:cubicBezTo>
                    <a:pt x="894" y="2369"/>
                    <a:pt x="910" y="1191"/>
                    <a:pt x="1137" y="45"/>
                  </a:cubicBezTo>
                  <a:cubicBezTo>
                    <a:pt x="1146" y="18"/>
                    <a:pt x="1129" y="1"/>
                    <a:pt x="111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25"/>
            <p:cNvSpPr/>
            <p:nvPr/>
          </p:nvSpPr>
          <p:spPr>
            <a:xfrm>
              <a:off x="1375550" y="4319875"/>
              <a:ext cx="25350" cy="156125"/>
            </a:xfrm>
            <a:custGeom>
              <a:avLst/>
              <a:gdLst/>
              <a:ahLst/>
              <a:cxnLst/>
              <a:rect l="l" t="t" r="r" b="b"/>
              <a:pathLst>
                <a:path w="1014" h="6245" extrusionOk="0">
                  <a:moveTo>
                    <a:pt x="982" y="0"/>
                  </a:moveTo>
                  <a:cubicBezTo>
                    <a:pt x="947" y="816"/>
                    <a:pt x="931" y="1601"/>
                    <a:pt x="817" y="2536"/>
                  </a:cubicBezTo>
                  <a:cubicBezTo>
                    <a:pt x="688" y="3776"/>
                    <a:pt x="358" y="5201"/>
                    <a:pt x="16" y="6182"/>
                  </a:cubicBezTo>
                  <a:cubicBezTo>
                    <a:pt x="1" y="6197"/>
                    <a:pt x="1" y="6213"/>
                    <a:pt x="1" y="6245"/>
                  </a:cubicBezTo>
                  <a:cubicBezTo>
                    <a:pt x="244" y="5723"/>
                    <a:pt x="523" y="4808"/>
                    <a:pt x="703" y="3874"/>
                  </a:cubicBezTo>
                  <a:cubicBezTo>
                    <a:pt x="915" y="2763"/>
                    <a:pt x="1013" y="1633"/>
                    <a:pt x="998" y="832"/>
                  </a:cubicBezTo>
                  <a:cubicBezTo>
                    <a:pt x="998" y="553"/>
                    <a:pt x="982" y="294"/>
                    <a:pt x="982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25"/>
            <p:cNvSpPr/>
            <p:nvPr/>
          </p:nvSpPr>
          <p:spPr>
            <a:xfrm>
              <a:off x="1400475" y="4305150"/>
              <a:ext cx="425" cy="2875"/>
            </a:xfrm>
            <a:custGeom>
              <a:avLst/>
              <a:gdLst/>
              <a:ahLst/>
              <a:cxnLst/>
              <a:rect l="l" t="t" r="r" b="b"/>
              <a:pathLst>
                <a:path w="17" h="115" extrusionOk="0">
                  <a:moveTo>
                    <a:pt x="16" y="0"/>
                  </a:moveTo>
                  <a:lnTo>
                    <a:pt x="1" y="98"/>
                  </a:lnTo>
                  <a:lnTo>
                    <a:pt x="1" y="114"/>
                  </a:lnTo>
                  <a:cubicBezTo>
                    <a:pt x="1" y="83"/>
                    <a:pt x="16" y="32"/>
                    <a:pt x="16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25"/>
            <p:cNvSpPr/>
            <p:nvPr/>
          </p:nvSpPr>
          <p:spPr>
            <a:xfrm>
              <a:off x="1354400" y="4253825"/>
              <a:ext cx="33850" cy="207950"/>
            </a:xfrm>
            <a:custGeom>
              <a:avLst/>
              <a:gdLst/>
              <a:ahLst/>
              <a:cxnLst/>
              <a:rect l="l" t="t" r="r" b="b"/>
              <a:pathLst>
                <a:path w="1354" h="8318" extrusionOk="0">
                  <a:moveTo>
                    <a:pt x="41" y="1"/>
                  </a:moveTo>
                  <a:cubicBezTo>
                    <a:pt x="19" y="1"/>
                    <a:pt x="0" y="25"/>
                    <a:pt x="11" y="56"/>
                  </a:cubicBezTo>
                  <a:cubicBezTo>
                    <a:pt x="764" y="1170"/>
                    <a:pt x="1090" y="2544"/>
                    <a:pt x="1188" y="3867"/>
                  </a:cubicBezTo>
                  <a:cubicBezTo>
                    <a:pt x="1302" y="5338"/>
                    <a:pt x="1106" y="6846"/>
                    <a:pt x="713" y="8282"/>
                  </a:cubicBezTo>
                  <a:cubicBezTo>
                    <a:pt x="713" y="8304"/>
                    <a:pt x="732" y="8318"/>
                    <a:pt x="750" y="8318"/>
                  </a:cubicBezTo>
                  <a:cubicBezTo>
                    <a:pt x="762" y="8318"/>
                    <a:pt x="774" y="8312"/>
                    <a:pt x="780" y="8298"/>
                  </a:cubicBezTo>
                  <a:cubicBezTo>
                    <a:pt x="1172" y="6861"/>
                    <a:pt x="1353" y="5354"/>
                    <a:pt x="1255" y="3867"/>
                  </a:cubicBezTo>
                  <a:cubicBezTo>
                    <a:pt x="1157" y="2528"/>
                    <a:pt x="811" y="1154"/>
                    <a:pt x="77" y="24"/>
                  </a:cubicBezTo>
                  <a:cubicBezTo>
                    <a:pt x="66" y="8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25"/>
            <p:cNvSpPr/>
            <p:nvPr/>
          </p:nvSpPr>
          <p:spPr>
            <a:xfrm>
              <a:off x="1335925" y="4235725"/>
              <a:ext cx="48200" cy="39300"/>
            </a:xfrm>
            <a:custGeom>
              <a:avLst/>
              <a:gdLst/>
              <a:ahLst/>
              <a:cxnLst/>
              <a:rect l="l" t="t" r="r" b="b"/>
              <a:pathLst>
                <a:path w="1928" h="1572" extrusionOk="0">
                  <a:moveTo>
                    <a:pt x="83" y="1"/>
                  </a:moveTo>
                  <a:cubicBezTo>
                    <a:pt x="61" y="1"/>
                    <a:pt x="40" y="10"/>
                    <a:pt x="31" y="30"/>
                  </a:cubicBezTo>
                  <a:cubicBezTo>
                    <a:pt x="0" y="61"/>
                    <a:pt x="31" y="128"/>
                    <a:pt x="63" y="159"/>
                  </a:cubicBezTo>
                  <a:cubicBezTo>
                    <a:pt x="259" y="356"/>
                    <a:pt x="455" y="520"/>
                    <a:pt x="703" y="650"/>
                  </a:cubicBezTo>
                  <a:cubicBezTo>
                    <a:pt x="765" y="701"/>
                    <a:pt x="848" y="732"/>
                    <a:pt x="930" y="780"/>
                  </a:cubicBezTo>
                  <a:cubicBezTo>
                    <a:pt x="981" y="831"/>
                    <a:pt x="1013" y="878"/>
                    <a:pt x="1060" y="944"/>
                  </a:cubicBezTo>
                  <a:cubicBezTo>
                    <a:pt x="1256" y="1172"/>
                    <a:pt x="1488" y="1368"/>
                    <a:pt x="1731" y="1533"/>
                  </a:cubicBezTo>
                  <a:cubicBezTo>
                    <a:pt x="1770" y="1551"/>
                    <a:pt x="1819" y="1571"/>
                    <a:pt x="1857" y="1571"/>
                  </a:cubicBezTo>
                  <a:cubicBezTo>
                    <a:pt x="1884" y="1571"/>
                    <a:pt x="1905" y="1561"/>
                    <a:pt x="1911" y="1533"/>
                  </a:cubicBezTo>
                  <a:cubicBezTo>
                    <a:pt x="1927" y="1502"/>
                    <a:pt x="1911" y="1466"/>
                    <a:pt x="1896" y="1435"/>
                  </a:cubicBezTo>
                  <a:cubicBezTo>
                    <a:pt x="1813" y="1239"/>
                    <a:pt x="1633" y="1125"/>
                    <a:pt x="1472" y="995"/>
                  </a:cubicBezTo>
                  <a:lnTo>
                    <a:pt x="1028" y="701"/>
                  </a:lnTo>
                  <a:lnTo>
                    <a:pt x="997" y="583"/>
                  </a:lnTo>
                  <a:cubicBezTo>
                    <a:pt x="765" y="324"/>
                    <a:pt x="471" y="128"/>
                    <a:pt x="130" y="14"/>
                  </a:cubicBezTo>
                  <a:cubicBezTo>
                    <a:pt x="116" y="6"/>
                    <a:pt x="99" y="1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25"/>
            <p:cNvSpPr/>
            <p:nvPr/>
          </p:nvSpPr>
          <p:spPr>
            <a:xfrm>
              <a:off x="1340825" y="4229325"/>
              <a:ext cx="38000" cy="49175"/>
            </a:xfrm>
            <a:custGeom>
              <a:avLst/>
              <a:gdLst/>
              <a:ahLst/>
              <a:cxnLst/>
              <a:rect l="l" t="t" r="r" b="b"/>
              <a:pathLst>
                <a:path w="1520" h="1967" extrusionOk="0">
                  <a:moveTo>
                    <a:pt x="1422" y="0"/>
                  </a:moveTo>
                  <a:cubicBezTo>
                    <a:pt x="1402" y="0"/>
                    <a:pt x="1384" y="7"/>
                    <a:pt x="1374" y="7"/>
                  </a:cubicBezTo>
                  <a:cubicBezTo>
                    <a:pt x="1178" y="105"/>
                    <a:pt x="1060" y="286"/>
                    <a:pt x="946" y="466"/>
                  </a:cubicBezTo>
                  <a:cubicBezTo>
                    <a:pt x="848" y="612"/>
                    <a:pt x="766" y="761"/>
                    <a:pt x="668" y="906"/>
                  </a:cubicBezTo>
                  <a:lnTo>
                    <a:pt x="569" y="957"/>
                  </a:lnTo>
                  <a:cubicBezTo>
                    <a:pt x="310" y="1185"/>
                    <a:pt x="114" y="1495"/>
                    <a:pt x="16" y="1840"/>
                  </a:cubicBezTo>
                  <a:cubicBezTo>
                    <a:pt x="16" y="1872"/>
                    <a:pt x="0" y="1919"/>
                    <a:pt x="32" y="1954"/>
                  </a:cubicBezTo>
                  <a:cubicBezTo>
                    <a:pt x="45" y="1963"/>
                    <a:pt x="58" y="1967"/>
                    <a:pt x="71" y="1967"/>
                  </a:cubicBezTo>
                  <a:cubicBezTo>
                    <a:pt x="105" y="1967"/>
                    <a:pt x="138" y="1940"/>
                    <a:pt x="161" y="1903"/>
                  </a:cubicBezTo>
                  <a:cubicBezTo>
                    <a:pt x="342" y="1707"/>
                    <a:pt x="507" y="1495"/>
                    <a:pt x="620" y="1267"/>
                  </a:cubicBezTo>
                  <a:cubicBezTo>
                    <a:pt x="668" y="1185"/>
                    <a:pt x="703" y="1102"/>
                    <a:pt x="750" y="1020"/>
                  </a:cubicBezTo>
                  <a:cubicBezTo>
                    <a:pt x="801" y="973"/>
                    <a:pt x="848" y="922"/>
                    <a:pt x="899" y="890"/>
                  </a:cubicBezTo>
                  <a:cubicBezTo>
                    <a:pt x="1111" y="678"/>
                    <a:pt x="1307" y="447"/>
                    <a:pt x="1452" y="188"/>
                  </a:cubicBezTo>
                  <a:cubicBezTo>
                    <a:pt x="1504" y="137"/>
                    <a:pt x="1519" y="23"/>
                    <a:pt x="1452" y="7"/>
                  </a:cubicBezTo>
                  <a:cubicBezTo>
                    <a:pt x="1442" y="2"/>
                    <a:pt x="1432" y="0"/>
                    <a:pt x="1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25"/>
            <p:cNvSpPr/>
            <p:nvPr/>
          </p:nvSpPr>
          <p:spPr>
            <a:xfrm>
              <a:off x="1351800" y="4223600"/>
              <a:ext cx="13575" cy="60675"/>
            </a:xfrm>
            <a:custGeom>
              <a:avLst/>
              <a:gdLst/>
              <a:ahLst/>
              <a:cxnLst/>
              <a:rect l="l" t="t" r="r" b="b"/>
              <a:pathLst>
                <a:path w="543" h="2427" extrusionOk="0">
                  <a:moveTo>
                    <a:pt x="147" y="0"/>
                  </a:moveTo>
                  <a:cubicBezTo>
                    <a:pt x="136" y="0"/>
                    <a:pt x="126" y="3"/>
                    <a:pt x="115" y="9"/>
                  </a:cubicBezTo>
                  <a:cubicBezTo>
                    <a:pt x="99" y="9"/>
                    <a:pt x="83" y="40"/>
                    <a:pt x="68" y="71"/>
                  </a:cubicBezTo>
                  <a:cubicBezTo>
                    <a:pt x="1" y="268"/>
                    <a:pt x="52" y="480"/>
                    <a:pt x="99" y="695"/>
                  </a:cubicBezTo>
                  <a:cubicBezTo>
                    <a:pt x="130" y="872"/>
                    <a:pt x="166" y="1053"/>
                    <a:pt x="197" y="1217"/>
                  </a:cubicBezTo>
                  <a:lnTo>
                    <a:pt x="166" y="1331"/>
                  </a:lnTo>
                  <a:cubicBezTo>
                    <a:pt x="150" y="1692"/>
                    <a:pt x="229" y="2050"/>
                    <a:pt x="393" y="2363"/>
                  </a:cubicBezTo>
                  <a:cubicBezTo>
                    <a:pt x="409" y="2395"/>
                    <a:pt x="444" y="2426"/>
                    <a:pt x="476" y="2426"/>
                  </a:cubicBezTo>
                  <a:cubicBezTo>
                    <a:pt x="543" y="2426"/>
                    <a:pt x="543" y="2363"/>
                    <a:pt x="543" y="2297"/>
                  </a:cubicBezTo>
                  <a:cubicBezTo>
                    <a:pt x="543" y="2034"/>
                    <a:pt x="507" y="1755"/>
                    <a:pt x="425" y="1512"/>
                  </a:cubicBezTo>
                  <a:cubicBezTo>
                    <a:pt x="393" y="1414"/>
                    <a:pt x="362" y="1331"/>
                    <a:pt x="346" y="1233"/>
                  </a:cubicBezTo>
                  <a:lnTo>
                    <a:pt x="346" y="1037"/>
                  </a:lnTo>
                  <a:cubicBezTo>
                    <a:pt x="362" y="727"/>
                    <a:pt x="327" y="432"/>
                    <a:pt x="264" y="138"/>
                  </a:cubicBezTo>
                  <a:cubicBezTo>
                    <a:pt x="251" y="69"/>
                    <a:pt x="202" y="0"/>
                    <a:pt x="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25"/>
            <p:cNvSpPr/>
            <p:nvPr/>
          </p:nvSpPr>
          <p:spPr>
            <a:xfrm>
              <a:off x="1329725" y="4249500"/>
              <a:ext cx="59700" cy="10325"/>
            </a:xfrm>
            <a:custGeom>
              <a:avLst/>
              <a:gdLst/>
              <a:ahLst/>
              <a:cxnLst/>
              <a:rect l="l" t="t" r="r" b="b"/>
              <a:pathLst>
                <a:path w="2388" h="413" extrusionOk="0">
                  <a:moveTo>
                    <a:pt x="2258" y="1"/>
                  </a:moveTo>
                  <a:cubicBezTo>
                    <a:pt x="1995" y="1"/>
                    <a:pt x="1736" y="17"/>
                    <a:pt x="1488" y="83"/>
                  </a:cubicBezTo>
                  <a:cubicBezTo>
                    <a:pt x="1390" y="115"/>
                    <a:pt x="1308" y="150"/>
                    <a:pt x="1229" y="150"/>
                  </a:cubicBezTo>
                  <a:cubicBezTo>
                    <a:pt x="1163" y="150"/>
                    <a:pt x="1096" y="130"/>
                    <a:pt x="1033" y="130"/>
                  </a:cubicBezTo>
                  <a:cubicBezTo>
                    <a:pt x="930" y="119"/>
                    <a:pt x="828" y="114"/>
                    <a:pt x="725" y="114"/>
                  </a:cubicBezTo>
                  <a:cubicBezTo>
                    <a:pt x="533" y="114"/>
                    <a:pt x="342" y="132"/>
                    <a:pt x="150" y="166"/>
                  </a:cubicBezTo>
                  <a:cubicBezTo>
                    <a:pt x="83" y="181"/>
                    <a:pt x="1" y="229"/>
                    <a:pt x="16" y="295"/>
                  </a:cubicBezTo>
                  <a:cubicBezTo>
                    <a:pt x="32" y="327"/>
                    <a:pt x="67" y="346"/>
                    <a:pt x="83" y="362"/>
                  </a:cubicBezTo>
                  <a:cubicBezTo>
                    <a:pt x="173" y="400"/>
                    <a:pt x="267" y="413"/>
                    <a:pt x="360" y="413"/>
                  </a:cubicBezTo>
                  <a:cubicBezTo>
                    <a:pt x="471" y="413"/>
                    <a:pt x="581" y="395"/>
                    <a:pt x="688" y="378"/>
                  </a:cubicBezTo>
                  <a:cubicBezTo>
                    <a:pt x="868" y="346"/>
                    <a:pt x="1033" y="311"/>
                    <a:pt x="1210" y="295"/>
                  </a:cubicBezTo>
                  <a:lnTo>
                    <a:pt x="1308" y="346"/>
                  </a:lnTo>
                  <a:cubicBezTo>
                    <a:pt x="1364" y="351"/>
                    <a:pt x="1420" y="354"/>
                    <a:pt x="1476" y="354"/>
                  </a:cubicBezTo>
                  <a:cubicBezTo>
                    <a:pt x="1763" y="354"/>
                    <a:pt x="2046" y="287"/>
                    <a:pt x="2309" y="166"/>
                  </a:cubicBezTo>
                  <a:cubicBezTo>
                    <a:pt x="2340" y="150"/>
                    <a:pt x="2387" y="115"/>
                    <a:pt x="2387" y="83"/>
                  </a:cubicBezTo>
                  <a:cubicBezTo>
                    <a:pt x="2371" y="17"/>
                    <a:pt x="2309" y="1"/>
                    <a:pt x="22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25"/>
            <p:cNvSpPr/>
            <p:nvPr/>
          </p:nvSpPr>
          <p:spPr>
            <a:xfrm>
              <a:off x="1331800" y="4245325"/>
              <a:ext cx="57225" cy="20350"/>
            </a:xfrm>
            <a:custGeom>
              <a:avLst/>
              <a:gdLst/>
              <a:ahLst/>
              <a:cxnLst/>
              <a:rect l="l" t="t" r="r" b="b"/>
              <a:pathLst>
                <a:path w="2289" h="814" extrusionOk="0">
                  <a:moveTo>
                    <a:pt x="212" y="1"/>
                  </a:moveTo>
                  <a:cubicBezTo>
                    <a:pt x="179" y="1"/>
                    <a:pt x="147" y="2"/>
                    <a:pt x="114" y="3"/>
                  </a:cubicBezTo>
                  <a:cubicBezTo>
                    <a:pt x="83" y="23"/>
                    <a:pt x="32" y="23"/>
                    <a:pt x="16" y="54"/>
                  </a:cubicBezTo>
                  <a:cubicBezTo>
                    <a:pt x="0" y="121"/>
                    <a:pt x="67" y="152"/>
                    <a:pt x="114" y="168"/>
                  </a:cubicBezTo>
                  <a:cubicBezTo>
                    <a:pt x="342" y="282"/>
                    <a:pt x="605" y="364"/>
                    <a:pt x="852" y="380"/>
                  </a:cubicBezTo>
                  <a:cubicBezTo>
                    <a:pt x="950" y="396"/>
                    <a:pt x="1029" y="396"/>
                    <a:pt x="1111" y="431"/>
                  </a:cubicBezTo>
                  <a:cubicBezTo>
                    <a:pt x="1178" y="447"/>
                    <a:pt x="1244" y="478"/>
                    <a:pt x="1291" y="513"/>
                  </a:cubicBezTo>
                  <a:cubicBezTo>
                    <a:pt x="1554" y="658"/>
                    <a:pt x="1833" y="757"/>
                    <a:pt x="2108" y="808"/>
                  </a:cubicBezTo>
                  <a:cubicBezTo>
                    <a:pt x="2126" y="811"/>
                    <a:pt x="2145" y="813"/>
                    <a:pt x="2164" y="813"/>
                  </a:cubicBezTo>
                  <a:cubicBezTo>
                    <a:pt x="2229" y="813"/>
                    <a:pt x="2288" y="789"/>
                    <a:pt x="2288" y="725"/>
                  </a:cubicBezTo>
                  <a:cubicBezTo>
                    <a:pt x="2288" y="710"/>
                    <a:pt x="2257" y="674"/>
                    <a:pt x="2241" y="658"/>
                  </a:cubicBezTo>
                  <a:cubicBezTo>
                    <a:pt x="2092" y="513"/>
                    <a:pt x="1880" y="462"/>
                    <a:pt x="1684" y="415"/>
                  </a:cubicBezTo>
                  <a:cubicBezTo>
                    <a:pt x="1519" y="380"/>
                    <a:pt x="1358" y="333"/>
                    <a:pt x="1193" y="297"/>
                  </a:cubicBezTo>
                  <a:lnTo>
                    <a:pt x="1111" y="219"/>
                  </a:lnTo>
                  <a:cubicBezTo>
                    <a:pt x="830" y="70"/>
                    <a:pt x="524" y="1"/>
                    <a:pt x="2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25"/>
            <p:cNvSpPr/>
            <p:nvPr/>
          </p:nvSpPr>
          <p:spPr>
            <a:xfrm>
              <a:off x="1348575" y="4225775"/>
              <a:ext cx="22875" cy="57000"/>
            </a:xfrm>
            <a:custGeom>
              <a:avLst/>
              <a:gdLst/>
              <a:ahLst/>
              <a:cxnLst/>
              <a:rect l="l" t="t" r="r" b="b"/>
              <a:pathLst>
                <a:path w="915" h="2280" extrusionOk="0">
                  <a:moveTo>
                    <a:pt x="832" y="0"/>
                  </a:moveTo>
                  <a:cubicBezTo>
                    <a:pt x="801" y="0"/>
                    <a:pt x="785" y="20"/>
                    <a:pt x="770" y="35"/>
                  </a:cubicBezTo>
                  <a:cubicBezTo>
                    <a:pt x="605" y="181"/>
                    <a:pt x="554" y="377"/>
                    <a:pt x="491" y="589"/>
                  </a:cubicBezTo>
                  <a:cubicBezTo>
                    <a:pt x="440" y="754"/>
                    <a:pt x="393" y="918"/>
                    <a:pt x="342" y="1099"/>
                  </a:cubicBezTo>
                  <a:lnTo>
                    <a:pt x="259" y="1162"/>
                  </a:lnTo>
                  <a:cubicBezTo>
                    <a:pt x="83" y="1456"/>
                    <a:pt x="0" y="1817"/>
                    <a:pt x="0" y="2159"/>
                  </a:cubicBezTo>
                  <a:cubicBezTo>
                    <a:pt x="0" y="2210"/>
                    <a:pt x="0" y="2257"/>
                    <a:pt x="32" y="2276"/>
                  </a:cubicBezTo>
                  <a:cubicBezTo>
                    <a:pt x="38" y="2278"/>
                    <a:pt x="45" y="2279"/>
                    <a:pt x="51" y="2279"/>
                  </a:cubicBezTo>
                  <a:cubicBezTo>
                    <a:pt x="94" y="2279"/>
                    <a:pt x="132" y="2235"/>
                    <a:pt x="146" y="2194"/>
                  </a:cubicBezTo>
                  <a:cubicBezTo>
                    <a:pt x="259" y="1947"/>
                    <a:pt x="358" y="1703"/>
                    <a:pt x="409" y="1440"/>
                  </a:cubicBezTo>
                  <a:cubicBezTo>
                    <a:pt x="424" y="1358"/>
                    <a:pt x="424" y="1260"/>
                    <a:pt x="456" y="1178"/>
                  </a:cubicBezTo>
                  <a:cubicBezTo>
                    <a:pt x="491" y="1115"/>
                    <a:pt x="522" y="1064"/>
                    <a:pt x="554" y="1001"/>
                  </a:cubicBezTo>
                  <a:cubicBezTo>
                    <a:pt x="703" y="754"/>
                    <a:pt x="832" y="475"/>
                    <a:pt x="899" y="181"/>
                  </a:cubicBezTo>
                  <a:cubicBezTo>
                    <a:pt x="915" y="118"/>
                    <a:pt x="915" y="0"/>
                    <a:pt x="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25"/>
            <p:cNvSpPr/>
            <p:nvPr/>
          </p:nvSpPr>
          <p:spPr>
            <a:xfrm>
              <a:off x="1343275" y="4228175"/>
              <a:ext cx="33475" cy="52225"/>
            </a:xfrm>
            <a:custGeom>
              <a:avLst/>
              <a:gdLst/>
              <a:ahLst/>
              <a:cxnLst/>
              <a:rect l="l" t="t" r="r" b="b"/>
              <a:pathLst>
                <a:path w="1339" h="2089" extrusionOk="0">
                  <a:moveTo>
                    <a:pt x="64" y="1"/>
                  </a:moveTo>
                  <a:cubicBezTo>
                    <a:pt x="46" y="1"/>
                    <a:pt x="30" y="7"/>
                    <a:pt x="16" y="22"/>
                  </a:cubicBezTo>
                  <a:cubicBezTo>
                    <a:pt x="0" y="53"/>
                    <a:pt x="0" y="85"/>
                    <a:pt x="0" y="100"/>
                  </a:cubicBezTo>
                  <a:cubicBezTo>
                    <a:pt x="16" y="316"/>
                    <a:pt x="146" y="493"/>
                    <a:pt x="259" y="673"/>
                  </a:cubicBezTo>
                  <a:cubicBezTo>
                    <a:pt x="358" y="807"/>
                    <a:pt x="456" y="952"/>
                    <a:pt x="570" y="1101"/>
                  </a:cubicBezTo>
                  <a:lnTo>
                    <a:pt x="570" y="1215"/>
                  </a:lnTo>
                  <a:cubicBezTo>
                    <a:pt x="703" y="1541"/>
                    <a:pt x="915" y="1835"/>
                    <a:pt x="1178" y="2047"/>
                  </a:cubicBezTo>
                  <a:cubicBezTo>
                    <a:pt x="1201" y="2073"/>
                    <a:pt x="1233" y="2088"/>
                    <a:pt x="1262" y="2088"/>
                  </a:cubicBezTo>
                  <a:cubicBezTo>
                    <a:pt x="1272" y="2088"/>
                    <a:pt x="1282" y="2087"/>
                    <a:pt x="1292" y="2082"/>
                  </a:cubicBezTo>
                  <a:cubicBezTo>
                    <a:pt x="1339" y="2047"/>
                    <a:pt x="1323" y="1984"/>
                    <a:pt x="1292" y="1933"/>
                  </a:cubicBezTo>
                  <a:cubicBezTo>
                    <a:pt x="1178" y="1690"/>
                    <a:pt x="1044" y="1458"/>
                    <a:pt x="864" y="1262"/>
                  </a:cubicBezTo>
                  <a:cubicBezTo>
                    <a:pt x="817" y="1199"/>
                    <a:pt x="750" y="1133"/>
                    <a:pt x="703" y="1050"/>
                  </a:cubicBezTo>
                  <a:cubicBezTo>
                    <a:pt x="668" y="1003"/>
                    <a:pt x="652" y="936"/>
                    <a:pt x="621" y="870"/>
                  </a:cubicBezTo>
                  <a:cubicBezTo>
                    <a:pt x="522" y="591"/>
                    <a:pt x="373" y="332"/>
                    <a:pt x="197" y="85"/>
                  </a:cubicBezTo>
                  <a:cubicBezTo>
                    <a:pt x="160" y="40"/>
                    <a:pt x="108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25"/>
            <p:cNvSpPr/>
            <p:nvPr/>
          </p:nvSpPr>
          <p:spPr>
            <a:xfrm>
              <a:off x="1333450" y="4236850"/>
              <a:ext cx="52725" cy="31525"/>
            </a:xfrm>
            <a:custGeom>
              <a:avLst/>
              <a:gdLst/>
              <a:ahLst/>
              <a:cxnLst/>
              <a:rect l="l" t="t" r="r" b="b"/>
              <a:pathLst>
                <a:path w="2109" h="1261" extrusionOk="0">
                  <a:moveTo>
                    <a:pt x="2026" y="1"/>
                  </a:moveTo>
                  <a:cubicBezTo>
                    <a:pt x="1999" y="1"/>
                    <a:pt x="1969" y="8"/>
                    <a:pt x="1944" y="16"/>
                  </a:cubicBezTo>
                  <a:cubicBezTo>
                    <a:pt x="1716" y="130"/>
                    <a:pt x="1488" y="264"/>
                    <a:pt x="1292" y="424"/>
                  </a:cubicBezTo>
                  <a:cubicBezTo>
                    <a:pt x="1225" y="475"/>
                    <a:pt x="1159" y="538"/>
                    <a:pt x="1080" y="589"/>
                  </a:cubicBezTo>
                  <a:cubicBezTo>
                    <a:pt x="1014" y="621"/>
                    <a:pt x="963" y="636"/>
                    <a:pt x="900" y="656"/>
                  </a:cubicBezTo>
                  <a:cubicBezTo>
                    <a:pt x="621" y="754"/>
                    <a:pt x="358" y="884"/>
                    <a:pt x="130" y="1049"/>
                  </a:cubicBezTo>
                  <a:cubicBezTo>
                    <a:pt x="64" y="1096"/>
                    <a:pt x="1" y="1178"/>
                    <a:pt x="64" y="1225"/>
                  </a:cubicBezTo>
                  <a:cubicBezTo>
                    <a:pt x="79" y="1260"/>
                    <a:pt x="115" y="1260"/>
                    <a:pt x="146" y="1260"/>
                  </a:cubicBezTo>
                  <a:cubicBezTo>
                    <a:pt x="342" y="1245"/>
                    <a:pt x="523" y="1127"/>
                    <a:pt x="688" y="1013"/>
                  </a:cubicBezTo>
                  <a:cubicBezTo>
                    <a:pt x="833" y="915"/>
                    <a:pt x="982" y="817"/>
                    <a:pt x="1112" y="719"/>
                  </a:cubicBezTo>
                  <a:lnTo>
                    <a:pt x="1225" y="735"/>
                  </a:lnTo>
                  <a:cubicBezTo>
                    <a:pt x="1551" y="621"/>
                    <a:pt x="1830" y="409"/>
                    <a:pt x="2061" y="146"/>
                  </a:cubicBezTo>
                  <a:cubicBezTo>
                    <a:pt x="2077" y="114"/>
                    <a:pt x="2109" y="83"/>
                    <a:pt x="2093" y="32"/>
                  </a:cubicBezTo>
                  <a:cubicBezTo>
                    <a:pt x="2077" y="8"/>
                    <a:pt x="2053" y="1"/>
                    <a:pt x="20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25"/>
            <p:cNvSpPr/>
            <p:nvPr/>
          </p:nvSpPr>
          <p:spPr>
            <a:xfrm>
              <a:off x="1353075" y="4246875"/>
              <a:ext cx="14250" cy="13375"/>
            </a:xfrm>
            <a:custGeom>
              <a:avLst/>
              <a:gdLst/>
              <a:ahLst/>
              <a:cxnLst/>
              <a:rect l="l" t="t" r="r" b="b"/>
              <a:pathLst>
                <a:path w="570" h="535" extrusionOk="0">
                  <a:moveTo>
                    <a:pt x="287" y="0"/>
                  </a:moveTo>
                  <a:cubicBezTo>
                    <a:pt x="232" y="0"/>
                    <a:pt x="177" y="19"/>
                    <a:pt x="130" y="59"/>
                  </a:cubicBezTo>
                  <a:cubicBezTo>
                    <a:pt x="17" y="137"/>
                    <a:pt x="1" y="302"/>
                    <a:pt x="79" y="432"/>
                  </a:cubicBezTo>
                  <a:cubicBezTo>
                    <a:pt x="127" y="500"/>
                    <a:pt x="204" y="534"/>
                    <a:pt x="281" y="534"/>
                  </a:cubicBezTo>
                  <a:cubicBezTo>
                    <a:pt x="337" y="534"/>
                    <a:pt x="393" y="517"/>
                    <a:pt x="440" y="483"/>
                  </a:cubicBezTo>
                  <a:cubicBezTo>
                    <a:pt x="554" y="400"/>
                    <a:pt x="570" y="235"/>
                    <a:pt x="492" y="106"/>
                  </a:cubicBezTo>
                  <a:cubicBezTo>
                    <a:pt x="443" y="39"/>
                    <a:pt x="365" y="0"/>
                    <a:pt x="28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25"/>
            <p:cNvSpPr/>
            <p:nvPr/>
          </p:nvSpPr>
          <p:spPr>
            <a:xfrm>
              <a:off x="1355550" y="4330850"/>
              <a:ext cx="19150" cy="119825"/>
            </a:xfrm>
            <a:custGeom>
              <a:avLst/>
              <a:gdLst/>
              <a:ahLst/>
              <a:cxnLst/>
              <a:rect l="l" t="t" r="r" b="b"/>
              <a:pathLst>
                <a:path w="766" h="4793" extrusionOk="0">
                  <a:moveTo>
                    <a:pt x="0" y="1"/>
                  </a:moveTo>
                  <a:lnTo>
                    <a:pt x="0" y="1"/>
                  </a:lnTo>
                  <a:cubicBezTo>
                    <a:pt x="228" y="1524"/>
                    <a:pt x="228" y="3093"/>
                    <a:pt x="0" y="4581"/>
                  </a:cubicBezTo>
                  <a:lnTo>
                    <a:pt x="620" y="4793"/>
                  </a:lnTo>
                  <a:cubicBezTo>
                    <a:pt x="765" y="3207"/>
                    <a:pt x="538" y="1524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25"/>
            <p:cNvSpPr/>
            <p:nvPr/>
          </p:nvSpPr>
          <p:spPr>
            <a:xfrm>
              <a:off x="1325225" y="4320250"/>
              <a:ext cx="36825" cy="114925"/>
            </a:xfrm>
            <a:custGeom>
              <a:avLst/>
              <a:gdLst/>
              <a:ahLst/>
              <a:cxnLst/>
              <a:rect l="l" t="t" r="r" b="b"/>
              <a:pathLst>
                <a:path w="1473" h="4597" extrusionOk="0">
                  <a:moveTo>
                    <a:pt x="0" y="1"/>
                  </a:moveTo>
                  <a:lnTo>
                    <a:pt x="0" y="1"/>
                  </a:lnTo>
                  <a:cubicBezTo>
                    <a:pt x="526" y="1457"/>
                    <a:pt x="754" y="3011"/>
                    <a:pt x="656" y="4561"/>
                  </a:cubicBezTo>
                  <a:lnTo>
                    <a:pt x="1472" y="4597"/>
                  </a:lnTo>
                  <a:cubicBezTo>
                    <a:pt x="1441" y="2960"/>
                    <a:pt x="934" y="1343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25"/>
            <p:cNvSpPr/>
            <p:nvPr/>
          </p:nvSpPr>
          <p:spPr>
            <a:xfrm>
              <a:off x="1389150" y="4124075"/>
              <a:ext cx="29700" cy="362225"/>
            </a:xfrm>
            <a:custGeom>
              <a:avLst/>
              <a:gdLst/>
              <a:ahLst/>
              <a:cxnLst/>
              <a:rect l="l" t="t" r="r" b="b"/>
              <a:pathLst>
                <a:path w="1188" h="14489" extrusionOk="0">
                  <a:moveTo>
                    <a:pt x="252" y="1"/>
                  </a:moveTo>
                  <a:cubicBezTo>
                    <a:pt x="232" y="1"/>
                    <a:pt x="215" y="18"/>
                    <a:pt x="226" y="45"/>
                  </a:cubicBezTo>
                  <a:cubicBezTo>
                    <a:pt x="1042" y="4166"/>
                    <a:pt x="1089" y="8421"/>
                    <a:pt x="387" y="12558"/>
                  </a:cubicBezTo>
                  <a:cubicBezTo>
                    <a:pt x="273" y="13178"/>
                    <a:pt x="159" y="13818"/>
                    <a:pt x="10" y="14438"/>
                  </a:cubicBezTo>
                  <a:cubicBezTo>
                    <a:pt x="0" y="14470"/>
                    <a:pt x="23" y="14488"/>
                    <a:pt x="46" y="14488"/>
                  </a:cubicBezTo>
                  <a:cubicBezTo>
                    <a:pt x="58" y="14488"/>
                    <a:pt x="71" y="14482"/>
                    <a:pt x="77" y="14469"/>
                  </a:cubicBezTo>
                  <a:cubicBezTo>
                    <a:pt x="991" y="10430"/>
                    <a:pt x="1188" y="6227"/>
                    <a:pt x="634" y="2125"/>
                  </a:cubicBezTo>
                  <a:cubicBezTo>
                    <a:pt x="536" y="1419"/>
                    <a:pt x="422" y="716"/>
                    <a:pt x="289" y="29"/>
                  </a:cubicBezTo>
                  <a:cubicBezTo>
                    <a:pt x="282" y="10"/>
                    <a:pt x="267" y="1"/>
                    <a:pt x="2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25"/>
            <p:cNvSpPr/>
            <p:nvPr/>
          </p:nvSpPr>
          <p:spPr>
            <a:xfrm>
              <a:off x="1409650" y="4114725"/>
              <a:ext cx="83475" cy="115800"/>
            </a:xfrm>
            <a:custGeom>
              <a:avLst/>
              <a:gdLst/>
              <a:ahLst/>
              <a:cxnLst/>
              <a:rect l="l" t="t" r="r" b="b"/>
              <a:pathLst>
                <a:path w="3339" h="4632" extrusionOk="0">
                  <a:moveTo>
                    <a:pt x="3288" y="1"/>
                  </a:moveTo>
                  <a:cubicBezTo>
                    <a:pt x="3280" y="1"/>
                    <a:pt x="3271" y="4"/>
                    <a:pt x="3264" y="11"/>
                  </a:cubicBezTo>
                  <a:cubicBezTo>
                    <a:pt x="2036" y="1420"/>
                    <a:pt x="941" y="2954"/>
                    <a:pt x="10" y="4575"/>
                  </a:cubicBezTo>
                  <a:cubicBezTo>
                    <a:pt x="0" y="4606"/>
                    <a:pt x="17" y="4632"/>
                    <a:pt x="34" y="4632"/>
                  </a:cubicBezTo>
                  <a:cubicBezTo>
                    <a:pt x="43" y="4632"/>
                    <a:pt x="52" y="4625"/>
                    <a:pt x="58" y="4607"/>
                  </a:cubicBezTo>
                  <a:cubicBezTo>
                    <a:pt x="992" y="2990"/>
                    <a:pt x="2087" y="1467"/>
                    <a:pt x="3311" y="62"/>
                  </a:cubicBezTo>
                  <a:cubicBezTo>
                    <a:pt x="3338" y="35"/>
                    <a:pt x="3315" y="1"/>
                    <a:pt x="328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25"/>
            <p:cNvSpPr/>
            <p:nvPr/>
          </p:nvSpPr>
          <p:spPr>
            <a:xfrm>
              <a:off x="1372950" y="4145775"/>
              <a:ext cx="31025" cy="32050"/>
            </a:xfrm>
            <a:custGeom>
              <a:avLst/>
              <a:gdLst/>
              <a:ahLst/>
              <a:cxnLst/>
              <a:rect l="l" t="t" r="r" b="b"/>
              <a:pathLst>
                <a:path w="1241" h="1282" extrusionOk="0">
                  <a:moveTo>
                    <a:pt x="47" y="0"/>
                  </a:moveTo>
                  <a:cubicBezTo>
                    <a:pt x="25" y="0"/>
                    <a:pt x="0" y="22"/>
                    <a:pt x="22" y="44"/>
                  </a:cubicBezTo>
                  <a:cubicBezTo>
                    <a:pt x="317" y="535"/>
                    <a:pt x="709" y="963"/>
                    <a:pt x="1184" y="1273"/>
                  </a:cubicBezTo>
                  <a:cubicBezTo>
                    <a:pt x="1190" y="1279"/>
                    <a:pt x="1196" y="1281"/>
                    <a:pt x="1201" y="1281"/>
                  </a:cubicBezTo>
                  <a:cubicBezTo>
                    <a:pt x="1225" y="1281"/>
                    <a:pt x="1241" y="1235"/>
                    <a:pt x="1215" y="1222"/>
                  </a:cubicBezTo>
                  <a:cubicBezTo>
                    <a:pt x="756" y="912"/>
                    <a:pt x="364" y="504"/>
                    <a:pt x="69" y="13"/>
                  </a:cubicBezTo>
                  <a:cubicBezTo>
                    <a:pt x="65" y="4"/>
                    <a:pt x="56" y="0"/>
                    <a:pt x="4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25"/>
            <p:cNvSpPr/>
            <p:nvPr/>
          </p:nvSpPr>
          <p:spPr>
            <a:xfrm>
              <a:off x="1445025" y="4150600"/>
              <a:ext cx="24550" cy="21450"/>
            </a:xfrm>
            <a:custGeom>
              <a:avLst/>
              <a:gdLst/>
              <a:ahLst/>
              <a:cxnLst/>
              <a:rect l="l" t="t" r="r" b="b"/>
              <a:pathLst>
                <a:path w="982" h="858" extrusionOk="0">
                  <a:moveTo>
                    <a:pt x="16" y="1"/>
                  </a:moveTo>
                  <a:cubicBezTo>
                    <a:pt x="16" y="63"/>
                    <a:pt x="1" y="130"/>
                    <a:pt x="1" y="197"/>
                  </a:cubicBezTo>
                  <a:cubicBezTo>
                    <a:pt x="1" y="326"/>
                    <a:pt x="1" y="456"/>
                    <a:pt x="32" y="589"/>
                  </a:cubicBezTo>
                  <a:cubicBezTo>
                    <a:pt x="67" y="703"/>
                    <a:pt x="165" y="817"/>
                    <a:pt x="295" y="848"/>
                  </a:cubicBezTo>
                  <a:cubicBezTo>
                    <a:pt x="316" y="855"/>
                    <a:pt x="339" y="858"/>
                    <a:pt x="362" y="858"/>
                  </a:cubicBezTo>
                  <a:cubicBezTo>
                    <a:pt x="463" y="858"/>
                    <a:pt x="576" y="801"/>
                    <a:pt x="656" y="735"/>
                  </a:cubicBezTo>
                  <a:cubicBezTo>
                    <a:pt x="754" y="636"/>
                    <a:pt x="817" y="523"/>
                    <a:pt x="868" y="409"/>
                  </a:cubicBezTo>
                  <a:cubicBezTo>
                    <a:pt x="915" y="342"/>
                    <a:pt x="950" y="279"/>
                    <a:pt x="982" y="228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25"/>
            <p:cNvSpPr/>
            <p:nvPr/>
          </p:nvSpPr>
          <p:spPr>
            <a:xfrm>
              <a:off x="1435225" y="4076675"/>
              <a:ext cx="33575" cy="70225"/>
            </a:xfrm>
            <a:custGeom>
              <a:avLst/>
              <a:gdLst/>
              <a:ahLst/>
              <a:cxnLst/>
              <a:rect l="l" t="t" r="r" b="b"/>
              <a:pathLst>
                <a:path w="1343" h="2809" extrusionOk="0">
                  <a:moveTo>
                    <a:pt x="1204" y="1"/>
                  </a:moveTo>
                  <a:cubicBezTo>
                    <a:pt x="1130" y="1"/>
                    <a:pt x="1037" y="56"/>
                    <a:pt x="981" y="112"/>
                  </a:cubicBezTo>
                  <a:cubicBezTo>
                    <a:pt x="294" y="830"/>
                    <a:pt x="0" y="1863"/>
                    <a:pt x="196" y="2808"/>
                  </a:cubicBezTo>
                  <a:lnTo>
                    <a:pt x="1209" y="1058"/>
                  </a:lnTo>
                  <a:cubicBezTo>
                    <a:pt x="1307" y="764"/>
                    <a:pt x="1342" y="469"/>
                    <a:pt x="1327" y="159"/>
                  </a:cubicBezTo>
                  <a:cubicBezTo>
                    <a:pt x="1327" y="128"/>
                    <a:pt x="1327" y="77"/>
                    <a:pt x="1291" y="45"/>
                  </a:cubicBezTo>
                  <a:cubicBezTo>
                    <a:pt x="1271" y="13"/>
                    <a:pt x="1240" y="1"/>
                    <a:pt x="12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5"/>
            <p:cNvSpPr/>
            <p:nvPr/>
          </p:nvSpPr>
          <p:spPr>
            <a:xfrm>
              <a:off x="1472400" y="4096025"/>
              <a:ext cx="47900" cy="51750"/>
            </a:xfrm>
            <a:custGeom>
              <a:avLst/>
              <a:gdLst/>
              <a:ahLst/>
              <a:cxnLst/>
              <a:rect l="l" t="t" r="r" b="b"/>
              <a:pathLst>
                <a:path w="1916" h="2070" extrusionOk="0">
                  <a:moveTo>
                    <a:pt x="1676" y="0"/>
                  </a:moveTo>
                  <a:cubicBezTo>
                    <a:pt x="1590" y="0"/>
                    <a:pt x="1493" y="29"/>
                    <a:pt x="1410" y="72"/>
                  </a:cubicBezTo>
                  <a:cubicBezTo>
                    <a:pt x="1049" y="237"/>
                    <a:pt x="723" y="480"/>
                    <a:pt x="460" y="794"/>
                  </a:cubicBezTo>
                  <a:lnTo>
                    <a:pt x="1" y="1265"/>
                  </a:lnTo>
                  <a:lnTo>
                    <a:pt x="150" y="2070"/>
                  </a:lnTo>
                  <a:lnTo>
                    <a:pt x="1472" y="1151"/>
                  </a:lnTo>
                  <a:cubicBezTo>
                    <a:pt x="1669" y="924"/>
                    <a:pt x="1802" y="661"/>
                    <a:pt x="1881" y="382"/>
                  </a:cubicBezTo>
                  <a:cubicBezTo>
                    <a:pt x="1900" y="284"/>
                    <a:pt x="1916" y="170"/>
                    <a:pt x="1865" y="88"/>
                  </a:cubicBezTo>
                  <a:cubicBezTo>
                    <a:pt x="1825" y="25"/>
                    <a:pt x="1755" y="0"/>
                    <a:pt x="167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25"/>
            <p:cNvSpPr/>
            <p:nvPr/>
          </p:nvSpPr>
          <p:spPr>
            <a:xfrm>
              <a:off x="1474075" y="4082700"/>
              <a:ext cx="34750" cy="60575"/>
            </a:xfrm>
            <a:custGeom>
              <a:avLst/>
              <a:gdLst/>
              <a:ahLst/>
              <a:cxnLst/>
              <a:rect l="l" t="t" r="r" b="b"/>
              <a:pathLst>
                <a:path w="1390" h="2423" extrusionOk="0">
                  <a:moveTo>
                    <a:pt x="865" y="1"/>
                  </a:moveTo>
                  <a:cubicBezTo>
                    <a:pt x="834" y="1"/>
                    <a:pt x="802" y="6"/>
                    <a:pt x="770" y="16"/>
                  </a:cubicBezTo>
                  <a:cubicBezTo>
                    <a:pt x="671" y="32"/>
                    <a:pt x="589" y="99"/>
                    <a:pt x="507" y="165"/>
                  </a:cubicBezTo>
                  <a:cubicBezTo>
                    <a:pt x="377" y="263"/>
                    <a:pt x="263" y="377"/>
                    <a:pt x="165" y="507"/>
                  </a:cubicBezTo>
                  <a:lnTo>
                    <a:pt x="0" y="2422"/>
                  </a:lnTo>
                  <a:cubicBezTo>
                    <a:pt x="950" y="1798"/>
                    <a:pt x="1146" y="1147"/>
                    <a:pt x="1260" y="817"/>
                  </a:cubicBezTo>
                  <a:cubicBezTo>
                    <a:pt x="1343" y="656"/>
                    <a:pt x="1390" y="444"/>
                    <a:pt x="1276" y="326"/>
                  </a:cubicBezTo>
                  <a:cubicBezTo>
                    <a:pt x="1225" y="279"/>
                    <a:pt x="1178" y="263"/>
                    <a:pt x="1146" y="228"/>
                  </a:cubicBezTo>
                  <a:cubicBezTo>
                    <a:pt x="1111" y="181"/>
                    <a:pt x="1080" y="114"/>
                    <a:pt x="1029" y="67"/>
                  </a:cubicBezTo>
                  <a:cubicBezTo>
                    <a:pt x="986" y="22"/>
                    <a:pt x="928" y="1"/>
                    <a:pt x="86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5"/>
            <p:cNvSpPr/>
            <p:nvPr/>
          </p:nvSpPr>
          <p:spPr>
            <a:xfrm>
              <a:off x="1483100" y="4108500"/>
              <a:ext cx="25350" cy="24950"/>
            </a:xfrm>
            <a:custGeom>
              <a:avLst/>
              <a:gdLst/>
              <a:ahLst/>
              <a:cxnLst/>
              <a:rect l="l" t="t" r="r" b="b"/>
              <a:pathLst>
                <a:path w="1014" h="998" extrusionOk="0">
                  <a:moveTo>
                    <a:pt x="997" y="1"/>
                  </a:moveTo>
                  <a:lnTo>
                    <a:pt x="997" y="1"/>
                  </a:lnTo>
                  <a:cubicBezTo>
                    <a:pt x="668" y="342"/>
                    <a:pt x="342" y="668"/>
                    <a:pt x="0" y="998"/>
                  </a:cubicBezTo>
                  <a:lnTo>
                    <a:pt x="197" y="900"/>
                  </a:lnTo>
                  <a:cubicBezTo>
                    <a:pt x="440" y="652"/>
                    <a:pt x="687" y="393"/>
                    <a:pt x="931" y="130"/>
                  </a:cubicBezTo>
                  <a:cubicBezTo>
                    <a:pt x="962" y="99"/>
                    <a:pt x="1013" y="48"/>
                    <a:pt x="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25"/>
            <p:cNvSpPr/>
            <p:nvPr/>
          </p:nvSpPr>
          <p:spPr>
            <a:xfrm>
              <a:off x="1504675" y="4106375"/>
              <a:ext cx="6600" cy="5775"/>
            </a:xfrm>
            <a:custGeom>
              <a:avLst/>
              <a:gdLst/>
              <a:ahLst/>
              <a:cxnLst/>
              <a:rect l="l" t="t" r="r" b="b"/>
              <a:pathLst>
                <a:path w="264" h="231" extrusionOk="0">
                  <a:moveTo>
                    <a:pt x="220" y="1"/>
                  </a:moveTo>
                  <a:cubicBezTo>
                    <a:pt x="203" y="1"/>
                    <a:pt x="184" y="10"/>
                    <a:pt x="166" y="19"/>
                  </a:cubicBezTo>
                  <a:cubicBezTo>
                    <a:pt x="134" y="35"/>
                    <a:pt x="83" y="50"/>
                    <a:pt x="52" y="86"/>
                  </a:cubicBezTo>
                  <a:cubicBezTo>
                    <a:pt x="21" y="117"/>
                    <a:pt x="1" y="164"/>
                    <a:pt x="21" y="215"/>
                  </a:cubicBezTo>
                  <a:lnTo>
                    <a:pt x="36" y="200"/>
                  </a:lnTo>
                  <a:cubicBezTo>
                    <a:pt x="36" y="215"/>
                    <a:pt x="52" y="231"/>
                    <a:pt x="83" y="231"/>
                  </a:cubicBezTo>
                  <a:cubicBezTo>
                    <a:pt x="99" y="231"/>
                    <a:pt x="119" y="231"/>
                    <a:pt x="134" y="215"/>
                  </a:cubicBezTo>
                  <a:cubicBezTo>
                    <a:pt x="181" y="184"/>
                    <a:pt x="232" y="133"/>
                    <a:pt x="248" y="66"/>
                  </a:cubicBezTo>
                  <a:cubicBezTo>
                    <a:pt x="264" y="50"/>
                    <a:pt x="264" y="35"/>
                    <a:pt x="248" y="19"/>
                  </a:cubicBezTo>
                  <a:cubicBezTo>
                    <a:pt x="242" y="6"/>
                    <a:pt x="231" y="1"/>
                    <a:pt x="220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25"/>
            <p:cNvSpPr/>
            <p:nvPr/>
          </p:nvSpPr>
          <p:spPr>
            <a:xfrm>
              <a:off x="1474075" y="4111750"/>
              <a:ext cx="21700" cy="28175"/>
            </a:xfrm>
            <a:custGeom>
              <a:avLst/>
              <a:gdLst/>
              <a:ahLst/>
              <a:cxnLst/>
              <a:rect l="l" t="t" r="r" b="b"/>
              <a:pathLst>
                <a:path w="868" h="1127" extrusionOk="0">
                  <a:moveTo>
                    <a:pt x="852" y="0"/>
                  </a:moveTo>
                  <a:lnTo>
                    <a:pt x="852" y="0"/>
                  </a:lnTo>
                  <a:cubicBezTo>
                    <a:pt x="573" y="377"/>
                    <a:pt x="279" y="754"/>
                    <a:pt x="0" y="1127"/>
                  </a:cubicBezTo>
                  <a:lnTo>
                    <a:pt x="181" y="997"/>
                  </a:lnTo>
                  <a:cubicBezTo>
                    <a:pt x="393" y="719"/>
                    <a:pt x="589" y="424"/>
                    <a:pt x="801" y="130"/>
                  </a:cubicBezTo>
                  <a:cubicBezTo>
                    <a:pt x="832" y="98"/>
                    <a:pt x="868" y="32"/>
                    <a:pt x="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5"/>
            <p:cNvSpPr/>
            <p:nvPr/>
          </p:nvSpPr>
          <p:spPr>
            <a:xfrm>
              <a:off x="1492425" y="4109125"/>
              <a:ext cx="5800" cy="6475"/>
            </a:xfrm>
            <a:custGeom>
              <a:avLst/>
              <a:gdLst/>
              <a:ahLst/>
              <a:cxnLst/>
              <a:rect l="l" t="t" r="r" b="b"/>
              <a:pathLst>
                <a:path w="232" h="259" extrusionOk="0">
                  <a:moveTo>
                    <a:pt x="202" y="1"/>
                  </a:moveTo>
                  <a:cubicBezTo>
                    <a:pt x="178" y="1"/>
                    <a:pt x="156" y="12"/>
                    <a:pt x="134" y="23"/>
                  </a:cubicBezTo>
                  <a:cubicBezTo>
                    <a:pt x="98" y="54"/>
                    <a:pt x="67" y="74"/>
                    <a:pt x="36" y="121"/>
                  </a:cubicBezTo>
                  <a:cubicBezTo>
                    <a:pt x="20" y="152"/>
                    <a:pt x="0" y="203"/>
                    <a:pt x="20" y="235"/>
                  </a:cubicBezTo>
                  <a:lnTo>
                    <a:pt x="36" y="235"/>
                  </a:lnTo>
                  <a:cubicBezTo>
                    <a:pt x="36" y="246"/>
                    <a:pt x="51" y="259"/>
                    <a:pt x="66" y="259"/>
                  </a:cubicBezTo>
                  <a:cubicBezTo>
                    <a:pt x="72" y="259"/>
                    <a:pt x="78" y="256"/>
                    <a:pt x="83" y="251"/>
                  </a:cubicBezTo>
                  <a:cubicBezTo>
                    <a:pt x="98" y="251"/>
                    <a:pt x="118" y="235"/>
                    <a:pt x="134" y="235"/>
                  </a:cubicBezTo>
                  <a:cubicBezTo>
                    <a:pt x="181" y="188"/>
                    <a:pt x="216" y="121"/>
                    <a:pt x="232" y="74"/>
                  </a:cubicBezTo>
                  <a:lnTo>
                    <a:pt x="232" y="7"/>
                  </a:lnTo>
                  <a:cubicBezTo>
                    <a:pt x="222" y="3"/>
                    <a:pt x="211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25"/>
            <p:cNvSpPr/>
            <p:nvPr/>
          </p:nvSpPr>
          <p:spPr>
            <a:xfrm>
              <a:off x="1476525" y="4097025"/>
              <a:ext cx="23775" cy="26625"/>
            </a:xfrm>
            <a:custGeom>
              <a:avLst/>
              <a:gdLst/>
              <a:ahLst/>
              <a:cxnLst/>
              <a:rect l="l" t="t" r="r" b="b"/>
              <a:pathLst>
                <a:path w="951" h="1065" extrusionOk="0">
                  <a:moveTo>
                    <a:pt x="950" y="1"/>
                  </a:moveTo>
                  <a:cubicBezTo>
                    <a:pt x="636" y="362"/>
                    <a:pt x="311" y="703"/>
                    <a:pt x="0" y="1064"/>
                  </a:cubicBezTo>
                  <a:lnTo>
                    <a:pt x="197" y="950"/>
                  </a:lnTo>
                  <a:cubicBezTo>
                    <a:pt x="424" y="687"/>
                    <a:pt x="656" y="409"/>
                    <a:pt x="884" y="130"/>
                  </a:cubicBezTo>
                  <a:cubicBezTo>
                    <a:pt x="915" y="99"/>
                    <a:pt x="950" y="32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25"/>
            <p:cNvSpPr/>
            <p:nvPr/>
          </p:nvSpPr>
          <p:spPr>
            <a:xfrm>
              <a:off x="1496925" y="4094500"/>
              <a:ext cx="6225" cy="6175"/>
            </a:xfrm>
            <a:custGeom>
              <a:avLst/>
              <a:gdLst/>
              <a:ahLst/>
              <a:cxnLst/>
              <a:rect l="l" t="t" r="r" b="b"/>
              <a:pathLst>
                <a:path w="249" h="247" extrusionOk="0">
                  <a:moveTo>
                    <a:pt x="202" y="1"/>
                  </a:moveTo>
                  <a:cubicBezTo>
                    <a:pt x="186" y="1"/>
                    <a:pt x="168" y="10"/>
                    <a:pt x="150" y="19"/>
                  </a:cubicBezTo>
                  <a:cubicBezTo>
                    <a:pt x="115" y="51"/>
                    <a:pt x="68" y="70"/>
                    <a:pt x="36" y="102"/>
                  </a:cubicBezTo>
                  <a:cubicBezTo>
                    <a:pt x="17" y="149"/>
                    <a:pt x="1" y="200"/>
                    <a:pt x="17" y="231"/>
                  </a:cubicBezTo>
                  <a:lnTo>
                    <a:pt x="36" y="215"/>
                  </a:lnTo>
                  <a:cubicBezTo>
                    <a:pt x="36" y="247"/>
                    <a:pt x="52" y="247"/>
                    <a:pt x="68" y="247"/>
                  </a:cubicBezTo>
                  <a:cubicBezTo>
                    <a:pt x="99" y="247"/>
                    <a:pt x="115" y="247"/>
                    <a:pt x="134" y="231"/>
                  </a:cubicBezTo>
                  <a:cubicBezTo>
                    <a:pt x="181" y="184"/>
                    <a:pt x="213" y="133"/>
                    <a:pt x="232" y="70"/>
                  </a:cubicBezTo>
                  <a:cubicBezTo>
                    <a:pt x="248" y="51"/>
                    <a:pt x="248" y="35"/>
                    <a:pt x="232" y="19"/>
                  </a:cubicBezTo>
                  <a:cubicBezTo>
                    <a:pt x="224" y="6"/>
                    <a:pt x="214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5"/>
            <p:cNvSpPr/>
            <p:nvPr/>
          </p:nvSpPr>
          <p:spPr>
            <a:xfrm>
              <a:off x="1437675" y="4081825"/>
              <a:ext cx="58500" cy="79600"/>
            </a:xfrm>
            <a:custGeom>
              <a:avLst/>
              <a:gdLst/>
              <a:ahLst/>
              <a:cxnLst/>
              <a:rect l="l" t="t" r="r" b="b"/>
              <a:pathLst>
                <a:path w="2340" h="3184" extrusionOk="0">
                  <a:moveTo>
                    <a:pt x="1817" y="0"/>
                  </a:moveTo>
                  <a:cubicBezTo>
                    <a:pt x="1800" y="0"/>
                    <a:pt x="1783" y="2"/>
                    <a:pt x="1766" y="4"/>
                  </a:cubicBezTo>
                  <a:cubicBezTo>
                    <a:pt x="1653" y="36"/>
                    <a:pt x="1554" y="87"/>
                    <a:pt x="1472" y="149"/>
                  </a:cubicBezTo>
                  <a:cubicBezTo>
                    <a:pt x="852" y="542"/>
                    <a:pt x="377" y="1166"/>
                    <a:pt x="130" y="1868"/>
                  </a:cubicBezTo>
                  <a:cubicBezTo>
                    <a:pt x="51" y="2080"/>
                    <a:pt x="0" y="2308"/>
                    <a:pt x="51" y="2520"/>
                  </a:cubicBezTo>
                  <a:cubicBezTo>
                    <a:pt x="83" y="2736"/>
                    <a:pt x="247" y="2932"/>
                    <a:pt x="475" y="2948"/>
                  </a:cubicBezTo>
                  <a:lnTo>
                    <a:pt x="522" y="3030"/>
                  </a:lnTo>
                  <a:cubicBezTo>
                    <a:pt x="610" y="3135"/>
                    <a:pt x="744" y="3184"/>
                    <a:pt x="883" y="3184"/>
                  </a:cubicBezTo>
                  <a:cubicBezTo>
                    <a:pt x="1004" y="3184"/>
                    <a:pt x="1128" y="3147"/>
                    <a:pt x="1229" y="3077"/>
                  </a:cubicBezTo>
                  <a:cubicBezTo>
                    <a:pt x="1456" y="2912"/>
                    <a:pt x="1586" y="2669"/>
                    <a:pt x="1653" y="2406"/>
                  </a:cubicBezTo>
                  <a:cubicBezTo>
                    <a:pt x="1719" y="2147"/>
                    <a:pt x="1751" y="1884"/>
                    <a:pt x="1833" y="1621"/>
                  </a:cubicBezTo>
                  <a:cubicBezTo>
                    <a:pt x="1916" y="1327"/>
                    <a:pt x="2061" y="1068"/>
                    <a:pt x="2190" y="805"/>
                  </a:cubicBezTo>
                  <a:cubicBezTo>
                    <a:pt x="2273" y="656"/>
                    <a:pt x="2339" y="479"/>
                    <a:pt x="2241" y="346"/>
                  </a:cubicBezTo>
                  <a:cubicBezTo>
                    <a:pt x="2210" y="314"/>
                    <a:pt x="2159" y="298"/>
                    <a:pt x="2143" y="263"/>
                  </a:cubicBezTo>
                  <a:cubicBezTo>
                    <a:pt x="2092" y="216"/>
                    <a:pt x="2092" y="149"/>
                    <a:pt x="2045" y="102"/>
                  </a:cubicBezTo>
                  <a:cubicBezTo>
                    <a:pt x="2002" y="33"/>
                    <a:pt x="1905" y="0"/>
                    <a:pt x="181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25"/>
            <p:cNvSpPr/>
            <p:nvPr/>
          </p:nvSpPr>
          <p:spPr>
            <a:xfrm>
              <a:off x="1462200" y="4115050"/>
              <a:ext cx="67925" cy="54350"/>
            </a:xfrm>
            <a:custGeom>
              <a:avLst/>
              <a:gdLst/>
              <a:ahLst/>
              <a:cxnLst/>
              <a:rect l="l" t="t" r="r" b="b"/>
              <a:pathLst>
                <a:path w="2717" h="2174" extrusionOk="0">
                  <a:moveTo>
                    <a:pt x="2391" y="0"/>
                  </a:moveTo>
                  <a:cubicBezTo>
                    <a:pt x="2346" y="0"/>
                    <a:pt x="2300" y="5"/>
                    <a:pt x="2257" y="14"/>
                  </a:cubicBezTo>
                  <a:cubicBezTo>
                    <a:pt x="1488" y="131"/>
                    <a:pt x="738" y="571"/>
                    <a:pt x="228" y="1211"/>
                  </a:cubicBezTo>
                  <a:lnTo>
                    <a:pt x="0" y="1733"/>
                  </a:lnTo>
                  <a:cubicBezTo>
                    <a:pt x="0" y="1897"/>
                    <a:pt x="83" y="2043"/>
                    <a:pt x="197" y="2109"/>
                  </a:cubicBezTo>
                  <a:cubicBezTo>
                    <a:pt x="265" y="2153"/>
                    <a:pt x="343" y="2173"/>
                    <a:pt x="420" y="2173"/>
                  </a:cubicBezTo>
                  <a:cubicBezTo>
                    <a:pt x="490" y="2173"/>
                    <a:pt x="559" y="2157"/>
                    <a:pt x="621" y="2125"/>
                  </a:cubicBezTo>
                  <a:cubicBezTo>
                    <a:pt x="801" y="2043"/>
                    <a:pt x="899" y="1846"/>
                    <a:pt x="1013" y="1701"/>
                  </a:cubicBezTo>
                  <a:cubicBezTo>
                    <a:pt x="1390" y="1191"/>
                    <a:pt x="1947" y="897"/>
                    <a:pt x="2453" y="524"/>
                  </a:cubicBezTo>
                  <a:cubicBezTo>
                    <a:pt x="2567" y="441"/>
                    <a:pt x="2716" y="292"/>
                    <a:pt x="2665" y="163"/>
                  </a:cubicBezTo>
                  <a:cubicBezTo>
                    <a:pt x="2642" y="41"/>
                    <a:pt x="2520" y="0"/>
                    <a:pt x="239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25"/>
            <p:cNvSpPr/>
            <p:nvPr/>
          </p:nvSpPr>
          <p:spPr>
            <a:xfrm>
              <a:off x="1445425" y="4112375"/>
              <a:ext cx="20375" cy="43175"/>
            </a:xfrm>
            <a:custGeom>
              <a:avLst/>
              <a:gdLst/>
              <a:ahLst/>
              <a:cxnLst/>
              <a:rect l="l" t="t" r="r" b="b"/>
              <a:pathLst>
                <a:path w="815" h="1727" extrusionOk="0">
                  <a:moveTo>
                    <a:pt x="786" y="0"/>
                  </a:moveTo>
                  <a:cubicBezTo>
                    <a:pt x="780" y="0"/>
                    <a:pt x="774" y="2"/>
                    <a:pt x="770" y="7"/>
                  </a:cubicBezTo>
                  <a:cubicBezTo>
                    <a:pt x="408" y="482"/>
                    <a:pt x="0" y="1086"/>
                    <a:pt x="114" y="1710"/>
                  </a:cubicBezTo>
                  <a:cubicBezTo>
                    <a:pt x="114" y="1722"/>
                    <a:pt x="119" y="1727"/>
                    <a:pt x="125" y="1727"/>
                  </a:cubicBezTo>
                  <a:cubicBezTo>
                    <a:pt x="136" y="1727"/>
                    <a:pt x="149" y="1713"/>
                    <a:pt x="149" y="1690"/>
                  </a:cubicBezTo>
                  <a:cubicBezTo>
                    <a:pt x="51" y="1086"/>
                    <a:pt x="444" y="482"/>
                    <a:pt x="801" y="22"/>
                  </a:cubicBezTo>
                  <a:cubicBezTo>
                    <a:pt x="815" y="11"/>
                    <a:pt x="801" y="0"/>
                    <a:pt x="78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5"/>
            <p:cNvSpPr/>
            <p:nvPr/>
          </p:nvSpPr>
          <p:spPr>
            <a:xfrm>
              <a:off x="1471350" y="4087100"/>
              <a:ext cx="19775" cy="17250"/>
            </a:xfrm>
            <a:custGeom>
              <a:avLst/>
              <a:gdLst/>
              <a:ahLst/>
              <a:cxnLst/>
              <a:rect l="l" t="t" r="r" b="b"/>
              <a:pathLst>
                <a:path w="791" h="690" extrusionOk="0">
                  <a:moveTo>
                    <a:pt x="757" y="1"/>
                  </a:moveTo>
                  <a:cubicBezTo>
                    <a:pt x="753" y="1"/>
                    <a:pt x="749" y="2"/>
                    <a:pt x="745" y="5"/>
                  </a:cubicBezTo>
                  <a:cubicBezTo>
                    <a:pt x="451" y="150"/>
                    <a:pt x="223" y="398"/>
                    <a:pt x="11" y="661"/>
                  </a:cubicBezTo>
                  <a:cubicBezTo>
                    <a:pt x="0" y="671"/>
                    <a:pt x="12" y="690"/>
                    <a:pt x="25" y="690"/>
                  </a:cubicBezTo>
                  <a:cubicBezTo>
                    <a:pt x="31" y="690"/>
                    <a:pt x="38" y="686"/>
                    <a:pt x="43" y="676"/>
                  </a:cubicBezTo>
                  <a:cubicBezTo>
                    <a:pt x="255" y="429"/>
                    <a:pt x="470" y="186"/>
                    <a:pt x="765" y="36"/>
                  </a:cubicBezTo>
                  <a:cubicBezTo>
                    <a:pt x="790" y="24"/>
                    <a:pt x="774" y="1"/>
                    <a:pt x="757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5"/>
            <p:cNvSpPr/>
            <p:nvPr/>
          </p:nvSpPr>
          <p:spPr>
            <a:xfrm>
              <a:off x="1464375" y="4130975"/>
              <a:ext cx="45250" cy="34875"/>
            </a:xfrm>
            <a:custGeom>
              <a:avLst/>
              <a:gdLst/>
              <a:ahLst/>
              <a:cxnLst/>
              <a:rect l="l" t="t" r="r" b="b"/>
              <a:pathLst>
                <a:path w="1810" h="1395" extrusionOk="0">
                  <a:moveTo>
                    <a:pt x="1778" y="1"/>
                  </a:moveTo>
                  <a:cubicBezTo>
                    <a:pt x="1534" y="114"/>
                    <a:pt x="1338" y="260"/>
                    <a:pt x="1142" y="456"/>
                  </a:cubicBezTo>
                  <a:cubicBezTo>
                    <a:pt x="873" y="757"/>
                    <a:pt x="630" y="1356"/>
                    <a:pt x="178" y="1356"/>
                  </a:cubicBezTo>
                  <a:cubicBezTo>
                    <a:pt x="135" y="1356"/>
                    <a:pt x="90" y="1351"/>
                    <a:pt x="43" y="1339"/>
                  </a:cubicBezTo>
                  <a:cubicBezTo>
                    <a:pt x="39" y="1337"/>
                    <a:pt x="35" y="1336"/>
                    <a:pt x="31" y="1336"/>
                  </a:cubicBezTo>
                  <a:cubicBezTo>
                    <a:pt x="8" y="1336"/>
                    <a:pt x="0" y="1374"/>
                    <a:pt x="27" y="1374"/>
                  </a:cubicBezTo>
                  <a:cubicBezTo>
                    <a:pt x="79" y="1388"/>
                    <a:pt x="129" y="1395"/>
                    <a:pt x="176" y="1395"/>
                  </a:cubicBezTo>
                  <a:cubicBezTo>
                    <a:pt x="409" y="1395"/>
                    <a:pt x="586" y="1237"/>
                    <a:pt x="749" y="1045"/>
                  </a:cubicBezTo>
                  <a:cubicBezTo>
                    <a:pt x="1059" y="652"/>
                    <a:pt x="1303" y="244"/>
                    <a:pt x="1793" y="48"/>
                  </a:cubicBezTo>
                  <a:cubicBezTo>
                    <a:pt x="1809" y="32"/>
                    <a:pt x="1809" y="1"/>
                    <a:pt x="177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5"/>
            <p:cNvSpPr/>
            <p:nvPr/>
          </p:nvSpPr>
          <p:spPr>
            <a:xfrm>
              <a:off x="1515525" y="4120125"/>
              <a:ext cx="13950" cy="8125"/>
            </a:xfrm>
            <a:custGeom>
              <a:avLst/>
              <a:gdLst/>
              <a:ahLst/>
              <a:cxnLst/>
              <a:rect l="l" t="t" r="r" b="b"/>
              <a:pathLst>
                <a:path w="558" h="325" extrusionOk="0">
                  <a:moveTo>
                    <a:pt x="533" y="0"/>
                  </a:moveTo>
                  <a:cubicBezTo>
                    <a:pt x="527" y="0"/>
                    <a:pt x="521" y="2"/>
                    <a:pt x="517" y="7"/>
                  </a:cubicBezTo>
                  <a:cubicBezTo>
                    <a:pt x="372" y="125"/>
                    <a:pt x="207" y="223"/>
                    <a:pt x="26" y="285"/>
                  </a:cubicBezTo>
                  <a:cubicBezTo>
                    <a:pt x="0" y="298"/>
                    <a:pt x="6" y="325"/>
                    <a:pt x="18" y="325"/>
                  </a:cubicBezTo>
                  <a:cubicBezTo>
                    <a:pt x="21" y="325"/>
                    <a:pt x="23" y="323"/>
                    <a:pt x="26" y="321"/>
                  </a:cubicBezTo>
                  <a:cubicBezTo>
                    <a:pt x="222" y="254"/>
                    <a:pt x="387" y="156"/>
                    <a:pt x="532" y="26"/>
                  </a:cubicBezTo>
                  <a:cubicBezTo>
                    <a:pt x="558" y="12"/>
                    <a:pt x="547" y="0"/>
                    <a:pt x="5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5"/>
            <p:cNvSpPr/>
            <p:nvPr/>
          </p:nvSpPr>
          <p:spPr>
            <a:xfrm>
              <a:off x="1339150" y="4118850"/>
              <a:ext cx="42525" cy="32675"/>
            </a:xfrm>
            <a:custGeom>
              <a:avLst/>
              <a:gdLst/>
              <a:ahLst/>
              <a:cxnLst/>
              <a:rect l="l" t="t" r="r" b="b"/>
              <a:pathLst>
                <a:path w="1701" h="1307" extrusionOk="0">
                  <a:moveTo>
                    <a:pt x="1616" y="0"/>
                  </a:moveTo>
                  <a:cubicBezTo>
                    <a:pt x="1600" y="0"/>
                    <a:pt x="1584" y="4"/>
                    <a:pt x="1571" y="11"/>
                  </a:cubicBezTo>
                  <a:cubicBezTo>
                    <a:pt x="1292" y="93"/>
                    <a:pt x="1029" y="274"/>
                    <a:pt x="817" y="486"/>
                  </a:cubicBezTo>
                  <a:lnTo>
                    <a:pt x="786" y="584"/>
                  </a:lnTo>
                  <a:cubicBezTo>
                    <a:pt x="656" y="666"/>
                    <a:pt x="538" y="745"/>
                    <a:pt x="409" y="827"/>
                  </a:cubicBezTo>
                  <a:cubicBezTo>
                    <a:pt x="264" y="925"/>
                    <a:pt x="99" y="1039"/>
                    <a:pt x="32" y="1204"/>
                  </a:cubicBezTo>
                  <a:cubicBezTo>
                    <a:pt x="16" y="1220"/>
                    <a:pt x="1" y="1255"/>
                    <a:pt x="16" y="1271"/>
                  </a:cubicBezTo>
                  <a:cubicBezTo>
                    <a:pt x="23" y="1297"/>
                    <a:pt x="44" y="1307"/>
                    <a:pt x="71" y="1307"/>
                  </a:cubicBezTo>
                  <a:cubicBezTo>
                    <a:pt x="106" y="1307"/>
                    <a:pt x="152" y="1289"/>
                    <a:pt x="181" y="1271"/>
                  </a:cubicBezTo>
                  <a:cubicBezTo>
                    <a:pt x="393" y="1137"/>
                    <a:pt x="589" y="976"/>
                    <a:pt x="770" y="780"/>
                  </a:cubicBezTo>
                  <a:cubicBezTo>
                    <a:pt x="801" y="729"/>
                    <a:pt x="833" y="698"/>
                    <a:pt x="884" y="666"/>
                  </a:cubicBezTo>
                  <a:cubicBezTo>
                    <a:pt x="950" y="615"/>
                    <a:pt x="1013" y="584"/>
                    <a:pt x="1080" y="548"/>
                  </a:cubicBezTo>
                  <a:cubicBezTo>
                    <a:pt x="1292" y="435"/>
                    <a:pt x="1472" y="289"/>
                    <a:pt x="1637" y="140"/>
                  </a:cubicBezTo>
                  <a:cubicBezTo>
                    <a:pt x="1669" y="109"/>
                    <a:pt x="1700" y="58"/>
                    <a:pt x="1669" y="26"/>
                  </a:cubicBezTo>
                  <a:cubicBezTo>
                    <a:pt x="1659" y="8"/>
                    <a:pt x="1638" y="0"/>
                    <a:pt x="1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25"/>
            <p:cNvSpPr/>
            <p:nvPr/>
          </p:nvSpPr>
          <p:spPr>
            <a:xfrm>
              <a:off x="1344050" y="4113200"/>
              <a:ext cx="32700" cy="41425"/>
            </a:xfrm>
            <a:custGeom>
              <a:avLst/>
              <a:gdLst/>
              <a:ahLst/>
              <a:cxnLst/>
              <a:rect l="l" t="t" r="r" b="b"/>
              <a:pathLst>
                <a:path w="1308" h="1657" extrusionOk="0">
                  <a:moveTo>
                    <a:pt x="95" y="0"/>
                  </a:moveTo>
                  <a:cubicBezTo>
                    <a:pt x="87" y="0"/>
                    <a:pt x="78" y="2"/>
                    <a:pt x="68" y="9"/>
                  </a:cubicBezTo>
                  <a:cubicBezTo>
                    <a:pt x="1" y="25"/>
                    <a:pt x="32" y="107"/>
                    <a:pt x="68" y="170"/>
                  </a:cubicBezTo>
                  <a:cubicBezTo>
                    <a:pt x="197" y="382"/>
                    <a:pt x="362" y="578"/>
                    <a:pt x="539" y="743"/>
                  </a:cubicBezTo>
                  <a:cubicBezTo>
                    <a:pt x="590" y="794"/>
                    <a:pt x="621" y="825"/>
                    <a:pt x="656" y="857"/>
                  </a:cubicBezTo>
                  <a:cubicBezTo>
                    <a:pt x="703" y="924"/>
                    <a:pt x="735" y="1006"/>
                    <a:pt x="770" y="1069"/>
                  </a:cubicBezTo>
                  <a:cubicBezTo>
                    <a:pt x="868" y="1265"/>
                    <a:pt x="1013" y="1446"/>
                    <a:pt x="1163" y="1610"/>
                  </a:cubicBezTo>
                  <a:cubicBezTo>
                    <a:pt x="1185" y="1632"/>
                    <a:pt x="1216" y="1657"/>
                    <a:pt x="1244" y="1657"/>
                  </a:cubicBezTo>
                  <a:cubicBezTo>
                    <a:pt x="1256" y="1657"/>
                    <a:pt x="1267" y="1652"/>
                    <a:pt x="1276" y="1642"/>
                  </a:cubicBezTo>
                  <a:cubicBezTo>
                    <a:pt x="1308" y="1626"/>
                    <a:pt x="1308" y="1595"/>
                    <a:pt x="1292" y="1559"/>
                  </a:cubicBezTo>
                  <a:cubicBezTo>
                    <a:pt x="1210" y="1265"/>
                    <a:pt x="1049" y="1006"/>
                    <a:pt x="833" y="810"/>
                  </a:cubicBezTo>
                  <a:lnTo>
                    <a:pt x="735" y="774"/>
                  </a:lnTo>
                  <a:cubicBezTo>
                    <a:pt x="656" y="645"/>
                    <a:pt x="574" y="515"/>
                    <a:pt x="491" y="382"/>
                  </a:cubicBezTo>
                  <a:cubicBezTo>
                    <a:pt x="409" y="237"/>
                    <a:pt x="295" y="88"/>
                    <a:pt x="146" y="9"/>
                  </a:cubicBezTo>
                  <a:cubicBezTo>
                    <a:pt x="125" y="9"/>
                    <a:pt x="111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25"/>
            <p:cNvSpPr/>
            <p:nvPr/>
          </p:nvSpPr>
          <p:spPr>
            <a:xfrm>
              <a:off x="1355550" y="4108300"/>
              <a:ext cx="11775" cy="51250"/>
            </a:xfrm>
            <a:custGeom>
              <a:avLst/>
              <a:gdLst/>
              <a:ahLst/>
              <a:cxnLst/>
              <a:rect l="l" t="t" r="r" b="b"/>
              <a:pathLst>
                <a:path w="471" h="2050" extrusionOk="0">
                  <a:moveTo>
                    <a:pt x="349" y="0"/>
                  </a:moveTo>
                  <a:cubicBezTo>
                    <a:pt x="310" y="0"/>
                    <a:pt x="272" y="67"/>
                    <a:pt x="259" y="123"/>
                  </a:cubicBezTo>
                  <a:cubicBezTo>
                    <a:pt x="196" y="366"/>
                    <a:pt x="161" y="629"/>
                    <a:pt x="177" y="872"/>
                  </a:cubicBezTo>
                  <a:lnTo>
                    <a:pt x="177" y="1053"/>
                  </a:lnTo>
                  <a:cubicBezTo>
                    <a:pt x="161" y="1120"/>
                    <a:pt x="145" y="1202"/>
                    <a:pt x="114" y="1265"/>
                  </a:cubicBezTo>
                  <a:cubicBezTo>
                    <a:pt x="31" y="1481"/>
                    <a:pt x="16" y="1708"/>
                    <a:pt x="0" y="1936"/>
                  </a:cubicBezTo>
                  <a:cubicBezTo>
                    <a:pt x="0" y="1987"/>
                    <a:pt x="0" y="2050"/>
                    <a:pt x="47" y="2050"/>
                  </a:cubicBezTo>
                  <a:cubicBezTo>
                    <a:pt x="79" y="2050"/>
                    <a:pt x="114" y="2018"/>
                    <a:pt x="130" y="1987"/>
                  </a:cubicBezTo>
                  <a:cubicBezTo>
                    <a:pt x="275" y="1724"/>
                    <a:pt x="341" y="1430"/>
                    <a:pt x="341" y="1120"/>
                  </a:cubicBezTo>
                  <a:lnTo>
                    <a:pt x="310" y="1037"/>
                  </a:lnTo>
                  <a:cubicBezTo>
                    <a:pt x="341" y="892"/>
                    <a:pt x="373" y="743"/>
                    <a:pt x="408" y="598"/>
                  </a:cubicBezTo>
                  <a:cubicBezTo>
                    <a:pt x="440" y="417"/>
                    <a:pt x="471" y="236"/>
                    <a:pt x="424" y="72"/>
                  </a:cubicBezTo>
                  <a:cubicBezTo>
                    <a:pt x="408" y="40"/>
                    <a:pt x="408" y="24"/>
                    <a:pt x="373" y="9"/>
                  </a:cubicBezTo>
                  <a:cubicBezTo>
                    <a:pt x="365" y="3"/>
                    <a:pt x="357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25"/>
            <p:cNvSpPr/>
            <p:nvPr/>
          </p:nvSpPr>
          <p:spPr>
            <a:xfrm>
              <a:off x="1335025" y="4130100"/>
              <a:ext cx="51550" cy="8950"/>
            </a:xfrm>
            <a:custGeom>
              <a:avLst/>
              <a:gdLst/>
              <a:ahLst/>
              <a:cxnLst/>
              <a:rect l="l" t="t" r="r" b="b"/>
              <a:pathLst>
                <a:path w="2062" h="358" extrusionOk="0">
                  <a:moveTo>
                    <a:pt x="99" y="0"/>
                  </a:moveTo>
                  <a:cubicBezTo>
                    <a:pt x="67" y="0"/>
                    <a:pt x="1" y="20"/>
                    <a:pt x="1" y="67"/>
                  </a:cubicBezTo>
                  <a:cubicBezTo>
                    <a:pt x="1" y="98"/>
                    <a:pt x="36" y="118"/>
                    <a:pt x="67" y="134"/>
                  </a:cubicBezTo>
                  <a:cubicBezTo>
                    <a:pt x="283" y="240"/>
                    <a:pt x="531" y="304"/>
                    <a:pt x="775" y="304"/>
                  </a:cubicBezTo>
                  <a:cubicBezTo>
                    <a:pt x="829" y="304"/>
                    <a:pt x="882" y="301"/>
                    <a:pt x="935" y="295"/>
                  </a:cubicBezTo>
                  <a:lnTo>
                    <a:pt x="1017" y="248"/>
                  </a:lnTo>
                  <a:cubicBezTo>
                    <a:pt x="1162" y="279"/>
                    <a:pt x="1312" y="295"/>
                    <a:pt x="1457" y="330"/>
                  </a:cubicBezTo>
                  <a:cubicBezTo>
                    <a:pt x="1547" y="346"/>
                    <a:pt x="1637" y="357"/>
                    <a:pt x="1725" y="357"/>
                  </a:cubicBezTo>
                  <a:cubicBezTo>
                    <a:pt x="1813" y="357"/>
                    <a:pt x="1898" y="346"/>
                    <a:pt x="1979" y="314"/>
                  </a:cubicBezTo>
                  <a:cubicBezTo>
                    <a:pt x="2014" y="314"/>
                    <a:pt x="2030" y="295"/>
                    <a:pt x="2046" y="263"/>
                  </a:cubicBezTo>
                  <a:cubicBezTo>
                    <a:pt x="2061" y="216"/>
                    <a:pt x="1998" y="165"/>
                    <a:pt x="1932" y="149"/>
                  </a:cubicBezTo>
                  <a:cubicBezTo>
                    <a:pt x="1779" y="118"/>
                    <a:pt x="1622" y="106"/>
                    <a:pt x="1466" y="106"/>
                  </a:cubicBezTo>
                  <a:cubicBezTo>
                    <a:pt x="1369" y="106"/>
                    <a:pt x="1273" y="110"/>
                    <a:pt x="1178" y="118"/>
                  </a:cubicBezTo>
                  <a:cubicBezTo>
                    <a:pt x="1115" y="134"/>
                    <a:pt x="1064" y="134"/>
                    <a:pt x="998" y="134"/>
                  </a:cubicBezTo>
                  <a:cubicBezTo>
                    <a:pt x="919" y="118"/>
                    <a:pt x="852" y="98"/>
                    <a:pt x="770" y="83"/>
                  </a:cubicBezTo>
                  <a:cubicBezTo>
                    <a:pt x="558" y="20"/>
                    <a:pt x="330" y="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25"/>
            <p:cNvSpPr/>
            <p:nvPr/>
          </p:nvSpPr>
          <p:spPr>
            <a:xfrm>
              <a:off x="1335025" y="4127050"/>
              <a:ext cx="49975" cy="16600"/>
            </a:xfrm>
            <a:custGeom>
              <a:avLst/>
              <a:gdLst/>
              <a:ahLst/>
              <a:cxnLst/>
              <a:rect l="l" t="t" r="r" b="b"/>
              <a:pathLst>
                <a:path w="1999" h="664" extrusionOk="0">
                  <a:moveTo>
                    <a:pt x="1753" y="1"/>
                  </a:moveTo>
                  <a:cubicBezTo>
                    <a:pt x="1504" y="1"/>
                    <a:pt x="1249" y="65"/>
                    <a:pt x="1033" y="173"/>
                  </a:cubicBezTo>
                  <a:lnTo>
                    <a:pt x="966" y="240"/>
                  </a:lnTo>
                  <a:cubicBezTo>
                    <a:pt x="821" y="271"/>
                    <a:pt x="672" y="303"/>
                    <a:pt x="527" y="338"/>
                  </a:cubicBezTo>
                  <a:cubicBezTo>
                    <a:pt x="362" y="370"/>
                    <a:pt x="181" y="417"/>
                    <a:pt x="52" y="534"/>
                  </a:cubicBezTo>
                  <a:cubicBezTo>
                    <a:pt x="36" y="550"/>
                    <a:pt x="1" y="566"/>
                    <a:pt x="1" y="597"/>
                  </a:cubicBezTo>
                  <a:cubicBezTo>
                    <a:pt x="1" y="664"/>
                    <a:pt x="99" y="664"/>
                    <a:pt x="150" y="664"/>
                  </a:cubicBezTo>
                  <a:cubicBezTo>
                    <a:pt x="409" y="613"/>
                    <a:pt x="640" y="534"/>
                    <a:pt x="868" y="417"/>
                  </a:cubicBezTo>
                  <a:cubicBezTo>
                    <a:pt x="919" y="385"/>
                    <a:pt x="966" y="370"/>
                    <a:pt x="1033" y="354"/>
                  </a:cubicBezTo>
                  <a:cubicBezTo>
                    <a:pt x="1096" y="318"/>
                    <a:pt x="1178" y="318"/>
                    <a:pt x="1245" y="318"/>
                  </a:cubicBezTo>
                  <a:cubicBezTo>
                    <a:pt x="1473" y="287"/>
                    <a:pt x="1684" y="220"/>
                    <a:pt x="1900" y="142"/>
                  </a:cubicBezTo>
                  <a:cubicBezTo>
                    <a:pt x="1932" y="122"/>
                    <a:pt x="1998" y="91"/>
                    <a:pt x="1979" y="44"/>
                  </a:cubicBezTo>
                  <a:cubicBezTo>
                    <a:pt x="1963" y="8"/>
                    <a:pt x="1932" y="8"/>
                    <a:pt x="1900" y="8"/>
                  </a:cubicBezTo>
                  <a:cubicBezTo>
                    <a:pt x="1852" y="3"/>
                    <a:pt x="1803" y="1"/>
                    <a:pt x="17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25"/>
            <p:cNvSpPr/>
            <p:nvPr/>
          </p:nvSpPr>
          <p:spPr>
            <a:xfrm>
              <a:off x="1350625" y="4110075"/>
              <a:ext cx="19650" cy="48375"/>
            </a:xfrm>
            <a:custGeom>
              <a:avLst/>
              <a:gdLst/>
              <a:ahLst/>
              <a:cxnLst/>
              <a:rect l="l" t="t" r="r" b="b"/>
              <a:pathLst>
                <a:path w="786" h="1935" extrusionOk="0">
                  <a:moveTo>
                    <a:pt x="64" y="1"/>
                  </a:moveTo>
                  <a:cubicBezTo>
                    <a:pt x="1" y="1"/>
                    <a:pt x="1" y="99"/>
                    <a:pt x="16" y="165"/>
                  </a:cubicBezTo>
                  <a:cubicBezTo>
                    <a:pt x="79" y="409"/>
                    <a:pt x="177" y="640"/>
                    <a:pt x="311" y="852"/>
                  </a:cubicBezTo>
                  <a:cubicBezTo>
                    <a:pt x="327" y="899"/>
                    <a:pt x="358" y="950"/>
                    <a:pt x="393" y="997"/>
                  </a:cubicBezTo>
                  <a:cubicBezTo>
                    <a:pt x="409" y="1064"/>
                    <a:pt x="425" y="1147"/>
                    <a:pt x="425" y="1229"/>
                  </a:cubicBezTo>
                  <a:cubicBezTo>
                    <a:pt x="472" y="1441"/>
                    <a:pt x="554" y="1653"/>
                    <a:pt x="652" y="1849"/>
                  </a:cubicBezTo>
                  <a:cubicBezTo>
                    <a:pt x="666" y="1893"/>
                    <a:pt x="694" y="1935"/>
                    <a:pt x="732" y="1935"/>
                  </a:cubicBezTo>
                  <a:cubicBezTo>
                    <a:pt x="738" y="1935"/>
                    <a:pt x="744" y="1934"/>
                    <a:pt x="750" y="1932"/>
                  </a:cubicBezTo>
                  <a:cubicBezTo>
                    <a:pt x="786" y="1916"/>
                    <a:pt x="786" y="1865"/>
                    <a:pt x="786" y="1834"/>
                  </a:cubicBezTo>
                  <a:cubicBezTo>
                    <a:pt x="786" y="1539"/>
                    <a:pt x="703" y="1245"/>
                    <a:pt x="554" y="997"/>
                  </a:cubicBezTo>
                  <a:lnTo>
                    <a:pt x="491" y="935"/>
                  </a:lnTo>
                  <a:cubicBezTo>
                    <a:pt x="440" y="786"/>
                    <a:pt x="409" y="640"/>
                    <a:pt x="358" y="507"/>
                  </a:cubicBezTo>
                  <a:cubicBezTo>
                    <a:pt x="311" y="330"/>
                    <a:pt x="260" y="150"/>
                    <a:pt x="130" y="36"/>
                  </a:cubicBezTo>
                  <a:cubicBezTo>
                    <a:pt x="115" y="16"/>
                    <a:pt x="99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25"/>
            <p:cNvSpPr/>
            <p:nvPr/>
          </p:nvSpPr>
          <p:spPr>
            <a:xfrm>
              <a:off x="1345725" y="4112425"/>
              <a:ext cx="29450" cy="43650"/>
            </a:xfrm>
            <a:custGeom>
              <a:avLst/>
              <a:gdLst/>
              <a:ahLst/>
              <a:cxnLst/>
              <a:rect l="l" t="t" r="r" b="b"/>
              <a:pathLst>
                <a:path w="1178" h="1746" extrusionOk="0">
                  <a:moveTo>
                    <a:pt x="1121" y="1"/>
                  </a:moveTo>
                  <a:cubicBezTo>
                    <a:pt x="1083" y="1"/>
                    <a:pt x="1035" y="35"/>
                    <a:pt x="1013" y="71"/>
                  </a:cubicBezTo>
                  <a:cubicBezTo>
                    <a:pt x="848" y="268"/>
                    <a:pt x="719" y="495"/>
                    <a:pt x="621" y="727"/>
                  </a:cubicBezTo>
                  <a:cubicBezTo>
                    <a:pt x="605" y="774"/>
                    <a:pt x="589" y="841"/>
                    <a:pt x="554" y="888"/>
                  </a:cubicBezTo>
                  <a:cubicBezTo>
                    <a:pt x="523" y="955"/>
                    <a:pt x="456" y="1002"/>
                    <a:pt x="409" y="1053"/>
                  </a:cubicBezTo>
                  <a:cubicBezTo>
                    <a:pt x="260" y="1217"/>
                    <a:pt x="130" y="1414"/>
                    <a:pt x="32" y="1626"/>
                  </a:cubicBezTo>
                  <a:cubicBezTo>
                    <a:pt x="16" y="1657"/>
                    <a:pt x="1" y="1724"/>
                    <a:pt x="48" y="1740"/>
                  </a:cubicBezTo>
                  <a:cubicBezTo>
                    <a:pt x="52" y="1744"/>
                    <a:pt x="60" y="1746"/>
                    <a:pt x="69" y="1746"/>
                  </a:cubicBezTo>
                  <a:cubicBezTo>
                    <a:pt x="90" y="1746"/>
                    <a:pt x="119" y="1735"/>
                    <a:pt x="130" y="1724"/>
                  </a:cubicBezTo>
                  <a:cubicBezTo>
                    <a:pt x="373" y="1543"/>
                    <a:pt x="554" y="1296"/>
                    <a:pt x="668" y="1021"/>
                  </a:cubicBezTo>
                  <a:lnTo>
                    <a:pt x="668" y="923"/>
                  </a:lnTo>
                  <a:cubicBezTo>
                    <a:pt x="766" y="805"/>
                    <a:pt x="848" y="676"/>
                    <a:pt x="946" y="562"/>
                  </a:cubicBezTo>
                  <a:cubicBezTo>
                    <a:pt x="1045" y="413"/>
                    <a:pt x="1158" y="268"/>
                    <a:pt x="1178" y="87"/>
                  </a:cubicBezTo>
                  <a:cubicBezTo>
                    <a:pt x="1178" y="71"/>
                    <a:pt x="1178" y="40"/>
                    <a:pt x="1158" y="20"/>
                  </a:cubicBezTo>
                  <a:cubicBezTo>
                    <a:pt x="1149" y="7"/>
                    <a:pt x="1136" y="1"/>
                    <a:pt x="1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25"/>
            <p:cNvSpPr/>
            <p:nvPr/>
          </p:nvSpPr>
          <p:spPr>
            <a:xfrm>
              <a:off x="1337875" y="4119500"/>
              <a:ext cx="45450" cy="26600"/>
            </a:xfrm>
            <a:custGeom>
              <a:avLst/>
              <a:gdLst/>
              <a:ahLst/>
              <a:cxnLst/>
              <a:rect l="l" t="t" r="r" b="b"/>
              <a:pathLst>
                <a:path w="1818" h="1064" extrusionOk="0">
                  <a:moveTo>
                    <a:pt x="70" y="0"/>
                  </a:moveTo>
                  <a:cubicBezTo>
                    <a:pt x="48" y="0"/>
                    <a:pt x="28" y="8"/>
                    <a:pt x="20" y="32"/>
                  </a:cubicBezTo>
                  <a:cubicBezTo>
                    <a:pt x="1" y="67"/>
                    <a:pt x="20" y="98"/>
                    <a:pt x="36" y="114"/>
                  </a:cubicBezTo>
                  <a:cubicBezTo>
                    <a:pt x="232" y="346"/>
                    <a:pt x="475" y="522"/>
                    <a:pt x="754" y="620"/>
                  </a:cubicBezTo>
                  <a:lnTo>
                    <a:pt x="852" y="620"/>
                  </a:lnTo>
                  <a:cubicBezTo>
                    <a:pt x="982" y="703"/>
                    <a:pt x="1100" y="785"/>
                    <a:pt x="1229" y="868"/>
                  </a:cubicBezTo>
                  <a:cubicBezTo>
                    <a:pt x="1359" y="966"/>
                    <a:pt x="1523" y="1064"/>
                    <a:pt x="1704" y="1064"/>
                  </a:cubicBezTo>
                  <a:cubicBezTo>
                    <a:pt x="1720" y="1064"/>
                    <a:pt x="1751" y="1064"/>
                    <a:pt x="1767" y="1048"/>
                  </a:cubicBezTo>
                  <a:cubicBezTo>
                    <a:pt x="1818" y="1013"/>
                    <a:pt x="1767" y="934"/>
                    <a:pt x="1704" y="899"/>
                  </a:cubicBezTo>
                  <a:cubicBezTo>
                    <a:pt x="1508" y="754"/>
                    <a:pt x="1276" y="640"/>
                    <a:pt x="1048" y="558"/>
                  </a:cubicBezTo>
                  <a:cubicBezTo>
                    <a:pt x="982" y="542"/>
                    <a:pt x="935" y="522"/>
                    <a:pt x="884" y="491"/>
                  </a:cubicBezTo>
                  <a:cubicBezTo>
                    <a:pt x="821" y="460"/>
                    <a:pt x="770" y="409"/>
                    <a:pt x="707" y="361"/>
                  </a:cubicBezTo>
                  <a:cubicBezTo>
                    <a:pt x="542" y="212"/>
                    <a:pt x="346" y="114"/>
                    <a:pt x="134" y="16"/>
                  </a:cubicBezTo>
                  <a:cubicBezTo>
                    <a:pt x="116" y="8"/>
                    <a:pt x="92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25"/>
            <p:cNvSpPr/>
            <p:nvPr/>
          </p:nvSpPr>
          <p:spPr>
            <a:xfrm>
              <a:off x="1356725" y="4129300"/>
              <a:ext cx="800" cy="825"/>
            </a:xfrm>
            <a:custGeom>
              <a:avLst/>
              <a:gdLst/>
              <a:ahLst/>
              <a:cxnLst/>
              <a:rect l="l" t="t" r="r" b="b"/>
              <a:pathLst>
                <a:path w="32" h="33" extrusionOk="0">
                  <a:moveTo>
                    <a:pt x="0" y="1"/>
                  </a:moveTo>
                  <a:cubicBezTo>
                    <a:pt x="0" y="17"/>
                    <a:pt x="16" y="17"/>
                    <a:pt x="32" y="32"/>
                  </a:cubicBezTo>
                  <a:cubicBezTo>
                    <a:pt x="16" y="17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25"/>
            <p:cNvSpPr/>
            <p:nvPr/>
          </p:nvSpPr>
          <p:spPr>
            <a:xfrm>
              <a:off x="1356325" y="4137450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1"/>
                  </a:moveTo>
                  <a:cubicBezTo>
                    <a:pt x="16" y="1"/>
                    <a:pt x="0" y="1"/>
                    <a:pt x="0" y="20"/>
                  </a:cubicBezTo>
                  <a:cubicBezTo>
                    <a:pt x="0" y="20"/>
                    <a:pt x="16" y="20"/>
                    <a:pt x="16" y="36"/>
                  </a:cubicBezTo>
                  <a:cubicBezTo>
                    <a:pt x="16" y="20"/>
                    <a:pt x="32" y="20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25"/>
            <p:cNvSpPr/>
            <p:nvPr/>
          </p:nvSpPr>
          <p:spPr>
            <a:xfrm>
              <a:off x="1361225" y="4128125"/>
              <a:ext cx="1200" cy="1600"/>
            </a:xfrm>
            <a:custGeom>
              <a:avLst/>
              <a:gdLst/>
              <a:ahLst/>
              <a:cxnLst/>
              <a:rect l="l" t="t" r="r" b="b"/>
              <a:pathLst>
                <a:path w="48" h="64" extrusionOk="0">
                  <a:moveTo>
                    <a:pt x="1" y="1"/>
                  </a:moveTo>
                  <a:cubicBezTo>
                    <a:pt x="16" y="16"/>
                    <a:pt x="16" y="48"/>
                    <a:pt x="16" y="64"/>
                  </a:cubicBezTo>
                  <a:cubicBezTo>
                    <a:pt x="32" y="48"/>
                    <a:pt x="32" y="32"/>
                    <a:pt x="48" y="16"/>
                  </a:cubicBezTo>
                  <a:cubicBezTo>
                    <a:pt x="32" y="16"/>
                    <a:pt x="16" y="1"/>
                    <a:pt x="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25"/>
            <p:cNvSpPr/>
            <p:nvPr/>
          </p:nvSpPr>
          <p:spPr>
            <a:xfrm>
              <a:off x="1356725" y="4137050"/>
              <a:ext cx="1300" cy="425"/>
            </a:xfrm>
            <a:custGeom>
              <a:avLst/>
              <a:gdLst/>
              <a:ahLst/>
              <a:cxnLst/>
              <a:rect l="l" t="t" r="r" b="b"/>
              <a:pathLst>
                <a:path w="52" h="17" extrusionOk="0">
                  <a:moveTo>
                    <a:pt x="51" y="1"/>
                  </a:moveTo>
                  <a:lnTo>
                    <a:pt x="51" y="1"/>
                  </a:lnTo>
                  <a:cubicBezTo>
                    <a:pt x="31" y="1"/>
                    <a:pt x="16" y="17"/>
                    <a:pt x="0" y="17"/>
                  </a:cubicBezTo>
                  <a:lnTo>
                    <a:pt x="16" y="17"/>
                  </a:lnTo>
                  <a:cubicBezTo>
                    <a:pt x="32" y="17"/>
                    <a:pt x="32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25"/>
            <p:cNvSpPr/>
            <p:nvPr/>
          </p:nvSpPr>
          <p:spPr>
            <a:xfrm>
              <a:off x="1354650" y="4131750"/>
              <a:ext cx="11125" cy="6225"/>
            </a:xfrm>
            <a:custGeom>
              <a:avLst/>
              <a:gdLst/>
              <a:ahLst/>
              <a:cxnLst/>
              <a:rect l="l" t="t" r="r" b="b"/>
              <a:pathLst>
                <a:path w="445" h="249" extrusionOk="0">
                  <a:moveTo>
                    <a:pt x="429" y="1"/>
                  </a:moveTo>
                  <a:cubicBezTo>
                    <a:pt x="409" y="17"/>
                    <a:pt x="393" y="52"/>
                    <a:pt x="377" y="68"/>
                  </a:cubicBezTo>
                  <a:cubicBezTo>
                    <a:pt x="393" y="83"/>
                    <a:pt x="429" y="83"/>
                    <a:pt x="444" y="99"/>
                  </a:cubicBezTo>
                  <a:cubicBezTo>
                    <a:pt x="444" y="68"/>
                    <a:pt x="444" y="32"/>
                    <a:pt x="429" y="1"/>
                  </a:cubicBezTo>
                  <a:close/>
                  <a:moveTo>
                    <a:pt x="1" y="99"/>
                  </a:moveTo>
                  <a:cubicBezTo>
                    <a:pt x="1" y="150"/>
                    <a:pt x="16" y="197"/>
                    <a:pt x="67" y="248"/>
                  </a:cubicBezTo>
                  <a:cubicBezTo>
                    <a:pt x="67" y="229"/>
                    <a:pt x="83" y="229"/>
                    <a:pt x="83" y="229"/>
                  </a:cubicBezTo>
                  <a:cubicBezTo>
                    <a:pt x="99" y="229"/>
                    <a:pt x="115" y="213"/>
                    <a:pt x="134" y="213"/>
                  </a:cubicBezTo>
                  <a:cubicBezTo>
                    <a:pt x="150" y="182"/>
                    <a:pt x="166" y="166"/>
                    <a:pt x="181" y="130"/>
                  </a:cubicBezTo>
                  <a:lnTo>
                    <a:pt x="83" y="130"/>
                  </a:lnTo>
                  <a:cubicBezTo>
                    <a:pt x="52" y="115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25"/>
            <p:cNvSpPr/>
            <p:nvPr/>
          </p:nvSpPr>
          <p:spPr>
            <a:xfrm>
              <a:off x="1356725" y="4128125"/>
              <a:ext cx="6975" cy="11025"/>
            </a:xfrm>
            <a:custGeom>
              <a:avLst/>
              <a:gdLst/>
              <a:ahLst/>
              <a:cxnLst/>
              <a:rect l="l" t="t" r="r" b="b"/>
              <a:pathLst>
                <a:path w="279" h="441" extrusionOk="0">
                  <a:moveTo>
                    <a:pt x="149" y="1"/>
                  </a:moveTo>
                  <a:cubicBezTo>
                    <a:pt x="98" y="1"/>
                    <a:pt x="51" y="16"/>
                    <a:pt x="0" y="48"/>
                  </a:cubicBezTo>
                  <a:cubicBezTo>
                    <a:pt x="16" y="48"/>
                    <a:pt x="16" y="64"/>
                    <a:pt x="32" y="79"/>
                  </a:cubicBezTo>
                  <a:cubicBezTo>
                    <a:pt x="67" y="115"/>
                    <a:pt x="98" y="130"/>
                    <a:pt x="130" y="146"/>
                  </a:cubicBezTo>
                  <a:cubicBezTo>
                    <a:pt x="149" y="162"/>
                    <a:pt x="149" y="162"/>
                    <a:pt x="165" y="162"/>
                  </a:cubicBezTo>
                  <a:cubicBezTo>
                    <a:pt x="165" y="146"/>
                    <a:pt x="181" y="130"/>
                    <a:pt x="181" y="99"/>
                  </a:cubicBezTo>
                  <a:cubicBezTo>
                    <a:pt x="196" y="99"/>
                    <a:pt x="196" y="79"/>
                    <a:pt x="196" y="64"/>
                  </a:cubicBezTo>
                  <a:cubicBezTo>
                    <a:pt x="196" y="48"/>
                    <a:pt x="196" y="16"/>
                    <a:pt x="181" y="1"/>
                  </a:cubicBezTo>
                  <a:close/>
                  <a:moveTo>
                    <a:pt x="228" y="358"/>
                  </a:moveTo>
                  <a:lnTo>
                    <a:pt x="228" y="393"/>
                  </a:lnTo>
                  <a:cubicBezTo>
                    <a:pt x="228" y="409"/>
                    <a:pt x="212" y="425"/>
                    <a:pt x="212" y="440"/>
                  </a:cubicBezTo>
                  <a:cubicBezTo>
                    <a:pt x="228" y="425"/>
                    <a:pt x="263" y="409"/>
                    <a:pt x="279" y="393"/>
                  </a:cubicBezTo>
                  <a:cubicBezTo>
                    <a:pt x="263" y="393"/>
                    <a:pt x="247" y="374"/>
                    <a:pt x="228" y="358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25"/>
            <p:cNvSpPr/>
            <p:nvPr/>
          </p:nvSpPr>
          <p:spPr>
            <a:xfrm>
              <a:off x="1356725" y="4128525"/>
              <a:ext cx="8650" cy="10625"/>
            </a:xfrm>
            <a:custGeom>
              <a:avLst/>
              <a:gdLst/>
              <a:ahLst/>
              <a:cxnLst/>
              <a:rect l="l" t="t" r="r" b="b"/>
              <a:pathLst>
                <a:path w="346" h="425" extrusionOk="0">
                  <a:moveTo>
                    <a:pt x="228" y="0"/>
                  </a:moveTo>
                  <a:cubicBezTo>
                    <a:pt x="212" y="16"/>
                    <a:pt x="212" y="32"/>
                    <a:pt x="196" y="48"/>
                  </a:cubicBezTo>
                  <a:cubicBezTo>
                    <a:pt x="196" y="63"/>
                    <a:pt x="196" y="83"/>
                    <a:pt x="181" y="83"/>
                  </a:cubicBezTo>
                  <a:cubicBezTo>
                    <a:pt x="181" y="114"/>
                    <a:pt x="165" y="130"/>
                    <a:pt x="165" y="146"/>
                  </a:cubicBezTo>
                  <a:cubicBezTo>
                    <a:pt x="196" y="161"/>
                    <a:pt x="247" y="181"/>
                    <a:pt x="294" y="197"/>
                  </a:cubicBezTo>
                  <a:cubicBezTo>
                    <a:pt x="310" y="181"/>
                    <a:pt x="326" y="146"/>
                    <a:pt x="346" y="130"/>
                  </a:cubicBezTo>
                  <a:cubicBezTo>
                    <a:pt x="326" y="83"/>
                    <a:pt x="310" y="48"/>
                    <a:pt x="279" y="32"/>
                  </a:cubicBezTo>
                  <a:cubicBezTo>
                    <a:pt x="263" y="16"/>
                    <a:pt x="247" y="0"/>
                    <a:pt x="228" y="0"/>
                  </a:cubicBezTo>
                  <a:close/>
                  <a:moveTo>
                    <a:pt x="98" y="259"/>
                  </a:moveTo>
                  <a:cubicBezTo>
                    <a:pt x="83" y="295"/>
                    <a:pt x="67" y="311"/>
                    <a:pt x="51" y="342"/>
                  </a:cubicBezTo>
                  <a:cubicBezTo>
                    <a:pt x="32" y="342"/>
                    <a:pt x="32" y="358"/>
                    <a:pt x="16" y="358"/>
                  </a:cubicBezTo>
                  <a:cubicBezTo>
                    <a:pt x="16" y="377"/>
                    <a:pt x="0" y="377"/>
                    <a:pt x="0" y="393"/>
                  </a:cubicBezTo>
                  <a:cubicBezTo>
                    <a:pt x="51" y="424"/>
                    <a:pt x="83" y="424"/>
                    <a:pt x="130" y="424"/>
                  </a:cubicBezTo>
                  <a:lnTo>
                    <a:pt x="212" y="424"/>
                  </a:lnTo>
                  <a:cubicBezTo>
                    <a:pt x="212" y="409"/>
                    <a:pt x="228" y="393"/>
                    <a:pt x="228" y="377"/>
                  </a:cubicBezTo>
                  <a:lnTo>
                    <a:pt x="228" y="342"/>
                  </a:lnTo>
                  <a:cubicBezTo>
                    <a:pt x="196" y="311"/>
                    <a:pt x="149" y="295"/>
                    <a:pt x="98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25"/>
            <p:cNvSpPr/>
            <p:nvPr/>
          </p:nvSpPr>
          <p:spPr>
            <a:xfrm>
              <a:off x="1354650" y="4129300"/>
              <a:ext cx="11125" cy="8675"/>
            </a:xfrm>
            <a:custGeom>
              <a:avLst/>
              <a:gdLst/>
              <a:ahLst/>
              <a:cxnLst/>
              <a:rect l="l" t="t" r="r" b="b"/>
              <a:pathLst>
                <a:path w="445" h="347" extrusionOk="0">
                  <a:moveTo>
                    <a:pt x="83" y="1"/>
                  </a:moveTo>
                  <a:cubicBezTo>
                    <a:pt x="67" y="17"/>
                    <a:pt x="52" y="32"/>
                    <a:pt x="52" y="32"/>
                  </a:cubicBezTo>
                  <a:cubicBezTo>
                    <a:pt x="16" y="83"/>
                    <a:pt x="1" y="150"/>
                    <a:pt x="1" y="197"/>
                  </a:cubicBezTo>
                  <a:cubicBezTo>
                    <a:pt x="36" y="197"/>
                    <a:pt x="52" y="213"/>
                    <a:pt x="83" y="228"/>
                  </a:cubicBezTo>
                  <a:lnTo>
                    <a:pt x="181" y="228"/>
                  </a:lnTo>
                  <a:cubicBezTo>
                    <a:pt x="232" y="264"/>
                    <a:pt x="279" y="280"/>
                    <a:pt x="311" y="311"/>
                  </a:cubicBezTo>
                  <a:cubicBezTo>
                    <a:pt x="330" y="327"/>
                    <a:pt x="346" y="346"/>
                    <a:pt x="362" y="346"/>
                  </a:cubicBezTo>
                  <a:cubicBezTo>
                    <a:pt x="377" y="346"/>
                    <a:pt x="393" y="327"/>
                    <a:pt x="393" y="311"/>
                  </a:cubicBezTo>
                  <a:cubicBezTo>
                    <a:pt x="429" y="280"/>
                    <a:pt x="444" y="228"/>
                    <a:pt x="444" y="197"/>
                  </a:cubicBezTo>
                  <a:cubicBezTo>
                    <a:pt x="429" y="181"/>
                    <a:pt x="393" y="181"/>
                    <a:pt x="377" y="166"/>
                  </a:cubicBezTo>
                  <a:cubicBezTo>
                    <a:pt x="330" y="150"/>
                    <a:pt x="279" y="130"/>
                    <a:pt x="248" y="115"/>
                  </a:cubicBezTo>
                  <a:cubicBezTo>
                    <a:pt x="232" y="115"/>
                    <a:pt x="232" y="115"/>
                    <a:pt x="213" y="99"/>
                  </a:cubicBezTo>
                  <a:cubicBezTo>
                    <a:pt x="181" y="83"/>
                    <a:pt x="150" y="68"/>
                    <a:pt x="115" y="32"/>
                  </a:cubicBezTo>
                  <a:cubicBezTo>
                    <a:pt x="99" y="17"/>
                    <a:pt x="83" y="17"/>
                    <a:pt x="83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5"/>
            <p:cNvSpPr/>
            <p:nvPr/>
          </p:nvSpPr>
          <p:spPr>
            <a:xfrm>
              <a:off x="1435600" y="4220075"/>
              <a:ext cx="14350" cy="38550"/>
            </a:xfrm>
            <a:custGeom>
              <a:avLst/>
              <a:gdLst/>
              <a:ahLst/>
              <a:cxnLst/>
              <a:rect l="l" t="t" r="r" b="b"/>
              <a:pathLst>
                <a:path w="574" h="1542" extrusionOk="0">
                  <a:moveTo>
                    <a:pt x="542" y="0"/>
                  </a:moveTo>
                  <a:cubicBezTo>
                    <a:pt x="507" y="0"/>
                    <a:pt x="491" y="16"/>
                    <a:pt x="476" y="51"/>
                  </a:cubicBezTo>
                  <a:cubicBezTo>
                    <a:pt x="330" y="228"/>
                    <a:pt x="232" y="460"/>
                    <a:pt x="213" y="687"/>
                  </a:cubicBezTo>
                  <a:lnTo>
                    <a:pt x="232" y="754"/>
                  </a:lnTo>
                  <a:cubicBezTo>
                    <a:pt x="181" y="868"/>
                    <a:pt x="150" y="982"/>
                    <a:pt x="99" y="1080"/>
                  </a:cubicBezTo>
                  <a:cubicBezTo>
                    <a:pt x="52" y="1209"/>
                    <a:pt x="1" y="1343"/>
                    <a:pt x="36" y="1488"/>
                  </a:cubicBezTo>
                  <a:cubicBezTo>
                    <a:pt x="36" y="1504"/>
                    <a:pt x="36" y="1523"/>
                    <a:pt x="52" y="1539"/>
                  </a:cubicBezTo>
                  <a:cubicBezTo>
                    <a:pt x="58" y="1541"/>
                    <a:pt x="64" y="1542"/>
                    <a:pt x="70" y="1542"/>
                  </a:cubicBezTo>
                  <a:cubicBezTo>
                    <a:pt x="111" y="1542"/>
                    <a:pt x="152" y="1498"/>
                    <a:pt x="166" y="1457"/>
                  </a:cubicBezTo>
                  <a:cubicBezTo>
                    <a:pt x="248" y="1276"/>
                    <a:pt x="295" y="1080"/>
                    <a:pt x="311" y="884"/>
                  </a:cubicBezTo>
                  <a:cubicBezTo>
                    <a:pt x="311" y="852"/>
                    <a:pt x="311" y="801"/>
                    <a:pt x="330" y="754"/>
                  </a:cubicBezTo>
                  <a:cubicBezTo>
                    <a:pt x="346" y="703"/>
                    <a:pt x="378" y="656"/>
                    <a:pt x="409" y="605"/>
                  </a:cubicBezTo>
                  <a:cubicBezTo>
                    <a:pt x="491" y="444"/>
                    <a:pt x="542" y="263"/>
                    <a:pt x="574" y="99"/>
                  </a:cubicBezTo>
                  <a:cubicBezTo>
                    <a:pt x="574" y="67"/>
                    <a:pt x="574" y="16"/>
                    <a:pt x="5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5"/>
            <p:cNvSpPr/>
            <p:nvPr/>
          </p:nvSpPr>
          <p:spPr>
            <a:xfrm>
              <a:off x="1422550" y="4231475"/>
              <a:ext cx="40075" cy="13550"/>
            </a:xfrm>
            <a:custGeom>
              <a:avLst/>
              <a:gdLst/>
              <a:ahLst/>
              <a:cxnLst/>
              <a:rect l="l" t="t" r="r" b="b"/>
              <a:pathLst>
                <a:path w="1603" h="542" extrusionOk="0">
                  <a:moveTo>
                    <a:pt x="141" y="1"/>
                  </a:moveTo>
                  <a:cubicBezTo>
                    <a:pt x="122" y="1"/>
                    <a:pt x="103" y="2"/>
                    <a:pt x="83" y="4"/>
                  </a:cubicBezTo>
                  <a:cubicBezTo>
                    <a:pt x="67" y="19"/>
                    <a:pt x="32" y="19"/>
                    <a:pt x="32" y="35"/>
                  </a:cubicBezTo>
                  <a:cubicBezTo>
                    <a:pt x="1" y="66"/>
                    <a:pt x="48" y="117"/>
                    <a:pt x="99" y="133"/>
                  </a:cubicBezTo>
                  <a:cubicBezTo>
                    <a:pt x="295" y="216"/>
                    <a:pt x="491" y="263"/>
                    <a:pt x="688" y="282"/>
                  </a:cubicBezTo>
                  <a:cubicBezTo>
                    <a:pt x="735" y="298"/>
                    <a:pt x="786" y="298"/>
                    <a:pt x="817" y="298"/>
                  </a:cubicBezTo>
                  <a:cubicBezTo>
                    <a:pt x="884" y="314"/>
                    <a:pt x="931" y="345"/>
                    <a:pt x="998" y="380"/>
                  </a:cubicBezTo>
                  <a:cubicBezTo>
                    <a:pt x="1147" y="459"/>
                    <a:pt x="1323" y="510"/>
                    <a:pt x="1504" y="541"/>
                  </a:cubicBezTo>
                  <a:cubicBezTo>
                    <a:pt x="1539" y="541"/>
                    <a:pt x="1586" y="541"/>
                    <a:pt x="1602" y="510"/>
                  </a:cubicBezTo>
                  <a:cubicBezTo>
                    <a:pt x="1602" y="494"/>
                    <a:pt x="1586" y="459"/>
                    <a:pt x="1555" y="443"/>
                  </a:cubicBezTo>
                  <a:cubicBezTo>
                    <a:pt x="1374" y="314"/>
                    <a:pt x="1147" y="216"/>
                    <a:pt x="900" y="200"/>
                  </a:cubicBezTo>
                  <a:lnTo>
                    <a:pt x="833" y="216"/>
                  </a:lnTo>
                  <a:cubicBezTo>
                    <a:pt x="719" y="165"/>
                    <a:pt x="605" y="117"/>
                    <a:pt x="491" y="86"/>
                  </a:cubicBezTo>
                  <a:cubicBezTo>
                    <a:pt x="379" y="42"/>
                    <a:pt x="264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25"/>
            <p:cNvSpPr/>
            <p:nvPr/>
          </p:nvSpPr>
          <p:spPr>
            <a:xfrm>
              <a:off x="1432375" y="4220475"/>
              <a:ext cx="20425" cy="35750"/>
            </a:xfrm>
            <a:custGeom>
              <a:avLst/>
              <a:gdLst/>
              <a:ahLst/>
              <a:cxnLst/>
              <a:rect l="l" t="t" r="r" b="b"/>
              <a:pathLst>
                <a:path w="817" h="1430" extrusionOk="0">
                  <a:moveTo>
                    <a:pt x="47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98" y="310"/>
                    <a:pt x="196" y="491"/>
                    <a:pt x="326" y="640"/>
                  </a:cubicBezTo>
                  <a:cubicBezTo>
                    <a:pt x="361" y="671"/>
                    <a:pt x="393" y="703"/>
                    <a:pt x="408" y="754"/>
                  </a:cubicBezTo>
                  <a:cubicBezTo>
                    <a:pt x="440" y="801"/>
                    <a:pt x="459" y="852"/>
                    <a:pt x="475" y="919"/>
                  </a:cubicBezTo>
                  <a:cubicBezTo>
                    <a:pt x="522" y="1079"/>
                    <a:pt x="620" y="1244"/>
                    <a:pt x="718" y="1390"/>
                  </a:cubicBezTo>
                  <a:cubicBezTo>
                    <a:pt x="731" y="1405"/>
                    <a:pt x="757" y="1429"/>
                    <a:pt x="783" y="1429"/>
                  </a:cubicBezTo>
                  <a:cubicBezTo>
                    <a:pt x="789" y="1429"/>
                    <a:pt x="795" y="1428"/>
                    <a:pt x="801" y="1425"/>
                  </a:cubicBezTo>
                  <a:cubicBezTo>
                    <a:pt x="817" y="1425"/>
                    <a:pt x="817" y="1390"/>
                    <a:pt x="817" y="1358"/>
                  </a:cubicBezTo>
                  <a:cubicBezTo>
                    <a:pt x="801" y="1130"/>
                    <a:pt x="703" y="899"/>
                    <a:pt x="558" y="722"/>
                  </a:cubicBezTo>
                  <a:lnTo>
                    <a:pt x="491" y="687"/>
                  </a:lnTo>
                  <a:cubicBezTo>
                    <a:pt x="440" y="573"/>
                    <a:pt x="393" y="475"/>
                    <a:pt x="342" y="361"/>
                  </a:cubicBezTo>
                  <a:cubicBezTo>
                    <a:pt x="279" y="232"/>
                    <a:pt x="228" y="98"/>
                    <a:pt x="114" y="16"/>
                  </a:cubicBezTo>
                  <a:cubicBezTo>
                    <a:pt x="98" y="16"/>
                    <a:pt x="67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25"/>
            <p:cNvSpPr/>
            <p:nvPr/>
          </p:nvSpPr>
          <p:spPr>
            <a:xfrm>
              <a:off x="1424625" y="4227825"/>
              <a:ext cx="36425" cy="21325"/>
            </a:xfrm>
            <a:custGeom>
              <a:avLst/>
              <a:gdLst/>
              <a:ahLst/>
              <a:cxnLst/>
              <a:rect l="l" t="t" r="r" b="b"/>
              <a:pathLst>
                <a:path w="1457" h="853" extrusionOk="0">
                  <a:moveTo>
                    <a:pt x="1389" y="1"/>
                  </a:moveTo>
                  <a:cubicBezTo>
                    <a:pt x="1363" y="1"/>
                    <a:pt x="1332" y="9"/>
                    <a:pt x="1307" y="16"/>
                  </a:cubicBezTo>
                  <a:cubicBezTo>
                    <a:pt x="1127" y="99"/>
                    <a:pt x="966" y="212"/>
                    <a:pt x="801" y="346"/>
                  </a:cubicBezTo>
                  <a:cubicBezTo>
                    <a:pt x="769" y="362"/>
                    <a:pt x="734" y="393"/>
                    <a:pt x="703" y="428"/>
                  </a:cubicBezTo>
                  <a:cubicBezTo>
                    <a:pt x="652" y="460"/>
                    <a:pt x="589" y="475"/>
                    <a:pt x="522" y="491"/>
                  </a:cubicBezTo>
                  <a:cubicBezTo>
                    <a:pt x="357" y="558"/>
                    <a:pt x="196" y="640"/>
                    <a:pt x="63" y="754"/>
                  </a:cubicBezTo>
                  <a:cubicBezTo>
                    <a:pt x="32" y="770"/>
                    <a:pt x="0" y="801"/>
                    <a:pt x="16" y="836"/>
                  </a:cubicBezTo>
                  <a:cubicBezTo>
                    <a:pt x="32" y="852"/>
                    <a:pt x="63" y="852"/>
                    <a:pt x="98" y="852"/>
                  </a:cubicBezTo>
                  <a:cubicBezTo>
                    <a:pt x="326" y="821"/>
                    <a:pt x="554" y="703"/>
                    <a:pt x="734" y="558"/>
                  </a:cubicBezTo>
                  <a:lnTo>
                    <a:pt x="769" y="491"/>
                  </a:lnTo>
                  <a:cubicBezTo>
                    <a:pt x="883" y="444"/>
                    <a:pt x="981" y="393"/>
                    <a:pt x="1095" y="330"/>
                  </a:cubicBezTo>
                  <a:cubicBezTo>
                    <a:pt x="1225" y="279"/>
                    <a:pt x="1358" y="212"/>
                    <a:pt x="1421" y="99"/>
                  </a:cubicBezTo>
                  <a:cubicBezTo>
                    <a:pt x="1437" y="83"/>
                    <a:pt x="1456" y="51"/>
                    <a:pt x="1437" y="36"/>
                  </a:cubicBezTo>
                  <a:cubicBezTo>
                    <a:pt x="1437" y="10"/>
                    <a:pt x="1416" y="1"/>
                    <a:pt x="13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5"/>
            <p:cNvSpPr/>
            <p:nvPr/>
          </p:nvSpPr>
          <p:spPr>
            <a:xfrm>
              <a:off x="1429925" y="4224025"/>
              <a:ext cx="26225" cy="31450"/>
            </a:xfrm>
            <a:custGeom>
              <a:avLst/>
              <a:gdLst/>
              <a:ahLst/>
              <a:cxnLst/>
              <a:rect l="l" t="t" r="r" b="b"/>
              <a:pathLst>
                <a:path w="1049" h="1258" extrusionOk="0">
                  <a:moveTo>
                    <a:pt x="1001" y="1"/>
                  </a:moveTo>
                  <a:cubicBezTo>
                    <a:pt x="980" y="1"/>
                    <a:pt x="961" y="12"/>
                    <a:pt x="950" y="23"/>
                  </a:cubicBezTo>
                  <a:cubicBezTo>
                    <a:pt x="754" y="137"/>
                    <a:pt x="573" y="302"/>
                    <a:pt x="475" y="514"/>
                  </a:cubicBezTo>
                  <a:lnTo>
                    <a:pt x="459" y="580"/>
                  </a:lnTo>
                  <a:cubicBezTo>
                    <a:pt x="377" y="678"/>
                    <a:pt x="294" y="757"/>
                    <a:pt x="212" y="839"/>
                  </a:cubicBezTo>
                  <a:cubicBezTo>
                    <a:pt x="130" y="937"/>
                    <a:pt x="32" y="1051"/>
                    <a:pt x="0" y="1185"/>
                  </a:cubicBezTo>
                  <a:lnTo>
                    <a:pt x="0" y="1232"/>
                  </a:lnTo>
                  <a:cubicBezTo>
                    <a:pt x="12" y="1250"/>
                    <a:pt x="28" y="1258"/>
                    <a:pt x="45" y="1258"/>
                  </a:cubicBezTo>
                  <a:cubicBezTo>
                    <a:pt x="76" y="1258"/>
                    <a:pt x="110" y="1236"/>
                    <a:pt x="130" y="1216"/>
                  </a:cubicBezTo>
                  <a:cubicBezTo>
                    <a:pt x="279" y="1071"/>
                    <a:pt x="393" y="906"/>
                    <a:pt x="475" y="741"/>
                  </a:cubicBezTo>
                  <a:cubicBezTo>
                    <a:pt x="506" y="694"/>
                    <a:pt x="522" y="659"/>
                    <a:pt x="557" y="627"/>
                  </a:cubicBezTo>
                  <a:cubicBezTo>
                    <a:pt x="589" y="580"/>
                    <a:pt x="636" y="545"/>
                    <a:pt x="687" y="498"/>
                  </a:cubicBezTo>
                  <a:cubicBezTo>
                    <a:pt x="816" y="384"/>
                    <a:pt x="930" y="251"/>
                    <a:pt x="1013" y="105"/>
                  </a:cubicBezTo>
                  <a:cubicBezTo>
                    <a:pt x="1048" y="70"/>
                    <a:pt x="1048" y="23"/>
                    <a:pt x="1028" y="7"/>
                  </a:cubicBezTo>
                  <a:cubicBezTo>
                    <a:pt x="1019" y="3"/>
                    <a:pt x="1010" y="1"/>
                    <a:pt x="1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25"/>
            <p:cNvSpPr/>
            <p:nvPr/>
          </p:nvSpPr>
          <p:spPr>
            <a:xfrm>
              <a:off x="1425400" y="4227050"/>
              <a:ext cx="34750" cy="23125"/>
            </a:xfrm>
            <a:custGeom>
              <a:avLst/>
              <a:gdLst/>
              <a:ahLst/>
              <a:cxnLst/>
              <a:rect l="l" t="t" r="r" b="b"/>
              <a:pathLst>
                <a:path w="1390" h="925" extrusionOk="0">
                  <a:moveTo>
                    <a:pt x="83" y="0"/>
                  </a:moveTo>
                  <a:cubicBezTo>
                    <a:pt x="67" y="0"/>
                    <a:pt x="52" y="0"/>
                    <a:pt x="32" y="16"/>
                  </a:cubicBezTo>
                  <a:cubicBezTo>
                    <a:pt x="1" y="47"/>
                    <a:pt x="32" y="114"/>
                    <a:pt x="67" y="130"/>
                  </a:cubicBezTo>
                  <a:cubicBezTo>
                    <a:pt x="228" y="263"/>
                    <a:pt x="393" y="361"/>
                    <a:pt x="589" y="440"/>
                  </a:cubicBezTo>
                  <a:cubicBezTo>
                    <a:pt x="621" y="459"/>
                    <a:pt x="672" y="475"/>
                    <a:pt x="703" y="491"/>
                  </a:cubicBezTo>
                  <a:cubicBezTo>
                    <a:pt x="754" y="522"/>
                    <a:pt x="801" y="573"/>
                    <a:pt x="837" y="605"/>
                  </a:cubicBezTo>
                  <a:cubicBezTo>
                    <a:pt x="966" y="734"/>
                    <a:pt x="1131" y="832"/>
                    <a:pt x="1276" y="915"/>
                  </a:cubicBezTo>
                  <a:cubicBezTo>
                    <a:pt x="1289" y="921"/>
                    <a:pt x="1306" y="925"/>
                    <a:pt x="1321" y="925"/>
                  </a:cubicBezTo>
                  <a:cubicBezTo>
                    <a:pt x="1344" y="925"/>
                    <a:pt x="1365" y="917"/>
                    <a:pt x="1374" y="899"/>
                  </a:cubicBezTo>
                  <a:cubicBezTo>
                    <a:pt x="1390" y="883"/>
                    <a:pt x="1374" y="852"/>
                    <a:pt x="1359" y="832"/>
                  </a:cubicBezTo>
                  <a:cubicBezTo>
                    <a:pt x="1229" y="656"/>
                    <a:pt x="1033" y="506"/>
                    <a:pt x="817" y="408"/>
                  </a:cubicBezTo>
                  <a:lnTo>
                    <a:pt x="738" y="408"/>
                  </a:lnTo>
                  <a:cubicBezTo>
                    <a:pt x="640" y="326"/>
                    <a:pt x="558" y="263"/>
                    <a:pt x="460" y="196"/>
                  </a:cubicBezTo>
                  <a:cubicBezTo>
                    <a:pt x="346" y="114"/>
                    <a:pt x="228" y="16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25"/>
            <p:cNvSpPr/>
            <p:nvPr/>
          </p:nvSpPr>
          <p:spPr>
            <a:xfrm>
              <a:off x="1439725" y="4218900"/>
              <a:ext cx="7375" cy="39650"/>
            </a:xfrm>
            <a:custGeom>
              <a:avLst/>
              <a:gdLst/>
              <a:ahLst/>
              <a:cxnLst/>
              <a:rect l="l" t="t" r="r" b="b"/>
              <a:pathLst>
                <a:path w="295" h="1586" extrusionOk="0">
                  <a:moveTo>
                    <a:pt x="99" y="0"/>
                  </a:moveTo>
                  <a:cubicBezTo>
                    <a:pt x="48" y="0"/>
                    <a:pt x="16" y="63"/>
                    <a:pt x="16" y="114"/>
                  </a:cubicBezTo>
                  <a:cubicBezTo>
                    <a:pt x="1" y="310"/>
                    <a:pt x="32" y="507"/>
                    <a:pt x="83" y="687"/>
                  </a:cubicBezTo>
                  <a:cubicBezTo>
                    <a:pt x="99" y="734"/>
                    <a:pt x="99" y="766"/>
                    <a:pt x="114" y="817"/>
                  </a:cubicBezTo>
                  <a:cubicBezTo>
                    <a:pt x="114" y="883"/>
                    <a:pt x="99" y="931"/>
                    <a:pt x="99" y="997"/>
                  </a:cubicBezTo>
                  <a:cubicBezTo>
                    <a:pt x="67" y="1158"/>
                    <a:pt x="83" y="1339"/>
                    <a:pt x="114" y="1504"/>
                  </a:cubicBezTo>
                  <a:cubicBezTo>
                    <a:pt x="114" y="1551"/>
                    <a:pt x="146" y="1586"/>
                    <a:pt x="181" y="1586"/>
                  </a:cubicBezTo>
                  <a:cubicBezTo>
                    <a:pt x="197" y="1586"/>
                    <a:pt x="213" y="1551"/>
                    <a:pt x="228" y="1519"/>
                  </a:cubicBezTo>
                  <a:cubicBezTo>
                    <a:pt x="295" y="1307"/>
                    <a:pt x="295" y="1080"/>
                    <a:pt x="244" y="848"/>
                  </a:cubicBezTo>
                  <a:lnTo>
                    <a:pt x="197" y="785"/>
                  </a:lnTo>
                  <a:cubicBezTo>
                    <a:pt x="197" y="668"/>
                    <a:pt x="213" y="554"/>
                    <a:pt x="213" y="440"/>
                  </a:cubicBezTo>
                  <a:cubicBezTo>
                    <a:pt x="213" y="310"/>
                    <a:pt x="213" y="161"/>
                    <a:pt x="130" y="47"/>
                  </a:cubicBezTo>
                  <a:cubicBezTo>
                    <a:pt x="130" y="32"/>
                    <a:pt x="114" y="16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25"/>
            <p:cNvSpPr/>
            <p:nvPr/>
          </p:nvSpPr>
          <p:spPr>
            <a:xfrm>
              <a:off x="1421775" y="4234400"/>
              <a:ext cx="40850" cy="7825"/>
            </a:xfrm>
            <a:custGeom>
              <a:avLst/>
              <a:gdLst/>
              <a:ahLst/>
              <a:cxnLst/>
              <a:rect l="l" t="t" r="r" b="b"/>
              <a:pathLst>
                <a:path w="1634" h="313" extrusionOk="0">
                  <a:moveTo>
                    <a:pt x="1504" y="0"/>
                  </a:moveTo>
                  <a:cubicBezTo>
                    <a:pt x="1307" y="0"/>
                    <a:pt x="1111" y="32"/>
                    <a:pt x="915" y="99"/>
                  </a:cubicBezTo>
                  <a:cubicBezTo>
                    <a:pt x="883" y="99"/>
                    <a:pt x="832" y="114"/>
                    <a:pt x="785" y="130"/>
                  </a:cubicBezTo>
                  <a:cubicBezTo>
                    <a:pt x="734" y="130"/>
                    <a:pt x="668" y="130"/>
                    <a:pt x="605" y="114"/>
                  </a:cubicBezTo>
                  <a:cubicBezTo>
                    <a:pt x="424" y="114"/>
                    <a:pt x="244" y="130"/>
                    <a:pt x="79" y="165"/>
                  </a:cubicBezTo>
                  <a:cubicBezTo>
                    <a:pt x="32" y="181"/>
                    <a:pt x="0" y="197"/>
                    <a:pt x="0" y="228"/>
                  </a:cubicBezTo>
                  <a:cubicBezTo>
                    <a:pt x="0" y="263"/>
                    <a:pt x="32" y="263"/>
                    <a:pt x="63" y="279"/>
                  </a:cubicBezTo>
                  <a:cubicBezTo>
                    <a:pt x="171" y="301"/>
                    <a:pt x="281" y="313"/>
                    <a:pt x="389" y="313"/>
                  </a:cubicBezTo>
                  <a:cubicBezTo>
                    <a:pt x="514" y="313"/>
                    <a:pt x="636" y="297"/>
                    <a:pt x="750" y="263"/>
                  </a:cubicBezTo>
                  <a:lnTo>
                    <a:pt x="817" y="212"/>
                  </a:lnTo>
                  <a:cubicBezTo>
                    <a:pt x="946" y="212"/>
                    <a:pt x="1060" y="212"/>
                    <a:pt x="1178" y="197"/>
                  </a:cubicBezTo>
                  <a:cubicBezTo>
                    <a:pt x="1323" y="197"/>
                    <a:pt x="1472" y="197"/>
                    <a:pt x="1586" y="114"/>
                  </a:cubicBezTo>
                  <a:cubicBezTo>
                    <a:pt x="1602" y="99"/>
                    <a:pt x="1617" y="83"/>
                    <a:pt x="1617" y="67"/>
                  </a:cubicBezTo>
                  <a:cubicBezTo>
                    <a:pt x="1633" y="16"/>
                    <a:pt x="1570" y="0"/>
                    <a:pt x="15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5"/>
            <p:cNvSpPr/>
            <p:nvPr/>
          </p:nvSpPr>
          <p:spPr>
            <a:xfrm>
              <a:off x="1438050" y="4237250"/>
              <a:ext cx="925" cy="400"/>
            </a:xfrm>
            <a:custGeom>
              <a:avLst/>
              <a:gdLst/>
              <a:ahLst/>
              <a:cxnLst/>
              <a:rect l="l" t="t" r="r" b="b"/>
              <a:pathLst>
                <a:path w="37" h="16" extrusionOk="0">
                  <a:moveTo>
                    <a:pt x="1" y="0"/>
                  </a:moveTo>
                  <a:lnTo>
                    <a:pt x="1" y="16"/>
                  </a:lnTo>
                  <a:lnTo>
                    <a:pt x="36" y="16"/>
                  </a:lnTo>
                  <a:cubicBezTo>
                    <a:pt x="17" y="0"/>
                    <a:pt x="17" y="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5"/>
            <p:cNvSpPr/>
            <p:nvPr/>
          </p:nvSpPr>
          <p:spPr>
            <a:xfrm>
              <a:off x="1440500" y="4234400"/>
              <a:ext cx="925" cy="800"/>
            </a:xfrm>
            <a:custGeom>
              <a:avLst/>
              <a:gdLst/>
              <a:ahLst/>
              <a:cxnLst/>
              <a:rect l="l" t="t" r="r" b="b"/>
              <a:pathLst>
                <a:path w="37" h="32" extrusionOk="0">
                  <a:moveTo>
                    <a:pt x="1" y="0"/>
                  </a:moveTo>
                  <a:cubicBezTo>
                    <a:pt x="17" y="16"/>
                    <a:pt x="36" y="32"/>
                    <a:pt x="36" y="32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5"/>
            <p:cNvSpPr/>
            <p:nvPr/>
          </p:nvSpPr>
          <p:spPr>
            <a:xfrm>
              <a:off x="1438050" y="4234400"/>
              <a:ext cx="4150" cy="3250"/>
            </a:xfrm>
            <a:custGeom>
              <a:avLst/>
              <a:gdLst/>
              <a:ahLst/>
              <a:cxnLst/>
              <a:rect l="l" t="t" r="r" b="b"/>
              <a:pathLst>
                <a:path w="166" h="130" extrusionOk="0">
                  <a:moveTo>
                    <a:pt x="99" y="0"/>
                  </a:moveTo>
                  <a:cubicBezTo>
                    <a:pt x="52" y="32"/>
                    <a:pt x="17" y="67"/>
                    <a:pt x="1" y="114"/>
                  </a:cubicBezTo>
                  <a:cubicBezTo>
                    <a:pt x="17" y="114"/>
                    <a:pt x="17" y="114"/>
                    <a:pt x="36" y="130"/>
                  </a:cubicBezTo>
                  <a:lnTo>
                    <a:pt x="134" y="130"/>
                  </a:lnTo>
                  <a:cubicBezTo>
                    <a:pt x="150" y="130"/>
                    <a:pt x="150" y="130"/>
                    <a:pt x="166" y="114"/>
                  </a:cubicBezTo>
                  <a:cubicBezTo>
                    <a:pt x="166" y="99"/>
                    <a:pt x="150" y="83"/>
                    <a:pt x="150" y="67"/>
                  </a:cubicBezTo>
                  <a:cubicBezTo>
                    <a:pt x="150" y="67"/>
                    <a:pt x="150" y="48"/>
                    <a:pt x="134" y="32"/>
                  </a:cubicBezTo>
                  <a:cubicBezTo>
                    <a:pt x="134" y="32"/>
                    <a:pt x="115" y="16"/>
                    <a:pt x="99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5"/>
            <p:cNvSpPr/>
            <p:nvPr/>
          </p:nvSpPr>
          <p:spPr>
            <a:xfrm>
              <a:off x="1444625" y="4234800"/>
              <a:ext cx="1700" cy="2075"/>
            </a:xfrm>
            <a:custGeom>
              <a:avLst/>
              <a:gdLst/>
              <a:ahLst/>
              <a:cxnLst/>
              <a:rect l="l" t="t" r="r" b="b"/>
              <a:pathLst>
                <a:path w="68" h="83" extrusionOk="0">
                  <a:moveTo>
                    <a:pt x="1" y="0"/>
                  </a:moveTo>
                  <a:lnTo>
                    <a:pt x="1" y="83"/>
                  </a:lnTo>
                  <a:cubicBezTo>
                    <a:pt x="32" y="67"/>
                    <a:pt x="48" y="67"/>
                    <a:pt x="68" y="67"/>
                  </a:cubicBezTo>
                  <a:cubicBezTo>
                    <a:pt x="48" y="32"/>
                    <a:pt x="32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25"/>
            <p:cNvSpPr/>
            <p:nvPr/>
          </p:nvSpPr>
          <p:spPr>
            <a:xfrm>
              <a:off x="1445425" y="4239700"/>
              <a:ext cx="1300" cy="1300"/>
            </a:xfrm>
            <a:custGeom>
              <a:avLst/>
              <a:gdLst/>
              <a:ahLst/>
              <a:cxnLst/>
              <a:rect l="l" t="t" r="r" b="b"/>
              <a:pathLst>
                <a:path w="52" h="52" extrusionOk="0">
                  <a:moveTo>
                    <a:pt x="0" y="0"/>
                  </a:moveTo>
                  <a:lnTo>
                    <a:pt x="16" y="16"/>
                  </a:lnTo>
                  <a:lnTo>
                    <a:pt x="16" y="51"/>
                  </a:lnTo>
                  <a:cubicBezTo>
                    <a:pt x="36" y="32"/>
                    <a:pt x="51" y="16"/>
                    <a:pt x="5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25"/>
            <p:cNvSpPr/>
            <p:nvPr/>
          </p:nvSpPr>
          <p:spPr>
            <a:xfrm>
              <a:off x="1441800" y="4242150"/>
              <a:ext cx="400" cy="800"/>
            </a:xfrm>
            <a:custGeom>
              <a:avLst/>
              <a:gdLst/>
              <a:ahLst/>
              <a:cxnLst/>
              <a:rect l="l" t="t" r="r" b="b"/>
              <a:pathLst>
                <a:path w="16" h="32" extrusionOk="0">
                  <a:moveTo>
                    <a:pt x="16" y="1"/>
                  </a:moveTo>
                  <a:cubicBezTo>
                    <a:pt x="16" y="1"/>
                    <a:pt x="16" y="16"/>
                    <a:pt x="0" y="16"/>
                  </a:cubicBezTo>
                  <a:lnTo>
                    <a:pt x="0" y="32"/>
                  </a:lnTo>
                  <a:lnTo>
                    <a:pt x="16" y="3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25"/>
            <p:cNvSpPr/>
            <p:nvPr/>
          </p:nvSpPr>
          <p:spPr>
            <a:xfrm>
              <a:off x="1441800" y="4241750"/>
              <a:ext cx="400" cy="825"/>
            </a:xfrm>
            <a:custGeom>
              <a:avLst/>
              <a:gdLst/>
              <a:ahLst/>
              <a:cxnLst/>
              <a:rect l="l" t="t" r="r" b="b"/>
              <a:pathLst>
                <a:path w="16" h="33" extrusionOk="0">
                  <a:moveTo>
                    <a:pt x="16" y="1"/>
                  </a:moveTo>
                  <a:cubicBezTo>
                    <a:pt x="16" y="1"/>
                    <a:pt x="16" y="17"/>
                    <a:pt x="0" y="32"/>
                  </a:cubicBezTo>
                  <a:cubicBezTo>
                    <a:pt x="16" y="32"/>
                    <a:pt x="16" y="17"/>
                    <a:pt x="16" y="17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25"/>
            <p:cNvSpPr/>
            <p:nvPr/>
          </p:nvSpPr>
          <p:spPr>
            <a:xfrm>
              <a:off x="1438950" y="4239700"/>
              <a:ext cx="3650" cy="3250"/>
            </a:xfrm>
            <a:custGeom>
              <a:avLst/>
              <a:gdLst/>
              <a:ahLst/>
              <a:cxnLst/>
              <a:rect l="l" t="t" r="r" b="b"/>
              <a:pathLst>
                <a:path w="146" h="130" extrusionOk="0">
                  <a:moveTo>
                    <a:pt x="130" y="0"/>
                  </a:moveTo>
                  <a:lnTo>
                    <a:pt x="63" y="51"/>
                  </a:lnTo>
                  <a:cubicBezTo>
                    <a:pt x="47" y="51"/>
                    <a:pt x="32" y="67"/>
                    <a:pt x="0" y="67"/>
                  </a:cubicBezTo>
                  <a:cubicBezTo>
                    <a:pt x="32" y="99"/>
                    <a:pt x="63" y="114"/>
                    <a:pt x="114" y="130"/>
                  </a:cubicBezTo>
                  <a:lnTo>
                    <a:pt x="114" y="114"/>
                  </a:lnTo>
                  <a:cubicBezTo>
                    <a:pt x="130" y="99"/>
                    <a:pt x="130" y="83"/>
                    <a:pt x="130" y="83"/>
                  </a:cubicBezTo>
                  <a:cubicBezTo>
                    <a:pt x="145" y="51"/>
                    <a:pt x="145" y="32"/>
                    <a:pt x="14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5"/>
            <p:cNvSpPr/>
            <p:nvPr/>
          </p:nvSpPr>
          <p:spPr>
            <a:xfrm>
              <a:off x="1441400" y="4234000"/>
              <a:ext cx="4425" cy="8950"/>
            </a:xfrm>
            <a:custGeom>
              <a:avLst/>
              <a:gdLst/>
              <a:ahLst/>
              <a:cxnLst/>
              <a:rect l="l" t="t" r="r" b="b"/>
              <a:pathLst>
                <a:path w="177" h="358" extrusionOk="0">
                  <a:moveTo>
                    <a:pt x="47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0" y="48"/>
                  </a:lnTo>
                  <a:cubicBezTo>
                    <a:pt x="16" y="64"/>
                    <a:pt x="16" y="83"/>
                    <a:pt x="16" y="83"/>
                  </a:cubicBezTo>
                  <a:cubicBezTo>
                    <a:pt x="16" y="99"/>
                    <a:pt x="32" y="115"/>
                    <a:pt x="32" y="130"/>
                  </a:cubicBezTo>
                  <a:cubicBezTo>
                    <a:pt x="63" y="130"/>
                    <a:pt x="98" y="115"/>
                    <a:pt x="130" y="115"/>
                  </a:cubicBezTo>
                  <a:lnTo>
                    <a:pt x="130" y="32"/>
                  </a:lnTo>
                  <a:cubicBezTo>
                    <a:pt x="114" y="16"/>
                    <a:pt x="79" y="16"/>
                    <a:pt x="47" y="1"/>
                  </a:cubicBezTo>
                  <a:close/>
                  <a:moveTo>
                    <a:pt x="47" y="228"/>
                  </a:moveTo>
                  <a:cubicBezTo>
                    <a:pt x="47" y="260"/>
                    <a:pt x="47" y="279"/>
                    <a:pt x="32" y="311"/>
                  </a:cubicBezTo>
                  <a:lnTo>
                    <a:pt x="32" y="327"/>
                  </a:lnTo>
                  <a:lnTo>
                    <a:pt x="32" y="358"/>
                  </a:lnTo>
                  <a:lnTo>
                    <a:pt x="47" y="358"/>
                  </a:lnTo>
                  <a:cubicBezTo>
                    <a:pt x="98" y="358"/>
                    <a:pt x="146" y="327"/>
                    <a:pt x="177" y="279"/>
                  </a:cubicBezTo>
                  <a:lnTo>
                    <a:pt x="177" y="244"/>
                  </a:lnTo>
                  <a:lnTo>
                    <a:pt x="161" y="228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5"/>
            <p:cNvSpPr/>
            <p:nvPr/>
          </p:nvSpPr>
          <p:spPr>
            <a:xfrm>
              <a:off x="1437675" y="4236450"/>
              <a:ext cx="9425" cy="4950"/>
            </a:xfrm>
            <a:custGeom>
              <a:avLst/>
              <a:gdLst/>
              <a:ahLst/>
              <a:cxnLst/>
              <a:rect l="l" t="t" r="r" b="b"/>
              <a:pathLst>
                <a:path w="377" h="198" extrusionOk="0">
                  <a:moveTo>
                    <a:pt x="346" y="1"/>
                  </a:moveTo>
                  <a:cubicBezTo>
                    <a:pt x="326" y="1"/>
                    <a:pt x="310" y="1"/>
                    <a:pt x="279" y="17"/>
                  </a:cubicBezTo>
                  <a:cubicBezTo>
                    <a:pt x="247" y="17"/>
                    <a:pt x="212" y="32"/>
                    <a:pt x="181" y="32"/>
                  </a:cubicBezTo>
                  <a:cubicBezTo>
                    <a:pt x="165" y="48"/>
                    <a:pt x="165" y="48"/>
                    <a:pt x="149" y="48"/>
                  </a:cubicBezTo>
                  <a:lnTo>
                    <a:pt x="16" y="48"/>
                  </a:lnTo>
                  <a:lnTo>
                    <a:pt x="16" y="83"/>
                  </a:lnTo>
                  <a:cubicBezTo>
                    <a:pt x="0" y="130"/>
                    <a:pt x="16" y="162"/>
                    <a:pt x="51" y="197"/>
                  </a:cubicBezTo>
                  <a:cubicBezTo>
                    <a:pt x="83" y="197"/>
                    <a:pt x="98" y="181"/>
                    <a:pt x="114" y="181"/>
                  </a:cubicBezTo>
                  <a:lnTo>
                    <a:pt x="181" y="130"/>
                  </a:lnTo>
                  <a:lnTo>
                    <a:pt x="361" y="130"/>
                  </a:lnTo>
                  <a:lnTo>
                    <a:pt x="361" y="83"/>
                  </a:lnTo>
                  <a:cubicBezTo>
                    <a:pt x="377" y="48"/>
                    <a:pt x="361" y="17"/>
                    <a:pt x="34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5"/>
            <p:cNvSpPr/>
            <p:nvPr/>
          </p:nvSpPr>
          <p:spPr>
            <a:xfrm>
              <a:off x="1399700" y="4101925"/>
              <a:ext cx="21600" cy="49100"/>
            </a:xfrm>
            <a:custGeom>
              <a:avLst/>
              <a:gdLst/>
              <a:ahLst/>
              <a:cxnLst/>
              <a:rect l="l" t="t" r="r" b="b"/>
              <a:pathLst>
                <a:path w="864" h="1964" extrusionOk="0">
                  <a:moveTo>
                    <a:pt x="801" y="1"/>
                  </a:moveTo>
                  <a:lnTo>
                    <a:pt x="801" y="1"/>
                  </a:lnTo>
                  <a:cubicBezTo>
                    <a:pt x="295" y="476"/>
                    <a:pt x="0" y="1178"/>
                    <a:pt x="32" y="1881"/>
                  </a:cubicBezTo>
                  <a:lnTo>
                    <a:pt x="79" y="1963"/>
                  </a:lnTo>
                  <a:cubicBezTo>
                    <a:pt x="605" y="1473"/>
                    <a:pt x="864" y="719"/>
                    <a:pt x="80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5"/>
            <p:cNvSpPr/>
            <p:nvPr/>
          </p:nvSpPr>
          <p:spPr>
            <a:xfrm>
              <a:off x="1377625" y="4184950"/>
              <a:ext cx="31425" cy="30625"/>
            </a:xfrm>
            <a:custGeom>
              <a:avLst/>
              <a:gdLst/>
              <a:ahLst/>
              <a:cxnLst/>
              <a:rect l="l" t="t" r="r" b="b"/>
              <a:pathLst>
                <a:path w="1257" h="1225" extrusionOk="0">
                  <a:moveTo>
                    <a:pt x="0" y="0"/>
                  </a:moveTo>
                  <a:lnTo>
                    <a:pt x="0" y="0"/>
                  </a:lnTo>
                  <a:cubicBezTo>
                    <a:pt x="196" y="538"/>
                    <a:pt x="620" y="997"/>
                    <a:pt x="1158" y="1225"/>
                  </a:cubicBezTo>
                  <a:lnTo>
                    <a:pt x="1256" y="1225"/>
                  </a:lnTo>
                  <a:cubicBezTo>
                    <a:pt x="1013" y="687"/>
                    <a:pt x="554" y="228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25"/>
            <p:cNvSpPr/>
            <p:nvPr/>
          </p:nvSpPr>
          <p:spPr>
            <a:xfrm>
              <a:off x="1458275" y="4244350"/>
              <a:ext cx="97375" cy="167400"/>
            </a:xfrm>
            <a:custGeom>
              <a:avLst/>
              <a:gdLst/>
              <a:ahLst/>
              <a:cxnLst/>
              <a:rect l="l" t="t" r="r" b="b"/>
              <a:pathLst>
                <a:path w="3895" h="6696" extrusionOk="0">
                  <a:moveTo>
                    <a:pt x="3853" y="0"/>
                  </a:moveTo>
                  <a:cubicBezTo>
                    <a:pt x="3848" y="0"/>
                    <a:pt x="3843" y="3"/>
                    <a:pt x="3839" y="11"/>
                  </a:cubicBezTo>
                  <a:cubicBezTo>
                    <a:pt x="1908" y="1761"/>
                    <a:pt x="550" y="4116"/>
                    <a:pt x="12" y="6652"/>
                  </a:cubicBezTo>
                  <a:cubicBezTo>
                    <a:pt x="1" y="6679"/>
                    <a:pt x="19" y="6696"/>
                    <a:pt x="38" y="6696"/>
                  </a:cubicBezTo>
                  <a:cubicBezTo>
                    <a:pt x="53" y="6696"/>
                    <a:pt x="68" y="6687"/>
                    <a:pt x="75" y="6667"/>
                  </a:cubicBezTo>
                  <a:cubicBezTo>
                    <a:pt x="617" y="4132"/>
                    <a:pt x="1955" y="1793"/>
                    <a:pt x="3870" y="62"/>
                  </a:cubicBezTo>
                  <a:cubicBezTo>
                    <a:pt x="3895" y="34"/>
                    <a:pt x="3872" y="0"/>
                    <a:pt x="385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5"/>
            <p:cNvSpPr/>
            <p:nvPr/>
          </p:nvSpPr>
          <p:spPr>
            <a:xfrm>
              <a:off x="1563175" y="4203675"/>
              <a:ext cx="17200" cy="66625"/>
            </a:xfrm>
            <a:custGeom>
              <a:avLst/>
              <a:gdLst/>
              <a:ahLst/>
              <a:cxnLst/>
              <a:rect l="l" t="t" r="r" b="b"/>
              <a:pathLst>
                <a:path w="688" h="2665" extrusionOk="0">
                  <a:moveTo>
                    <a:pt x="605" y="1"/>
                  </a:moveTo>
                  <a:cubicBezTo>
                    <a:pt x="557" y="1"/>
                    <a:pt x="526" y="52"/>
                    <a:pt x="506" y="83"/>
                  </a:cubicBezTo>
                  <a:cubicBezTo>
                    <a:pt x="295" y="413"/>
                    <a:pt x="196" y="806"/>
                    <a:pt x="196" y="1198"/>
                  </a:cubicBezTo>
                  <a:lnTo>
                    <a:pt x="247" y="1312"/>
                  </a:lnTo>
                  <a:cubicBezTo>
                    <a:pt x="196" y="1508"/>
                    <a:pt x="149" y="1689"/>
                    <a:pt x="98" y="1885"/>
                  </a:cubicBezTo>
                  <a:cubicBezTo>
                    <a:pt x="51" y="2113"/>
                    <a:pt x="0" y="2340"/>
                    <a:pt x="67" y="2572"/>
                  </a:cubicBezTo>
                  <a:cubicBezTo>
                    <a:pt x="83" y="2603"/>
                    <a:pt x="98" y="2635"/>
                    <a:pt x="134" y="2650"/>
                  </a:cubicBezTo>
                  <a:cubicBezTo>
                    <a:pt x="149" y="2660"/>
                    <a:pt x="163" y="2664"/>
                    <a:pt x="177" y="2664"/>
                  </a:cubicBezTo>
                  <a:cubicBezTo>
                    <a:pt x="236" y="2664"/>
                    <a:pt x="285" y="2587"/>
                    <a:pt x="310" y="2521"/>
                  </a:cubicBezTo>
                  <a:cubicBezTo>
                    <a:pt x="393" y="2211"/>
                    <a:pt x="444" y="1865"/>
                    <a:pt x="428" y="1540"/>
                  </a:cubicBezTo>
                  <a:cubicBezTo>
                    <a:pt x="428" y="1457"/>
                    <a:pt x="408" y="1375"/>
                    <a:pt x="428" y="1312"/>
                  </a:cubicBezTo>
                  <a:cubicBezTo>
                    <a:pt x="444" y="1214"/>
                    <a:pt x="475" y="1116"/>
                    <a:pt x="526" y="1033"/>
                  </a:cubicBezTo>
                  <a:cubicBezTo>
                    <a:pt x="624" y="755"/>
                    <a:pt x="671" y="460"/>
                    <a:pt x="687" y="166"/>
                  </a:cubicBezTo>
                  <a:cubicBezTo>
                    <a:pt x="687" y="99"/>
                    <a:pt x="671" y="21"/>
                    <a:pt x="60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5"/>
            <p:cNvSpPr/>
            <p:nvPr/>
          </p:nvSpPr>
          <p:spPr>
            <a:xfrm>
              <a:off x="1535000" y="4229075"/>
              <a:ext cx="73225" cy="14375"/>
            </a:xfrm>
            <a:custGeom>
              <a:avLst/>
              <a:gdLst/>
              <a:ahLst/>
              <a:cxnLst/>
              <a:rect l="l" t="t" r="r" b="b"/>
              <a:pathLst>
                <a:path w="2929" h="575" extrusionOk="0">
                  <a:moveTo>
                    <a:pt x="360" y="1"/>
                  </a:moveTo>
                  <a:cubicBezTo>
                    <a:pt x="276" y="1"/>
                    <a:pt x="193" y="10"/>
                    <a:pt x="115" y="33"/>
                  </a:cubicBezTo>
                  <a:cubicBezTo>
                    <a:pt x="83" y="49"/>
                    <a:pt x="48" y="64"/>
                    <a:pt x="32" y="100"/>
                  </a:cubicBezTo>
                  <a:cubicBezTo>
                    <a:pt x="1" y="162"/>
                    <a:pt x="115" y="229"/>
                    <a:pt x="197" y="261"/>
                  </a:cubicBezTo>
                  <a:cubicBezTo>
                    <a:pt x="475" y="325"/>
                    <a:pt x="755" y="348"/>
                    <a:pt x="1036" y="348"/>
                  </a:cubicBezTo>
                  <a:cubicBezTo>
                    <a:pt x="1116" y="348"/>
                    <a:pt x="1196" y="346"/>
                    <a:pt x="1276" y="343"/>
                  </a:cubicBezTo>
                  <a:lnTo>
                    <a:pt x="1504" y="343"/>
                  </a:lnTo>
                  <a:cubicBezTo>
                    <a:pt x="1618" y="359"/>
                    <a:pt x="1716" y="394"/>
                    <a:pt x="1830" y="425"/>
                  </a:cubicBezTo>
                  <a:cubicBezTo>
                    <a:pt x="2144" y="524"/>
                    <a:pt x="2454" y="575"/>
                    <a:pt x="2780" y="575"/>
                  </a:cubicBezTo>
                  <a:cubicBezTo>
                    <a:pt x="2846" y="575"/>
                    <a:pt x="2929" y="555"/>
                    <a:pt x="2929" y="508"/>
                  </a:cubicBezTo>
                  <a:cubicBezTo>
                    <a:pt x="2929" y="457"/>
                    <a:pt x="2878" y="425"/>
                    <a:pt x="2831" y="410"/>
                  </a:cubicBezTo>
                  <a:cubicBezTo>
                    <a:pt x="2480" y="227"/>
                    <a:pt x="2085" y="129"/>
                    <a:pt x="1690" y="129"/>
                  </a:cubicBezTo>
                  <a:cubicBezTo>
                    <a:pt x="1661" y="129"/>
                    <a:pt x="1631" y="130"/>
                    <a:pt x="1602" y="131"/>
                  </a:cubicBezTo>
                  <a:lnTo>
                    <a:pt x="1488" y="182"/>
                  </a:lnTo>
                  <a:cubicBezTo>
                    <a:pt x="1276" y="147"/>
                    <a:pt x="1064" y="100"/>
                    <a:pt x="848" y="64"/>
                  </a:cubicBezTo>
                  <a:cubicBezTo>
                    <a:pt x="689" y="33"/>
                    <a:pt x="521" y="1"/>
                    <a:pt x="36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5"/>
            <p:cNvSpPr/>
            <p:nvPr/>
          </p:nvSpPr>
          <p:spPr>
            <a:xfrm>
              <a:off x="1549325" y="4207800"/>
              <a:ext cx="44975" cy="57975"/>
            </a:xfrm>
            <a:custGeom>
              <a:avLst/>
              <a:gdLst/>
              <a:ahLst/>
              <a:cxnLst/>
              <a:rect l="l" t="t" r="r" b="b"/>
              <a:pathLst>
                <a:path w="1799" h="2319" extrusionOk="0">
                  <a:moveTo>
                    <a:pt x="79" y="1"/>
                  </a:moveTo>
                  <a:cubicBezTo>
                    <a:pt x="1" y="32"/>
                    <a:pt x="16" y="150"/>
                    <a:pt x="64" y="213"/>
                  </a:cubicBezTo>
                  <a:cubicBezTo>
                    <a:pt x="244" y="523"/>
                    <a:pt x="472" y="801"/>
                    <a:pt x="735" y="1049"/>
                  </a:cubicBezTo>
                  <a:cubicBezTo>
                    <a:pt x="786" y="1096"/>
                    <a:pt x="849" y="1147"/>
                    <a:pt x="900" y="1210"/>
                  </a:cubicBezTo>
                  <a:cubicBezTo>
                    <a:pt x="962" y="1292"/>
                    <a:pt x="998" y="1390"/>
                    <a:pt x="1045" y="1488"/>
                  </a:cubicBezTo>
                  <a:cubicBezTo>
                    <a:pt x="1194" y="1767"/>
                    <a:pt x="1374" y="2014"/>
                    <a:pt x="1602" y="2242"/>
                  </a:cubicBezTo>
                  <a:cubicBezTo>
                    <a:pt x="1627" y="2279"/>
                    <a:pt x="1673" y="2318"/>
                    <a:pt x="1724" y="2318"/>
                  </a:cubicBezTo>
                  <a:cubicBezTo>
                    <a:pt x="1738" y="2318"/>
                    <a:pt x="1753" y="2315"/>
                    <a:pt x="1767" y="2309"/>
                  </a:cubicBezTo>
                  <a:cubicBezTo>
                    <a:pt x="1798" y="2289"/>
                    <a:pt x="1783" y="2226"/>
                    <a:pt x="1783" y="2191"/>
                  </a:cubicBezTo>
                  <a:cubicBezTo>
                    <a:pt x="1669" y="1798"/>
                    <a:pt x="1437" y="1441"/>
                    <a:pt x="1143" y="1147"/>
                  </a:cubicBezTo>
                  <a:lnTo>
                    <a:pt x="1013" y="1096"/>
                  </a:lnTo>
                  <a:cubicBezTo>
                    <a:pt x="900" y="915"/>
                    <a:pt x="786" y="739"/>
                    <a:pt x="668" y="574"/>
                  </a:cubicBezTo>
                  <a:cubicBezTo>
                    <a:pt x="538" y="362"/>
                    <a:pt x="409" y="150"/>
                    <a:pt x="177" y="32"/>
                  </a:cubicBezTo>
                  <a:cubicBezTo>
                    <a:pt x="146" y="16"/>
                    <a:pt x="115" y="1"/>
                    <a:pt x="79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5"/>
            <p:cNvSpPr/>
            <p:nvPr/>
          </p:nvSpPr>
          <p:spPr>
            <a:xfrm>
              <a:off x="1542375" y="4216600"/>
              <a:ext cx="58500" cy="40550"/>
            </a:xfrm>
            <a:custGeom>
              <a:avLst/>
              <a:gdLst/>
              <a:ahLst/>
              <a:cxnLst/>
              <a:rect l="l" t="t" r="r" b="b"/>
              <a:pathLst>
                <a:path w="2340" h="1622" extrusionOk="0">
                  <a:moveTo>
                    <a:pt x="2235" y="1"/>
                  </a:moveTo>
                  <a:cubicBezTo>
                    <a:pt x="2188" y="1"/>
                    <a:pt x="2134" y="17"/>
                    <a:pt x="2092" y="41"/>
                  </a:cubicBezTo>
                  <a:cubicBezTo>
                    <a:pt x="1798" y="206"/>
                    <a:pt x="1519" y="418"/>
                    <a:pt x="1291" y="646"/>
                  </a:cubicBezTo>
                  <a:cubicBezTo>
                    <a:pt x="1240" y="712"/>
                    <a:pt x="1193" y="760"/>
                    <a:pt x="1127" y="811"/>
                  </a:cubicBezTo>
                  <a:cubicBezTo>
                    <a:pt x="1044" y="877"/>
                    <a:pt x="946" y="909"/>
                    <a:pt x="848" y="940"/>
                  </a:cubicBezTo>
                  <a:cubicBezTo>
                    <a:pt x="573" y="1074"/>
                    <a:pt x="326" y="1250"/>
                    <a:pt x="98" y="1446"/>
                  </a:cubicBezTo>
                  <a:cubicBezTo>
                    <a:pt x="47" y="1482"/>
                    <a:pt x="0" y="1545"/>
                    <a:pt x="47" y="1596"/>
                  </a:cubicBezTo>
                  <a:cubicBezTo>
                    <a:pt x="68" y="1614"/>
                    <a:pt x="93" y="1622"/>
                    <a:pt x="120" y="1622"/>
                  </a:cubicBezTo>
                  <a:cubicBezTo>
                    <a:pt x="139" y="1622"/>
                    <a:pt x="159" y="1618"/>
                    <a:pt x="181" y="1611"/>
                  </a:cubicBezTo>
                  <a:cubicBezTo>
                    <a:pt x="589" y="1513"/>
                    <a:pt x="946" y="1317"/>
                    <a:pt x="1225" y="1038"/>
                  </a:cubicBezTo>
                  <a:lnTo>
                    <a:pt x="1276" y="909"/>
                  </a:lnTo>
                  <a:cubicBezTo>
                    <a:pt x="1437" y="811"/>
                    <a:pt x="1617" y="712"/>
                    <a:pt x="1798" y="614"/>
                  </a:cubicBezTo>
                  <a:cubicBezTo>
                    <a:pt x="1994" y="485"/>
                    <a:pt x="2206" y="351"/>
                    <a:pt x="2320" y="155"/>
                  </a:cubicBezTo>
                  <a:cubicBezTo>
                    <a:pt x="2339" y="124"/>
                    <a:pt x="2339" y="92"/>
                    <a:pt x="2339" y="57"/>
                  </a:cubicBezTo>
                  <a:cubicBezTo>
                    <a:pt x="2322" y="16"/>
                    <a:pt x="2282" y="1"/>
                    <a:pt x="223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25"/>
            <p:cNvSpPr/>
            <p:nvPr/>
          </p:nvSpPr>
          <p:spPr>
            <a:xfrm>
              <a:off x="1554225" y="4214225"/>
              <a:ext cx="35950" cy="48350"/>
            </a:xfrm>
            <a:custGeom>
              <a:avLst/>
              <a:gdLst/>
              <a:ahLst/>
              <a:cxnLst/>
              <a:rect l="l" t="t" r="r" b="b"/>
              <a:pathLst>
                <a:path w="1438" h="1934" extrusionOk="0">
                  <a:moveTo>
                    <a:pt x="1357" y="0"/>
                  </a:moveTo>
                  <a:cubicBezTo>
                    <a:pt x="1329" y="0"/>
                    <a:pt x="1299" y="11"/>
                    <a:pt x="1277" y="22"/>
                  </a:cubicBezTo>
                  <a:cubicBezTo>
                    <a:pt x="982" y="219"/>
                    <a:pt x="751" y="482"/>
                    <a:pt x="621" y="792"/>
                  </a:cubicBezTo>
                  <a:lnTo>
                    <a:pt x="621" y="906"/>
                  </a:lnTo>
                  <a:cubicBezTo>
                    <a:pt x="507" y="1035"/>
                    <a:pt x="393" y="1169"/>
                    <a:pt x="295" y="1298"/>
                  </a:cubicBezTo>
                  <a:cubicBezTo>
                    <a:pt x="162" y="1463"/>
                    <a:pt x="32" y="1624"/>
                    <a:pt x="1" y="1820"/>
                  </a:cubicBezTo>
                  <a:cubicBezTo>
                    <a:pt x="1" y="1855"/>
                    <a:pt x="1" y="1887"/>
                    <a:pt x="17" y="1902"/>
                  </a:cubicBezTo>
                  <a:cubicBezTo>
                    <a:pt x="38" y="1925"/>
                    <a:pt x="61" y="1934"/>
                    <a:pt x="84" y="1934"/>
                  </a:cubicBezTo>
                  <a:cubicBezTo>
                    <a:pt x="131" y="1934"/>
                    <a:pt x="179" y="1897"/>
                    <a:pt x="213" y="1855"/>
                  </a:cubicBezTo>
                  <a:cubicBezTo>
                    <a:pt x="409" y="1640"/>
                    <a:pt x="570" y="1396"/>
                    <a:pt x="668" y="1133"/>
                  </a:cubicBezTo>
                  <a:cubicBezTo>
                    <a:pt x="704" y="1070"/>
                    <a:pt x="719" y="1019"/>
                    <a:pt x="766" y="953"/>
                  </a:cubicBezTo>
                  <a:cubicBezTo>
                    <a:pt x="817" y="890"/>
                    <a:pt x="884" y="823"/>
                    <a:pt x="947" y="776"/>
                  </a:cubicBezTo>
                  <a:cubicBezTo>
                    <a:pt x="1127" y="595"/>
                    <a:pt x="1277" y="384"/>
                    <a:pt x="1406" y="152"/>
                  </a:cubicBezTo>
                  <a:cubicBezTo>
                    <a:pt x="1422" y="105"/>
                    <a:pt x="1437" y="38"/>
                    <a:pt x="1390" y="7"/>
                  </a:cubicBezTo>
                  <a:cubicBezTo>
                    <a:pt x="1380" y="2"/>
                    <a:pt x="1369" y="0"/>
                    <a:pt x="135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5"/>
            <p:cNvSpPr/>
            <p:nvPr/>
          </p:nvSpPr>
          <p:spPr>
            <a:xfrm>
              <a:off x="1543150" y="4220475"/>
              <a:ext cx="57225" cy="32325"/>
            </a:xfrm>
            <a:custGeom>
              <a:avLst/>
              <a:gdLst/>
              <a:ahLst/>
              <a:cxnLst/>
              <a:rect l="l" t="t" r="r" b="b"/>
              <a:pathLst>
                <a:path w="2289" h="1293" extrusionOk="0">
                  <a:moveTo>
                    <a:pt x="130" y="0"/>
                  </a:moveTo>
                  <a:cubicBezTo>
                    <a:pt x="99" y="0"/>
                    <a:pt x="67" y="0"/>
                    <a:pt x="51" y="35"/>
                  </a:cubicBezTo>
                  <a:cubicBezTo>
                    <a:pt x="0" y="67"/>
                    <a:pt x="67" y="165"/>
                    <a:pt x="130" y="196"/>
                  </a:cubicBezTo>
                  <a:cubicBezTo>
                    <a:pt x="393" y="377"/>
                    <a:pt x="672" y="526"/>
                    <a:pt x="966" y="624"/>
                  </a:cubicBezTo>
                  <a:cubicBezTo>
                    <a:pt x="1033" y="640"/>
                    <a:pt x="1096" y="671"/>
                    <a:pt x="1162" y="687"/>
                  </a:cubicBezTo>
                  <a:cubicBezTo>
                    <a:pt x="1245" y="738"/>
                    <a:pt x="1327" y="801"/>
                    <a:pt x="1390" y="868"/>
                  </a:cubicBezTo>
                  <a:cubicBezTo>
                    <a:pt x="1621" y="1032"/>
                    <a:pt x="1865" y="1162"/>
                    <a:pt x="2128" y="1276"/>
                  </a:cubicBezTo>
                  <a:cubicBezTo>
                    <a:pt x="2152" y="1284"/>
                    <a:pt x="2181" y="1293"/>
                    <a:pt x="2209" y="1293"/>
                  </a:cubicBezTo>
                  <a:cubicBezTo>
                    <a:pt x="2234" y="1293"/>
                    <a:pt x="2258" y="1285"/>
                    <a:pt x="2273" y="1260"/>
                  </a:cubicBezTo>
                  <a:cubicBezTo>
                    <a:pt x="2289" y="1229"/>
                    <a:pt x="2257" y="1193"/>
                    <a:pt x="2226" y="1162"/>
                  </a:cubicBezTo>
                  <a:cubicBezTo>
                    <a:pt x="1994" y="899"/>
                    <a:pt x="1669" y="687"/>
                    <a:pt x="1327" y="557"/>
                  </a:cubicBezTo>
                  <a:lnTo>
                    <a:pt x="1209" y="557"/>
                  </a:lnTo>
                  <a:cubicBezTo>
                    <a:pt x="1048" y="459"/>
                    <a:pt x="884" y="361"/>
                    <a:pt x="738" y="263"/>
                  </a:cubicBezTo>
                  <a:cubicBezTo>
                    <a:pt x="558" y="149"/>
                    <a:pt x="362" y="16"/>
                    <a:pt x="130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5"/>
            <p:cNvSpPr/>
            <p:nvPr/>
          </p:nvSpPr>
          <p:spPr>
            <a:xfrm>
              <a:off x="1561125" y="4208175"/>
              <a:ext cx="22075" cy="57425"/>
            </a:xfrm>
            <a:custGeom>
              <a:avLst/>
              <a:gdLst/>
              <a:ahLst/>
              <a:cxnLst/>
              <a:rect l="l" t="t" r="r" b="b"/>
              <a:pathLst>
                <a:path w="883" h="2297" extrusionOk="0">
                  <a:moveTo>
                    <a:pt x="84" y="0"/>
                  </a:moveTo>
                  <a:cubicBezTo>
                    <a:pt x="17" y="0"/>
                    <a:pt x="1" y="104"/>
                    <a:pt x="19" y="166"/>
                  </a:cubicBezTo>
                  <a:cubicBezTo>
                    <a:pt x="66" y="461"/>
                    <a:pt x="180" y="739"/>
                    <a:pt x="329" y="998"/>
                  </a:cubicBezTo>
                  <a:cubicBezTo>
                    <a:pt x="361" y="1065"/>
                    <a:pt x="392" y="1116"/>
                    <a:pt x="412" y="1179"/>
                  </a:cubicBezTo>
                  <a:cubicBezTo>
                    <a:pt x="443" y="1277"/>
                    <a:pt x="443" y="1360"/>
                    <a:pt x="459" y="1442"/>
                  </a:cubicBezTo>
                  <a:cubicBezTo>
                    <a:pt x="490" y="1705"/>
                    <a:pt x="573" y="1964"/>
                    <a:pt x="687" y="2211"/>
                  </a:cubicBezTo>
                  <a:cubicBezTo>
                    <a:pt x="704" y="2252"/>
                    <a:pt x="742" y="2297"/>
                    <a:pt x="785" y="2297"/>
                  </a:cubicBezTo>
                  <a:cubicBezTo>
                    <a:pt x="792" y="2297"/>
                    <a:pt x="798" y="2296"/>
                    <a:pt x="804" y="2294"/>
                  </a:cubicBezTo>
                  <a:cubicBezTo>
                    <a:pt x="836" y="2294"/>
                    <a:pt x="851" y="2243"/>
                    <a:pt x="851" y="2211"/>
                  </a:cubicBezTo>
                  <a:cubicBezTo>
                    <a:pt x="883" y="1866"/>
                    <a:pt x="804" y="1509"/>
                    <a:pt x="639" y="1195"/>
                  </a:cubicBezTo>
                  <a:lnTo>
                    <a:pt x="541" y="1116"/>
                  </a:lnTo>
                  <a:cubicBezTo>
                    <a:pt x="510" y="951"/>
                    <a:pt x="459" y="786"/>
                    <a:pt x="428" y="606"/>
                  </a:cubicBezTo>
                  <a:cubicBezTo>
                    <a:pt x="377" y="410"/>
                    <a:pt x="329" y="198"/>
                    <a:pt x="180" y="53"/>
                  </a:cubicBezTo>
                  <a:cubicBezTo>
                    <a:pt x="149" y="17"/>
                    <a:pt x="133" y="1"/>
                    <a:pt x="98" y="1"/>
                  </a:cubicBezTo>
                  <a:cubicBezTo>
                    <a:pt x="93" y="0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25"/>
            <p:cNvSpPr/>
            <p:nvPr/>
          </p:nvSpPr>
          <p:spPr>
            <a:xfrm>
              <a:off x="1541475" y="4227300"/>
              <a:ext cx="60175" cy="19175"/>
            </a:xfrm>
            <a:custGeom>
              <a:avLst/>
              <a:gdLst/>
              <a:ahLst/>
              <a:cxnLst/>
              <a:rect l="l" t="t" r="r" b="b"/>
              <a:pathLst>
                <a:path w="2407" h="767" extrusionOk="0">
                  <a:moveTo>
                    <a:pt x="2276" y="0"/>
                  </a:moveTo>
                  <a:cubicBezTo>
                    <a:pt x="2258" y="0"/>
                    <a:pt x="2241" y="2"/>
                    <a:pt x="2226" y="6"/>
                  </a:cubicBezTo>
                  <a:cubicBezTo>
                    <a:pt x="1916" y="57"/>
                    <a:pt x="1622" y="155"/>
                    <a:pt x="1359" y="284"/>
                  </a:cubicBezTo>
                  <a:cubicBezTo>
                    <a:pt x="1296" y="316"/>
                    <a:pt x="1245" y="351"/>
                    <a:pt x="1178" y="367"/>
                  </a:cubicBezTo>
                  <a:cubicBezTo>
                    <a:pt x="1100" y="398"/>
                    <a:pt x="1002" y="398"/>
                    <a:pt x="903" y="398"/>
                  </a:cubicBezTo>
                  <a:cubicBezTo>
                    <a:pt x="625" y="430"/>
                    <a:pt x="362" y="512"/>
                    <a:pt x="118" y="610"/>
                  </a:cubicBezTo>
                  <a:cubicBezTo>
                    <a:pt x="67" y="626"/>
                    <a:pt x="1" y="661"/>
                    <a:pt x="36" y="708"/>
                  </a:cubicBezTo>
                  <a:cubicBezTo>
                    <a:pt x="52" y="759"/>
                    <a:pt x="99" y="759"/>
                    <a:pt x="134" y="759"/>
                  </a:cubicBezTo>
                  <a:cubicBezTo>
                    <a:pt x="195" y="764"/>
                    <a:pt x="256" y="767"/>
                    <a:pt x="316" y="767"/>
                  </a:cubicBezTo>
                  <a:cubicBezTo>
                    <a:pt x="626" y="767"/>
                    <a:pt x="919" y="700"/>
                    <a:pt x="1178" y="579"/>
                  </a:cubicBezTo>
                  <a:lnTo>
                    <a:pt x="1261" y="496"/>
                  </a:lnTo>
                  <a:cubicBezTo>
                    <a:pt x="1441" y="449"/>
                    <a:pt x="1622" y="414"/>
                    <a:pt x="1802" y="383"/>
                  </a:cubicBezTo>
                  <a:cubicBezTo>
                    <a:pt x="1999" y="332"/>
                    <a:pt x="2226" y="300"/>
                    <a:pt x="2375" y="155"/>
                  </a:cubicBezTo>
                  <a:cubicBezTo>
                    <a:pt x="2391" y="135"/>
                    <a:pt x="2407" y="104"/>
                    <a:pt x="2407" y="88"/>
                  </a:cubicBezTo>
                  <a:cubicBezTo>
                    <a:pt x="2407" y="24"/>
                    <a:pt x="2338" y="0"/>
                    <a:pt x="227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25"/>
            <p:cNvSpPr/>
            <p:nvPr/>
          </p:nvSpPr>
          <p:spPr>
            <a:xfrm>
              <a:off x="1557075" y="4228225"/>
              <a:ext cx="29475" cy="20300"/>
            </a:xfrm>
            <a:custGeom>
              <a:avLst/>
              <a:gdLst/>
              <a:ahLst/>
              <a:cxnLst/>
              <a:rect l="l" t="t" r="r" b="b"/>
              <a:pathLst>
                <a:path w="1179" h="812" extrusionOk="0">
                  <a:moveTo>
                    <a:pt x="1080" y="0"/>
                  </a:moveTo>
                  <a:cubicBezTo>
                    <a:pt x="884" y="51"/>
                    <a:pt x="703" y="149"/>
                    <a:pt x="554" y="295"/>
                  </a:cubicBezTo>
                  <a:lnTo>
                    <a:pt x="539" y="361"/>
                  </a:lnTo>
                  <a:cubicBezTo>
                    <a:pt x="456" y="412"/>
                    <a:pt x="358" y="459"/>
                    <a:pt x="279" y="510"/>
                  </a:cubicBezTo>
                  <a:cubicBezTo>
                    <a:pt x="181" y="573"/>
                    <a:pt x="64" y="640"/>
                    <a:pt x="16" y="738"/>
                  </a:cubicBezTo>
                  <a:cubicBezTo>
                    <a:pt x="1" y="754"/>
                    <a:pt x="1" y="769"/>
                    <a:pt x="1" y="785"/>
                  </a:cubicBezTo>
                  <a:cubicBezTo>
                    <a:pt x="9" y="803"/>
                    <a:pt x="29" y="812"/>
                    <a:pt x="54" y="812"/>
                  </a:cubicBezTo>
                  <a:cubicBezTo>
                    <a:pt x="78" y="812"/>
                    <a:pt x="107" y="803"/>
                    <a:pt x="130" y="785"/>
                  </a:cubicBezTo>
                  <a:cubicBezTo>
                    <a:pt x="279" y="707"/>
                    <a:pt x="409" y="609"/>
                    <a:pt x="523" y="491"/>
                  </a:cubicBezTo>
                  <a:cubicBezTo>
                    <a:pt x="554" y="459"/>
                    <a:pt x="574" y="428"/>
                    <a:pt x="605" y="412"/>
                  </a:cubicBezTo>
                  <a:cubicBezTo>
                    <a:pt x="652" y="377"/>
                    <a:pt x="703" y="361"/>
                    <a:pt x="750" y="346"/>
                  </a:cubicBezTo>
                  <a:cubicBezTo>
                    <a:pt x="884" y="279"/>
                    <a:pt x="1013" y="181"/>
                    <a:pt x="1127" y="83"/>
                  </a:cubicBezTo>
                  <a:cubicBezTo>
                    <a:pt x="1143" y="67"/>
                    <a:pt x="1178" y="35"/>
                    <a:pt x="1143" y="20"/>
                  </a:cubicBezTo>
                  <a:cubicBezTo>
                    <a:pt x="1127" y="0"/>
                    <a:pt x="1112" y="0"/>
                    <a:pt x="10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25"/>
            <p:cNvSpPr/>
            <p:nvPr/>
          </p:nvSpPr>
          <p:spPr>
            <a:xfrm>
              <a:off x="1559925" y="4223300"/>
              <a:ext cx="23775" cy="28400"/>
            </a:xfrm>
            <a:custGeom>
              <a:avLst/>
              <a:gdLst/>
              <a:ahLst/>
              <a:cxnLst/>
              <a:rect l="l" t="t" r="r" b="b"/>
              <a:pathLst>
                <a:path w="951" h="1136" extrusionOk="0">
                  <a:moveTo>
                    <a:pt x="32" y="1"/>
                  </a:moveTo>
                  <a:cubicBezTo>
                    <a:pt x="1" y="21"/>
                    <a:pt x="16" y="83"/>
                    <a:pt x="32" y="119"/>
                  </a:cubicBezTo>
                  <a:cubicBezTo>
                    <a:pt x="130" y="264"/>
                    <a:pt x="244" y="393"/>
                    <a:pt x="393" y="511"/>
                  </a:cubicBezTo>
                  <a:cubicBezTo>
                    <a:pt x="425" y="543"/>
                    <a:pt x="460" y="558"/>
                    <a:pt x="476" y="590"/>
                  </a:cubicBezTo>
                  <a:cubicBezTo>
                    <a:pt x="507" y="641"/>
                    <a:pt x="538" y="688"/>
                    <a:pt x="558" y="723"/>
                  </a:cubicBezTo>
                  <a:cubicBezTo>
                    <a:pt x="636" y="868"/>
                    <a:pt x="735" y="982"/>
                    <a:pt x="852" y="1100"/>
                  </a:cubicBezTo>
                  <a:cubicBezTo>
                    <a:pt x="865" y="1113"/>
                    <a:pt x="888" y="1136"/>
                    <a:pt x="913" y="1136"/>
                  </a:cubicBezTo>
                  <a:cubicBezTo>
                    <a:pt x="919" y="1136"/>
                    <a:pt x="925" y="1134"/>
                    <a:pt x="931" y="1131"/>
                  </a:cubicBezTo>
                  <a:cubicBezTo>
                    <a:pt x="950" y="1116"/>
                    <a:pt x="950" y="1080"/>
                    <a:pt x="931" y="1065"/>
                  </a:cubicBezTo>
                  <a:cubicBezTo>
                    <a:pt x="868" y="868"/>
                    <a:pt x="754" y="688"/>
                    <a:pt x="589" y="558"/>
                  </a:cubicBezTo>
                  <a:lnTo>
                    <a:pt x="523" y="527"/>
                  </a:lnTo>
                  <a:cubicBezTo>
                    <a:pt x="476" y="444"/>
                    <a:pt x="409" y="362"/>
                    <a:pt x="342" y="280"/>
                  </a:cubicBezTo>
                  <a:cubicBezTo>
                    <a:pt x="279" y="181"/>
                    <a:pt x="213" y="68"/>
                    <a:pt x="99" y="21"/>
                  </a:cubicBezTo>
                  <a:cubicBezTo>
                    <a:pt x="83" y="1"/>
                    <a:pt x="48" y="1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25"/>
            <p:cNvSpPr/>
            <p:nvPr/>
          </p:nvSpPr>
          <p:spPr>
            <a:xfrm>
              <a:off x="1568475" y="4220775"/>
              <a:ext cx="7875" cy="33675"/>
            </a:xfrm>
            <a:custGeom>
              <a:avLst/>
              <a:gdLst/>
              <a:ahLst/>
              <a:cxnLst/>
              <a:rect l="l" t="t" r="r" b="b"/>
              <a:pathLst>
                <a:path w="315" h="1347" extrusionOk="0">
                  <a:moveTo>
                    <a:pt x="229" y="1"/>
                  </a:moveTo>
                  <a:cubicBezTo>
                    <a:pt x="189" y="1"/>
                    <a:pt x="163" y="43"/>
                    <a:pt x="149" y="71"/>
                  </a:cubicBezTo>
                  <a:cubicBezTo>
                    <a:pt x="118" y="235"/>
                    <a:pt x="98" y="416"/>
                    <a:pt x="118" y="577"/>
                  </a:cubicBezTo>
                  <a:lnTo>
                    <a:pt x="118" y="691"/>
                  </a:lnTo>
                  <a:cubicBezTo>
                    <a:pt x="118" y="742"/>
                    <a:pt x="83" y="789"/>
                    <a:pt x="67" y="824"/>
                  </a:cubicBezTo>
                  <a:cubicBezTo>
                    <a:pt x="35" y="969"/>
                    <a:pt x="0" y="1118"/>
                    <a:pt x="0" y="1264"/>
                  </a:cubicBezTo>
                  <a:cubicBezTo>
                    <a:pt x="0" y="1299"/>
                    <a:pt x="20" y="1330"/>
                    <a:pt x="51" y="1346"/>
                  </a:cubicBezTo>
                  <a:cubicBezTo>
                    <a:pt x="67" y="1346"/>
                    <a:pt x="83" y="1315"/>
                    <a:pt x="98" y="1299"/>
                  </a:cubicBezTo>
                  <a:cubicBezTo>
                    <a:pt x="196" y="1134"/>
                    <a:pt x="247" y="938"/>
                    <a:pt x="232" y="742"/>
                  </a:cubicBezTo>
                  <a:lnTo>
                    <a:pt x="196" y="675"/>
                  </a:lnTo>
                  <a:cubicBezTo>
                    <a:pt x="232" y="577"/>
                    <a:pt x="247" y="494"/>
                    <a:pt x="263" y="396"/>
                  </a:cubicBezTo>
                  <a:cubicBezTo>
                    <a:pt x="294" y="282"/>
                    <a:pt x="314" y="169"/>
                    <a:pt x="279" y="55"/>
                  </a:cubicBezTo>
                  <a:cubicBezTo>
                    <a:pt x="263" y="39"/>
                    <a:pt x="263" y="23"/>
                    <a:pt x="247" y="4"/>
                  </a:cubicBezTo>
                  <a:cubicBezTo>
                    <a:pt x="241" y="2"/>
                    <a:pt x="235" y="1"/>
                    <a:pt x="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25"/>
            <p:cNvSpPr/>
            <p:nvPr/>
          </p:nvSpPr>
          <p:spPr>
            <a:xfrm>
              <a:off x="1553750" y="4234400"/>
              <a:ext cx="36425" cy="7025"/>
            </a:xfrm>
            <a:custGeom>
              <a:avLst/>
              <a:gdLst/>
              <a:ahLst/>
              <a:cxnLst/>
              <a:rect l="l" t="t" r="r" b="b"/>
              <a:pathLst>
                <a:path w="1457" h="281" extrusionOk="0">
                  <a:moveTo>
                    <a:pt x="67" y="0"/>
                  </a:moveTo>
                  <a:cubicBezTo>
                    <a:pt x="36" y="0"/>
                    <a:pt x="0" y="0"/>
                    <a:pt x="0" y="32"/>
                  </a:cubicBezTo>
                  <a:cubicBezTo>
                    <a:pt x="0" y="67"/>
                    <a:pt x="20" y="83"/>
                    <a:pt x="51" y="83"/>
                  </a:cubicBezTo>
                  <a:cubicBezTo>
                    <a:pt x="209" y="169"/>
                    <a:pt x="391" y="215"/>
                    <a:pt x="575" y="215"/>
                  </a:cubicBezTo>
                  <a:cubicBezTo>
                    <a:pt x="602" y="215"/>
                    <a:pt x="629" y="214"/>
                    <a:pt x="656" y="212"/>
                  </a:cubicBezTo>
                  <a:lnTo>
                    <a:pt x="723" y="197"/>
                  </a:lnTo>
                  <a:cubicBezTo>
                    <a:pt x="821" y="212"/>
                    <a:pt x="934" y="228"/>
                    <a:pt x="1033" y="244"/>
                  </a:cubicBezTo>
                  <a:cubicBezTo>
                    <a:pt x="1114" y="266"/>
                    <a:pt x="1196" y="280"/>
                    <a:pt x="1275" y="280"/>
                  </a:cubicBezTo>
                  <a:cubicBezTo>
                    <a:pt x="1321" y="280"/>
                    <a:pt x="1367" y="275"/>
                    <a:pt x="1409" y="263"/>
                  </a:cubicBezTo>
                  <a:cubicBezTo>
                    <a:pt x="1425" y="263"/>
                    <a:pt x="1441" y="244"/>
                    <a:pt x="1441" y="228"/>
                  </a:cubicBezTo>
                  <a:cubicBezTo>
                    <a:pt x="1456" y="197"/>
                    <a:pt x="1409" y="165"/>
                    <a:pt x="1358" y="146"/>
                  </a:cubicBezTo>
                  <a:cubicBezTo>
                    <a:pt x="1226" y="123"/>
                    <a:pt x="1096" y="108"/>
                    <a:pt x="965" y="108"/>
                  </a:cubicBezTo>
                  <a:cubicBezTo>
                    <a:pt x="917" y="108"/>
                    <a:pt x="869" y="110"/>
                    <a:pt x="821" y="114"/>
                  </a:cubicBezTo>
                  <a:lnTo>
                    <a:pt x="707" y="114"/>
                  </a:lnTo>
                  <a:cubicBezTo>
                    <a:pt x="656" y="99"/>
                    <a:pt x="609" y="83"/>
                    <a:pt x="542" y="67"/>
                  </a:cubicBezTo>
                  <a:cubicBezTo>
                    <a:pt x="393" y="16"/>
                    <a:pt x="232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25"/>
            <p:cNvSpPr/>
            <p:nvPr/>
          </p:nvSpPr>
          <p:spPr>
            <a:xfrm>
              <a:off x="1554225" y="4233475"/>
              <a:ext cx="34775" cy="9975"/>
            </a:xfrm>
            <a:custGeom>
              <a:avLst/>
              <a:gdLst/>
              <a:ahLst/>
              <a:cxnLst/>
              <a:rect l="l" t="t" r="r" b="b"/>
              <a:pathLst>
                <a:path w="1391" h="399" extrusionOk="0">
                  <a:moveTo>
                    <a:pt x="1200" y="1"/>
                  </a:moveTo>
                  <a:cubicBezTo>
                    <a:pt x="1036" y="1"/>
                    <a:pt x="864" y="37"/>
                    <a:pt x="704" y="104"/>
                  </a:cubicBezTo>
                  <a:lnTo>
                    <a:pt x="653" y="136"/>
                  </a:lnTo>
                  <a:cubicBezTo>
                    <a:pt x="554" y="151"/>
                    <a:pt x="456" y="167"/>
                    <a:pt x="358" y="183"/>
                  </a:cubicBezTo>
                  <a:cubicBezTo>
                    <a:pt x="229" y="202"/>
                    <a:pt x="115" y="234"/>
                    <a:pt x="17" y="300"/>
                  </a:cubicBezTo>
                  <a:cubicBezTo>
                    <a:pt x="1" y="316"/>
                    <a:pt x="1" y="332"/>
                    <a:pt x="1" y="348"/>
                  </a:cubicBezTo>
                  <a:cubicBezTo>
                    <a:pt x="1" y="379"/>
                    <a:pt x="48" y="399"/>
                    <a:pt x="99" y="399"/>
                  </a:cubicBezTo>
                  <a:cubicBezTo>
                    <a:pt x="276" y="363"/>
                    <a:pt x="441" y="316"/>
                    <a:pt x="605" y="249"/>
                  </a:cubicBezTo>
                  <a:cubicBezTo>
                    <a:pt x="637" y="234"/>
                    <a:pt x="668" y="218"/>
                    <a:pt x="704" y="218"/>
                  </a:cubicBezTo>
                  <a:cubicBezTo>
                    <a:pt x="751" y="202"/>
                    <a:pt x="817" y="202"/>
                    <a:pt x="864" y="202"/>
                  </a:cubicBezTo>
                  <a:cubicBezTo>
                    <a:pt x="1014" y="183"/>
                    <a:pt x="1178" y="151"/>
                    <a:pt x="1324" y="104"/>
                  </a:cubicBezTo>
                  <a:cubicBezTo>
                    <a:pt x="1339" y="85"/>
                    <a:pt x="1390" y="69"/>
                    <a:pt x="1375" y="37"/>
                  </a:cubicBezTo>
                  <a:cubicBezTo>
                    <a:pt x="1355" y="22"/>
                    <a:pt x="1339" y="22"/>
                    <a:pt x="1308" y="6"/>
                  </a:cubicBezTo>
                  <a:cubicBezTo>
                    <a:pt x="1272" y="2"/>
                    <a:pt x="1236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5"/>
            <p:cNvSpPr/>
            <p:nvPr/>
          </p:nvSpPr>
          <p:spPr>
            <a:xfrm>
              <a:off x="1564450" y="4221750"/>
              <a:ext cx="14725" cy="32000"/>
            </a:xfrm>
            <a:custGeom>
              <a:avLst/>
              <a:gdLst/>
              <a:ahLst/>
              <a:cxnLst/>
              <a:rect l="l" t="t" r="r" b="b"/>
              <a:pathLst>
                <a:path w="589" h="1280" extrusionOk="0">
                  <a:moveTo>
                    <a:pt x="47" y="0"/>
                  </a:moveTo>
                  <a:cubicBezTo>
                    <a:pt x="0" y="0"/>
                    <a:pt x="0" y="63"/>
                    <a:pt x="16" y="98"/>
                  </a:cubicBezTo>
                  <a:cubicBezTo>
                    <a:pt x="47" y="259"/>
                    <a:pt x="130" y="424"/>
                    <a:pt x="228" y="554"/>
                  </a:cubicBezTo>
                  <a:cubicBezTo>
                    <a:pt x="244" y="589"/>
                    <a:pt x="279" y="620"/>
                    <a:pt x="279" y="652"/>
                  </a:cubicBezTo>
                  <a:cubicBezTo>
                    <a:pt x="310" y="703"/>
                    <a:pt x="310" y="750"/>
                    <a:pt x="326" y="817"/>
                  </a:cubicBezTo>
                  <a:cubicBezTo>
                    <a:pt x="357" y="946"/>
                    <a:pt x="408" y="1095"/>
                    <a:pt x="491" y="1225"/>
                  </a:cubicBezTo>
                  <a:cubicBezTo>
                    <a:pt x="504" y="1254"/>
                    <a:pt x="516" y="1280"/>
                    <a:pt x="538" y="1280"/>
                  </a:cubicBezTo>
                  <a:cubicBezTo>
                    <a:pt x="543" y="1280"/>
                    <a:pt x="548" y="1279"/>
                    <a:pt x="554" y="1276"/>
                  </a:cubicBezTo>
                  <a:cubicBezTo>
                    <a:pt x="573" y="1276"/>
                    <a:pt x="589" y="1240"/>
                    <a:pt x="589" y="1225"/>
                  </a:cubicBezTo>
                  <a:cubicBezTo>
                    <a:pt x="573" y="1028"/>
                    <a:pt x="522" y="832"/>
                    <a:pt x="408" y="652"/>
                  </a:cubicBezTo>
                  <a:lnTo>
                    <a:pt x="357" y="620"/>
                  </a:lnTo>
                  <a:cubicBezTo>
                    <a:pt x="326" y="522"/>
                    <a:pt x="295" y="424"/>
                    <a:pt x="259" y="326"/>
                  </a:cubicBezTo>
                  <a:cubicBezTo>
                    <a:pt x="228" y="228"/>
                    <a:pt x="181" y="98"/>
                    <a:pt x="98" y="16"/>
                  </a:cubicBezTo>
                  <a:cubicBezTo>
                    <a:pt x="83" y="16"/>
                    <a:pt x="63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5"/>
            <p:cNvSpPr/>
            <p:nvPr/>
          </p:nvSpPr>
          <p:spPr>
            <a:xfrm>
              <a:off x="1561600" y="4223825"/>
              <a:ext cx="20050" cy="27925"/>
            </a:xfrm>
            <a:custGeom>
              <a:avLst/>
              <a:gdLst/>
              <a:ahLst/>
              <a:cxnLst/>
              <a:rect l="l" t="t" r="r" b="b"/>
              <a:pathLst>
                <a:path w="802" h="1117" extrusionOk="0">
                  <a:moveTo>
                    <a:pt x="759" y="1"/>
                  </a:moveTo>
                  <a:cubicBezTo>
                    <a:pt x="733" y="1"/>
                    <a:pt x="698" y="25"/>
                    <a:pt x="687" y="47"/>
                  </a:cubicBezTo>
                  <a:cubicBezTo>
                    <a:pt x="569" y="160"/>
                    <a:pt x="491" y="310"/>
                    <a:pt x="424" y="455"/>
                  </a:cubicBezTo>
                  <a:cubicBezTo>
                    <a:pt x="409" y="506"/>
                    <a:pt x="409" y="537"/>
                    <a:pt x="393" y="569"/>
                  </a:cubicBezTo>
                  <a:cubicBezTo>
                    <a:pt x="358" y="604"/>
                    <a:pt x="326" y="635"/>
                    <a:pt x="275" y="667"/>
                  </a:cubicBezTo>
                  <a:cubicBezTo>
                    <a:pt x="177" y="785"/>
                    <a:pt x="98" y="898"/>
                    <a:pt x="32" y="1028"/>
                  </a:cubicBezTo>
                  <a:cubicBezTo>
                    <a:pt x="16" y="1059"/>
                    <a:pt x="0" y="1095"/>
                    <a:pt x="32" y="1110"/>
                  </a:cubicBezTo>
                  <a:cubicBezTo>
                    <a:pt x="36" y="1115"/>
                    <a:pt x="42" y="1117"/>
                    <a:pt x="49" y="1117"/>
                  </a:cubicBezTo>
                  <a:cubicBezTo>
                    <a:pt x="65" y="1117"/>
                    <a:pt x="85" y="1106"/>
                    <a:pt x="98" y="1095"/>
                  </a:cubicBezTo>
                  <a:cubicBezTo>
                    <a:pt x="259" y="981"/>
                    <a:pt x="393" y="832"/>
                    <a:pt x="456" y="651"/>
                  </a:cubicBezTo>
                  <a:lnTo>
                    <a:pt x="471" y="588"/>
                  </a:lnTo>
                  <a:cubicBezTo>
                    <a:pt x="522" y="522"/>
                    <a:pt x="589" y="439"/>
                    <a:pt x="652" y="357"/>
                  </a:cubicBezTo>
                  <a:cubicBezTo>
                    <a:pt x="719" y="274"/>
                    <a:pt x="801" y="176"/>
                    <a:pt x="801" y="62"/>
                  </a:cubicBezTo>
                  <a:cubicBezTo>
                    <a:pt x="801" y="47"/>
                    <a:pt x="801" y="31"/>
                    <a:pt x="785" y="15"/>
                  </a:cubicBezTo>
                  <a:cubicBezTo>
                    <a:pt x="780" y="5"/>
                    <a:pt x="77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5"/>
            <p:cNvSpPr/>
            <p:nvPr/>
          </p:nvSpPr>
          <p:spPr>
            <a:xfrm>
              <a:off x="1555425" y="4227525"/>
              <a:ext cx="32700" cy="18775"/>
            </a:xfrm>
            <a:custGeom>
              <a:avLst/>
              <a:gdLst/>
              <a:ahLst/>
              <a:cxnLst/>
              <a:rect l="l" t="t" r="r" b="b"/>
              <a:pathLst>
                <a:path w="1308" h="751" extrusionOk="0">
                  <a:moveTo>
                    <a:pt x="51" y="1"/>
                  </a:moveTo>
                  <a:cubicBezTo>
                    <a:pt x="36" y="1"/>
                    <a:pt x="24" y="5"/>
                    <a:pt x="16" y="12"/>
                  </a:cubicBezTo>
                  <a:cubicBezTo>
                    <a:pt x="0" y="28"/>
                    <a:pt x="16" y="63"/>
                    <a:pt x="31" y="79"/>
                  </a:cubicBezTo>
                  <a:cubicBezTo>
                    <a:pt x="165" y="224"/>
                    <a:pt x="345" y="358"/>
                    <a:pt x="557" y="421"/>
                  </a:cubicBezTo>
                  <a:lnTo>
                    <a:pt x="620" y="421"/>
                  </a:lnTo>
                  <a:cubicBezTo>
                    <a:pt x="703" y="487"/>
                    <a:pt x="785" y="538"/>
                    <a:pt x="883" y="601"/>
                  </a:cubicBezTo>
                  <a:cubicBezTo>
                    <a:pt x="981" y="668"/>
                    <a:pt x="1095" y="735"/>
                    <a:pt x="1229" y="750"/>
                  </a:cubicBezTo>
                  <a:cubicBezTo>
                    <a:pt x="1244" y="750"/>
                    <a:pt x="1260" y="750"/>
                    <a:pt x="1276" y="735"/>
                  </a:cubicBezTo>
                  <a:cubicBezTo>
                    <a:pt x="1307" y="715"/>
                    <a:pt x="1260" y="668"/>
                    <a:pt x="1229" y="637"/>
                  </a:cubicBezTo>
                  <a:cubicBezTo>
                    <a:pt x="1079" y="538"/>
                    <a:pt x="915" y="456"/>
                    <a:pt x="754" y="389"/>
                  </a:cubicBezTo>
                  <a:cubicBezTo>
                    <a:pt x="718" y="374"/>
                    <a:pt x="671" y="374"/>
                    <a:pt x="640" y="342"/>
                  </a:cubicBezTo>
                  <a:cubicBezTo>
                    <a:pt x="589" y="323"/>
                    <a:pt x="557" y="291"/>
                    <a:pt x="506" y="260"/>
                  </a:cubicBezTo>
                  <a:cubicBezTo>
                    <a:pt x="393" y="162"/>
                    <a:pt x="247" y="79"/>
                    <a:pt x="98" y="12"/>
                  </a:cubicBezTo>
                  <a:cubicBezTo>
                    <a:pt x="82" y="5"/>
                    <a:pt x="66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5"/>
            <p:cNvSpPr/>
            <p:nvPr/>
          </p:nvSpPr>
          <p:spPr>
            <a:xfrm>
              <a:off x="1567275" y="4233525"/>
              <a:ext cx="10250" cy="8425"/>
            </a:xfrm>
            <a:custGeom>
              <a:avLst/>
              <a:gdLst/>
              <a:ahLst/>
              <a:cxnLst/>
              <a:rect l="l" t="t" r="r" b="b"/>
              <a:pathLst>
                <a:path w="410" h="337" extrusionOk="0">
                  <a:moveTo>
                    <a:pt x="192" y="0"/>
                  </a:moveTo>
                  <a:cubicBezTo>
                    <a:pt x="141" y="0"/>
                    <a:pt x="94" y="21"/>
                    <a:pt x="68" y="67"/>
                  </a:cubicBezTo>
                  <a:cubicBezTo>
                    <a:pt x="1" y="134"/>
                    <a:pt x="17" y="232"/>
                    <a:pt x="99" y="298"/>
                  </a:cubicBezTo>
                  <a:cubicBezTo>
                    <a:pt x="133" y="324"/>
                    <a:pt x="173" y="337"/>
                    <a:pt x="210" y="337"/>
                  </a:cubicBezTo>
                  <a:cubicBezTo>
                    <a:pt x="264" y="337"/>
                    <a:pt x="315" y="311"/>
                    <a:pt x="342" y="263"/>
                  </a:cubicBezTo>
                  <a:cubicBezTo>
                    <a:pt x="409" y="200"/>
                    <a:pt x="393" y="102"/>
                    <a:pt x="311" y="35"/>
                  </a:cubicBezTo>
                  <a:cubicBezTo>
                    <a:pt x="275" y="13"/>
                    <a:pt x="232" y="0"/>
                    <a:pt x="19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25"/>
            <p:cNvSpPr/>
            <p:nvPr/>
          </p:nvSpPr>
          <p:spPr>
            <a:xfrm>
              <a:off x="1490850" y="4302800"/>
              <a:ext cx="42900" cy="23575"/>
            </a:xfrm>
            <a:custGeom>
              <a:avLst/>
              <a:gdLst/>
              <a:ahLst/>
              <a:cxnLst/>
              <a:rect l="l" t="t" r="r" b="b"/>
              <a:pathLst>
                <a:path w="1716" h="943" extrusionOk="0">
                  <a:moveTo>
                    <a:pt x="1526" y="1"/>
                  </a:moveTo>
                  <a:cubicBezTo>
                    <a:pt x="900" y="1"/>
                    <a:pt x="282" y="363"/>
                    <a:pt x="0" y="926"/>
                  </a:cubicBezTo>
                  <a:lnTo>
                    <a:pt x="63" y="942"/>
                  </a:lnTo>
                  <a:cubicBezTo>
                    <a:pt x="703" y="828"/>
                    <a:pt x="1292" y="487"/>
                    <a:pt x="1716" y="12"/>
                  </a:cubicBezTo>
                  <a:cubicBezTo>
                    <a:pt x="1653" y="4"/>
                    <a:pt x="1589" y="1"/>
                    <a:pt x="152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25"/>
            <p:cNvSpPr/>
            <p:nvPr/>
          </p:nvSpPr>
          <p:spPr>
            <a:xfrm>
              <a:off x="1429125" y="4191325"/>
              <a:ext cx="38800" cy="11425"/>
            </a:xfrm>
            <a:custGeom>
              <a:avLst/>
              <a:gdLst/>
              <a:ahLst/>
              <a:cxnLst/>
              <a:rect l="l" t="t" r="r" b="b"/>
              <a:pathLst>
                <a:path w="1552" h="457" extrusionOk="0">
                  <a:moveTo>
                    <a:pt x="764" y="0"/>
                  </a:moveTo>
                  <a:cubicBezTo>
                    <a:pt x="486" y="0"/>
                    <a:pt x="208" y="91"/>
                    <a:pt x="1" y="267"/>
                  </a:cubicBezTo>
                  <a:lnTo>
                    <a:pt x="16" y="318"/>
                  </a:lnTo>
                  <a:cubicBezTo>
                    <a:pt x="249" y="412"/>
                    <a:pt x="497" y="456"/>
                    <a:pt x="745" y="456"/>
                  </a:cubicBezTo>
                  <a:cubicBezTo>
                    <a:pt x="1019" y="456"/>
                    <a:pt x="1294" y="402"/>
                    <a:pt x="1551" y="299"/>
                  </a:cubicBezTo>
                  <a:cubicBezTo>
                    <a:pt x="1343" y="98"/>
                    <a:pt x="1054" y="0"/>
                    <a:pt x="764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5"/>
            <p:cNvSpPr/>
            <p:nvPr/>
          </p:nvSpPr>
          <p:spPr>
            <a:xfrm>
              <a:off x="1374275" y="4240475"/>
              <a:ext cx="36825" cy="51150"/>
            </a:xfrm>
            <a:custGeom>
              <a:avLst/>
              <a:gdLst/>
              <a:ahLst/>
              <a:cxnLst/>
              <a:rect l="l" t="t" r="r" b="b"/>
              <a:pathLst>
                <a:path w="1473" h="2046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821"/>
                    <a:pt x="754" y="1555"/>
                    <a:pt x="1457" y="2046"/>
                  </a:cubicBezTo>
                  <a:lnTo>
                    <a:pt x="1473" y="1865"/>
                  </a:lnTo>
                  <a:cubicBezTo>
                    <a:pt x="1245" y="1080"/>
                    <a:pt x="703" y="413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4" name="Google Shape;2034;p25"/>
          <p:cNvGrpSpPr/>
          <p:nvPr/>
        </p:nvGrpSpPr>
        <p:grpSpPr>
          <a:xfrm>
            <a:off x="203273" y="2378488"/>
            <a:ext cx="1814116" cy="1700980"/>
            <a:chOff x="2475998" y="540138"/>
            <a:chExt cx="1814116" cy="1700980"/>
          </a:xfrm>
        </p:grpSpPr>
        <p:sp>
          <p:nvSpPr>
            <p:cNvPr id="2035" name="Google Shape;2035;p25"/>
            <p:cNvSpPr/>
            <p:nvPr/>
          </p:nvSpPr>
          <p:spPr>
            <a:xfrm>
              <a:off x="3138706" y="1377967"/>
              <a:ext cx="106248" cy="506931"/>
            </a:xfrm>
            <a:custGeom>
              <a:avLst/>
              <a:gdLst/>
              <a:ahLst/>
              <a:cxnLst/>
              <a:rect l="l" t="t" r="r" b="b"/>
              <a:pathLst>
                <a:path w="1049" h="5005" extrusionOk="0">
                  <a:moveTo>
                    <a:pt x="589" y="1"/>
                  </a:moveTo>
                  <a:lnTo>
                    <a:pt x="589" y="1"/>
                  </a:lnTo>
                  <a:cubicBezTo>
                    <a:pt x="719" y="1684"/>
                    <a:pt x="523" y="3368"/>
                    <a:pt x="0" y="5005"/>
                  </a:cubicBezTo>
                  <a:lnTo>
                    <a:pt x="899" y="4742"/>
                  </a:lnTo>
                  <a:cubicBezTo>
                    <a:pt x="1048" y="3172"/>
                    <a:pt x="950" y="1571"/>
                    <a:pt x="589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25"/>
            <p:cNvSpPr/>
            <p:nvPr/>
          </p:nvSpPr>
          <p:spPr>
            <a:xfrm>
              <a:off x="3180030" y="1548531"/>
              <a:ext cx="117794" cy="357840"/>
            </a:xfrm>
            <a:custGeom>
              <a:avLst/>
              <a:gdLst/>
              <a:ahLst/>
              <a:cxnLst/>
              <a:rect l="l" t="t" r="r" b="b"/>
              <a:pathLst>
                <a:path w="1163" h="3533" extrusionOk="0">
                  <a:moveTo>
                    <a:pt x="1033" y="0"/>
                  </a:moveTo>
                  <a:lnTo>
                    <a:pt x="1033" y="0"/>
                  </a:lnTo>
                  <a:cubicBezTo>
                    <a:pt x="935" y="1209"/>
                    <a:pt x="574" y="2387"/>
                    <a:pt x="1" y="3533"/>
                  </a:cubicBezTo>
                  <a:lnTo>
                    <a:pt x="915" y="3517"/>
                  </a:lnTo>
                  <a:cubicBezTo>
                    <a:pt x="1111" y="2355"/>
                    <a:pt x="1162" y="1178"/>
                    <a:pt x="103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5"/>
            <p:cNvSpPr/>
            <p:nvPr/>
          </p:nvSpPr>
          <p:spPr>
            <a:xfrm>
              <a:off x="3837572" y="1492115"/>
              <a:ext cx="73229" cy="316516"/>
            </a:xfrm>
            <a:custGeom>
              <a:avLst/>
              <a:gdLst/>
              <a:ahLst/>
              <a:cxnLst/>
              <a:rect l="l" t="t" r="r" b="b"/>
              <a:pathLst>
                <a:path w="723" h="3125" extrusionOk="0">
                  <a:moveTo>
                    <a:pt x="475" y="0"/>
                  </a:moveTo>
                  <a:cubicBezTo>
                    <a:pt x="393" y="1048"/>
                    <a:pt x="232" y="2096"/>
                    <a:pt x="1" y="3124"/>
                  </a:cubicBezTo>
                  <a:lnTo>
                    <a:pt x="687" y="2979"/>
                  </a:lnTo>
                  <a:cubicBezTo>
                    <a:pt x="723" y="1982"/>
                    <a:pt x="656" y="981"/>
                    <a:pt x="47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5"/>
            <p:cNvSpPr/>
            <p:nvPr/>
          </p:nvSpPr>
          <p:spPr>
            <a:xfrm>
              <a:off x="3882543" y="1305244"/>
              <a:ext cx="132481" cy="518478"/>
            </a:xfrm>
            <a:custGeom>
              <a:avLst/>
              <a:gdLst/>
              <a:ahLst/>
              <a:cxnLst/>
              <a:rect l="l" t="t" r="r" b="b"/>
              <a:pathLst>
                <a:path w="1308" h="5119" extrusionOk="0">
                  <a:moveTo>
                    <a:pt x="899" y="0"/>
                  </a:moveTo>
                  <a:cubicBezTo>
                    <a:pt x="816" y="1731"/>
                    <a:pt x="506" y="3450"/>
                    <a:pt x="0" y="5118"/>
                  </a:cubicBezTo>
                  <a:lnTo>
                    <a:pt x="1142" y="4824"/>
                  </a:lnTo>
                  <a:cubicBezTo>
                    <a:pt x="1307" y="3219"/>
                    <a:pt x="1225" y="1602"/>
                    <a:pt x="89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5"/>
            <p:cNvSpPr/>
            <p:nvPr/>
          </p:nvSpPr>
          <p:spPr>
            <a:xfrm>
              <a:off x="3965191" y="1440764"/>
              <a:ext cx="101082" cy="354700"/>
            </a:xfrm>
            <a:custGeom>
              <a:avLst/>
              <a:gdLst/>
              <a:ahLst/>
              <a:cxnLst/>
              <a:rect l="l" t="t" r="r" b="b"/>
              <a:pathLst>
                <a:path w="998" h="3502" extrusionOk="0">
                  <a:moveTo>
                    <a:pt x="997" y="1"/>
                  </a:moveTo>
                  <a:cubicBezTo>
                    <a:pt x="703" y="1178"/>
                    <a:pt x="377" y="2340"/>
                    <a:pt x="0" y="3502"/>
                  </a:cubicBezTo>
                  <a:lnTo>
                    <a:pt x="884" y="3419"/>
                  </a:lnTo>
                  <a:cubicBezTo>
                    <a:pt x="915" y="2273"/>
                    <a:pt x="950" y="1131"/>
                    <a:pt x="99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25"/>
            <p:cNvSpPr/>
            <p:nvPr/>
          </p:nvSpPr>
          <p:spPr>
            <a:xfrm>
              <a:off x="4033153" y="1362876"/>
              <a:ext cx="256960" cy="452541"/>
            </a:xfrm>
            <a:custGeom>
              <a:avLst/>
              <a:gdLst/>
              <a:ahLst/>
              <a:cxnLst/>
              <a:rect l="l" t="t" r="r" b="b"/>
              <a:pathLst>
                <a:path w="2537" h="4468" extrusionOk="0">
                  <a:moveTo>
                    <a:pt x="1932" y="0"/>
                  </a:moveTo>
                  <a:cubicBezTo>
                    <a:pt x="1932" y="1410"/>
                    <a:pt x="1700" y="2830"/>
                    <a:pt x="1245" y="4141"/>
                  </a:cubicBezTo>
                  <a:cubicBezTo>
                    <a:pt x="1127" y="3176"/>
                    <a:pt x="1127" y="2195"/>
                    <a:pt x="1225" y="1229"/>
                  </a:cubicBezTo>
                  <a:lnTo>
                    <a:pt x="1225" y="1229"/>
                  </a:lnTo>
                  <a:cubicBezTo>
                    <a:pt x="931" y="2226"/>
                    <a:pt x="754" y="3258"/>
                    <a:pt x="672" y="4302"/>
                  </a:cubicBezTo>
                  <a:cubicBezTo>
                    <a:pt x="475" y="3337"/>
                    <a:pt x="295" y="2355"/>
                    <a:pt x="295" y="1359"/>
                  </a:cubicBezTo>
                  <a:cubicBezTo>
                    <a:pt x="32" y="2355"/>
                    <a:pt x="1" y="3454"/>
                    <a:pt x="197" y="4467"/>
                  </a:cubicBezTo>
                  <a:lnTo>
                    <a:pt x="2289" y="4467"/>
                  </a:lnTo>
                  <a:cubicBezTo>
                    <a:pt x="2454" y="3780"/>
                    <a:pt x="2536" y="3078"/>
                    <a:pt x="2536" y="2355"/>
                  </a:cubicBezTo>
                  <a:lnTo>
                    <a:pt x="2536" y="2355"/>
                  </a:lnTo>
                  <a:cubicBezTo>
                    <a:pt x="2403" y="2964"/>
                    <a:pt x="2159" y="3533"/>
                    <a:pt x="1834" y="4024"/>
                  </a:cubicBezTo>
                  <a:cubicBezTo>
                    <a:pt x="2030" y="2701"/>
                    <a:pt x="2061" y="1343"/>
                    <a:pt x="1932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25"/>
            <p:cNvSpPr/>
            <p:nvPr/>
          </p:nvSpPr>
          <p:spPr>
            <a:xfrm>
              <a:off x="2734376" y="1300079"/>
              <a:ext cx="195683" cy="773716"/>
            </a:xfrm>
            <a:custGeom>
              <a:avLst/>
              <a:gdLst/>
              <a:ahLst/>
              <a:cxnLst/>
              <a:rect l="l" t="t" r="r" b="b"/>
              <a:pathLst>
                <a:path w="1932" h="7639" extrusionOk="0">
                  <a:moveTo>
                    <a:pt x="1033" y="0"/>
                  </a:moveTo>
                  <a:lnTo>
                    <a:pt x="1033" y="0"/>
                  </a:lnTo>
                  <a:cubicBezTo>
                    <a:pt x="1" y="2371"/>
                    <a:pt x="346" y="5087"/>
                    <a:pt x="786" y="7638"/>
                  </a:cubicBezTo>
                  <a:lnTo>
                    <a:pt x="1932" y="6936"/>
                  </a:lnTo>
                  <a:cubicBezTo>
                    <a:pt x="1096" y="4726"/>
                    <a:pt x="786" y="2340"/>
                    <a:pt x="103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25"/>
            <p:cNvSpPr/>
            <p:nvPr/>
          </p:nvSpPr>
          <p:spPr>
            <a:xfrm>
              <a:off x="2709764" y="1498800"/>
              <a:ext cx="182212" cy="553523"/>
            </a:xfrm>
            <a:custGeom>
              <a:avLst/>
              <a:gdLst/>
              <a:ahLst/>
              <a:cxnLst/>
              <a:rect l="l" t="t" r="r" b="b"/>
              <a:pathLst>
                <a:path w="1799" h="5465" extrusionOk="0">
                  <a:moveTo>
                    <a:pt x="16" y="1"/>
                  </a:moveTo>
                  <a:lnTo>
                    <a:pt x="16" y="1"/>
                  </a:lnTo>
                  <a:cubicBezTo>
                    <a:pt x="1" y="1834"/>
                    <a:pt x="197" y="3682"/>
                    <a:pt x="605" y="5464"/>
                  </a:cubicBezTo>
                  <a:lnTo>
                    <a:pt x="1798" y="5350"/>
                  </a:lnTo>
                  <a:cubicBezTo>
                    <a:pt x="884" y="3698"/>
                    <a:pt x="279" y="1881"/>
                    <a:pt x="1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25"/>
            <p:cNvSpPr/>
            <p:nvPr/>
          </p:nvSpPr>
          <p:spPr>
            <a:xfrm>
              <a:off x="2848929" y="1505586"/>
              <a:ext cx="135621" cy="541571"/>
            </a:xfrm>
            <a:custGeom>
              <a:avLst/>
              <a:gdLst/>
              <a:ahLst/>
              <a:cxnLst/>
              <a:rect l="l" t="t" r="r" b="b"/>
              <a:pathLst>
                <a:path w="1339" h="5347" extrusionOk="0">
                  <a:moveTo>
                    <a:pt x="785" y="1"/>
                  </a:moveTo>
                  <a:cubicBezTo>
                    <a:pt x="228" y="1716"/>
                    <a:pt x="0" y="3533"/>
                    <a:pt x="114" y="5346"/>
                  </a:cubicBezTo>
                  <a:lnTo>
                    <a:pt x="1339" y="4907"/>
                  </a:lnTo>
                  <a:cubicBezTo>
                    <a:pt x="817" y="3337"/>
                    <a:pt x="636" y="1653"/>
                    <a:pt x="785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25"/>
            <p:cNvSpPr/>
            <p:nvPr/>
          </p:nvSpPr>
          <p:spPr>
            <a:xfrm>
              <a:off x="3680175" y="1352950"/>
              <a:ext cx="127720" cy="777261"/>
            </a:xfrm>
            <a:custGeom>
              <a:avLst/>
              <a:gdLst/>
              <a:ahLst/>
              <a:cxnLst/>
              <a:rect l="l" t="t" r="r" b="b"/>
              <a:pathLst>
                <a:path w="1261" h="7674" extrusionOk="0">
                  <a:moveTo>
                    <a:pt x="981" y="0"/>
                  </a:moveTo>
                  <a:cubicBezTo>
                    <a:pt x="950" y="475"/>
                    <a:pt x="903" y="982"/>
                    <a:pt x="821" y="1472"/>
                  </a:cubicBezTo>
                  <a:cubicBezTo>
                    <a:pt x="707" y="2293"/>
                    <a:pt x="510" y="3062"/>
                    <a:pt x="361" y="3862"/>
                  </a:cubicBezTo>
                  <a:cubicBezTo>
                    <a:pt x="149" y="5024"/>
                    <a:pt x="20" y="6331"/>
                    <a:pt x="0" y="7442"/>
                  </a:cubicBezTo>
                  <a:lnTo>
                    <a:pt x="0" y="7674"/>
                  </a:lnTo>
                  <a:cubicBezTo>
                    <a:pt x="98" y="7002"/>
                    <a:pt x="314" y="6559"/>
                    <a:pt x="475" y="6068"/>
                  </a:cubicBezTo>
                  <a:cubicBezTo>
                    <a:pt x="785" y="5201"/>
                    <a:pt x="1048" y="3992"/>
                    <a:pt x="1146" y="2815"/>
                  </a:cubicBezTo>
                  <a:cubicBezTo>
                    <a:pt x="1260" y="1621"/>
                    <a:pt x="1197" y="475"/>
                    <a:pt x="98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25"/>
            <p:cNvSpPr/>
            <p:nvPr/>
          </p:nvSpPr>
          <p:spPr>
            <a:xfrm>
              <a:off x="3676934" y="1363787"/>
              <a:ext cx="111008" cy="755181"/>
            </a:xfrm>
            <a:custGeom>
              <a:avLst/>
              <a:gdLst/>
              <a:ahLst/>
              <a:cxnLst/>
              <a:rect l="l" t="t" r="r" b="b"/>
              <a:pathLst>
                <a:path w="1096" h="7456" extrusionOk="0">
                  <a:moveTo>
                    <a:pt x="1023" y="0"/>
                  </a:moveTo>
                  <a:cubicBezTo>
                    <a:pt x="1011" y="0"/>
                    <a:pt x="998" y="9"/>
                    <a:pt x="998" y="27"/>
                  </a:cubicBezTo>
                  <a:cubicBezTo>
                    <a:pt x="1033" y="1302"/>
                    <a:pt x="900" y="2578"/>
                    <a:pt x="672" y="3818"/>
                  </a:cubicBezTo>
                  <a:cubicBezTo>
                    <a:pt x="460" y="5031"/>
                    <a:pt x="115" y="6193"/>
                    <a:pt x="1" y="7417"/>
                  </a:cubicBezTo>
                  <a:cubicBezTo>
                    <a:pt x="1" y="7443"/>
                    <a:pt x="14" y="7456"/>
                    <a:pt x="28" y="7456"/>
                  </a:cubicBezTo>
                  <a:cubicBezTo>
                    <a:pt x="43" y="7456"/>
                    <a:pt x="60" y="7443"/>
                    <a:pt x="68" y="7417"/>
                  </a:cubicBezTo>
                  <a:cubicBezTo>
                    <a:pt x="166" y="6193"/>
                    <a:pt x="523" y="4996"/>
                    <a:pt x="739" y="3787"/>
                  </a:cubicBezTo>
                  <a:cubicBezTo>
                    <a:pt x="966" y="2543"/>
                    <a:pt x="1096" y="1287"/>
                    <a:pt x="1049" y="27"/>
                  </a:cubicBezTo>
                  <a:cubicBezTo>
                    <a:pt x="1049" y="9"/>
                    <a:pt x="1036" y="0"/>
                    <a:pt x="102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25"/>
            <p:cNvSpPr/>
            <p:nvPr/>
          </p:nvSpPr>
          <p:spPr>
            <a:xfrm>
              <a:off x="3696887" y="1377967"/>
              <a:ext cx="109388" cy="679116"/>
            </a:xfrm>
            <a:custGeom>
              <a:avLst/>
              <a:gdLst/>
              <a:ahLst/>
              <a:cxnLst/>
              <a:rect l="l" t="t" r="r" b="b"/>
              <a:pathLst>
                <a:path w="1080" h="6705" extrusionOk="0">
                  <a:moveTo>
                    <a:pt x="899" y="1"/>
                  </a:moveTo>
                  <a:lnTo>
                    <a:pt x="899" y="83"/>
                  </a:lnTo>
                  <a:cubicBezTo>
                    <a:pt x="1013" y="1127"/>
                    <a:pt x="934" y="2666"/>
                    <a:pt x="671" y="4008"/>
                  </a:cubicBezTo>
                  <a:cubicBezTo>
                    <a:pt x="491" y="4989"/>
                    <a:pt x="247" y="5837"/>
                    <a:pt x="0" y="6704"/>
                  </a:cubicBezTo>
                  <a:cubicBezTo>
                    <a:pt x="98" y="6394"/>
                    <a:pt x="212" y="6116"/>
                    <a:pt x="310" y="5821"/>
                  </a:cubicBezTo>
                  <a:cubicBezTo>
                    <a:pt x="620" y="4954"/>
                    <a:pt x="883" y="3745"/>
                    <a:pt x="981" y="2568"/>
                  </a:cubicBezTo>
                  <a:cubicBezTo>
                    <a:pt x="1079" y="1539"/>
                    <a:pt x="1048" y="558"/>
                    <a:pt x="8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25"/>
            <p:cNvSpPr/>
            <p:nvPr/>
          </p:nvSpPr>
          <p:spPr>
            <a:xfrm>
              <a:off x="3680175" y="2108232"/>
              <a:ext cx="3646" cy="13673"/>
            </a:xfrm>
            <a:custGeom>
              <a:avLst/>
              <a:gdLst/>
              <a:ahLst/>
              <a:cxnLst/>
              <a:rect l="l" t="t" r="r" b="b"/>
              <a:pathLst>
                <a:path w="36" h="135" extrusionOk="0">
                  <a:moveTo>
                    <a:pt x="36" y="1"/>
                  </a:moveTo>
                  <a:cubicBezTo>
                    <a:pt x="21" y="33"/>
                    <a:pt x="20" y="76"/>
                    <a:pt x="4" y="123"/>
                  </a:cubicBezTo>
                  <a:lnTo>
                    <a:pt x="4" y="123"/>
                  </a:lnTo>
                  <a:lnTo>
                    <a:pt x="36" y="36"/>
                  </a:lnTo>
                  <a:lnTo>
                    <a:pt x="36" y="1"/>
                  </a:lnTo>
                  <a:close/>
                  <a:moveTo>
                    <a:pt x="4" y="123"/>
                  </a:moveTo>
                  <a:lnTo>
                    <a:pt x="0" y="134"/>
                  </a:lnTo>
                  <a:cubicBezTo>
                    <a:pt x="2" y="130"/>
                    <a:pt x="3" y="127"/>
                    <a:pt x="4" y="123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25"/>
            <p:cNvSpPr/>
            <p:nvPr/>
          </p:nvSpPr>
          <p:spPr>
            <a:xfrm>
              <a:off x="3624063" y="1472162"/>
              <a:ext cx="82851" cy="768956"/>
            </a:xfrm>
            <a:custGeom>
              <a:avLst/>
              <a:gdLst/>
              <a:ahLst/>
              <a:cxnLst/>
              <a:rect l="l" t="t" r="r" b="b"/>
              <a:pathLst>
                <a:path w="818" h="7592" extrusionOk="0">
                  <a:moveTo>
                    <a:pt x="378" y="1"/>
                  </a:moveTo>
                  <a:lnTo>
                    <a:pt x="378" y="1"/>
                  </a:lnTo>
                  <a:cubicBezTo>
                    <a:pt x="393" y="476"/>
                    <a:pt x="393" y="966"/>
                    <a:pt x="358" y="1441"/>
                  </a:cubicBezTo>
                  <a:cubicBezTo>
                    <a:pt x="311" y="2277"/>
                    <a:pt x="197" y="3027"/>
                    <a:pt x="115" y="3847"/>
                  </a:cubicBezTo>
                  <a:cubicBezTo>
                    <a:pt x="17" y="4989"/>
                    <a:pt x="1" y="6281"/>
                    <a:pt x="115" y="7360"/>
                  </a:cubicBezTo>
                  <a:lnTo>
                    <a:pt x="115" y="7592"/>
                  </a:lnTo>
                  <a:cubicBezTo>
                    <a:pt x="162" y="6920"/>
                    <a:pt x="327" y="6461"/>
                    <a:pt x="456" y="5955"/>
                  </a:cubicBezTo>
                  <a:cubicBezTo>
                    <a:pt x="688" y="5088"/>
                    <a:pt x="817" y="3879"/>
                    <a:pt x="817" y="2701"/>
                  </a:cubicBezTo>
                  <a:cubicBezTo>
                    <a:pt x="817" y="1539"/>
                    <a:pt x="637" y="429"/>
                    <a:pt x="3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25"/>
            <p:cNvSpPr/>
            <p:nvPr/>
          </p:nvSpPr>
          <p:spPr>
            <a:xfrm>
              <a:off x="3630444" y="1482493"/>
              <a:ext cx="53377" cy="747382"/>
            </a:xfrm>
            <a:custGeom>
              <a:avLst/>
              <a:gdLst/>
              <a:ahLst/>
              <a:cxnLst/>
              <a:rect l="l" t="t" r="r" b="b"/>
              <a:pathLst>
                <a:path w="527" h="7379" extrusionOk="0">
                  <a:moveTo>
                    <a:pt x="337" y="1"/>
                  </a:moveTo>
                  <a:cubicBezTo>
                    <a:pt x="321" y="1"/>
                    <a:pt x="303" y="19"/>
                    <a:pt x="315" y="48"/>
                  </a:cubicBezTo>
                  <a:cubicBezTo>
                    <a:pt x="476" y="1257"/>
                    <a:pt x="460" y="2485"/>
                    <a:pt x="362" y="3694"/>
                  </a:cubicBezTo>
                  <a:cubicBezTo>
                    <a:pt x="248" y="4923"/>
                    <a:pt x="1" y="6116"/>
                    <a:pt x="20" y="7340"/>
                  </a:cubicBezTo>
                  <a:cubicBezTo>
                    <a:pt x="20" y="7366"/>
                    <a:pt x="32" y="7379"/>
                    <a:pt x="44" y="7379"/>
                  </a:cubicBezTo>
                  <a:cubicBezTo>
                    <a:pt x="56" y="7379"/>
                    <a:pt x="67" y="7366"/>
                    <a:pt x="67" y="7340"/>
                  </a:cubicBezTo>
                  <a:cubicBezTo>
                    <a:pt x="67" y="6116"/>
                    <a:pt x="295" y="4923"/>
                    <a:pt x="413" y="3694"/>
                  </a:cubicBezTo>
                  <a:cubicBezTo>
                    <a:pt x="527" y="2485"/>
                    <a:pt x="527" y="1241"/>
                    <a:pt x="362" y="32"/>
                  </a:cubicBezTo>
                  <a:cubicBezTo>
                    <a:pt x="362" y="11"/>
                    <a:pt x="350" y="1"/>
                    <a:pt x="33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5"/>
            <p:cNvSpPr/>
            <p:nvPr/>
          </p:nvSpPr>
          <p:spPr>
            <a:xfrm>
              <a:off x="3647156" y="1495660"/>
              <a:ext cx="59758" cy="672330"/>
            </a:xfrm>
            <a:custGeom>
              <a:avLst/>
              <a:gdLst/>
              <a:ahLst/>
              <a:cxnLst/>
              <a:rect l="l" t="t" r="r" b="b"/>
              <a:pathLst>
                <a:path w="590" h="6638" extrusionOk="0">
                  <a:moveTo>
                    <a:pt x="248" y="0"/>
                  </a:moveTo>
                  <a:lnTo>
                    <a:pt x="248" y="0"/>
                  </a:lnTo>
                  <a:cubicBezTo>
                    <a:pt x="252" y="11"/>
                    <a:pt x="256" y="21"/>
                    <a:pt x="260" y="31"/>
                  </a:cubicBezTo>
                  <a:lnTo>
                    <a:pt x="260" y="31"/>
                  </a:lnTo>
                  <a:cubicBezTo>
                    <a:pt x="258" y="23"/>
                    <a:pt x="254" y="13"/>
                    <a:pt x="248" y="0"/>
                  </a:cubicBezTo>
                  <a:close/>
                  <a:moveTo>
                    <a:pt x="260" y="31"/>
                  </a:moveTo>
                  <a:cubicBezTo>
                    <a:pt x="263" y="44"/>
                    <a:pt x="263" y="54"/>
                    <a:pt x="263" y="63"/>
                  </a:cubicBezTo>
                  <a:cubicBezTo>
                    <a:pt x="475" y="1095"/>
                    <a:pt x="542" y="2583"/>
                    <a:pt x="409" y="3910"/>
                  </a:cubicBezTo>
                  <a:cubicBezTo>
                    <a:pt x="326" y="4907"/>
                    <a:pt x="150" y="5754"/>
                    <a:pt x="0" y="6637"/>
                  </a:cubicBezTo>
                  <a:cubicBezTo>
                    <a:pt x="67" y="6312"/>
                    <a:pt x="150" y="6033"/>
                    <a:pt x="228" y="5723"/>
                  </a:cubicBezTo>
                  <a:cubicBezTo>
                    <a:pt x="460" y="4856"/>
                    <a:pt x="589" y="3647"/>
                    <a:pt x="589" y="2469"/>
                  </a:cubicBezTo>
                  <a:cubicBezTo>
                    <a:pt x="589" y="1492"/>
                    <a:pt x="465" y="559"/>
                    <a:pt x="260" y="3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5"/>
            <p:cNvSpPr/>
            <p:nvPr/>
          </p:nvSpPr>
          <p:spPr>
            <a:xfrm>
              <a:off x="3635610" y="2219544"/>
              <a:ext cx="1722" cy="13268"/>
            </a:xfrm>
            <a:custGeom>
              <a:avLst/>
              <a:gdLst/>
              <a:ahLst/>
              <a:cxnLst/>
              <a:rect l="l" t="t" r="r" b="b"/>
              <a:pathLst>
                <a:path w="17" h="131" extrusionOk="0">
                  <a:moveTo>
                    <a:pt x="16" y="1"/>
                  </a:moveTo>
                  <a:cubicBezTo>
                    <a:pt x="16" y="6"/>
                    <a:pt x="16" y="11"/>
                    <a:pt x="16" y="17"/>
                  </a:cubicBezTo>
                  <a:lnTo>
                    <a:pt x="16" y="17"/>
                  </a:lnTo>
                  <a:lnTo>
                    <a:pt x="16" y="16"/>
                  </a:lnTo>
                  <a:lnTo>
                    <a:pt x="16" y="1"/>
                  </a:lnTo>
                  <a:close/>
                  <a:moveTo>
                    <a:pt x="16" y="17"/>
                  </a:moveTo>
                  <a:lnTo>
                    <a:pt x="1" y="130"/>
                  </a:lnTo>
                  <a:cubicBezTo>
                    <a:pt x="14" y="87"/>
                    <a:pt x="16" y="47"/>
                    <a:pt x="16" y="17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5"/>
            <p:cNvSpPr/>
            <p:nvPr/>
          </p:nvSpPr>
          <p:spPr>
            <a:xfrm>
              <a:off x="3451575" y="1219760"/>
              <a:ext cx="178464" cy="596366"/>
            </a:xfrm>
            <a:custGeom>
              <a:avLst/>
              <a:gdLst/>
              <a:ahLst/>
              <a:cxnLst/>
              <a:rect l="l" t="t" r="r" b="b"/>
              <a:pathLst>
                <a:path w="1762" h="5888" extrusionOk="0">
                  <a:moveTo>
                    <a:pt x="1727" y="1"/>
                  </a:moveTo>
                  <a:cubicBezTo>
                    <a:pt x="1718" y="1"/>
                    <a:pt x="1709" y="8"/>
                    <a:pt x="1704" y="24"/>
                  </a:cubicBezTo>
                  <a:cubicBezTo>
                    <a:pt x="589" y="1759"/>
                    <a:pt x="0" y="3804"/>
                    <a:pt x="51" y="5864"/>
                  </a:cubicBezTo>
                  <a:cubicBezTo>
                    <a:pt x="51" y="5880"/>
                    <a:pt x="68" y="5888"/>
                    <a:pt x="85" y="5888"/>
                  </a:cubicBezTo>
                  <a:cubicBezTo>
                    <a:pt x="101" y="5888"/>
                    <a:pt x="118" y="5880"/>
                    <a:pt x="118" y="5864"/>
                  </a:cubicBezTo>
                  <a:cubicBezTo>
                    <a:pt x="67" y="3804"/>
                    <a:pt x="656" y="1775"/>
                    <a:pt x="1751" y="59"/>
                  </a:cubicBezTo>
                  <a:cubicBezTo>
                    <a:pt x="1761" y="26"/>
                    <a:pt x="1745" y="1"/>
                    <a:pt x="172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5"/>
            <p:cNvSpPr/>
            <p:nvPr/>
          </p:nvSpPr>
          <p:spPr>
            <a:xfrm>
              <a:off x="3397793" y="1368345"/>
              <a:ext cx="98449" cy="156587"/>
            </a:xfrm>
            <a:custGeom>
              <a:avLst/>
              <a:gdLst/>
              <a:ahLst/>
              <a:cxnLst/>
              <a:rect l="l" t="t" r="r" b="b"/>
              <a:pathLst>
                <a:path w="972" h="1546" extrusionOk="0">
                  <a:moveTo>
                    <a:pt x="39" y="0"/>
                  </a:moveTo>
                  <a:cubicBezTo>
                    <a:pt x="19" y="0"/>
                    <a:pt x="0" y="17"/>
                    <a:pt x="9" y="45"/>
                  </a:cubicBezTo>
                  <a:cubicBezTo>
                    <a:pt x="159" y="618"/>
                    <a:pt x="469" y="1124"/>
                    <a:pt x="908" y="1536"/>
                  </a:cubicBezTo>
                  <a:cubicBezTo>
                    <a:pt x="916" y="1543"/>
                    <a:pt x="924" y="1546"/>
                    <a:pt x="931" y="1546"/>
                  </a:cubicBezTo>
                  <a:cubicBezTo>
                    <a:pt x="955" y="1546"/>
                    <a:pt x="971" y="1510"/>
                    <a:pt x="959" y="1485"/>
                  </a:cubicBezTo>
                  <a:cubicBezTo>
                    <a:pt x="516" y="1093"/>
                    <a:pt x="221" y="586"/>
                    <a:pt x="76" y="29"/>
                  </a:cubicBezTo>
                  <a:cubicBezTo>
                    <a:pt x="70" y="9"/>
                    <a:pt x="54" y="0"/>
                    <a:pt x="39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5"/>
            <p:cNvSpPr/>
            <p:nvPr/>
          </p:nvSpPr>
          <p:spPr>
            <a:xfrm>
              <a:off x="3531084" y="1482088"/>
              <a:ext cx="86396" cy="381338"/>
            </a:xfrm>
            <a:custGeom>
              <a:avLst/>
              <a:gdLst/>
              <a:ahLst/>
              <a:cxnLst/>
              <a:rect l="l" t="t" r="r" b="b"/>
              <a:pathLst>
                <a:path w="853" h="3765" extrusionOk="0">
                  <a:moveTo>
                    <a:pt x="852" y="1"/>
                  </a:moveTo>
                  <a:lnTo>
                    <a:pt x="852" y="1"/>
                  </a:lnTo>
                  <a:cubicBezTo>
                    <a:pt x="393" y="1080"/>
                    <a:pt x="99" y="2226"/>
                    <a:pt x="0" y="3388"/>
                  </a:cubicBezTo>
                  <a:lnTo>
                    <a:pt x="821" y="3765"/>
                  </a:lnTo>
                  <a:cubicBezTo>
                    <a:pt x="656" y="2505"/>
                    <a:pt x="672" y="1245"/>
                    <a:pt x="85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5"/>
            <p:cNvSpPr/>
            <p:nvPr/>
          </p:nvSpPr>
          <p:spPr>
            <a:xfrm>
              <a:off x="3489759" y="1565243"/>
              <a:ext cx="64822" cy="266785"/>
            </a:xfrm>
            <a:custGeom>
              <a:avLst/>
              <a:gdLst/>
              <a:ahLst/>
              <a:cxnLst/>
              <a:rect l="l" t="t" r="r" b="b"/>
              <a:pathLst>
                <a:path w="640" h="2634" extrusionOk="0">
                  <a:moveTo>
                    <a:pt x="393" y="0"/>
                  </a:moveTo>
                  <a:cubicBezTo>
                    <a:pt x="263" y="817"/>
                    <a:pt x="134" y="1617"/>
                    <a:pt x="0" y="2438"/>
                  </a:cubicBezTo>
                  <a:lnTo>
                    <a:pt x="640" y="2634"/>
                  </a:lnTo>
                  <a:cubicBezTo>
                    <a:pt x="526" y="1751"/>
                    <a:pt x="444" y="868"/>
                    <a:pt x="3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5"/>
            <p:cNvSpPr/>
            <p:nvPr/>
          </p:nvSpPr>
          <p:spPr>
            <a:xfrm>
              <a:off x="2994374" y="1536985"/>
              <a:ext cx="53377" cy="318136"/>
            </a:xfrm>
            <a:custGeom>
              <a:avLst/>
              <a:gdLst/>
              <a:ahLst/>
              <a:cxnLst/>
              <a:rect l="l" t="t" r="r" b="b"/>
              <a:pathLst>
                <a:path w="527" h="3141" extrusionOk="0">
                  <a:moveTo>
                    <a:pt x="346" y="1"/>
                  </a:moveTo>
                  <a:cubicBezTo>
                    <a:pt x="279" y="1049"/>
                    <a:pt x="166" y="2093"/>
                    <a:pt x="1" y="3141"/>
                  </a:cubicBezTo>
                  <a:lnTo>
                    <a:pt x="491" y="2991"/>
                  </a:lnTo>
                  <a:cubicBezTo>
                    <a:pt x="527" y="1994"/>
                    <a:pt x="460" y="982"/>
                    <a:pt x="34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5"/>
            <p:cNvSpPr/>
            <p:nvPr/>
          </p:nvSpPr>
          <p:spPr>
            <a:xfrm>
              <a:off x="3026178" y="1351329"/>
              <a:ext cx="94296" cy="518478"/>
            </a:xfrm>
            <a:custGeom>
              <a:avLst/>
              <a:gdLst/>
              <a:ahLst/>
              <a:cxnLst/>
              <a:rect l="l" t="t" r="r" b="b"/>
              <a:pathLst>
                <a:path w="931" h="5119" extrusionOk="0">
                  <a:moveTo>
                    <a:pt x="637" y="1"/>
                  </a:moveTo>
                  <a:cubicBezTo>
                    <a:pt x="589" y="1720"/>
                    <a:pt x="374" y="3435"/>
                    <a:pt x="1" y="5119"/>
                  </a:cubicBezTo>
                  <a:lnTo>
                    <a:pt x="817" y="4824"/>
                  </a:lnTo>
                  <a:cubicBezTo>
                    <a:pt x="931" y="3207"/>
                    <a:pt x="884" y="1586"/>
                    <a:pt x="63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5"/>
            <p:cNvSpPr/>
            <p:nvPr/>
          </p:nvSpPr>
          <p:spPr>
            <a:xfrm>
              <a:off x="3085835" y="1485734"/>
              <a:ext cx="71305" cy="354295"/>
            </a:xfrm>
            <a:custGeom>
              <a:avLst/>
              <a:gdLst/>
              <a:ahLst/>
              <a:cxnLst/>
              <a:rect l="l" t="t" r="r" b="b"/>
              <a:pathLst>
                <a:path w="704" h="3498" extrusionOk="0">
                  <a:moveTo>
                    <a:pt x="703" y="0"/>
                  </a:moveTo>
                  <a:lnTo>
                    <a:pt x="703" y="0"/>
                  </a:lnTo>
                  <a:cubicBezTo>
                    <a:pt x="507" y="1178"/>
                    <a:pt x="260" y="2340"/>
                    <a:pt x="0" y="3497"/>
                  </a:cubicBezTo>
                  <a:lnTo>
                    <a:pt x="636" y="3419"/>
                  </a:lnTo>
                  <a:cubicBezTo>
                    <a:pt x="652" y="2273"/>
                    <a:pt x="687" y="1142"/>
                    <a:pt x="70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25"/>
            <p:cNvSpPr/>
            <p:nvPr/>
          </p:nvSpPr>
          <p:spPr>
            <a:xfrm>
              <a:off x="2475998" y="1293293"/>
              <a:ext cx="139267" cy="879863"/>
            </a:xfrm>
            <a:custGeom>
              <a:avLst/>
              <a:gdLst/>
              <a:ahLst/>
              <a:cxnLst/>
              <a:rect l="l" t="t" r="r" b="b"/>
              <a:pathLst>
                <a:path w="1375" h="8687" extrusionOk="0">
                  <a:moveTo>
                    <a:pt x="868" y="1"/>
                  </a:moveTo>
                  <a:lnTo>
                    <a:pt x="868" y="1"/>
                  </a:lnTo>
                  <a:cubicBezTo>
                    <a:pt x="393" y="589"/>
                    <a:pt x="67" y="1932"/>
                    <a:pt x="36" y="3290"/>
                  </a:cubicBezTo>
                  <a:cubicBezTo>
                    <a:pt x="1" y="4648"/>
                    <a:pt x="232" y="5986"/>
                    <a:pt x="589" y="6920"/>
                  </a:cubicBezTo>
                  <a:cubicBezTo>
                    <a:pt x="801" y="7458"/>
                    <a:pt x="1080" y="7933"/>
                    <a:pt x="1147" y="8686"/>
                  </a:cubicBezTo>
                  <a:lnTo>
                    <a:pt x="1178" y="8408"/>
                  </a:lnTo>
                  <a:cubicBezTo>
                    <a:pt x="1374" y="7132"/>
                    <a:pt x="1374" y="5645"/>
                    <a:pt x="1229" y="4353"/>
                  </a:cubicBezTo>
                  <a:cubicBezTo>
                    <a:pt x="1115" y="3435"/>
                    <a:pt x="919" y="2603"/>
                    <a:pt x="852" y="1669"/>
                  </a:cubicBezTo>
                  <a:cubicBezTo>
                    <a:pt x="821" y="1131"/>
                    <a:pt x="821" y="558"/>
                    <a:pt x="86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25"/>
            <p:cNvSpPr/>
            <p:nvPr/>
          </p:nvSpPr>
          <p:spPr>
            <a:xfrm>
              <a:off x="2522488" y="1306662"/>
              <a:ext cx="78091" cy="852516"/>
            </a:xfrm>
            <a:custGeom>
              <a:avLst/>
              <a:gdLst/>
              <a:ahLst/>
              <a:cxnLst/>
              <a:rect l="l" t="t" r="r" b="b"/>
              <a:pathLst>
                <a:path w="771" h="8417" extrusionOk="0">
                  <a:moveTo>
                    <a:pt x="348" y="1"/>
                  </a:moveTo>
                  <a:cubicBezTo>
                    <a:pt x="336" y="1"/>
                    <a:pt x="327" y="6"/>
                    <a:pt x="327" y="18"/>
                  </a:cubicBezTo>
                  <a:cubicBezTo>
                    <a:pt x="17" y="1423"/>
                    <a:pt x="1" y="2879"/>
                    <a:pt x="166" y="4304"/>
                  </a:cubicBezTo>
                  <a:cubicBezTo>
                    <a:pt x="229" y="4873"/>
                    <a:pt x="362" y="5430"/>
                    <a:pt x="460" y="5988"/>
                  </a:cubicBezTo>
                  <a:cubicBezTo>
                    <a:pt x="605" y="6788"/>
                    <a:pt x="703" y="7589"/>
                    <a:pt x="688" y="8390"/>
                  </a:cubicBezTo>
                  <a:cubicBezTo>
                    <a:pt x="688" y="8407"/>
                    <a:pt x="700" y="8416"/>
                    <a:pt x="711" y="8416"/>
                  </a:cubicBezTo>
                  <a:cubicBezTo>
                    <a:pt x="723" y="8416"/>
                    <a:pt x="735" y="8407"/>
                    <a:pt x="735" y="8390"/>
                  </a:cubicBezTo>
                  <a:cubicBezTo>
                    <a:pt x="770" y="7656"/>
                    <a:pt x="688" y="6918"/>
                    <a:pt x="558" y="6200"/>
                  </a:cubicBezTo>
                  <a:cubicBezTo>
                    <a:pt x="460" y="5579"/>
                    <a:pt x="311" y="4971"/>
                    <a:pt x="229" y="4367"/>
                  </a:cubicBezTo>
                  <a:cubicBezTo>
                    <a:pt x="48" y="2930"/>
                    <a:pt x="83" y="1458"/>
                    <a:pt x="378" y="33"/>
                  </a:cubicBezTo>
                  <a:cubicBezTo>
                    <a:pt x="387" y="14"/>
                    <a:pt x="366" y="1"/>
                    <a:pt x="34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5"/>
            <p:cNvSpPr/>
            <p:nvPr/>
          </p:nvSpPr>
          <p:spPr>
            <a:xfrm>
              <a:off x="2475998" y="1325096"/>
              <a:ext cx="99462" cy="768551"/>
            </a:xfrm>
            <a:custGeom>
              <a:avLst/>
              <a:gdLst/>
              <a:ahLst/>
              <a:cxnLst/>
              <a:rect l="l" t="t" r="r" b="b"/>
              <a:pathLst>
                <a:path w="982" h="7588" extrusionOk="0">
                  <a:moveTo>
                    <a:pt x="656" y="1"/>
                  </a:moveTo>
                  <a:lnTo>
                    <a:pt x="656" y="1"/>
                  </a:lnTo>
                  <a:cubicBezTo>
                    <a:pt x="295" y="668"/>
                    <a:pt x="67" y="1814"/>
                    <a:pt x="36" y="2976"/>
                  </a:cubicBezTo>
                  <a:cubicBezTo>
                    <a:pt x="1" y="4334"/>
                    <a:pt x="232" y="5672"/>
                    <a:pt x="589" y="6606"/>
                  </a:cubicBezTo>
                  <a:cubicBezTo>
                    <a:pt x="723" y="6932"/>
                    <a:pt x="868" y="7226"/>
                    <a:pt x="982" y="7587"/>
                  </a:cubicBezTo>
                  <a:cubicBezTo>
                    <a:pt x="739" y="6606"/>
                    <a:pt x="444" y="5692"/>
                    <a:pt x="311" y="4577"/>
                  </a:cubicBezTo>
                  <a:cubicBezTo>
                    <a:pt x="114" y="3090"/>
                    <a:pt x="248" y="1323"/>
                    <a:pt x="640" y="79"/>
                  </a:cubicBezTo>
                  <a:cubicBezTo>
                    <a:pt x="640" y="48"/>
                    <a:pt x="656" y="32"/>
                    <a:pt x="65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5"/>
            <p:cNvSpPr/>
            <p:nvPr/>
          </p:nvSpPr>
          <p:spPr>
            <a:xfrm>
              <a:off x="2588931" y="2148037"/>
              <a:ext cx="3241" cy="15193"/>
            </a:xfrm>
            <a:custGeom>
              <a:avLst/>
              <a:gdLst/>
              <a:ahLst/>
              <a:cxnLst/>
              <a:rect l="l" t="t" r="r" b="b"/>
              <a:pathLst>
                <a:path w="32" h="150" extrusionOk="0">
                  <a:moveTo>
                    <a:pt x="0" y="0"/>
                  </a:moveTo>
                  <a:cubicBezTo>
                    <a:pt x="0" y="7"/>
                    <a:pt x="2" y="12"/>
                    <a:pt x="5" y="16"/>
                  </a:cubicBezTo>
                  <a:lnTo>
                    <a:pt x="5" y="16"/>
                  </a:lnTo>
                  <a:cubicBezTo>
                    <a:pt x="4" y="10"/>
                    <a:pt x="2" y="5"/>
                    <a:pt x="0" y="0"/>
                  </a:cubicBezTo>
                  <a:close/>
                  <a:moveTo>
                    <a:pt x="5" y="16"/>
                  </a:moveTo>
                  <a:lnTo>
                    <a:pt x="5" y="16"/>
                  </a:lnTo>
                  <a:cubicBezTo>
                    <a:pt x="11" y="34"/>
                    <a:pt x="16" y="52"/>
                    <a:pt x="21" y="70"/>
                  </a:cubicBezTo>
                  <a:lnTo>
                    <a:pt x="21" y="70"/>
                  </a:lnTo>
                  <a:lnTo>
                    <a:pt x="16" y="36"/>
                  </a:lnTo>
                  <a:cubicBezTo>
                    <a:pt x="16" y="26"/>
                    <a:pt x="10" y="22"/>
                    <a:pt x="5" y="16"/>
                  </a:cubicBezTo>
                  <a:close/>
                  <a:moveTo>
                    <a:pt x="21" y="70"/>
                  </a:moveTo>
                  <a:lnTo>
                    <a:pt x="32" y="149"/>
                  </a:lnTo>
                  <a:cubicBezTo>
                    <a:pt x="32" y="122"/>
                    <a:pt x="27" y="96"/>
                    <a:pt x="21" y="7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5"/>
            <p:cNvSpPr/>
            <p:nvPr/>
          </p:nvSpPr>
          <p:spPr>
            <a:xfrm>
              <a:off x="2569079" y="1445929"/>
              <a:ext cx="102602" cy="657644"/>
            </a:xfrm>
            <a:custGeom>
              <a:avLst/>
              <a:gdLst/>
              <a:ahLst/>
              <a:cxnLst/>
              <a:rect l="l" t="t" r="r" b="b"/>
              <a:pathLst>
                <a:path w="1013" h="6493" extrusionOk="0">
                  <a:moveTo>
                    <a:pt x="491" y="1"/>
                  </a:moveTo>
                  <a:lnTo>
                    <a:pt x="491" y="1"/>
                  </a:lnTo>
                  <a:cubicBezTo>
                    <a:pt x="177" y="507"/>
                    <a:pt x="0" y="1555"/>
                    <a:pt x="0" y="2583"/>
                  </a:cubicBezTo>
                  <a:cubicBezTo>
                    <a:pt x="16" y="3596"/>
                    <a:pt x="196" y="4577"/>
                    <a:pt x="471" y="5233"/>
                  </a:cubicBezTo>
                  <a:cubicBezTo>
                    <a:pt x="636" y="5610"/>
                    <a:pt x="832" y="5935"/>
                    <a:pt x="899" y="6493"/>
                  </a:cubicBezTo>
                  <a:lnTo>
                    <a:pt x="899" y="6281"/>
                  </a:lnTo>
                  <a:cubicBezTo>
                    <a:pt x="1013" y="5299"/>
                    <a:pt x="981" y="4169"/>
                    <a:pt x="832" y="3223"/>
                  </a:cubicBezTo>
                  <a:cubicBezTo>
                    <a:pt x="750" y="2552"/>
                    <a:pt x="605" y="1948"/>
                    <a:pt x="522" y="1261"/>
                  </a:cubicBezTo>
                  <a:cubicBezTo>
                    <a:pt x="491" y="849"/>
                    <a:pt x="471" y="425"/>
                    <a:pt x="49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5"/>
            <p:cNvSpPr/>
            <p:nvPr/>
          </p:nvSpPr>
          <p:spPr>
            <a:xfrm>
              <a:off x="2596831" y="1455754"/>
              <a:ext cx="66544" cy="638298"/>
            </a:xfrm>
            <a:custGeom>
              <a:avLst/>
              <a:gdLst/>
              <a:ahLst/>
              <a:cxnLst/>
              <a:rect l="l" t="t" r="r" b="b"/>
              <a:pathLst>
                <a:path w="657" h="6302" extrusionOk="0">
                  <a:moveTo>
                    <a:pt x="182" y="1"/>
                  </a:moveTo>
                  <a:cubicBezTo>
                    <a:pt x="173" y="1"/>
                    <a:pt x="166" y="6"/>
                    <a:pt x="166" y="18"/>
                  </a:cubicBezTo>
                  <a:cubicBezTo>
                    <a:pt x="1" y="1066"/>
                    <a:pt x="1" y="2145"/>
                    <a:pt x="134" y="3189"/>
                  </a:cubicBezTo>
                  <a:cubicBezTo>
                    <a:pt x="279" y="4221"/>
                    <a:pt x="590" y="5218"/>
                    <a:pt x="590" y="6266"/>
                  </a:cubicBezTo>
                  <a:cubicBezTo>
                    <a:pt x="590" y="6290"/>
                    <a:pt x="606" y="6301"/>
                    <a:pt x="623" y="6301"/>
                  </a:cubicBezTo>
                  <a:cubicBezTo>
                    <a:pt x="640" y="6301"/>
                    <a:pt x="656" y="6290"/>
                    <a:pt x="656" y="6266"/>
                  </a:cubicBezTo>
                  <a:cubicBezTo>
                    <a:pt x="656" y="5285"/>
                    <a:pt x="378" y="4366"/>
                    <a:pt x="232" y="3401"/>
                  </a:cubicBezTo>
                  <a:cubicBezTo>
                    <a:pt x="52" y="2290"/>
                    <a:pt x="36" y="1144"/>
                    <a:pt x="217" y="33"/>
                  </a:cubicBezTo>
                  <a:cubicBezTo>
                    <a:pt x="217" y="14"/>
                    <a:pt x="197" y="1"/>
                    <a:pt x="18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5"/>
            <p:cNvSpPr/>
            <p:nvPr/>
          </p:nvSpPr>
          <p:spPr>
            <a:xfrm>
              <a:off x="2569079" y="1472162"/>
              <a:ext cx="77584" cy="573374"/>
            </a:xfrm>
            <a:custGeom>
              <a:avLst/>
              <a:gdLst/>
              <a:ahLst/>
              <a:cxnLst/>
              <a:rect l="l" t="t" r="r" b="b"/>
              <a:pathLst>
                <a:path w="766" h="5661" extrusionOk="0">
                  <a:moveTo>
                    <a:pt x="357" y="1"/>
                  </a:moveTo>
                  <a:lnTo>
                    <a:pt x="357" y="1"/>
                  </a:lnTo>
                  <a:cubicBezTo>
                    <a:pt x="130" y="558"/>
                    <a:pt x="0" y="1441"/>
                    <a:pt x="0" y="2324"/>
                  </a:cubicBezTo>
                  <a:cubicBezTo>
                    <a:pt x="16" y="3337"/>
                    <a:pt x="196" y="4318"/>
                    <a:pt x="471" y="4974"/>
                  </a:cubicBezTo>
                  <a:cubicBezTo>
                    <a:pt x="569" y="5201"/>
                    <a:pt x="667" y="5417"/>
                    <a:pt x="765" y="5661"/>
                  </a:cubicBezTo>
                  <a:cubicBezTo>
                    <a:pt x="569" y="4958"/>
                    <a:pt x="342" y="4318"/>
                    <a:pt x="228" y="3486"/>
                  </a:cubicBezTo>
                  <a:cubicBezTo>
                    <a:pt x="63" y="2391"/>
                    <a:pt x="114" y="1049"/>
                    <a:pt x="342" y="68"/>
                  </a:cubicBezTo>
                  <a:cubicBezTo>
                    <a:pt x="357" y="52"/>
                    <a:pt x="357" y="20"/>
                    <a:pt x="35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5"/>
            <p:cNvSpPr/>
            <p:nvPr/>
          </p:nvSpPr>
          <p:spPr>
            <a:xfrm>
              <a:off x="2656488" y="2085240"/>
              <a:ext cx="3646" cy="10027"/>
            </a:xfrm>
            <a:custGeom>
              <a:avLst/>
              <a:gdLst/>
              <a:ahLst/>
              <a:cxnLst/>
              <a:rect l="l" t="t" r="r" b="b"/>
              <a:pathLst>
                <a:path w="36" h="99" extrusionOk="0">
                  <a:moveTo>
                    <a:pt x="1" y="0"/>
                  </a:moveTo>
                  <a:lnTo>
                    <a:pt x="1" y="31"/>
                  </a:lnTo>
                  <a:lnTo>
                    <a:pt x="36" y="98"/>
                  </a:lnTo>
                  <a:cubicBezTo>
                    <a:pt x="20" y="67"/>
                    <a:pt x="20" y="31"/>
                    <a:pt x="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5"/>
            <p:cNvSpPr/>
            <p:nvPr/>
          </p:nvSpPr>
          <p:spPr>
            <a:xfrm>
              <a:off x="2944745" y="1323577"/>
              <a:ext cx="90751" cy="617839"/>
            </a:xfrm>
            <a:custGeom>
              <a:avLst/>
              <a:gdLst/>
              <a:ahLst/>
              <a:cxnLst/>
              <a:rect l="l" t="t" r="r" b="b"/>
              <a:pathLst>
                <a:path w="896" h="6100" extrusionOk="0">
                  <a:moveTo>
                    <a:pt x="515" y="0"/>
                  </a:moveTo>
                  <a:cubicBezTo>
                    <a:pt x="503" y="0"/>
                    <a:pt x="491" y="10"/>
                    <a:pt x="491" y="31"/>
                  </a:cubicBezTo>
                  <a:cubicBezTo>
                    <a:pt x="0" y="2025"/>
                    <a:pt x="118" y="4152"/>
                    <a:pt x="836" y="6080"/>
                  </a:cubicBezTo>
                  <a:cubicBezTo>
                    <a:pt x="836" y="6094"/>
                    <a:pt x="846" y="6100"/>
                    <a:pt x="858" y="6100"/>
                  </a:cubicBezTo>
                  <a:cubicBezTo>
                    <a:pt x="875" y="6100"/>
                    <a:pt x="895" y="6085"/>
                    <a:pt x="883" y="6064"/>
                  </a:cubicBezTo>
                  <a:cubicBezTo>
                    <a:pt x="181" y="4137"/>
                    <a:pt x="67" y="2025"/>
                    <a:pt x="542" y="47"/>
                  </a:cubicBezTo>
                  <a:cubicBezTo>
                    <a:pt x="551" y="18"/>
                    <a:pt x="533" y="0"/>
                    <a:pt x="51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25"/>
            <p:cNvSpPr/>
            <p:nvPr/>
          </p:nvSpPr>
          <p:spPr>
            <a:xfrm>
              <a:off x="2939984" y="1343024"/>
              <a:ext cx="72824" cy="63607"/>
            </a:xfrm>
            <a:custGeom>
              <a:avLst/>
              <a:gdLst/>
              <a:ahLst/>
              <a:cxnLst/>
              <a:rect l="l" t="t" r="r" b="b"/>
              <a:pathLst>
                <a:path w="719" h="628" extrusionOk="0">
                  <a:moveTo>
                    <a:pt x="718" y="0"/>
                  </a:moveTo>
                  <a:lnTo>
                    <a:pt x="0" y="134"/>
                  </a:lnTo>
                  <a:cubicBezTo>
                    <a:pt x="16" y="181"/>
                    <a:pt x="31" y="216"/>
                    <a:pt x="67" y="263"/>
                  </a:cubicBezTo>
                  <a:cubicBezTo>
                    <a:pt x="98" y="361"/>
                    <a:pt x="130" y="444"/>
                    <a:pt x="196" y="526"/>
                  </a:cubicBezTo>
                  <a:cubicBezTo>
                    <a:pt x="255" y="581"/>
                    <a:pt x="322" y="627"/>
                    <a:pt x="404" y="627"/>
                  </a:cubicBezTo>
                  <a:cubicBezTo>
                    <a:pt x="416" y="627"/>
                    <a:pt x="427" y="626"/>
                    <a:pt x="440" y="624"/>
                  </a:cubicBezTo>
                  <a:cubicBezTo>
                    <a:pt x="538" y="609"/>
                    <a:pt x="604" y="526"/>
                    <a:pt x="655" y="428"/>
                  </a:cubicBezTo>
                  <a:cubicBezTo>
                    <a:pt x="687" y="346"/>
                    <a:pt x="687" y="248"/>
                    <a:pt x="703" y="149"/>
                  </a:cubicBezTo>
                  <a:cubicBezTo>
                    <a:pt x="703" y="98"/>
                    <a:pt x="703" y="51"/>
                    <a:pt x="718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25"/>
            <p:cNvSpPr/>
            <p:nvPr/>
          </p:nvSpPr>
          <p:spPr>
            <a:xfrm>
              <a:off x="2868781" y="1133060"/>
              <a:ext cx="68064" cy="219991"/>
            </a:xfrm>
            <a:custGeom>
              <a:avLst/>
              <a:gdLst/>
              <a:ahLst/>
              <a:cxnLst/>
              <a:rect l="l" t="t" r="r" b="b"/>
              <a:pathLst>
                <a:path w="672" h="2172" extrusionOk="0">
                  <a:moveTo>
                    <a:pt x="382" y="0"/>
                  </a:moveTo>
                  <a:cubicBezTo>
                    <a:pt x="320" y="0"/>
                    <a:pt x="273" y="81"/>
                    <a:pt x="244" y="162"/>
                  </a:cubicBezTo>
                  <a:cubicBezTo>
                    <a:pt x="0" y="833"/>
                    <a:pt x="114" y="1602"/>
                    <a:pt x="522" y="2171"/>
                  </a:cubicBezTo>
                  <a:lnTo>
                    <a:pt x="672" y="719"/>
                  </a:lnTo>
                  <a:cubicBezTo>
                    <a:pt x="652" y="488"/>
                    <a:pt x="589" y="276"/>
                    <a:pt x="491" y="79"/>
                  </a:cubicBezTo>
                  <a:cubicBezTo>
                    <a:pt x="475" y="48"/>
                    <a:pt x="456" y="13"/>
                    <a:pt x="424" y="13"/>
                  </a:cubicBezTo>
                  <a:cubicBezTo>
                    <a:pt x="410" y="4"/>
                    <a:pt x="396" y="0"/>
                    <a:pt x="38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25"/>
            <p:cNvSpPr/>
            <p:nvPr/>
          </p:nvSpPr>
          <p:spPr>
            <a:xfrm>
              <a:off x="2986474" y="1125464"/>
              <a:ext cx="102602" cy="186263"/>
            </a:xfrm>
            <a:custGeom>
              <a:avLst/>
              <a:gdLst/>
              <a:ahLst/>
              <a:cxnLst/>
              <a:rect l="l" t="t" r="r" b="b"/>
              <a:pathLst>
                <a:path w="1013" h="1839" extrusionOk="0">
                  <a:moveTo>
                    <a:pt x="804" y="1"/>
                  </a:moveTo>
                  <a:cubicBezTo>
                    <a:pt x="721" y="1"/>
                    <a:pt x="631" y="65"/>
                    <a:pt x="569" y="139"/>
                  </a:cubicBezTo>
                  <a:cubicBezTo>
                    <a:pt x="373" y="351"/>
                    <a:pt x="244" y="629"/>
                    <a:pt x="161" y="908"/>
                  </a:cubicBezTo>
                  <a:lnTo>
                    <a:pt x="0" y="1363"/>
                  </a:lnTo>
                  <a:lnTo>
                    <a:pt x="326" y="1838"/>
                  </a:lnTo>
                  <a:lnTo>
                    <a:pt x="930" y="841"/>
                  </a:lnTo>
                  <a:cubicBezTo>
                    <a:pt x="997" y="629"/>
                    <a:pt x="1013" y="417"/>
                    <a:pt x="962" y="205"/>
                  </a:cubicBezTo>
                  <a:cubicBezTo>
                    <a:pt x="962" y="139"/>
                    <a:pt x="946" y="56"/>
                    <a:pt x="883" y="25"/>
                  </a:cubicBezTo>
                  <a:cubicBezTo>
                    <a:pt x="859" y="8"/>
                    <a:pt x="832" y="1"/>
                    <a:pt x="8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25"/>
            <p:cNvSpPr/>
            <p:nvPr/>
          </p:nvSpPr>
          <p:spPr>
            <a:xfrm>
              <a:off x="2962976" y="1112195"/>
              <a:ext cx="91156" cy="189606"/>
            </a:xfrm>
            <a:custGeom>
              <a:avLst/>
              <a:gdLst/>
              <a:ahLst/>
              <a:cxnLst/>
              <a:rect l="l" t="t" r="r" b="b"/>
              <a:pathLst>
                <a:path w="900" h="1872" extrusionOk="0">
                  <a:moveTo>
                    <a:pt x="393" y="1"/>
                  </a:moveTo>
                  <a:cubicBezTo>
                    <a:pt x="339" y="1"/>
                    <a:pt x="283" y="19"/>
                    <a:pt x="248" y="58"/>
                  </a:cubicBezTo>
                  <a:cubicBezTo>
                    <a:pt x="181" y="105"/>
                    <a:pt x="150" y="156"/>
                    <a:pt x="115" y="219"/>
                  </a:cubicBezTo>
                  <a:cubicBezTo>
                    <a:pt x="67" y="336"/>
                    <a:pt x="16" y="450"/>
                    <a:pt x="1" y="564"/>
                  </a:cubicBezTo>
                  <a:lnTo>
                    <a:pt x="460" y="1871"/>
                  </a:lnTo>
                  <a:cubicBezTo>
                    <a:pt x="899" y="1184"/>
                    <a:pt x="837" y="694"/>
                    <a:pt x="821" y="450"/>
                  </a:cubicBezTo>
                  <a:cubicBezTo>
                    <a:pt x="801" y="301"/>
                    <a:pt x="786" y="156"/>
                    <a:pt x="672" y="105"/>
                  </a:cubicBezTo>
                  <a:cubicBezTo>
                    <a:pt x="640" y="89"/>
                    <a:pt x="589" y="89"/>
                    <a:pt x="558" y="73"/>
                  </a:cubicBezTo>
                  <a:cubicBezTo>
                    <a:pt x="527" y="58"/>
                    <a:pt x="476" y="22"/>
                    <a:pt x="444" y="7"/>
                  </a:cubicBezTo>
                  <a:cubicBezTo>
                    <a:pt x="428" y="3"/>
                    <a:pt x="410" y="1"/>
                    <a:pt x="393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25"/>
            <p:cNvSpPr/>
            <p:nvPr/>
          </p:nvSpPr>
          <p:spPr>
            <a:xfrm>
              <a:off x="3021012" y="1167699"/>
              <a:ext cx="38286" cy="97841"/>
            </a:xfrm>
            <a:custGeom>
              <a:avLst/>
              <a:gdLst/>
              <a:ahLst/>
              <a:cxnLst/>
              <a:rect l="l" t="t" r="r" b="b"/>
              <a:pathLst>
                <a:path w="378" h="966" extrusionOk="0">
                  <a:moveTo>
                    <a:pt x="378" y="0"/>
                  </a:moveTo>
                  <a:lnTo>
                    <a:pt x="378" y="0"/>
                  </a:lnTo>
                  <a:cubicBezTo>
                    <a:pt x="248" y="326"/>
                    <a:pt x="130" y="636"/>
                    <a:pt x="1" y="966"/>
                  </a:cubicBezTo>
                  <a:lnTo>
                    <a:pt x="99" y="848"/>
                  </a:lnTo>
                  <a:cubicBezTo>
                    <a:pt x="197" y="605"/>
                    <a:pt x="279" y="358"/>
                    <a:pt x="362" y="114"/>
                  </a:cubicBezTo>
                  <a:cubicBezTo>
                    <a:pt x="378" y="83"/>
                    <a:pt x="378" y="32"/>
                    <a:pt x="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25"/>
            <p:cNvSpPr/>
            <p:nvPr/>
          </p:nvSpPr>
          <p:spPr>
            <a:xfrm>
              <a:off x="3052411" y="1158685"/>
              <a:ext cx="13673" cy="21776"/>
            </a:xfrm>
            <a:custGeom>
              <a:avLst/>
              <a:gdLst/>
              <a:ahLst/>
              <a:cxnLst/>
              <a:rect l="l" t="t" r="r" b="b"/>
              <a:pathLst>
                <a:path w="135" h="215" extrusionOk="0">
                  <a:moveTo>
                    <a:pt x="99" y="1"/>
                  </a:moveTo>
                  <a:cubicBezTo>
                    <a:pt x="83" y="1"/>
                    <a:pt x="63" y="15"/>
                    <a:pt x="52" y="38"/>
                  </a:cubicBezTo>
                  <a:cubicBezTo>
                    <a:pt x="36" y="54"/>
                    <a:pt x="16" y="89"/>
                    <a:pt x="1" y="121"/>
                  </a:cubicBezTo>
                  <a:cubicBezTo>
                    <a:pt x="1" y="152"/>
                    <a:pt x="1" y="187"/>
                    <a:pt x="16" y="203"/>
                  </a:cubicBezTo>
                  <a:lnTo>
                    <a:pt x="36" y="203"/>
                  </a:lnTo>
                  <a:cubicBezTo>
                    <a:pt x="36" y="211"/>
                    <a:pt x="40" y="215"/>
                    <a:pt x="46" y="215"/>
                  </a:cubicBezTo>
                  <a:cubicBezTo>
                    <a:pt x="52" y="215"/>
                    <a:pt x="60" y="211"/>
                    <a:pt x="68" y="203"/>
                  </a:cubicBezTo>
                  <a:cubicBezTo>
                    <a:pt x="83" y="203"/>
                    <a:pt x="83" y="187"/>
                    <a:pt x="99" y="172"/>
                  </a:cubicBezTo>
                  <a:cubicBezTo>
                    <a:pt x="115" y="136"/>
                    <a:pt x="134" y="89"/>
                    <a:pt x="134" y="38"/>
                  </a:cubicBezTo>
                  <a:cubicBezTo>
                    <a:pt x="134" y="23"/>
                    <a:pt x="134" y="23"/>
                    <a:pt x="115" y="7"/>
                  </a:cubicBezTo>
                  <a:cubicBezTo>
                    <a:pt x="110" y="3"/>
                    <a:pt x="105" y="1"/>
                    <a:pt x="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5"/>
            <p:cNvSpPr/>
            <p:nvPr/>
          </p:nvSpPr>
          <p:spPr>
            <a:xfrm>
              <a:off x="3004300" y="1192312"/>
              <a:ext cx="25220" cy="101082"/>
            </a:xfrm>
            <a:custGeom>
              <a:avLst/>
              <a:gdLst/>
              <a:ahLst/>
              <a:cxnLst/>
              <a:rect l="l" t="t" r="r" b="b"/>
              <a:pathLst>
                <a:path w="249" h="998" extrusionOk="0">
                  <a:moveTo>
                    <a:pt x="232" y="1"/>
                  </a:moveTo>
                  <a:cubicBezTo>
                    <a:pt x="166" y="330"/>
                    <a:pt x="83" y="656"/>
                    <a:pt x="1" y="998"/>
                  </a:cubicBezTo>
                  <a:lnTo>
                    <a:pt x="83" y="868"/>
                  </a:lnTo>
                  <a:cubicBezTo>
                    <a:pt x="150" y="605"/>
                    <a:pt x="197" y="362"/>
                    <a:pt x="248" y="99"/>
                  </a:cubicBezTo>
                  <a:cubicBezTo>
                    <a:pt x="248" y="67"/>
                    <a:pt x="248" y="16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5"/>
            <p:cNvSpPr/>
            <p:nvPr/>
          </p:nvSpPr>
          <p:spPr>
            <a:xfrm>
              <a:off x="3022633" y="1181981"/>
              <a:ext cx="11648" cy="21979"/>
            </a:xfrm>
            <a:custGeom>
              <a:avLst/>
              <a:gdLst/>
              <a:ahLst/>
              <a:cxnLst/>
              <a:rect l="l" t="t" r="r" b="b"/>
              <a:pathLst>
                <a:path w="115" h="217" extrusionOk="0">
                  <a:moveTo>
                    <a:pt x="88" y="0"/>
                  </a:moveTo>
                  <a:cubicBezTo>
                    <a:pt x="72" y="0"/>
                    <a:pt x="51" y="24"/>
                    <a:pt x="51" y="40"/>
                  </a:cubicBezTo>
                  <a:cubicBezTo>
                    <a:pt x="36" y="71"/>
                    <a:pt x="0" y="103"/>
                    <a:pt x="0" y="138"/>
                  </a:cubicBezTo>
                  <a:cubicBezTo>
                    <a:pt x="0" y="169"/>
                    <a:pt x="0" y="201"/>
                    <a:pt x="36" y="217"/>
                  </a:cubicBezTo>
                  <a:lnTo>
                    <a:pt x="36" y="201"/>
                  </a:lnTo>
                  <a:cubicBezTo>
                    <a:pt x="51" y="217"/>
                    <a:pt x="67" y="217"/>
                    <a:pt x="83" y="217"/>
                  </a:cubicBezTo>
                  <a:cubicBezTo>
                    <a:pt x="83" y="201"/>
                    <a:pt x="99" y="185"/>
                    <a:pt x="99" y="169"/>
                  </a:cubicBezTo>
                  <a:cubicBezTo>
                    <a:pt x="114" y="138"/>
                    <a:pt x="114" y="87"/>
                    <a:pt x="114" y="40"/>
                  </a:cubicBezTo>
                  <a:cubicBezTo>
                    <a:pt x="114" y="20"/>
                    <a:pt x="114" y="5"/>
                    <a:pt x="99" y="5"/>
                  </a:cubicBezTo>
                  <a:cubicBezTo>
                    <a:pt x="96" y="2"/>
                    <a:pt x="92" y="0"/>
                    <a:pt x="8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25"/>
            <p:cNvSpPr/>
            <p:nvPr/>
          </p:nvSpPr>
          <p:spPr>
            <a:xfrm>
              <a:off x="2991235" y="1146227"/>
              <a:ext cx="33120" cy="99462"/>
            </a:xfrm>
            <a:custGeom>
              <a:avLst/>
              <a:gdLst/>
              <a:ahLst/>
              <a:cxnLst/>
              <a:rect l="l" t="t" r="r" b="b"/>
              <a:pathLst>
                <a:path w="327" h="982" extrusionOk="0">
                  <a:moveTo>
                    <a:pt x="310" y="0"/>
                  </a:moveTo>
                  <a:cubicBezTo>
                    <a:pt x="212" y="326"/>
                    <a:pt x="114" y="652"/>
                    <a:pt x="0" y="982"/>
                  </a:cubicBezTo>
                  <a:lnTo>
                    <a:pt x="98" y="864"/>
                  </a:lnTo>
                  <a:cubicBezTo>
                    <a:pt x="165" y="621"/>
                    <a:pt x="248" y="358"/>
                    <a:pt x="310" y="114"/>
                  </a:cubicBezTo>
                  <a:cubicBezTo>
                    <a:pt x="326" y="79"/>
                    <a:pt x="326" y="32"/>
                    <a:pt x="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25"/>
            <p:cNvSpPr/>
            <p:nvPr/>
          </p:nvSpPr>
          <p:spPr>
            <a:xfrm>
              <a:off x="3016252" y="1137415"/>
              <a:ext cx="13268" cy="21979"/>
            </a:xfrm>
            <a:custGeom>
              <a:avLst/>
              <a:gdLst/>
              <a:ahLst/>
              <a:cxnLst/>
              <a:rect l="l" t="t" r="r" b="b"/>
              <a:pathLst>
                <a:path w="131" h="217" extrusionOk="0">
                  <a:moveTo>
                    <a:pt x="104" y="1"/>
                  </a:moveTo>
                  <a:cubicBezTo>
                    <a:pt x="87" y="1"/>
                    <a:pt x="63" y="24"/>
                    <a:pt x="63" y="36"/>
                  </a:cubicBezTo>
                  <a:cubicBezTo>
                    <a:pt x="32" y="52"/>
                    <a:pt x="16" y="87"/>
                    <a:pt x="16" y="119"/>
                  </a:cubicBezTo>
                  <a:cubicBezTo>
                    <a:pt x="1" y="150"/>
                    <a:pt x="16" y="186"/>
                    <a:pt x="32" y="217"/>
                  </a:cubicBezTo>
                  <a:lnTo>
                    <a:pt x="32" y="201"/>
                  </a:lnTo>
                  <a:cubicBezTo>
                    <a:pt x="48" y="217"/>
                    <a:pt x="63" y="217"/>
                    <a:pt x="79" y="217"/>
                  </a:cubicBezTo>
                  <a:cubicBezTo>
                    <a:pt x="99" y="201"/>
                    <a:pt x="99" y="186"/>
                    <a:pt x="114" y="166"/>
                  </a:cubicBezTo>
                  <a:cubicBezTo>
                    <a:pt x="130" y="135"/>
                    <a:pt x="130" y="87"/>
                    <a:pt x="130" y="36"/>
                  </a:cubicBezTo>
                  <a:cubicBezTo>
                    <a:pt x="130" y="21"/>
                    <a:pt x="130" y="5"/>
                    <a:pt x="114" y="5"/>
                  </a:cubicBezTo>
                  <a:cubicBezTo>
                    <a:pt x="111" y="2"/>
                    <a:pt x="108" y="1"/>
                    <a:pt x="104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25"/>
            <p:cNvSpPr/>
            <p:nvPr/>
          </p:nvSpPr>
          <p:spPr>
            <a:xfrm>
              <a:off x="2897040" y="1124349"/>
              <a:ext cx="125695" cy="247743"/>
            </a:xfrm>
            <a:custGeom>
              <a:avLst/>
              <a:gdLst/>
              <a:ahLst/>
              <a:cxnLst/>
              <a:rect l="l" t="t" r="r" b="b"/>
              <a:pathLst>
                <a:path w="1241" h="2446" extrusionOk="0">
                  <a:moveTo>
                    <a:pt x="712" y="0"/>
                  </a:moveTo>
                  <a:cubicBezTo>
                    <a:pt x="665" y="0"/>
                    <a:pt x="617" y="14"/>
                    <a:pt x="589" y="36"/>
                  </a:cubicBezTo>
                  <a:cubicBezTo>
                    <a:pt x="522" y="83"/>
                    <a:pt x="471" y="150"/>
                    <a:pt x="424" y="216"/>
                  </a:cubicBezTo>
                  <a:cubicBezTo>
                    <a:pt x="130" y="672"/>
                    <a:pt x="0" y="1229"/>
                    <a:pt x="47" y="1767"/>
                  </a:cubicBezTo>
                  <a:cubicBezTo>
                    <a:pt x="63" y="1932"/>
                    <a:pt x="98" y="2096"/>
                    <a:pt x="196" y="2226"/>
                  </a:cubicBezTo>
                  <a:cubicBezTo>
                    <a:pt x="256" y="2325"/>
                    <a:pt x="367" y="2397"/>
                    <a:pt x="490" y="2397"/>
                  </a:cubicBezTo>
                  <a:cubicBezTo>
                    <a:pt x="527" y="2397"/>
                    <a:pt x="566" y="2390"/>
                    <a:pt x="605" y="2375"/>
                  </a:cubicBezTo>
                  <a:lnTo>
                    <a:pt x="652" y="2407"/>
                  </a:lnTo>
                  <a:cubicBezTo>
                    <a:pt x="696" y="2433"/>
                    <a:pt x="746" y="2445"/>
                    <a:pt x="796" y="2445"/>
                  </a:cubicBezTo>
                  <a:cubicBezTo>
                    <a:pt x="931" y="2445"/>
                    <a:pt x="1071" y="2358"/>
                    <a:pt x="1142" y="2226"/>
                  </a:cubicBezTo>
                  <a:cubicBezTo>
                    <a:pt x="1240" y="2061"/>
                    <a:pt x="1240" y="1849"/>
                    <a:pt x="1225" y="1669"/>
                  </a:cubicBezTo>
                  <a:cubicBezTo>
                    <a:pt x="1193" y="1472"/>
                    <a:pt x="1127" y="1296"/>
                    <a:pt x="1095" y="1100"/>
                  </a:cubicBezTo>
                  <a:cubicBezTo>
                    <a:pt x="1079" y="884"/>
                    <a:pt x="1095" y="656"/>
                    <a:pt x="1095" y="444"/>
                  </a:cubicBezTo>
                  <a:cubicBezTo>
                    <a:pt x="1111" y="315"/>
                    <a:pt x="1095" y="181"/>
                    <a:pt x="997" y="134"/>
                  </a:cubicBezTo>
                  <a:cubicBezTo>
                    <a:pt x="962" y="118"/>
                    <a:pt x="930" y="118"/>
                    <a:pt x="899" y="99"/>
                  </a:cubicBezTo>
                  <a:cubicBezTo>
                    <a:pt x="864" y="83"/>
                    <a:pt x="832" y="36"/>
                    <a:pt x="801" y="20"/>
                  </a:cubicBezTo>
                  <a:cubicBezTo>
                    <a:pt x="775" y="6"/>
                    <a:pt x="743" y="0"/>
                    <a:pt x="71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25"/>
            <p:cNvSpPr/>
            <p:nvPr/>
          </p:nvSpPr>
          <p:spPr>
            <a:xfrm>
              <a:off x="2994374" y="1165269"/>
              <a:ext cx="139267" cy="211483"/>
            </a:xfrm>
            <a:custGeom>
              <a:avLst/>
              <a:gdLst/>
              <a:ahLst/>
              <a:cxnLst/>
              <a:rect l="l" t="t" r="r" b="b"/>
              <a:pathLst>
                <a:path w="1375" h="2088" extrusionOk="0">
                  <a:moveTo>
                    <a:pt x="1201" y="1"/>
                  </a:moveTo>
                  <a:cubicBezTo>
                    <a:pt x="1135" y="1"/>
                    <a:pt x="1060" y="34"/>
                    <a:pt x="1002" y="71"/>
                  </a:cubicBezTo>
                  <a:cubicBezTo>
                    <a:pt x="511" y="382"/>
                    <a:pt x="150" y="907"/>
                    <a:pt x="1" y="1480"/>
                  </a:cubicBezTo>
                  <a:lnTo>
                    <a:pt x="20" y="1904"/>
                  </a:lnTo>
                  <a:cubicBezTo>
                    <a:pt x="52" y="2003"/>
                    <a:pt x="150" y="2085"/>
                    <a:pt x="248" y="2085"/>
                  </a:cubicBezTo>
                  <a:cubicBezTo>
                    <a:pt x="262" y="2087"/>
                    <a:pt x="276" y="2088"/>
                    <a:pt x="290" y="2088"/>
                  </a:cubicBezTo>
                  <a:cubicBezTo>
                    <a:pt x="389" y="2088"/>
                    <a:pt x="484" y="2040"/>
                    <a:pt x="542" y="1971"/>
                  </a:cubicBezTo>
                  <a:cubicBezTo>
                    <a:pt x="625" y="1853"/>
                    <a:pt x="641" y="1708"/>
                    <a:pt x="672" y="1579"/>
                  </a:cubicBezTo>
                  <a:cubicBezTo>
                    <a:pt x="770" y="1135"/>
                    <a:pt x="1049" y="758"/>
                    <a:pt x="1276" y="366"/>
                  </a:cubicBezTo>
                  <a:cubicBezTo>
                    <a:pt x="1327" y="268"/>
                    <a:pt x="1374" y="138"/>
                    <a:pt x="1312" y="56"/>
                  </a:cubicBezTo>
                  <a:cubicBezTo>
                    <a:pt x="1285" y="16"/>
                    <a:pt x="1245" y="1"/>
                    <a:pt x="1201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25"/>
            <p:cNvSpPr/>
            <p:nvPr/>
          </p:nvSpPr>
          <p:spPr>
            <a:xfrm>
              <a:off x="2926817" y="1229483"/>
              <a:ext cx="30892" cy="137241"/>
            </a:xfrm>
            <a:custGeom>
              <a:avLst/>
              <a:gdLst/>
              <a:ahLst/>
              <a:cxnLst/>
              <a:rect l="l" t="t" r="r" b="b"/>
              <a:pathLst>
                <a:path w="305" h="1355" extrusionOk="0">
                  <a:moveTo>
                    <a:pt x="208" y="0"/>
                  </a:moveTo>
                  <a:cubicBezTo>
                    <a:pt x="202" y="0"/>
                    <a:pt x="197" y="4"/>
                    <a:pt x="197" y="10"/>
                  </a:cubicBezTo>
                  <a:cubicBezTo>
                    <a:pt x="99" y="434"/>
                    <a:pt x="1" y="960"/>
                    <a:pt x="260" y="1337"/>
                  </a:cubicBezTo>
                  <a:cubicBezTo>
                    <a:pt x="265" y="1349"/>
                    <a:pt x="274" y="1354"/>
                    <a:pt x="282" y="1354"/>
                  </a:cubicBezTo>
                  <a:cubicBezTo>
                    <a:pt x="295" y="1354"/>
                    <a:pt x="305" y="1340"/>
                    <a:pt x="295" y="1317"/>
                  </a:cubicBezTo>
                  <a:cubicBezTo>
                    <a:pt x="48" y="960"/>
                    <a:pt x="130" y="434"/>
                    <a:pt x="228" y="26"/>
                  </a:cubicBezTo>
                  <a:cubicBezTo>
                    <a:pt x="228" y="8"/>
                    <a:pt x="217" y="0"/>
                    <a:pt x="20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25"/>
            <p:cNvSpPr/>
            <p:nvPr/>
          </p:nvSpPr>
          <p:spPr>
            <a:xfrm>
              <a:off x="2953050" y="1130629"/>
              <a:ext cx="34741" cy="70292"/>
            </a:xfrm>
            <a:custGeom>
              <a:avLst/>
              <a:gdLst/>
              <a:ahLst/>
              <a:cxnLst/>
              <a:rect l="l" t="t" r="r" b="b"/>
              <a:pathLst>
                <a:path w="343" h="694" extrusionOk="0">
                  <a:moveTo>
                    <a:pt x="306" y="1"/>
                  </a:moveTo>
                  <a:cubicBezTo>
                    <a:pt x="302" y="1"/>
                    <a:pt x="298" y="2"/>
                    <a:pt x="295" y="5"/>
                  </a:cubicBezTo>
                  <a:cubicBezTo>
                    <a:pt x="150" y="202"/>
                    <a:pt x="67" y="429"/>
                    <a:pt x="1" y="661"/>
                  </a:cubicBezTo>
                  <a:cubicBezTo>
                    <a:pt x="1" y="680"/>
                    <a:pt x="14" y="694"/>
                    <a:pt x="28" y="694"/>
                  </a:cubicBezTo>
                  <a:cubicBezTo>
                    <a:pt x="37" y="694"/>
                    <a:pt x="46" y="688"/>
                    <a:pt x="52" y="676"/>
                  </a:cubicBezTo>
                  <a:cubicBezTo>
                    <a:pt x="99" y="449"/>
                    <a:pt x="181" y="217"/>
                    <a:pt x="330" y="37"/>
                  </a:cubicBezTo>
                  <a:cubicBezTo>
                    <a:pt x="343" y="24"/>
                    <a:pt x="322" y="1"/>
                    <a:pt x="30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5"/>
            <p:cNvSpPr/>
            <p:nvPr/>
          </p:nvSpPr>
          <p:spPr>
            <a:xfrm>
              <a:off x="3007947" y="1226850"/>
              <a:ext cx="84067" cy="146053"/>
            </a:xfrm>
            <a:custGeom>
              <a:avLst/>
              <a:gdLst/>
              <a:ahLst/>
              <a:cxnLst/>
              <a:rect l="l" t="t" r="r" b="b"/>
              <a:pathLst>
                <a:path w="830" h="1442" extrusionOk="0">
                  <a:moveTo>
                    <a:pt x="795" y="1"/>
                  </a:moveTo>
                  <a:cubicBezTo>
                    <a:pt x="792" y="1"/>
                    <a:pt x="788" y="2"/>
                    <a:pt x="785" y="5"/>
                  </a:cubicBezTo>
                  <a:cubicBezTo>
                    <a:pt x="636" y="150"/>
                    <a:pt x="554" y="331"/>
                    <a:pt x="491" y="511"/>
                  </a:cubicBezTo>
                  <a:cubicBezTo>
                    <a:pt x="393" y="821"/>
                    <a:pt x="424" y="1343"/>
                    <a:pt x="32" y="1410"/>
                  </a:cubicBezTo>
                  <a:cubicBezTo>
                    <a:pt x="0" y="1410"/>
                    <a:pt x="16" y="1442"/>
                    <a:pt x="32" y="1442"/>
                  </a:cubicBezTo>
                  <a:cubicBezTo>
                    <a:pt x="259" y="1410"/>
                    <a:pt x="342" y="1245"/>
                    <a:pt x="408" y="1049"/>
                  </a:cubicBezTo>
                  <a:cubicBezTo>
                    <a:pt x="522" y="692"/>
                    <a:pt x="538" y="331"/>
                    <a:pt x="817" y="36"/>
                  </a:cubicBezTo>
                  <a:cubicBezTo>
                    <a:pt x="829" y="24"/>
                    <a:pt x="811" y="1"/>
                    <a:pt x="795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5"/>
            <p:cNvSpPr/>
            <p:nvPr/>
          </p:nvSpPr>
          <p:spPr>
            <a:xfrm>
              <a:off x="3101028" y="1173371"/>
              <a:ext cx="29474" cy="37982"/>
            </a:xfrm>
            <a:custGeom>
              <a:avLst/>
              <a:gdLst/>
              <a:ahLst/>
              <a:cxnLst/>
              <a:rect l="l" t="t" r="r" b="b"/>
              <a:pathLst>
                <a:path w="291" h="375" extrusionOk="0">
                  <a:moveTo>
                    <a:pt x="265" y="1"/>
                  </a:moveTo>
                  <a:cubicBezTo>
                    <a:pt x="261" y="1"/>
                    <a:pt x="259" y="3"/>
                    <a:pt x="259" y="7"/>
                  </a:cubicBezTo>
                  <a:cubicBezTo>
                    <a:pt x="192" y="141"/>
                    <a:pt x="110" y="254"/>
                    <a:pt x="11" y="353"/>
                  </a:cubicBezTo>
                  <a:cubicBezTo>
                    <a:pt x="0" y="364"/>
                    <a:pt x="5" y="375"/>
                    <a:pt x="21" y="375"/>
                  </a:cubicBezTo>
                  <a:cubicBezTo>
                    <a:pt x="28" y="375"/>
                    <a:pt x="36" y="373"/>
                    <a:pt x="47" y="368"/>
                  </a:cubicBezTo>
                  <a:cubicBezTo>
                    <a:pt x="145" y="270"/>
                    <a:pt x="223" y="156"/>
                    <a:pt x="290" y="27"/>
                  </a:cubicBezTo>
                  <a:cubicBezTo>
                    <a:pt x="290" y="13"/>
                    <a:pt x="274" y="1"/>
                    <a:pt x="265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5"/>
            <p:cNvSpPr/>
            <p:nvPr/>
          </p:nvSpPr>
          <p:spPr>
            <a:xfrm>
              <a:off x="3216594" y="841258"/>
              <a:ext cx="97943" cy="74748"/>
            </a:xfrm>
            <a:custGeom>
              <a:avLst/>
              <a:gdLst/>
              <a:ahLst/>
              <a:cxnLst/>
              <a:rect l="l" t="t" r="r" b="b"/>
              <a:pathLst>
                <a:path w="967" h="738" extrusionOk="0">
                  <a:moveTo>
                    <a:pt x="1" y="1"/>
                  </a:moveTo>
                  <a:cubicBezTo>
                    <a:pt x="16" y="68"/>
                    <a:pt x="32" y="115"/>
                    <a:pt x="48" y="182"/>
                  </a:cubicBezTo>
                  <a:cubicBezTo>
                    <a:pt x="83" y="311"/>
                    <a:pt x="115" y="425"/>
                    <a:pt x="197" y="539"/>
                  </a:cubicBezTo>
                  <a:cubicBezTo>
                    <a:pt x="260" y="637"/>
                    <a:pt x="378" y="735"/>
                    <a:pt x="491" y="735"/>
                  </a:cubicBezTo>
                  <a:cubicBezTo>
                    <a:pt x="503" y="737"/>
                    <a:pt x="514" y="737"/>
                    <a:pt x="525" y="737"/>
                  </a:cubicBezTo>
                  <a:cubicBezTo>
                    <a:pt x="640" y="737"/>
                    <a:pt x="741" y="648"/>
                    <a:pt x="801" y="558"/>
                  </a:cubicBezTo>
                  <a:cubicBezTo>
                    <a:pt x="868" y="460"/>
                    <a:pt x="900" y="327"/>
                    <a:pt x="915" y="197"/>
                  </a:cubicBezTo>
                  <a:cubicBezTo>
                    <a:pt x="931" y="146"/>
                    <a:pt x="947" y="83"/>
                    <a:pt x="966" y="1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5"/>
            <p:cNvSpPr/>
            <p:nvPr/>
          </p:nvSpPr>
          <p:spPr>
            <a:xfrm>
              <a:off x="3281011" y="547937"/>
              <a:ext cx="97943" cy="288257"/>
            </a:xfrm>
            <a:custGeom>
              <a:avLst/>
              <a:gdLst/>
              <a:ahLst/>
              <a:cxnLst/>
              <a:rect l="l" t="t" r="r" b="b"/>
              <a:pathLst>
                <a:path w="967" h="2846" extrusionOk="0">
                  <a:moveTo>
                    <a:pt x="245" y="0"/>
                  </a:moveTo>
                  <a:cubicBezTo>
                    <a:pt x="223" y="0"/>
                    <a:pt x="201" y="6"/>
                    <a:pt x="181" y="20"/>
                  </a:cubicBezTo>
                  <a:cubicBezTo>
                    <a:pt x="150" y="51"/>
                    <a:pt x="134" y="99"/>
                    <a:pt x="134" y="134"/>
                  </a:cubicBezTo>
                  <a:cubicBezTo>
                    <a:pt x="36" y="413"/>
                    <a:pt x="1" y="687"/>
                    <a:pt x="16" y="982"/>
                  </a:cubicBezTo>
                  <a:lnTo>
                    <a:pt x="542" y="2846"/>
                  </a:lnTo>
                  <a:cubicBezTo>
                    <a:pt x="966" y="2030"/>
                    <a:pt x="935" y="1001"/>
                    <a:pt x="460" y="181"/>
                  </a:cubicBezTo>
                  <a:cubicBezTo>
                    <a:pt x="419" y="91"/>
                    <a:pt x="329" y="0"/>
                    <a:pt x="245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5"/>
            <p:cNvSpPr/>
            <p:nvPr/>
          </p:nvSpPr>
          <p:spPr>
            <a:xfrm>
              <a:off x="3077529" y="570928"/>
              <a:ext cx="155472" cy="232348"/>
            </a:xfrm>
            <a:custGeom>
              <a:avLst/>
              <a:gdLst/>
              <a:ahLst/>
              <a:cxnLst/>
              <a:rect l="l" t="t" r="r" b="b"/>
              <a:pathLst>
                <a:path w="1535" h="2294" extrusionOk="0">
                  <a:moveTo>
                    <a:pt x="208" y="1"/>
                  </a:moveTo>
                  <a:cubicBezTo>
                    <a:pt x="162" y="1"/>
                    <a:pt x="119" y="16"/>
                    <a:pt x="82" y="52"/>
                  </a:cubicBezTo>
                  <a:cubicBezTo>
                    <a:pt x="16" y="103"/>
                    <a:pt x="0" y="217"/>
                    <a:pt x="0" y="299"/>
                  </a:cubicBezTo>
                  <a:cubicBezTo>
                    <a:pt x="0" y="578"/>
                    <a:pt x="63" y="872"/>
                    <a:pt x="196" y="1116"/>
                  </a:cubicBezTo>
                  <a:lnTo>
                    <a:pt x="1209" y="2293"/>
                  </a:lnTo>
                  <a:lnTo>
                    <a:pt x="1535" y="1591"/>
                  </a:lnTo>
                  <a:lnTo>
                    <a:pt x="1225" y="1033"/>
                  </a:lnTo>
                  <a:cubicBezTo>
                    <a:pt x="1044" y="692"/>
                    <a:pt x="801" y="382"/>
                    <a:pt x="506" y="134"/>
                  </a:cubicBezTo>
                  <a:cubicBezTo>
                    <a:pt x="418" y="68"/>
                    <a:pt x="306" y="1"/>
                    <a:pt x="20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25"/>
            <p:cNvSpPr/>
            <p:nvPr/>
          </p:nvSpPr>
          <p:spPr>
            <a:xfrm>
              <a:off x="3128780" y="540138"/>
              <a:ext cx="114148" cy="246426"/>
            </a:xfrm>
            <a:custGeom>
              <a:avLst/>
              <a:gdLst/>
              <a:ahLst/>
              <a:cxnLst/>
              <a:rect l="l" t="t" r="r" b="b"/>
              <a:pathLst>
                <a:path w="1127" h="2433" extrusionOk="0">
                  <a:moveTo>
                    <a:pt x="532" y="0"/>
                  </a:moveTo>
                  <a:cubicBezTo>
                    <a:pt x="495" y="0"/>
                    <a:pt x="458" y="9"/>
                    <a:pt x="424" y="30"/>
                  </a:cubicBezTo>
                  <a:cubicBezTo>
                    <a:pt x="361" y="62"/>
                    <a:pt x="326" y="113"/>
                    <a:pt x="279" y="144"/>
                  </a:cubicBezTo>
                  <a:cubicBezTo>
                    <a:pt x="228" y="160"/>
                    <a:pt x="181" y="176"/>
                    <a:pt x="146" y="211"/>
                  </a:cubicBezTo>
                  <a:cubicBezTo>
                    <a:pt x="0" y="293"/>
                    <a:pt x="0" y="490"/>
                    <a:pt x="16" y="666"/>
                  </a:cubicBezTo>
                  <a:cubicBezTo>
                    <a:pt x="67" y="996"/>
                    <a:pt x="83" y="1632"/>
                    <a:pt x="817" y="2432"/>
                  </a:cubicBezTo>
                  <a:lnTo>
                    <a:pt x="1127" y="650"/>
                  </a:lnTo>
                  <a:cubicBezTo>
                    <a:pt x="1064" y="505"/>
                    <a:pt x="982" y="372"/>
                    <a:pt x="899" y="242"/>
                  </a:cubicBezTo>
                  <a:cubicBezTo>
                    <a:pt x="832" y="176"/>
                    <a:pt x="770" y="97"/>
                    <a:pt x="687" y="46"/>
                  </a:cubicBezTo>
                  <a:cubicBezTo>
                    <a:pt x="639" y="18"/>
                    <a:pt x="585" y="0"/>
                    <a:pt x="5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25"/>
            <p:cNvSpPr/>
            <p:nvPr/>
          </p:nvSpPr>
          <p:spPr>
            <a:xfrm>
              <a:off x="3115613" y="624204"/>
              <a:ext cx="71305" cy="117794"/>
            </a:xfrm>
            <a:custGeom>
              <a:avLst/>
              <a:gdLst/>
              <a:ahLst/>
              <a:cxnLst/>
              <a:rect l="l" t="t" r="r" b="b"/>
              <a:pathLst>
                <a:path w="704" h="1163" extrusionOk="0">
                  <a:moveTo>
                    <a:pt x="17" y="1"/>
                  </a:moveTo>
                  <a:lnTo>
                    <a:pt x="17" y="1"/>
                  </a:lnTo>
                  <a:cubicBezTo>
                    <a:pt x="1" y="32"/>
                    <a:pt x="32" y="99"/>
                    <a:pt x="48" y="150"/>
                  </a:cubicBezTo>
                  <a:cubicBezTo>
                    <a:pt x="213" y="445"/>
                    <a:pt x="374" y="739"/>
                    <a:pt x="554" y="1033"/>
                  </a:cubicBezTo>
                  <a:lnTo>
                    <a:pt x="703" y="1163"/>
                  </a:lnTo>
                  <a:cubicBezTo>
                    <a:pt x="472" y="786"/>
                    <a:pt x="244" y="393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25"/>
            <p:cNvSpPr/>
            <p:nvPr/>
          </p:nvSpPr>
          <p:spPr>
            <a:xfrm>
              <a:off x="3107307" y="613670"/>
              <a:ext cx="19953" cy="26435"/>
            </a:xfrm>
            <a:custGeom>
              <a:avLst/>
              <a:gdLst/>
              <a:ahLst/>
              <a:cxnLst/>
              <a:rect l="l" t="t" r="r" b="b"/>
              <a:pathLst>
                <a:path w="197" h="261" extrusionOk="0">
                  <a:moveTo>
                    <a:pt x="28" y="0"/>
                  </a:moveTo>
                  <a:cubicBezTo>
                    <a:pt x="19" y="0"/>
                    <a:pt x="10" y="2"/>
                    <a:pt x="0" y="7"/>
                  </a:cubicBezTo>
                  <a:lnTo>
                    <a:pt x="0" y="58"/>
                  </a:lnTo>
                  <a:cubicBezTo>
                    <a:pt x="0" y="121"/>
                    <a:pt x="32" y="172"/>
                    <a:pt x="63" y="219"/>
                  </a:cubicBezTo>
                  <a:cubicBezTo>
                    <a:pt x="83" y="235"/>
                    <a:pt x="99" y="254"/>
                    <a:pt x="114" y="254"/>
                  </a:cubicBezTo>
                  <a:cubicBezTo>
                    <a:pt x="119" y="259"/>
                    <a:pt x="125" y="261"/>
                    <a:pt x="130" y="261"/>
                  </a:cubicBezTo>
                  <a:cubicBezTo>
                    <a:pt x="145" y="261"/>
                    <a:pt x="161" y="249"/>
                    <a:pt x="161" y="235"/>
                  </a:cubicBezTo>
                  <a:lnTo>
                    <a:pt x="181" y="254"/>
                  </a:lnTo>
                  <a:cubicBezTo>
                    <a:pt x="197" y="219"/>
                    <a:pt x="197" y="172"/>
                    <a:pt x="181" y="121"/>
                  </a:cubicBezTo>
                  <a:cubicBezTo>
                    <a:pt x="146" y="89"/>
                    <a:pt x="114" y="58"/>
                    <a:pt x="83" y="23"/>
                  </a:cubicBezTo>
                  <a:cubicBezTo>
                    <a:pt x="69" y="11"/>
                    <a:pt x="49" y="0"/>
                    <a:pt x="2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25"/>
            <p:cNvSpPr/>
            <p:nvPr/>
          </p:nvSpPr>
          <p:spPr>
            <a:xfrm>
              <a:off x="3160178" y="649323"/>
              <a:ext cx="54998" cy="125695"/>
            </a:xfrm>
            <a:custGeom>
              <a:avLst/>
              <a:gdLst/>
              <a:ahLst/>
              <a:cxnLst/>
              <a:rect l="l" t="t" r="r" b="b"/>
              <a:pathLst>
                <a:path w="543" h="1241" extrusionOk="0">
                  <a:moveTo>
                    <a:pt x="16" y="0"/>
                  </a:moveTo>
                  <a:lnTo>
                    <a:pt x="16" y="0"/>
                  </a:lnTo>
                  <a:cubicBezTo>
                    <a:pt x="0" y="32"/>
                    <a:pt x="16" y="98"/>
                    <a:pt x="32" y="145"/>
                  </a:cubicBezTo>
                  <a:cubicBezTo>
                    <a:pt x="150" y="456"/>
                    <a:pt x="279" y="785"/>
                    <a:pt x="409" y="1095"/>
                  </a:cubicBezTo>
                  <a:lnTo>
                    <a:pt x="542" y="1241"/>
                  </a:lnTo>
                  <a:cubicBezTo>
                    <a:pt x="362" y="832"/>
                    <a:pt x="197" y="408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5"/>
            <p:cNvSpPr/>
            <p:nvPr/>
          </p:nvSpPr>
          <p:spPr>
            <a:xfrm>
              <a:off x="3151873" y="636966"/>
              <a:ext cx="18333" cy="27752"/>
            </a:xfrm>
            <a:custGeom>
              <a:avLst/>
              <a:gdLst/>
              <a:ahLst/>
              <a:cxnLst/>
              <a:rect l="l" t="t" r="r" b="b"/>
              <a:pathLst>
                <a:path w="181" h="274" extrusionOk="0">
                  <a:moveTo>
                    <a:pt x="34" y="1"/>
                  </a:moveTo>
                  <a:cubicBezTo>
                    <a:pt x="28" y="1"/>
                    <a:pt x="22" y="2"/>
                    <a:pt x="16" y="5"/>
                  </a:cubicBezTo>
                  <a:cubicBezTo>
                    <a:pt x="0" y="24"/>
                    <a:pt x="0" y="40"/>
                    <a:pt x="0" y="56"/>
                  </a:cubicBezTo>
                  <a:cubicBezTo>
                    <a:pt x="0" y="122"/>
                    <a:pt x="16" y="185"/>
                    <a:pt x="51" y="236"/>
                  </a:cubicBezTo>
                  <a:cubicBezTo>
                    <a:pt x="67" y="252"/>
                    <a:pt x="82" y="267"/>
                    <a:pt x="98" y="267"/>
                  </a:cubicBezTo>
                  <a:cubicBezTo>
                    <a:pt x="103" y="272"/>
                    <a:pt x="108" y="274"/>
                    <a:pt x="113" y="274"/>
                  </a:cubicBezTo>
                  <a:cubicBezTo>
                    <a:pt x="125" y="274"/>
                    <a:pt x="138" y="263"/>
                    <a:pt x="149" y="252"/>
                  </a:cubicBezTo>
                  <a:lnTo>
                    <a:pt x="149" y="267"/>
                  </a:lnTo>
                  <a:cubicBezTo>
                    <a:pt x="181" y="236"/>
                    <a:pt x="181" y="185"/>
                    <a:pt x="181" y="154"/>
                  </a:cubicBezTo>
                  <a:cubicBezTo>
                    <a:pt x="165" y="103"/>
                    <a:pt x="133" y="71"/>
                    <a:pt x="98" y="40"/>
                  </a:cubicBezTo>
                  <a:cubicBezTo>
                    <a:pt x="85" y="27"/>
                    <a:pt x="62" y="1"/>
                    <a:pt x="34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5"/>
            <p:cNvSpPr/>
            <p:nvPr/>
          </p:nvSpPr>
          <p:spPr>
            <a:xfrm>
              <a:off x="3157038" y="589666"/>
              <a:ext cx="64417" cy="122555"/>
            </a:xfrm>
            <a:custGeom>
              <a:avLst/>
              <a:gdLst/>
              <a:ahLst/>
              <a:cxnLst/>
              <a:rect l="l" t="t" r="r" b="b"/>
              <a:pathLst>
                <a:path w="636" h="1210" extrusionOk="0">
                  <a:moveTo>
                    <a:pt x="16" y="1"/>
                  </a:moveTo>
                  <a:lnTo>
                    <a:pt x="16" y="1"/>
                  </a:lnTo>
                  <a:cubicBezTo>
                    <a:pt x="0" y="32"/>
                    <a:pt x="16" y="99"/>
                    <a:pt x="47" y="146"/>
                  </a:cubicBezTo>
                  <a:cubicBezTo>
                    <a:pt x="196" y="456"/>
                    <a:pt x="342" y="766"/>
                    <a:pt x="491" y="1060"/>
                  </a:cubicBezTo>
                  <a:lnTo>
                    <a:pt x="636" y="1209"/>
                  </a:lnTo>
                  <a:cubicBezTo>
                    <a:pt x="424" y="801"/>
                    <a:pt x="228" y="409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5"/>
            <p:cNvSpPr/>
            <p:nvPr/>
          </p:nvSpPr>
          <p:spPr>
            <a:xfrm>
              <a:off x="3148632" y="578930"/>
              <a:ext cx="19953" cy="27144"/>
            </a:xfrm>
            <a:custGeom>
              <a:avLst/>
              <a:gdLst/>
              <a:ahLst/>
              <a:cxnLst/>
              <a:rect l="l" t="t" r="r" b="b"/>
              <a:pathLst>
                <a:path w="197" h="268" extrusionOk="0">
                  <a:moveTo>
                    <a:pt x="38" y="0"/>
                  </a:moveTo>
                  <a:cubicBezTo>
                    <a:pt x="29" y="0"/>
                    <a:pt x="21" y="3"/>
                    <a:pt x="16" y="8"/>
                  </a:cubicBezTo>
                  <a:cubicBezTo>
                    <a:pt x="1" y="24"/>
                    <a:pt x="1" y="40"/>
                    <a:pt x="1" y="55"/>
                  </a:cubicBezTo>
                  <a:cubicBezTo>
                    <a:pt x="16" y="122"/>
                    <a:pt x="32" y="169"/>
                    <a:pt x="67" y="220"/>
                  </a:cubicBezTo>
                  <a:cubicBezTo>
                    <a:pt x="83" y="236"/>
                    <a:pt x="99" y="252"/>
                    <a:pt x="114" y="267"/>
                  </a:cubicBezTo>
                  <a:cubicBezTo>
                    <a:pt x="130" y="267"/>
                    <a:pt x="146" y="267"/>
                    <a:pt x="165" y="236"/>
                  </a:cubicBezTo>
                  <a:lnTo>
                    <a:pt x="165" y="252"/>
                  </a:lnTo>
                  <a:cubicBezTo>
                    <a:pt x="197" y="220"/>
                    <a:pt x="197" y="169"/>
                    <a:pt x="181" y="138"/>
                  </a:cubicBezTo>
                  <a:cubicBezTo>
                    <a:pt x="165" y="87"/>
                    <a:pt x="130" y="55"/>
                    <a:pt x="99" y="24"/>
                  </a:cubicBezTo>
                  <a:cubicBezTo>
                    <a:pt x="88" y="13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5"/>
            <p:cNvSpPr/>
            <p:nvPr/>
          </p:nvSpPr>
          <p:spPr>
            <a:xfrm>
              <a:off x="3176890" y="549354"/>
              <a:ext cx="177350" cy="322897"/>
            </a:xfrm>
            <a:custGeom>
              <a:avLst/>
              <a:gdLst/>
              <a:ahLst/>
              <a:cxnLst/>
              <a:rect l="l" t="t" r="r" b="b"/>
              <a:pathLst>
                <a:path w="1751" h="3188" extrusionOk="0">
                  <a:moveTo>
                    <a:pt x="507" y="1"/>
                  </a:moveTo>
                  <a:cubicBezTo>
                    <a:pt x="454" y="1"/>
                    <a:pt x="401" y="18"/>
                    <a:pt x="357" y="53"/>
                  </a:cubicBezTo>
                  <a:cubicBezTo>
                    <a:pt x="310" y="85"/>
                    <a:pt x="279" y="136"/>
                    <a:pt x="244" y="167"/>
                  </a:cubicBezTo>
                  <a:cubicBezTo>
                    <a:pt x="197" y="202"/>
                    <a:pt x="161" y="202"/>
                    <a:pt x="130" y="234"/>
                  </a:cubicBezTo>
                  <a:cubicBezTo>
                    <a:pt x="0" y="316"/>
                    <a:pt x="16" y="497"/>
                    <a:pt x="47" y="658"/>
                  </a:cubicBezTo>
                  <a:cubicBezTo>
                    <a:pt x="114" y="936"/>
                    <a:pt x="197" y="1215"/>
                    <a:pt x="197" y="1494"/>
                  </a:cubicBezTo>
                  <a:cubicBezTo>
                    <a:pt x="212" y="1753"/>
                    <a:pt x="181" y="2000"/>
                    <a:pt x="181" y="2263"/>
                  </a:cubicBezTo>
                  <a:cubicBezTo>
                    <a:pt x="181" y="2506"/>
                    <a:pt x="244" y="2785"/>
                    <a:pt x="408" y="2981"/>
                  </a:cubicBezTo>
                  <a:cubicBezTo>
                    <a:pt x="515" y="3108"/>
                    <a:pt x="682" y="3187"/>
                    <a:pt x="840" y="3187"/>
                  </a:cubicBezTo>
                  <a:cubicBezTo>
                    <a:pt x="926" y="3187"/>
                    <a:pt x="1010" y="3163"/>
                    <a:pt x="1080" y="3111"/>
                  </a:cubicBezTo>
                  <a:lnTo>
                    <a:pt x="1142" y="3048"/>
                  </a:lnTo>
                  <a:cubicBezTo>
                    <a:pt x="1170" y="3054"/>
                    <a:pt x="1198" y="3057"/>
                    <a:pt x="1225" y="3057"/>
                  </a:cubicBezTo>
                  <a:cubicBezTo>
                    <a:pt x="1407" y="3057"/>
                    <a:pt x="1567" y="2926"/>
                    <a:pt x="1653" y="2769"/>
                  </a:cubicBezTo>
                  <a:cubicBezTo>
                    <a:pt x="1731" y="2573"/>
                    <a:pt x="1751" y="2361"/>
                    <a:pt x="1731" y="2145"/>
                  </a:cubicBezTo>
                  <a:cubicBezTo>
                    <a:pt x="1668" y="1443"/>
                    <a:pt x="1374" y="756"/>
                    <a:pt x="883" y="234"/>
                  </a:cubicBezTo>
                  <a:cubicBezTo>
                    <a:pt x="817" y="151"/>
                    <a:pt x="734" y="69"/>
                    <a:pt x="636" y="37"/>
                  </a:cubicBezTo>
                  <a:cubicBezTo>
                    <a:pt x="598" y="14"/>
                    <a:pt x="552" y="1"/>
                    <a:pt x="507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5"/>
            <p:cNvSpPr/>
            <p:nvPr/>
          </p:nvSpPr>
          <p:spPr>
            <a:xfrm>
              <a:off x="3021012" y="633522"/>
              <a:ext cx="220396" cy="254428"/>
            </a:xfrm>
            <a:custGeom>
              <a:avLst/>
              <a:gdLst/>
              <a:ahLst/>
              <a:cxnLst/>
              <a:rect l="l" t="t" r="r" b="b"/>
              <a:pathLst>
                <a:path w="2176" h="2512" extrusionOk="0">
                  <a:moveTo>
                    <a:pt x="256" y="0"/>
                  </a:moveTo>
                  <a:cubicBezTo>
                    <a:pt x="178" y="0"/>
                    <a:pt x="109" y="25"/>
                    <a:pt x="67" y="90"/>
                  </a:cubicBezTo>
                  <a:cubicBezTo>
                    <a:pt x="1" y="203"/>
                    <a:pt x="99" y="368"/>
                    <a:pt x="181" y="482"/>
                  </a:cubicBezTo>
                  <a:cubicBezTo>
                    <a:pt x="558" y="941"/>
                    <a:pt x="1013" y="1365"/>
                    <a:pt x="1245" y="1903"/>
                  </a:cubicBezTo>
                  <a:cubicBezTo>
                    <a:pt x="1308" y="2083"/>
                    <a:pt x="1359" y="2280"/>
                    <a:pt x="1504" y="2393"/>
                  </a:cubicBezTo>
                  <a:cubicBezTo>
                    <a:pt x="1590" y="2465"/>
                    <a:pt x="1691" y="2512"/>
                    <a:pt x="1797" y="2512"/>
                  </a:cubicBezTo>
                  <a:cubicBezTo>
                    <a:pt x="1836" y="2512"/>
                    <a:pt x="1876" y="2505"/>
                    <a:pt x="1916" y="2492"/>
                  </a:cubicBezTo>
                  <a:cubicBezTo>
                    <a:pt x="2046" y="2460"/>
                    <a:pt x="2144" y="2346"/>
                    <a:pt x="2175" y="2197"/>
                  </a:cubicBezTo>
                  <a:lnTo>
                    <a:pt x="2093" y="1660"/>
                  </a:lnTo>
                  <a:cubicBezTo>
                    <a:pt x="1783" y="941"/>
                    <a:pt x="1194" y="353"/>
                    <a:pt x="491" y="58"/>
                  </a:cubicBezTo>
                  <a:cubicBezTo>
                    <a:pt x="419" y="25"/>
                    <a:pt x="333" y="0"/>
                    <a:pt x="25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5"/>
            <p:cNvSpPr/>
            <p:nvPr/>
          </p:nvSpPr>
          <p:spPr>
            <a:xfrm>
              <a:off x="3273415" y="682139"/>
              <a:ext cx="51048" cy="177350"/>
            </a:xfrm>
            <a:custGeom>
              <a:avLst/>
              <a:gdLst/>
              <a:ahLst/>
              <a:cxnLst/>
              <a:rect l="l" t="t" r="r" b="b"/>
              <a:pathLst>
                <a:path w="504" h="1751" extrusionOk="0">
                  <a:moveTo>
                    <a:pt x="22" y="1"/>
                  </a:moveTo>
                  <a:cubicBezTo>
                    <a:pt x="10" y="1"/>
                    <a:pt x="1" y="14"/>
                    <a:pt x="13" y="33"/>
                  </a:cubicBezTo>
                  <a:cubicBezTo>
                    <a:pt x="225" y="540"/>
                    <a:pt x="452" y="1195"/>
                    <a:pt x="209" y="1717"/>
                  </a:cubicBezTo>
                  <a:cubicBezTo>
                    <a:pt x="209" y="1731"/>
                    <a:pt x="224" y="1750"/>
                    <a:pt x="233" y="1750"/>
                  </a:cubicBezTo>
                  <a:cubicBezTo>
                    <a:pt x="238" y="1750"/>
                    <a:pt x="240" y="1746"/>
                    <a:pt x="240" y="1737"/>
                  </a:cubicBezTo>
                  <a:cubicBezTo>
                    <a:pt x="503" y="1195"/>
                    <a:pt x="256" y="524"/>
                    <a:pt x="44" y="18"/>
                  </a:cubicBezTo>
                  <a:cubicBezTo>
                    <a:pt x="38" y="6"/>
                    <a:pt x="29" y="1"/>
                    <a:pt x="22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5"/>
            <p:cNvSpPr/>
            <p:nvPr/>
          </p:nvSpPr>
          <p:spPr>
            <a:xfrm>
              <a:off x="3201806" y="562623"/>
              <a:ext cx="58948" cy="82952"/>
            </a:xfrm>
            <a:custGeom>
              <a:avLst/>
              <a:gdLst/>
              <a:ahLst/>
              <a:cxnLst/>
              <a:rect l="l" t="t" r="r" b="b"/>
              <a:pathLst>
                <a:path w="582" h="819" extrusionOk="0">
                  <a:moveTo>
                    <a:pt x="38" y="0"/>
                  </a:moveTo>
                  <a:cubicBezTo>
                    <a:pt x="21" y="0"/>
                    <a:pt x="1" y="23"/>
                    <a:pt x="13" y="36"/>
                  </a:cubicBezTo>
                  <a:cubicBezTo>
                    <a:pt x="261" y="248"/>
                    <a:pt x="406" y="527"/>
                    <a:pt x="539" y="805"/>
                  </a:cubicBezTo>
                  <a:cubicBezTo>
                    <a:pt x="539" y="815"/>
                    <a:pt x="544" y="819"/>
                    <a:pt x="550" y="819"/>
                  </a:cubicBezTo>
                  <a:cubicBezTo>
                    <a:pt x="562" y="819"/>
                    <a:pt x="582" y="800"/>
                    <a:pt x="571" y="790"/>
                  </a:cubicBezTo>
                  <a:cubicBezTo>
                    <a:pt x="441" y="495"/>
                    <a:pt x="292" y="216"/>
                    <a:pt x="49" y="5"/>
                  </a:cubicBezTo>
                  <a:cubicBezTo>
                    <a:pt x="46" y="2"/>
                    <a:pt x="42" y="0"/>
                    <a:pt x="3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5"/>
            <p:cNvSpPr/>
            <p:nvPr/>
          </p:nvSpPr>
          <p:spPr>
            <a:xfrm>
              <a:off x="3087962" y="706549"/>
              <a:ext cx="140280" cy="172995"/>
            </a:xfrm>
            <a:custGeom>
              <a:avLst/>
              <a:gdLst/>
              <a:ahLst/>
              <a:cxnLst/>
              <a:rect l="l" t="t" r="r" b="b"/>
              <a:pathLst>
                <a:path w="1385" h="1708" extrusionOk="0">
                  <a:moveTo>
                    <a:pt x="33" y="0"/>
                  </a:moveTo>
                  <a:cubicBezTo>
                    <a:pt x="18" y="0"/>
                    <a:pt x="1" y="27"/>
                    <a:pt x="27" y="40"/>
                  </a:cubicBezTo>
                  <a:cubicBezTo>
                    <a:pt x="435" y="350"/>
                    <a:pt x="549" y="789"/>
                    <a:pt x="764" y="1233"/>
                  </a:cubicBezTo>
                  <a:cubicBezTo>
                    <a:pt x="878" y="1476"/>
                    <a:pt x="1039" y="1708"/>
                    <a:pt x="1353" y="1708"/>
                  </a:cubicBezTo>
                  <a:cubicBezTo>
                    <a:pt x="1385" y="1708"/>
                    <a:pt x="1385" y="1672"/>
                    <a:pt x="1353" y="1672"/>
                  </a:cubicBezTo>
                  <a:cubicBezTo>
                    <a:pt x="843" y="1657"/>
                    <a:pt x="729" y="1005"/>
                    <a:pt x="549" y="644"/>
                  </a:cubicBezTo>
                  <a:cubicBezTo>
                    <a:pt x="435" y="397"/>
                    <a:pt x="274" y="169"/>
                    <a:pt x="42" y="4"/>
                  </a:cubicBezTo>
                  <a:cubicBezTo>
                    <a:pt x="40" y="2"/>
                    <a:pt x="36" y="0"/>
                    <a:pt x="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5"/>
            <p:cNvSpPr/>
            <p:nvPr/>
          </p:nvSpPr>
          <p:spPr>
            <a:xfrm>
              <a:off x="3024760" y="646689"/>
              <a:ext cx="45781" cy="42844"/>
            </a:xfrm>
            <a:custGeom>
              <a:avLst/>
              <a:gdLst/>
              <a:ahLst/>
              <a:cxnLst/>
              <a:rect l="l" t="t" r="r" b="b"/>
              <a:pathLst>
                <a:path w="452" h="423" extrusionOk="0">
                  <a:moveTo>
                    <a:pt x="30" y="0"/>
                  </a:moveTo>
                  <a:cubicBezTo>
                    <a:pt x="15" y="0"/>
                    <a:pt x="1" y="12"/>
                    <a:pt x="15" y="26"/>
                  </a:cubicBezTo>
                  <a:cubicBezTo>
                    <a:pt x="129" y="187"/>
                    <a:pt x="258" y="321"/>
                    <a:pt x="423" y="419"/>
                  </a:cubicBezTo>
                  <a:cubicBezTo>
                    <a:pt x="426" y="421"/>
                    <a:pt x="428" y="423"/>
                    <a:pt x="431" y="423"/>
                  </a:cubicBezTo>
                  <a:cubicBezTo>
                    <a:pt x="443" y="423"/>
                    <a:pt x="452" y="396"/>
                    <a:pt x="439" y="383"/>
                  </a:cubicBezTo>
                  <a:cubicBezTo>
                    <a:pt x="274" y="285"/>
                    <a:pt x="160" y="156"/>
                    <a:pt x="46" y="7"/>
                  </a:cubicBezTo>
                  <a:cubicBezTo>
                    <a:pt x="42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5"/>
            <p:cNvSpPr/>
            <p:nvPr/>
          </p:nvSpPr>
          <p:spPr>
            <a:xfrm>
              <a:off x="3245460" y="892407"/>
              <a:ext cx="82142" cy="878344"/>
            </a:xfrm>
            <a:custGeom>
              <a:avLst/>
              <a:gdLst/>
              <a:ahLst/>
              <a:cxnLst/>
              <a:rect l="l" t="t" r="r" b="b"/>
              <a:pathLst>
                <a:path w="811" h="8672" extrusionOk="0">
                  <a:moveTo>
                    <a:pt x="139" y="1"/>
                  </a:moveTo>
                  <a:cubicBezTo>
                    <a:pt x="119" y="1"/>
                    <a:pt x="99" y="14"/>
                    <a:pt x="108" y="34"/>
                  </a:cubicBezTo>
                  <a:cubicBezTo>
                    <a:pt x="744" y="2848"/>
                    <a:pt x="662" y="5823"/>
                    <a:pt x="10" y="8637"/>
                  </a:cubicBezTo>
                  <a:cubicBezTo>
                    <a:pt x="0" y="8657"/>
                    <a:pt x="21" y="8672"/>
                    <a:pt x="42" y="8672"/>
                  </a:cubicBezTo>
                  <a:cubicBezTo>
                    <a:pt x="54" y="8672"/>
                    <a:pt x="67" y="8666"/>
                    <a:pt x="73" y="8653"/>
                  </a:cubicBezTo>
                  <a:cubicBezTo>
                    <a:pt x="728" y="5823"/>
                    <a:pt x="811" y="2848"/>
                    <a:pt x="171" y="18"/>
                  </a:cubicBezTo>
                  <a:cubicBezTo>
                    <a:pt x="165" y="6"/>
                    <a:pt x="152" y="1"/>
                    <a:pt x="139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5"/>
            <p:cNvSpPr/>
            <p:nvPr/>
          </p:nvSpPr>
          <p:spPr>
            <a:xfrm>
              <a:off x="3350594" y="1350620"/>
              <a:ext cx="116174" cy="110299"/>
            </a:xfrm>
            <a:custGeom>
              <a:avLst/>
              <a:gdLst/>
              <a:ahLst/>
              <a:cxnLst/>
              <a:rect l="l" t="t" r="r" b="b"/>
              <a:pathLst>
                <a:path w="1147" h="1089" extrusionOk="0">
                  <a:moveTo>
                    <a:pt x="1109" y="1"/>
                  </a:moveTo>
                  <a:cubicBezTo>
                    <a:pt x="1092" y="1"/>
                    <a:pt x="1069" y="8"/>
                    <a:pt x="1048" y="8"/>
                  </a:cubicBezTo>
                  <a:cubicBezTo>
                    <a:pt x="852" y="106"/>
                    <a:pt x="672" y="239"/>
                    <a:pt x="542" y="435"/>
                  </a:cubicBezTo>
                  <a:lnTo>
                    <a:pt x="526" y="498"/>
                  </a:lnTo>
                  <a:cubicBezTo>
                    <a:pt x="428" y="565"/>
                    <a:pt x="346" y="647"/>
                    <a:pt x="263" y="710"/>
                  </a:cubicBezTo>
                  <a:cubicBezTo>
                    <a:pt x="165" y="793"/>
                    <a:pt x="52" y="891"/>
                    <a:pt x="0" y="1005"/>
                  </a:cubicBezTo>
                  <a:lnTo>
                    <a:pt x="0" y="1071"/>
                  </a:lnTo>
                  <a:cubicBezTo>
                    <a:pt x="6" y="1083"/>
                    <a:pt x="20" y="1088"/>
                    <a:pt x="37" y="1088"/>
                  </a:cubicBezTo>
                  <a:cubicBezTo>
                    <a:pt x="65" y="1088"/>
                    <a:pt x="102" y="1075"/>
                    <a:pt x="134" y="1056"/>
                  </a:cubicBezTo>
                  <a:cubicBezTo>
                    <a:pt x="279" y="942"/>
                    <a:pt x="409" y="808"/>
                    <a:pt x="526" y="647"/>
                  </a:cubicBezTo>
                  <a:cubicBezTo>
                    <a:pt x="542" y="612"/>
                    <a:pt x="574" y="581"/>
                    <a:pt x="589" y="549"/>
                  </a:cubicBezTo>
                  <a:cubicBezTo>
                    <a:pt x="640" y="514"/>
                    <a:pt x="687" y="483"/>
                    <a:pt x="738" y="451"/>
                  </a:cubicBezTo>
                  <a:cubicBezTo>
                    <a:pt x="868" y="353"/>
                    <a:pt x="997" y="239"/>
                    <a:pt x="1115" y="106"/>
                  </a:cubicBezTo>
                  <a:cubicBezTo>
                    <a:pt x="1131" y="74"/>
                    <a:pt x="1147" y="43"/>
                    <a:pt x="1131" y="8"/>
                  </a:cubicBezTo>
                  <a:cubicBezTo>
                    <a:pt x="1126" y="2"/>
                    <a:pt x="1118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5"/>
            <p:cNvSpPr/>
            <p:nvPr/>
          </p:nvSpPr>
          <p:spPr>
            <a:xfrm>
              <a:off x="3354139" y="1342315"/>
              <a:ext cx="107463" cy="120023"/>
            </a:xfrm>
            <a:custGeom>
              <a:avLst/>
              <a:gdLst/>
              <a:ahLst/>
              <a:cxnLst/>
              <a:rect l="l" t="t" r="r" b="b"/>
              <a:pathLst>
                <a:path w="1061" h="1185" extrusionOk="0">
                  <a:moveTo>
                    <a:pt x="64" y="0"/>
                  </a:moveTo>
                  <a:cubicBezTo>
                    <a:pt x="58" y="0"/>
                    <a:pt x="53" y="2"/>
                    <a:pt x="48" y="7"/>
                  </a:cubicBezTo>
                  <a:cubicBezTo>
                    <a:pt x="1" y="27"/>
                    <a:pt x="32" y="90"/>
                    <a:pt x="48" y="125"/>
                  </a:cubicBezTo>
                  <a:cubicBezTo>
                    <a:pt x="162" y="286"/>
                    <a:pt x="295" y="419"/>
                    <a:pt x="440" y="533"/>
                  </a:cubicBezTo>
                  <a:cubicBezTo>
                    <a:pt x="472" y="565"/>
                    <a:pt x="507" y="580"/>
                    <a:pt x="539" y="616"/>
                  </a:cubicBezTo>
                  <a:cubicBezTo>
                    <a:pt x="590" y="663"/>
                    <a:pt x="605" y="714"/>
                    <a:pt x="637" y="761"/>
                  </a:cubicBezTo>
                  <a:cubicBezTo>
                    <a:pt x="719" y="910"/>
                    <a:pt x="833" y="1039"/>
                    <a:pt x="962" y="1153"/>
                  </a:cubicBezTo>
                  <a:cubicBezTo>
                    <a:pt x="976" y="1164"/>
                    <a:pt x="1002" y="1184"/>
                    <a:pt x="1023" y="1184"/>
                  </a:cubicBezTo>
                  <a:cubicBezTo>
                    <a:pt x="1032" y="1184"/>
                    <a:pt x="1040" y="1180"/>
                    <a:pt x="1045" y="1169"/>
                  </a:cubicBezTo>
                  <a:cubicBezTo>
                    <a:pt x="1061" y="1153"/>
                    <a:pt x="1061" y="1122"/>
                    <a:pt x="1045" y="1106"/>
                  </a:cubicBezTo>
                  <a:cubicBezTo>
                    <a:pt x="962" y="890"/>
                    <a:pt x="833" y="694"/>
                    <a:pt x="652" y="565"/>
                  </a:cubicBezTo>
                  <a:lnTo>
                    <a:pt x="590" y="549"/>
                  </a:lnTo>
                  <a:cubicBezTo>
                    <a:pt x="523" y="451"/>
                    <a:pt x="456" y="368"/>
                    <a:pt x="393" y="270"/>
                  </a:cubicBezTo>
                  <a:cubicBezTo>
                    <a:pt x="311" y="172"/>
                    <a:pt x="228" y="58"/>
                    <a:pt x="99" y="7"/>
                  </a:cubicBezTo>
                  <a:cubicBezTo>
                    <a:pt x="86" y="7"/>
                    <a:pt x="75" y="0"/>
                    <a:pt x="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5"/>
            <p:cNvSpPr/>
            <p:nvPr/>
          </p:nvSpPr>
          <p:spPr>
            <a:xfrm>
              <a:off x="3398704" y="1322868"/>
              <a:ext cx="25119" cy="159321"/>
            </a:xfrm>
            <a:custGeom>
              <a:avLst/>
              <a:gdLst/>
              <a:ahLst/>
              <a:cxnLst/>
              <a:rect l="l" t="t" r="r" b="b"/>
              <a:pathLst>
                <a:path w="248" h="1573" extrusionOk="0">
                  <a:moveTo>
                    <a:pt x="150" y="1"/>
                  </a:moveTo>
                  <a:cubicBezTo>
                    <a:pt x="108" y="1"/>
                    <a:pt x="83" y="59"/>
                    <a:pt x="83" y="101"/>
                  </a:cubicBezTo>
                  <a:cubicBezTo>
                    <a:pt x="51" y="282"/>
                    <a:pt x="51" y="478"/>
                    <a:pt x="67" y="674"/>
                  </a:cubicBezTo>
                  <a:cubicBezTo>
                    <a:pt x="83" y="725"/>
                    <a:pt x="83" y="757"/>
                    <a:pt x="83" y="808"/>
                  </a:cubicBezTo>
                  <a:cubicBezTo>
                    <a:pt x="83" y="855"/>
                    <a:pt x="67" y="921"/>
                    <a:pt x="51" y="969"/>
                  </a:cubicBezTo>
                  <a:cubicBezTo>
                    <a:pt x="16" y="1149"/>
                    <a:pt x="0" y="1314"/>
                    <a:pt x="16" y="1494"/>
                  </a:cubicBezTo>
                  <a:cubicBezTo>
                    <a:pt x="16" y="1526"/>
                    <a:pt x="32" y="1573"/>
                    <a:pt x="67" y="1573"/>
                  </a:cubicBezTo>
                  <a:cubicBezTo>
                    <a:pt x="83" y="1573"/>
                    <a:pt x="99" y="1542"/>
                    <a:pt x="114" y="1526"/>
                  </a:cubicBezTo>
                  <a:cubicBezTo>
                    <a:pt x="197" y="1314"/>
                    <a:pt x="228" y="1082"/>
                    <a:pt x="212" y="855"/>
                  </a:cubicBezTo>
                  <a:lnTo>
                    <a:pt x="181" y="788"/>
                  </a:lnTo>
                  <a:cubicBezTo>
                    <a:pt x="181" y="674"/>
                    <a:pt x="197" y="560"/>
                    <a:pt x="212" y="447"/>
                  </a:cubicBezTo>
                  <a:cubicBezTo>
                    <a:pt x="228" y="317"/>
                    <a:pt x="248" y="168"/>
                    <a:pt x="197" y="54"/>
                  </a:cubicBezTo>
                  <a:cubicBezTo>
                    <a:pt x="197" y="38"/>
                    <a:pt x="181" y="3"/>
                    <a:pt x="165" y="3"/>
                  </a:cubicBezTo>
                  <a:cubicBezTo>
                    <a:pt x="160" y="1"/>
                    <a:pt x="155" y="1"/>
                    <a:pt x="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5"/>
            <p:cNvSpPr/>
            <p:nvPr/>
          </p:nvSpPr>
          <p:spPr>
            <a:xfrm>
              <a:off x="3332261" y="1395186"/>
              <a:ext cx="154358" cy="20460"/>
            </a:xfrm>
            <a:custGeom>
              <a:avLst/>
              <a:gdLst/>
              <a:ahLst/>
              <a:cxnLst/>
              <a:rect l="l" t="t" r="r" b="b"/>
              <a:pathLst>
                <a:path w="1524" h="202" extrusionOk="0">
                  <a:moveTo>
                    <a:pt x="288" y="1"/>
                  </a:moveTo>
                  <a:cubicBezTo>
                    <a:pt x="220" y="1"/>
                    <a:pt x="152" y="5"/>
                    <a:pt x="83" y="11"/>
                  </a:cubicBezTo>
                  <a:cubicBezTo>
                    <a:pt x="52" y="27"/>
                    <a:pt x="1" y="43"/>
                    <a:pt x="1" y="74"/>
                  </a:cubicBezTo>
                  <a:cubicBezTo>
                    <a:pt x="1" y="94"/>
                    <a:pt x="36" y="109"/>
                    <a:pt x="52" y="125"/>
                  </a:cubicBezTo>
                  <a:cubicBezTo>
                    <a:pt x="183" y="176"/>
                    <a:pt x="314" y="201"/>
                    <a:pt x="449" y="201"/>
                  </a:cubicBezTo>
                  <a:cubicBezTo>
                    <a:pt x="533" y="201"/>
                    <a:pt x="619" y="192"/>
                    <a:pt x="707" y="172"/>
                  </a:cubicBezTo>
                  <a:lnTo>
                    <a:pt x="755" y="141"/>
                  </a:lnTo>
                  <a:cubicBezTo>
                    <a:pt x="868" y="156"/>
                    <a:pt x="982" y="156"/>
                    <a:pt x="1080" y="172"/>
                  </a:cubicBezTo>
                  <a:cubicBezTo>
                    <a:pt x="1130" y="172"/>
                    <a:pt x="1181" y="175"/>
                    <a:pt x="1231" y="175"/>
                  </a:cubicBezTo>
                  <a:cubicBezTo>
                    <a:pt x="1317" y="175"/>
                    <a:pt x="1401" y="167"/>
                    <a:pt x="1473" y="125"/>
                  </a:cubicBezTo>
                  <a:cubicBezTo>
                    <a:pt x="1492" y="125"/>
                    <a:pt x="1508" y="109"/>
                    <a:pt x="1508" y="94"/>
                  </a:cubicBezTo>
                  <a:cubicBezTo>
                    <a:pt x="1524" y="43"/>
                    <a:pt x="1457" y="11"/>
                    <a:pt x="1426" y="11"/>
                  </a:cubicBezTo>
                  <a:cubicBezTo>
                    <a:pt x="1344" y="5"/>
                    <a:pt x="1266" y="1"/>
                    <a:pt x="1189" y="1"/>
                  </a:cubicBezTo>
                  <a:cubicBezTo>
                    <a:pt x="1080" y="1"/>
                    <a:pt x="974" y="8"/>
                    <a:pt x="868" y="27"/>
                  </a:cubicBezTo>
                  <a:cubicBezTo>
                    <a:pt x="821" y="43"/>
                    <a:pt x="786" y="58"/>
                    <a:pt x="739" y="58"/>
                  </a:cubicBezTo>
                  <a:cubicBezTo>
                    <a:pt x="688" y="58"/>
                    <a:pt x="625" y="43"/>
                    <a:pt x="574" y="27"/>
                  </a:cubicBezTo>
                  <a:cubicBezTo>
                    <a:pt x="480" y="8"/>
                    <a:pt x="384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5"/>
            <p:cNvSpPr/>
            <p:nvPr/>
          </p:nvSpPr>
          <p:spPr>
            <a:xfrm>
              <a:off x="3335907" y="1376347"/>
              <a:ext cx="142407" cy="61986"/>
            </a:xfrm>
            <a:custGeom>
              <a:avLst/>
              <a:gdLst/>
              <a:ahLst/>
              <a:cxnLst/>
              <a:rect l="l" t="t" r="r" b="b"/>
              <a:pathLst>
                <a:path w="1406" h="612" extrusionOk="0">
                  <a:moveTo>
                    <a:pt x="1339" y="1"/>
                  </a:moveTo>
                  <a:cubicBezTo>
                    <a:pt x="1127" y="1"/>
                    <a:pt x="899" y="64"/>
                    <a:pt x="719" y="181"/>
                  </a:cubicBezTo>
                  <a:lnTo>
                    <a:pt x="671" y="229"/>
                  </a:lnTo>
                  <a:cubicBezTo>
                    <a:pt x="573" y="260"/>
                    <a:pt x="475" y="295"/>
                    <a:pt x="357" y="327"/>
                  </a:cubicBezTo>
                  <a:cubicBezTo>
                    <a:pt x="244" y="378"/>
                    <a:pt x="114" y="409"/>
                    <a:pt x="32" y="507"/>
                  </a:cubicBezTo>
                  <a:cubicBezTo>
                    <a:pt x="16" y="523"/>
                    <a:pt x="0" y="539"/>
                    <a:pt x="0" y="554"/>
                  </a:cubicBezTo>
                  <a:cubicBezTo>
                    <a:pt x="0" y="593"/>
                    <a:pt x="36" y="611"/>
                    <a:pt x="75" y="611"/>
                  </a:cubicBezTo>
                  <a:cubicBezTo>
                    <a:pt x="88" y="611"/>
                    <a:pt x="102" y="609"/>
                    <a:pt x="114" y="605"/>
                  </a:cubicBezTo>
                  <a:cubicBezTo>
                    <a:pt x="295" y="554"/>
                    <a:pt x="456" y="476"/>
                    <a:pt x="620" y="378"/>
                  </a:cubicBezTo>
                  <a:cubicBezTo>
                    <a:pt x="652" y="342"/>
                    <a:pt x="687" y="327"/>
                    <a:pt x="719" y="311"/>
                  </a:cubicBezTo>
                  <a:cubicBezTo>
                    <a:pt x="785" y="295"/>
                    <a:pt x="832" y="280"/>
                    <a:pt x="883" y="280"/>
                  </a:cubicBezTo>
                  <a:cubicBezTo>
                    <a:pt x="1044" y="244"/>
                    <a:pt x="1209" y="181"/>
                    <a:pt x="1358" y="99"/>
                  </a:cubicBezTo>
                  <a:cubicBezTo>
                    <a:pt x="1374" y="83"/>
                    <a:pt x="1405" y="48"/>
                    <a:pt x="1405" y="17"/>
                  </a:cubicBezTo>
                  <a:cubicBezTo>
                    <a:pt x="1390" y="1"/>
                    <a:pt x="1358" y="1"/>
                    <a:pt x="1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5"/>
            <p:cNvSpPr/>
            <p:nvPr/>
          </p:nvSpPr>
          <p:spPr>
            <a:xfrm>
              <a:off x="3374092" y="1331477"/>
              <a:ext cx="69583" cy="143217"/>
            </a:xfrm>
            <a:custGeom>
              <a:avLst/>
              <a:gdLst/>
              <a:ahLst/>
              <a:cxnLst/>
              <a:rect l="l" t="t" r="r" b="b"/>
              <a:pathLst>
                <a:path w="687" h="1414" extrusionOk="0">
                  <a:moveTo>
                    <a:pt x="31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63" y="310"/>
                    <a:pt x="161" y="475"/>
                    <a:pt x="259" y="624"/>
                  </a:cubicBezTo>
                  <a:cubicBezTo>
                    <a:pt x="294" y="656"/>
                    <a:pt x="310" y="687"/>
                    <a:pt x="342" y="738"/>
                  </a:cubicBezTo>
                  <a:cubicBezTo>
                    <a:pt x="357" y="785"/>
                    <a:pt x="373" y="836"/>
                    <a:pt x="393" y="899"/>
                  </a:cubicBezTo>
                  <a:cubicBezTo>
                    <a:pt x="424" y="1064"/>
                    <a:pt x="506" y="1213"/>
                    <a:pt x="589" y="1358"/>
                  </a:cubicBezTo>
                  <a:cubicBezTo>
                    <a:pt x="602" y="1385"/>
                    <a:pt x="626" y="1413"/>
                    <a:pt x="651" y="1413"/>
                  </a:cubicBezTo>
                  <a:cubicBezTo>
                    <a:pt x="657" y="1413"/>
                    <a:pt x="662" y="1412"/>
                    <a:pt x="667" y="1409"/>
                  </a:cubicBezTo>
                  <a:cubicBezTo>
                    <a:pt x="687" y="1390"/>
                    <a:pt x="687" y="1358"/>
                    <a:pt x="687" y="1343"/>
                  </a:cubicBezTo>
                  <a:cubicBezTo>
                    <a:pt x="667" y="1115"/>
                    <a:pt x="589" y="899"/>
                    <a:pt x="455" y="723"/>
                  </a:cubicBezTo>
                  <a:lnTo>
                    <a:pt x="408" y="672"/>
                  </a:lnTo>
                  <a:cubicBezTo>
                    <a:pt x="357" y="573"/>
                    <a:pt x="326" y="460"/>
                    <a:pt x="294" y="362"/>
                  </a:cubicBezTo>
                  <a:cubicBezTo>
                    <a:pt x="243" y="232"/>
                    <a:pt x="196" y="99"/>
                    <a:pt x="79" y="16"/>
                  </a:cubicBezTo>
                  <a:cubicBezTo>
                    <a:pt x="79" y="16"/>
                    <a:pt x="47" y="0"/>
                    <a:pt x="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5"/>
            <p:cNvSpPr/>
            <p:nvPr/>
          </p:nvSpPr>
          <p:spPr>
            <a:xfrm>
              <a:off x="3370446" y="1333604"/>
              <a:ext cx="76470" cy="140685"/>
            </a:xfrm>
            <a:custGeom>
              <a:avLst/>
              <a:gdLst/>
              <a:ahLst/>
              <a:cxnLst/>
              <a:rect l="l" t="t" r="r" b="b"/>
              <a:pathLst>
                <a:path w="755" h="1389" extrusionOk="0">
                  <a:moveTo>
                    <a:pt x="706" y="0"/>
                  </a:moveTo>
                  <a:cubicBezTo>
                    <a:pt x="678" y="0"/>
                    <a:pt x="647" y="28"/>
                    <a:pt x="625" y="62"/>
                  </a:cubicBezTo>
                  <a:cubicBezTo>
                    <a:pt x="527" y="211"/>
                    <a:pt x="444" y="388"/>
                    <a:pt x="393" y="568"/>
                  </a:cubicBezTo>
                  <a:cubicBezTo>
                    <a:pt x="378" y="619"/>
                    <a:pt x="378" y="666"/>
                    <a:pt x="362" y="702"/>
                  </a:cubicBezTo>
                  <a:cubicBezTo>
                    <a:pt x="330" y="749"/>
                    <a:pt x="295" y="800"/>
                    <a:pt x="264" y="847"/>
                  </a:cubicBezTo>
                  <a:cubicBezTo>
                    <a:pt x="166" y="976"/>
                    <a:pt x="83" y="1125"/>
                    <a:pt x="16" y="1290"/>
                  </a:cubicBezTo>
                  <a:cubicBezTo>
                    <a:pt x="16" y="1322"/>
                    <a:pt x="1" y="1369"/>
                    <a:pt x="36" y="1388"/>
                  </a:cubicBezTo>
                  <a:cubicBezTo>
                    <a:pt x="52" y="1388"/>
                    <a:pt x="83" y="1369"/>
                    <a:pt x="99" y="1353"/>
                  </a:cubicBezTo>
                  <a:cubicBezTo>
                    <a:pt x="264" y="1208"/>
                    <a:pt x="378" y="1012"/>
                    <a:pt x="444" y="800"/>
                  </a:cubicBezTo>
                  <a:lnTo>
                    <a:pt x="444" y="717"/>
                  </a:lnTo>
                  <a:cubicBezTo>
                    <a:pt x="491" y="619"/>
                    <a:pt x="558" y="521"/>
                    <a:pt x="605" y="423"/>
                  </a:cubicBezTo>
                  <a:cubicBezTo>
                    <a:pt x="672" y="309"/>
                    <a:pt x="754" y="191"/>
                    <a:pt x="754" y="62"/>
                  </a:cubicBezTo>
                  <a:cubicBezTo>
                    <a:pt x="754" y="46"/>
                    <a:pt x="754" y="30"/>
                    <a:pt x="739" y="15"/>
                  </a:cubicBezTo>
                  <a:cubicBezTo>
                    <a:pt x="729" y="5"/>
                    <a:pt x="718" y="0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5"/>
            <p:cNvSpPr/>
            <p:nvPr/>
          </p:nvSpPr>
          <p:spPr>
            <a:xfrm>
              <a:off x="3337427" y="1363483"/>
              <a:ext cx="140887" cy="71001"/>
            </a:xfrm>
            <a:custGeom>
              <a:avLst/>
              <a:gdLst/>
              <a:ahLst/>
              <a:cxnLst/>
              <a:rect l="l" t="t" r="r" b="b"/>
              <a:pathLst>
                <a:path w="1391" h="701" extrusionOk="0">
                  <a:moveTo>
                    <a:pt x="59" y="1"/>
                  </a:moveTo>
                  <a:cubicBezTo>
                    <a:pt x="41" y="1"/>
                    <a:pt x="26" y="10"/>
                    <a:pt x="17" y="30"/>
                  </a:cubicBezTo>
                  <a:cubicBezTo>
                    <a:pt x="1" y="61"/>
                    <a:pt x="17" y="77"/>
                    <a:pt x="32" y="93"/>
                  </a:cubicBezTo>
                  <a:cubicBezTo>
                    <a:pt x="197" y="257"/>
                    <a:pt x="393" y="371"/>
                    <a:pt x="590" y="422"/>
                  </a:cubicBezTo>
                  <a:lnTo>
                    <a:pt x="672" y="422"/>
                  </a:lnTo>
                  <a:cubicBezTo>
                    <a:pt x="770" y="469"/>
                    <a:pt x="853" y="520"/>
                    <a:pt x="951" y="583"/>
                  </a:cubicBezTo>
                  <a:cubicBezTo>
                    <a:pt x="1065" y="650"/>
                    <a:pt x="1178" y="701"/>
                    <a:pt x="1308" y="701"/>
                  </a:cubicBezTo>
                  <a:cubicBezTo>
                    <a:pt x="1324" y="701"/>
                    <a:pt x="1359" y="701"/>
                    <a:pt x="1359" y="681"/>
                  </a:cubicBezTo>
                  <a:cubicBezTo>
                    <a:pt x="1390" y="650"/>
                    <a:pt x="1359" y="603"/>
                    <a:pt x="1308" y="568"/>
                  </a:cubicBezTo>
                  <a:cubicBezTo>
                    <a:pt x="1163" y="469"/>
                    <a:pt x="982" y="407"/>
                    <a:pt x="802" y="356"/>
                  </a:cubicBezTo>
                  <a:cubicBezTo>
                    <a:pt x="770" y="356"/>
                    <a:pt x="719" y="340"/>
                    <a:pt x="688" y="324"/>
                  </a:cubicBezTo>
                  <a:cubicBezTo>
                    <a:pt x="637" y="308"/>
                    <a:pt x="590" y="257"/>
                    <a:pt x="539" y="226"/>
                  </a:cubicBezTo>
                  <a:cubicBezTo>
                    <a:pt x="409" y="128"/>
                    <a:pt x="264" y="61"/>
                    <a:pt x="99" y="14"/>
                  </a:cubicBezTo>
                  <a:cubicBezTo>
                    <a:pt x="86" y="6"/>
                    <a:pt x="72" y="1"/>
                    <a:pt x="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5"/>
            <p:cNvSpPr/>
            <p:nvPr/>
          </p:nvSpPr>
          <p:spPr>
            <a:xfrm>
              <a:off x="3408630" y="1384753"/>
              <a:ext cx="3241" cy="4862"/>
            </a:xfrm>
            <a:custGeom>
              <a:avLst/>
              <a:gdLst/>
              <a:ahLst/>
              <a:cxnLst/>
              <a:rect l="l" t="t" r="r" b="b"/>
              <a:pathLst>
                <a:path w="32" h="48" extrusionOk="0">
                  <a:moveTo>
                    <a:pt x="1" y="0"/>
                  </a:moveTo>
                  <a:cubicBezTo>
                    <a:pt x="16" y="16"/>
                    <a:pt x="16" y="32"/>
                    <a:pt x="16" y="47"/>
                  </a:cubicBezTo>
                  <a:cubicBezTo>
                    <a:pt x="32" y="32"/>
                    <a:pt x="32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5"/>
            <p:cNvSpPr/>
            <p:nvPr/>
          </p:nvSpPr>
          <p:spPr>
            <a:xfrm>
              <a:off x="3395463" y="1387893"/>
              <a:ext cx="3342" cy="3342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1"/>
                  </a:moveTo>
                  <a:cubicBezTo>
                    <a:pt x="17" y="16"/>
                    <a:pt x="1" y="16"/>
                    <a:pt x="1" y="16"/>
                  </a:cubicBezTo>
                  <a:cubicBezTo>
                    <a:pt x="17" y="16"/>
                    <a:pt x="17" y="32"/>
                    <a:pt x="32" y="32"/>
                  </a:cubicBezTo>
                  <a:cubicBezTo>
                    <a:pt x="32" y="32"/>
                    <a:pt x="17" y="16"/>
                    <a:pt x="17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25"/>
            <p:cNvSpPr/>
            <p:nvPr/>
          </p:nvSpPr>
          <p:spPr>
            <a:xfrm>
              <a:off x="3397084" y="1414531"/>
              <a:ext cx="3342" cy="1722"/>
            </a:xfrm>
            <a:custGeom>
              <a:avLst/>
              <a:gdLst/>
              <a:ahLst/>
              <a:cxnLst/>
              <a:rect l="l" t="t" r="r" b="b"/>
              <a:pathLst>
                <a:path w="33" h="17" extrusionOk="0">
                  <a:moveTo>
                    <a:pt x="1" y="1"/>
                  </a:moveTo>
                  <a:cubicBezTo>
                    <a:pt x="1" y="16"/>
                    <a:pt x="16" y="16"/>
                    <a:pt x="16" y="16"/>
                  </a:cubicBezTo>
                  <a:cubicBezTo>
                    <a:pt x="16" y="16"/>
                    <a:pt x="16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25"/>
            <p:cNvSpPr/>
            <p:nvPr/>
          </p:nvSpPr>
          <p:spPr>
            <a:xfrm>
              <a:off x="3398704" y="1412607"/>
              <a:ext cx="3241" cy="2026"/>
            </a:xfrm>
            <a:custGeom>
              <a:avLst/>
              <a:gdLst/>
              <a:ahLst/>
              <a:cxnLst/>
              <a:rect l="l" t="t" r="r" b="b"/>
              <a:pathLst>
                <a:path w="32" h="20" extrusionOk="0">
                  <a:moveTo>
                    <a:pt x="32" y="0"/>
                  </a:moveTo>
                  <a:cubicBezTo>
                    <a:pt x="16" y="0"/>
                    <a:pt x="0" y="0"/>
                    <a:pt x="0" y="20"/>
                  </a:cubicBezTo>
                  <a:lnTo>
                    <a:pt x="16" y="20"/>
                  </a:lnTo>
                  <a:cubicBezTo>
                    <a:pt x="16" y="0"/>
                    <a:pt x="16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25"/>
            <p:cNvSpPr/>
            <p:nvPr/>
          </p:nvSpPr>
          <p:spPr>
            <a:xfrm>
              <a:off x="3390298" y="1394679"/>
              <a:ext cx="33525" cy="19953"/>
            </a:xfrm>
            <a:custGeom>
              <a:avLst/>
              <a:gdLst/>
              <a:ahLst/>
              <a:cxnLst/>
              <a:rect l="l" t="t" r="r" b="b"/>
              <a:pathLst>
                <a:path w="331" h="197" extrusionOk="0">
                  <a:moveTo>
                    <a:pt x="311" y="0"/>
                  </a:moveTo>
                  <a:cubicBezTo>
                    <a:pt x="311" y="16"/>
                    <a:pt x="295" y="32"/>
                    <a:pt x="280" y="48"/>
                  </a:cubicBezTo>
                  <a:cubicBezTo>
                    <a:pt x="295" y="63"/>
                    <a:pt x="311" y="63"/>
                    <a:pt x="331" y="63"/>
                  </a:cubicBezTo>
                  <a:cubicBezTo>
                    <a:pt x="331" y="48"/>
                    <a:pt x="331" y="16"/>
                    <a:pt x="311" y="0"/>
                  </a:cubicBezTo>
                  <a:close/>
                  <a:moveTo>
                    <a:pt x="1" y="99"/>
                  </a:moveTo>
                  <a:cubicBezTo>
                    <a:pt x="17" y="130"/>
                    <a:pt x="36" y="177"/>
                    <a:pt x="68" y="197"/>
                  </a:cubicBezTo>
                  <a:lnTo>
                    <a:pt x="83" y="197"/>
                  </a:lnTo>
                  <a:cubicBezTo>
                    <a:pt x="83" y="177"/>
                    <a:pt x="99" y="177"/>
                    <a:pt x="115" y="177"/>
                  </a:cubicBezTo>
                  <a:cubicBezTo>
                    <a:pt x="115" y="161"/>
                    <a:pt x="134" y="130"/>
                    <a:pt x="150" y="114"/>
                  </a:cubicBezTo>
                  <a:lnTo>
                    <a:pt x="68" y="114"/>
                  </a:lnTo>
                  <a:cubicBezTo>
                    <a:pt x="52" y="114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25"/>
            <p:cNvSpPr/>
            <p:nvPr/>
          </p:nvSpPr>
          <p:spPr>
            <a:xfrm>
              <a:off x="3397084" y="1384753"/>
              <a:ext cx="21574" cy="33120"/>
            </a:xfrm>
            <a:custGeom>
              <a:avLst/>
              <a:gdLst/>
              <a:ahLst/>
              <a:cxnLst/>
              <a:rect l="l" t="t" r="r" b="b"/>
              <a:pathLst>
                <a:path w="213" h="327" extrusionOk="0">
                  <a:moveTo>
                    <a:pt x="99" y="0"/>
                  </a:moveTo>
                  <a:cubicBezTo>
                    <a:pt x="67" y="0"/>
                    <a:pt x="32" y="16"/>
                    <a:pt x="1" y="32"/>
                  </a:cubicBezTo>
                  <a:cubicBezTo>
                    <a:pt x="1" y="47"/>
                    <a:pt x="16" y="63"/>
                    <a:pt x="16" y="63"/>
                  </a:cubicBezTo>
                  <a:cubicBezTo>
                    <a:pt x="32" y="79"/>
                    <a:pt x="67" y="98"/>
                    <a:pt x="99" y="114"/>
                  </a:cubicBezTo>
                  <a:cubicBezTo>
                    <a:pt x="99" y="114"/>
                    <a:pt x="115" y="114"/>
                    <a:pt x="115" y="130"/>
                  </a:cubicBezTo>
                  <a:cubicBezTo>
                    <a:pt x="115" y="114"/>
                    <a:pt x="130" y="98"/>
                    <a:pt x="130" y="63"/>
                  </a:cubicBezTo>
                  <a:lnTo>
                    <a:pt x="130" y="47"/>
                  </a:lnTo>
                  <a:cubicBezTo>
                    <a:pt x="130" y="32"/>
                    <a:pt x="130" y="16"/>
                    <a:pt x="115" y="0"/>
                  </a:cubicBezTo>
                  <a:close/>
                  <a:moveTo>
                    <a:pt x="181" y="259"/>
                  </a:moveTo>
                  <a:lnTo>
                    <a:pt x="181" y="295"/>
                  </a:lnTo>
                  <a:cubicBezTo>
                    <a:pt x="181" y="295"/>
                    <a:pt x="181" y="310"/>
                    <a:pt x="166" y="326"/>
                  </a:cubicBezTo>
                  <a:cubicBezTo>
                    <a:pt x="197" y="310"/>
                    <a:pt x="213" y="310"/>
                    <a:pt x="213" y="295"/>
                  </a:cubicBezTo>
                  <a:cubicBezTo>
                    <a:pt x="213" y="275"/>
                    <a:pt x="197" y="275"/>
                    <a:pt x="181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5"/>
            <p:cNvSpPr/>
            <p:nvPr/>
          </p:nvSpPr>
          <p:spPr>
            <a:xfrm>
              <a:off x="3398704" y="1384753"/>
              <a:ext cx="23194" cy="34639"/>
            </a:xfrm>
            <a:custGeom>
              <a:avLst/>
              <a:gdLst/>
              <a:ahLst/>
              <a:cxnLst/>
              <a:rect l="l" t="t" r="r" b="b"/>
              <a:pathLst>
                <a:path w="229" h="342" extrusionOk="0">
                  <a:moveTo>
                    <a:pt x="130" y="0"/>
                  </a:moveTo>
                  <a:cubicBezTo>
                    <a:pt x="130" y="16"/>
                    <a:pt x="130" y="32"/>
                    <a:pt x="114" y="47"/>
                  </a:cubicBezTo>
                  <a:lnTo>
                    <a:pt x="114" y="63"/>
                  </a:lnTo>
                  <a:cubicBezTo>
                    <a:pt x="114" y="98"/>
                    <a:pt x="99" y="114"/>
                    <a:pt x="99" y="130"/>
                  </a:cubicBezTo>
                  <a:cubicBezTo>
                    <a:pt x="130" y="130"/>
                    <a:pt x="165" y="146"/>
                    <a:pt x="197" y="146"/>
                  </a:cubicBezTo>
                  <a:cubicBezTo>
                    <a:pt x="212" y="130"/>
                    <a:pt x="228" y="114"/>
                    <a:pt x="228" y="98"/>
                  </a:cubicBezTo>
                  <a:cubicBezTo>
                    <a:pt x="228" y="63"/>
                    <a:pt x="197" y="32"/>
                    <a:pt x="181" y="16"/>
                  </a:cubicBezTo>
                  <a:cubicBezTo>
                    <a:pt x="165" y="16"/>
                    <a:pt x="150" y="16"/>
                    <a:pt x="130" y="0"/>
                  </a:cubicBezTo>
                  <a:close/>
                  <a:moveTo>
                    <a:pt x="67" y="212"/>
                  </a:moveTo>
                  <a:cubicBezTo>
                    <a:pt x="51" y="228"/>
                    <a:pt x="32" y="259"/>
                    <a:pt x="32" y="275"/>
                  </a:cubicBezTo>
                  <a:cubicBezTo>
                    <a:pt x="16" y="275"/>
                    <a:pt x="16" y="275"/>
                    <a:pt x="16" y="295"/>
                  </a:cubicBezTo>
                  <a:cubicBezTo>
                    <a:pt x="0" y="295"/>
                    <a:pt x="0" y="310"/>
                    <a:pt x="0" y="310"/>
                  </a:cubicBezTo>
                  <a:cubicBezTo>
                    <a:pt x="32" y="326"/>
                    <a:pt x="51" y="342"/>
                    <a:pt x="83" y="342"/>
                  </a:cubicBezTo>
                  <a:cubicBezTo>
                    <a:pt x="114" y="342"/>
                    <a:pt x="130" y="326"/>
                    <a:pt x="150" y="326"/>
                  </a:cubicBezTo>
                  <a:cubicBezTo>
                    <a:pt x="165" y="310"/>
                    <a:pt x="165" y="295"/>
                    <a:pt x="165" y="295"/>
                  </a:cubicBezTo>
                  <a:lnTo>
                    <a:pt x="165" y="259"/>
                  </a:lnTo>
                  <a:cubicBezTo>
                    <a:pt x="130" y="244"/>
                    <a:pt x="99" y="228"/>
                    <a:pt x="67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5"/>
            <p:cNvSpPr/>
            <p:nvPr/>
          </p:nvSpPr>
          <p:spPr>
            <a:xfrm>
              <a:off x="3390298" y="1389514"/>
              <a:ext cx="33525" cy="25119"/>
            </a:xfrm>
            <a:custGeom>
              <a:avLst/>
              <a:gdLst/>
              <a:ahLst/>
              <a:cxnLst/>
              <a:rect l="l" t="t" r="r" b="b"/>
              <a:pathLst>
                <a:path w="331" h="248" extrusionOk="0">
                  <a:moveTo>
                    <a:pt x="52" y="0"/>
                  </a:moveTo>
                  <a:cubicBezTo>
                    <a:pt x="52" y="16"/>
                    <a:pt x="36" y="16"/>
                    <a:pt x="36" y="32"/>
                  </a:cubicBezTo>
                  <a:cubicBezTo>
                    <a:pt x="1" y="67"/>
                    <a:pt x="1" y="114"/>
                    <a:pt x="1" y="150"/>
                  </a:cubicBezTo>
                  <a:cubicBezTo>
                    <a:pt x="36" y="150"/>
                    <a:pt x="52" y="165"/>
                    <a:pt x="68" y="165"/>
                  </a:cubicBezTo>
                  <a:lnTo>
                    <a:pt x="150" y="165"/>
                  </a:lnTo>
                  <a:cubicBezTo>
                    <a:pt x="182" y="181"/>
                    <a:pt x="213" y="197"/>
                    <a:pt x="248" y="212"/>
                  </a:cubicBezTo>
                  <a:cubicBezTo>
                    <a:pt x="264" y="228"/>
                    <a:pt x="280" y="228"/>
                    <a:pt x="280" y="248"/>
                  </a:cubicBezTo>
                  <a:cubicBezTo>
                    <a:pt x="295" y="228"/>
                    <a:pt x="295" y="212"/>
                    <a:pt x="311" y="212"/>
                  </a:cubicBezTo>
                  <a:cubicBezTo>
                    <a:pt x="331" y="181"/>
                    <a:pt x="331" y="150"/>
                    <a:pt x="331" y="114"/>
                  </a:cubicBezTo>
                  <a:cubicBezTo>
                    <a:pt x="311" y="114"/>
                    <a:pt x="295" y="114"/>
                    <a:pt x="280" y="99"/>
                  </a:cubicBezTo>
                  <a:cubicBezTo>
                    <a:pt x="248" y="99"/>
                    <a:pt x="213" y="83"/>
                    <a:pt x="182" y="83"/>
                  </a:cubicBezTo>
                  <a:cubicBezTo>
                    <a:pt x="182" y="67"/>
                    <a:pt x="166" y="67"/>
                    <a:pt x="166" y="67"/>
                  </a:cubicBezTo>
                  <a:cubicBezTo>
                    <a:pt x="134" y="51"/>
                    <a:pt x="99" y="32"/>
                    <a:pt x="83" y="16"/>
                  </a:cubicBezTo>
                  <a:cubicBezTo>
                    <a:pt x="68" y="16"/>
                    <a:pt x="68" y="0"/>
                    <a:pt x="5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25"/>
            <p:cNvSpPr/>
            <p:nvPr/>
          </p:nvSpPr>
          <p:spPr>
            <a:xfrm>
              <a:off x="3471427" y="1096395"/>
              <a:ext cx="281977" cy="221612"/>
            </a:xfrm>
            <a:custGeom>
              <a:avLst/>
              <a:gdLst/>
              <a:ahLst/>
              <a:cxnLst/>
              <a:rect l="l" t="t" r="r" b="b"/>
              <a:pathLst>
                <a:path w="2784" h="2188" extrusionOk="0">
                  <a:moveTo>
                    <a:pt x="2666" y="0"/>
                  </a:moveTo>
                  <a:cubicBezTo>
                    <a:pt x="2637" y="0"/>
                    <a:pt x="2604" y="9"/>
                    <a:pt x="2571" y="17"/>
                  </a:cubicBezTo>
                  <a:cubicBezTo>
                    <a:pt x="2112" y="163"/>
                    <a:pt x="1669" y="441"/>
                    <a:pt x="1343" y="818"/>
                  </a:cubicBezTo>
                  <a:lnTo>
                    <a:pt x="1276" y="963"/>
                  </a:lnTo>
                  <a:cubicBezTo>
                    <a:pt x="1080" y="1113"/>
                    <a:pt x="868" y="1258"/>
                    <a:pt x="656" y="1391"/>
                  </a:cubicBezTo>
                  <a:cubicBezTo>
                    <a:pt x="413" y="1552"/>
                    <a:pt x="166" y="1733"/>
                    <a:pt x="36" y="1996"/>
                  </a:cubicBezTo>
                  <a:cubicBezTo>
                    <a:pt x="20" y="2043"/>
                    <a:pt x="1" y="2094"/>
                    <a:pt x="20" y="2125"/>
                  </a:cubicBezTo>
                  <a:cubicBezTo>
                    <a:pt x="35" y="2170"/>
                    <a:pt x="72" y="2188"/>
                    <a:pt x="117" y="2188"/>
                  </a:cubicBezTo>
                  <a:cubicBezTo>
                    <a:pt x="171" y="2188"/>
                    <a:pt x="234" y="2162"/>
                    <a:pt x="279" y="2125"/>
                  </a:cubicBezTo>
                  <a:cubicBezTo>
                    <a:pt x="640" y="1913"/>
                    <a:pt x="966" y="1619"/>
                    <a:pt x="1245" y="1309"/>
                  </a:cubicBezTo>
                  <a:cubicBezTo>
                    <a:pt x="1312" y="1226"/>
                    <a:pt x="1374" y="1160"/>
                    <a:pt x="1441" y="1097"/>
                  </a:cubicBezTo>
                  <a:cubicBezTo>
                    <a:pt x="1539" y="1014"/>
                    <a:pt x="1653" y="963"/>
                    <a:pt x="1767" y="901"/>
                  </a:cubicBezTo>
                  <a:cubicBezTo>
                    <a:pt x="2112" y="736"/>
                    <a:pt x="2407" y="492"/>
                    <a:pt x="2670" y="229"/>
                  </a:cubicBezTo>
                  <a:cubicBezTo>
                    <a:pt x="2732" y="178"/>
                    <a:pt x="2783" y="80"/>
                    <a:pt x="2732" y="33"/>
                  </a:cubicBezTo>
                  <a:cubicBezTo>
                    <a:pt x="2717" y="8"/>
                    <a:pt x="2694" y="0"/>
                    <a:pt x="26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25"/>
            <p:cNvSpPr/>
            <p:nvPr/>
          </p:nvSpPr>
          <p:spPr>
            <a:xfrm>
              <a:off x="3503230" y="1059324"/>
              <a:ext cx="220396" cy="277825"/>
            </a:xfrm>
            <a:custGeom>
              <a:avLst/>
              <a:gdLst/>
              <a:ahLst/>
              <a:cxnLst/>
              <a:rect l="l" t="t" r="r" b="b"/>
              <a:pathLst>
                <a:path w="2176" h="2743" extrusionOk="0">
                  <a:moveTo>
                    <a:pt x="130" y="0"/>
                  </a:moveTo>
                  <a:cubicBezTo>
                    <a:pt x="119" y="0"/>
                    <a:pt x="108" y="2"/>
                    <a:pt x="99" y="7"/>
                  </a:cubicBezTo>
                  <a:cubicBezTo>
                    <a:pt x="1" y="38"/>
                    <a:pt x="32" y="187"/>
                    <a:pt x="79" y="285"/>
                  </a:cubicBezTo>
                  <a:cubicBezTo>
                    <a:pt x="295" y="643"/>
                    <a:pt x="570" y="972"/>
                    <a:pt x="884" y="1231"/>
                  </a:cubicBezTo>
                  <a:cubicBezTo>
                    <a:pt x="962" y="1298"/>
                    <a:pt x="1029" y="1365"/>
                    <a:pt x="1096" y="1428"/>
                  </a:cubicBezTo>
                  <a:cubicBezTo>
                    <a:pt x="1159" y="1526"/>
                    <a:pt x="1225" y="1659"/>
                    <a:pt x="1276" y="1773"/>
                  </a:cubicBezTo>
                  <a:cubicBezTo>
                    <a:pt x="1437" y="2099"/>
                    <a:pt x="1684" y="2393"/>
                    <a:pt x="1928" y="2672"/>
                  </a:cubicBezTo>
                  <a:cubicBezTo>
                    <a:pt x="1975" y="2708"/>
                    <a:pt x="2030" y="2742"/>
                    <a:pt x="2075" y="2742"/>
                  </a:cubicBezTo>
                  <a:cubicBezTo>
                    <a:pt x="2094" y="2742"/>
                    <a:pt x="2110" y="2736"/>
                    <a:pt x="2124" y="2723"/>
                  </a:cubicBezTo>
                  <a:cubicBezTo>
                    <a:pt x="2175" y="2687"/>
                    <a:pt x="2159" y="2625"/>
                    <a:pt x="2140" y="2574"/>
                  </a:cubicBezTo>
                  <a:cubicBezTo>
                    <a:pt x="2010" y="2099"/>
                    <a:pt x="1732" y="1659"/>
                    <a:pt x="1374" y="1329"/>
                  </a:cubicBezTo>
                  <a:lnTo>
                    <a:pt x="1225" y="1267"/>
                  </a:lnTo>
                  <a:cubicBezTo>
                    <a:pt x="1080" y="1070"/>
                    <a:pt x="947" y="858"/>
                    <a:pt x="801" y="643"/>
                  </a:cubicBezTo>
                  <a:cubicBezTo>
                    <a:pt x="652" y="399"/>
                    <a:pt x="472" y="152"/>
                    <a:pt x="213" y="22"/>
                  </a:cubicBezTo>
                  <a:cubicBezTo>
                    <a:pt x="188" y="11"/>
                    <a:pt x="157" y="0"/>
                    <a:pt x="1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25"/>
            <p:cNvSpPr/>
            <p:nvPr/>
          </p:nvSpPr>
          <p:spPr>
            <a:xfrm>
              <a:off x="3579194" y="1027420"/>
              <a:ext cx="79610" cy="343863"/>
            </a:xfrm>
            <a:custGeom>
              <a:avLst/>
              <a:gdLst/>
              <a:ahLst/>
              <a:cxnLst/>
              <a:rect l="l" t="t" r="r" b="b"/>
              <a:pathLst>
                <a:path w="786" h="3395" extrusionOk="0">
                  <a:moveTo>
                    <a:pt x="581" y="0"/>
                  </a:moveTo>
                  <a:cubicBezTo>
                    <a:pt x="502" y="0"/>
                    <a:pt x="438" y="109"/>
                    <a:pt x="409" y="192"/>
                  </a:cubicBezTo>
                  <a:cubicBezTo>
                    <a:pt x="310" y="600"/>
                    <a:pt x="279" y="1024"/>
                    <a:pt x="295" y="1448"/>
                  </a:cubicBezTo>
                  <a:cubicBezTo>
                    <a:pt x="295" y="1546"/>
                    <a:pt x="310" y="1629"/>
                    <a:pt x="295" y="1727"/>
                  </a:cubicBezTo>
                  <a:cubicBezTo>
                    <a:pt x="279" y="1860"/>
                    <a:pt x="232" y="1974"/>
                    <a:pt x="197" y="2104"/>
                  </a:cubicBezTo>
                  <a:cubicBezTo>
                    <a:pt x="67" y="2465"/>
                    <a:pt x="16" y="2841"/>
                    <a:pt x="16" y="3214"/>
                  </a:cubicBezTo>
                  <a:cubicBezTo>
                    <a:pt x="0" y="3281"/>
                    <a:pt x="36" y="3379"/>
                    <a:pt x="98" y="3395"/>
                  </a:cubicBezTo>
                  <a:cubicBezTo>
                    <a:pt x="165" y="3395"/>
                    <a:pt x="197" y="3348"/>
                    <a:pt x="232" y="3297"/>
                  </a:cubicBezTo>
                  <a:cubicBezTo>
                    <a:pt x="460" y="2857"/>
                    <a:pt x="589" y="2351"/>
                    <a:pt x="558" y="1860"/>
                  </a:cubicBezTo>
                  <a:lnTo>
                    <a:pt x="507" y="1711"/>
                  </a:lnTo>
                  <a:lnTo>
                    <a:pt x="656" y="977"/>
                  </a:lnTo>
                  <a:cubicBezTo>
                    <a:pt x="722" y="683"/>
                    <a:pt x="785" y="388"/>
                    <a:pt x="687" y="110"/>
                  </a:cubicBezTo>
                  <a:cubicBezTo>
                    <a:pt x="671" y="59"/>
                    <a:pt x="656" y="27"/>
                    <a:pt x="624" y="12"/>
                  </a:cubicBezTo>
                  <a:cubicBezTo>
                    <a:pt x="609" y="4"/>
                    <a:pt x="595" y="0"/>
                    <a:pt x="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25"/>
            <p:cNvSpPr/>
            <p:nvPr/>
          </p:nvSpPr>
          <p:spPr>
            <a:xfrm>
              <a:off x="3441649" y="1174080"/>
              <a:ext cx="347914" cy="57834"/>
            </a:xfrm>
            <a:custGeom>
              <a:avLst/>
              <a:gdLst/>
              <a:ahLst/>
              <a:cxnLst/>
              <a:rect l="l" t="t" r="r" b="b"/>
              <a:pathLst>
                <a:path w="3435" h="571" extrusionOk="0">
                  <a:moveTo>
                    <a:pt x="181" y="0"/>
                  </a:moveTo>
                  <a:cubicBezTo>
                    <a:pt x="98" y="0"/>
                    <a:pt x="0" y="35"/>
                    <a:pt x="0" y="98"/>
                  </a:cubicBezTo>
                  <a:cubicBezTo>
                    <a:pt x="0" y="165"/>
                    <a:pt x="51" y="196"/>
                    <a:pt x="98" y="232"/>
                  </a:cubicBezTo>
                  <a:cubicBezTo>
                    <a:pt x="457" y="403"/>
                    <a:pt x="856" y="490"/>
                    <a:pt x="1256" y="490"/>
                  </a:cubicBezTo>
                  <a:cubicBezTo>
                    <a:pt x="1350" y="490"/>
                    <a:pt x="1445" y="485"/>
                    <a:pt x="1539" y="475"/>
                  </a:cubicBezTo>
                  <a:lnTo>
                    <a:pt x="1688" y="412"/>
                  </a:lnTo>
                  <a:cubicBezTo>
                    <a:pt x="1931" y="444"/>
                    <a:pt x="2179" y="475"/>
                    <a:pt x="2422" y="526"/>
                  </a:cubicBezTo>
                  <a:cubicBezTo>
                    <a:pt x="2569" y="550"/>
                    <a:pt x="2720" y="570"/>
                    <a:pt x="2867" y="570"/>
                  </a:cubicBezTo>
                  <a:cubicBezTo>
                    <a:pt x="3015" y="570"/>
                    <a:pt x="3158" y="550"/>
                    <a:pt x="3289" y="491"/>
                  </a:cubicBezTo>
                  <a:cubicBezTo>
                    <a:pt x="3336" y="475"/>
                    <a:pt x="3372" y="459"/>
                    <a:pt x="3387" y="428"/>
                  </a:cubicBezTo>
                  <a:cubicBezTo>
                    <a:pt x="3435" y="330"/>
                    <a:pt x="3305" y="247"/>
                    <a:pt x="3191" y="232"/>
                  </a:cubicBezTo>
                  <a:cubicBezTo>
                    <a:pt x="2934" y="180"/>
                    <a:pt x="2670" y="154"/>
                    <a:pt x="2407" y="154"/>
                  </a:cubicBezTo>
                  <a:cubicBezTo>
                    <a:pt x="2252" y="154"/>
                    <a:pt x="2098" y="163"/>
                    <a:pt x="1947" y="181"/>
                  </a:cubicBezTo>
                  <a:cubicBezTo>
                    <a:pt x="1878" y="192"/>
                    <a:pt x="1810" y="205"/>
                    <a:pt x="1741" y="205"/>
                  </a:cubicBezTo>
                  <a:cubicBezTo>
                    <a:pt x="1711" y="205"/>
                    <a:pt x="1682" y="202"/>
                    <a:pt x="1653" y="196"/>
                  </a:cubicBezTo>
                  <a:cubicBezTo>
                    <a:pt x="1539" y="196"/>
                    <a:pt x="1409" y="149"/>
                    <a:pt x="1296" y="118"/>
                  </a:cubicBezTo>
                  <a:cubicBezTo>
                    <a:pt x="934" y="20"/>
                    <a:pt x="558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5"/>
            <p:cNvSpPr/>
            <p:nvPr/>
          </p:nvSpPr>
          <p:spPr>
            <a:xfrm>
              <a:off x="3443573" y="1151494"/>
              <a:ext cx="331303" cy="113439"/>
            </a:xfrm>
            <a:custGeom>
              <a:avLst/>
              <a:gdLst/>
              <a:ahLst/>
              <a:cxnLst/>
              <a:rect l="l" t="t" r="r" b="b"/>
              <a:pathLst>
                <a:path w="3271" h="1120" extrusionOk="0">
                  <a:moveTo>
                    <a:pt x="2889" y="1"/>
                  </a:moveTo>
                  <a:cubicBezTo>
                    <a:pt x="2479" y="1"/>
                    <a:pt x="2058" y="110"/>
                    <a:pt x="1685" y="290"/>
                  </a:cubicBezTo>
                  <a:lnTo>
                    <a:pt x="1587" y="404"/>
                  </a:lnTo>
                  <a:cubicBezTo>
                    <a:pt x="1339" y="455"/>
                    <a:pt x="1096" y="518"/>
                    <a:pt x="849" y="569"/>
                  </a:cubicBezTo>
                  <a:cubicBezTo>
                    <a:pt x="570" y="635"/>
                    <a:pt x="276" y="698"/>
                    <a:pt x="64" y="894"/>
                  </a:cubicBezTo>
                  <a:cubicBezTo>
                    <a:pt x="32" y="930"/>
                    <a:pt x="1" y="961"/>
                    <a:pt x="1" y="1008"/>
                  </a:cubicBezTo>
                  <a:cubicBezTo>
                    <a:pt x="1" y="1081"/>
                    <a:pt x="82" y="1120"/>
                    <a:pt x="164" y="1120"/>
                  </a:cubicBezTo>
                  <a:cubicBezTo>
                    <a:pt x="191" y="1120"/>
                    <a:pt x="219" y="1115"/>
                    <a:pt x="244" y="1106"/>
                  </a:cubicBezTo>
                  <a:cubicBezTo>
                    <a:pt x="652" y="1043"/>
                    <a:pt x="1061" y="894"/>
                    <a:pt x="1422" y="698"/>
                  </a:cubicBezTo>
                  <a:cubicBezTo>
                    <a:pt x="1504" y="667"/>
                    <a:pt x="1587" y="616"/>
                    <a:pt x="1685" y="584"/>
                  </a:cubicBezTo>
                  <a:cubicBezTo>
                    <a:pt x="1799" y="553"/>
                    <a:pt x="1928" y="537"/>
                    <a:pt x="2061" y="537"/>
                  </a:cubicBezTo>
                  <a:cubicBezTo>
                    <a:pt x="2419" y="486"/>
                    <a:pt x="2780" y="372"/>
                    <a:pt x="3121" y="243"/>
                  </a:cubicBezTo>
                  <a:cubicBezTo>
                    <a:pt x="3188" y="207"/>
                    <a:pt x="3270" y="145"/>
                    <a:pt x="3255" y="78"/>
                  </a:cubicBezTo>
                  <a:cubicBezTo>
                    <a:pt x="3239" y="27"/>
                    <a:pt x="3172" y="11"/>
                    <a:pt x="3106" y="11"/>
                  </a:cubicBezTo>
                  <a:cubicBezTo>
                    <a:pt x="3034" y="4"/>
                    <a:pt x="2962" y="1"/>
                    <a:pt x="28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25"/>
            <p:cNvSpPr/>
            <p:nvPr/>
          </p:nvSpPr>
          <p:spPr>
            <a:xfrm>
              <a:off x="3544555" y="1040080"/>
              <a:ext cx="134101" cy="322188"/>
            </a:xfrm>
            <a:custGeom>
              <a:avLst/>
              <a:gdLst/>
              <a:ahLst/>
              <a:cxnLst/>
              <a:rect l="l" t="t" r="r" b="b"/>
              <a:pathLst>
                <a:path w="1324" h="3181" extrusionOk="0">
                  <a:moveTo>
                    <a:pt x="115" y="0"/>
                  </a:moveTo>
                  <a:cubicBezTo>
                    <a:pt x="17" y="0"/>
                    <a:pt x="1" y="146"/>
                    <a:pt x="32" y="244"/>
                  </a:cubicBezTo>
                  <a:cubicBezTo>
                    <a:pt x="130" y="656"/>
                    <a:pt x="295" y="1048"/>
                    <a:pt x="523" y="1390"/>
                  </a:cubicBezTo>
                  <a:cubicBezTo>
                    <a:pt x="574" y="1472"/>
                    <a:pt x="621" y="1555"/>
                    <a:pt x="652" y="1637"/>
                  </a:cubicBezTo>
                  <a:cubicBezTo>
                    <a:pt x="703" y="1751"/>
                    <a:pt x="719" y="1880"/>
                    <a:pt x="735" y="2010"/>
                  </a:cubicBezTo>
                  <a:cubicBezTo>
                    <a:pt x="802" y="2371"/>
                    <a:pt x="931" y="2732"/>
                    <a:pt x="1096" y="3058"/>
                  </a:cubicBezTo>
                  <a:cubicBezTo>
                    <a:pt x="1135" y="3114"/>
                    <a:pt x="1177" y="3180"/>
                    <a:pt x="1238" y="3180"/>
                  </a:cubicBezTo>
                  <a:cubicBezTo>
                    <a:pt x="1250" y="3180"/>
                    <a:pt x="1263" y="3178"/>
                    <a:pt x="1276" y="3172"/>
                  </a:cubicBezTo>
                  <a:cubicBezTo>
                    <a:pt x="1324" y="3140"/>
                    <a:pt x="1324" y="3074"/>
                    <a:pt x="1324" y="3027"/>
                  </a:cubicBezTo>
                  <a:cubicBezTo>
                    <a:pt x="1324" y="2536"/>
                    <a:pt x="1194" y="2045"/>
                    <a:pt x="947" y="1618"/>
                  </a:cubicBezTo>
                  <a:lnTo>
                    <a:pt x="817" y="1519"/>
                  </a:lnTo>
                  <a:cubicBezTo>
                    <a:pt x="751" y="1292"/>
                    <a:pt x="688" y="1048"/>
                    <a:pt x="621" y="817"/>
                  </a:cubicBezTo>
                  <a:cubicBezTo>
                    <a:pt x="539" y="538"/>
                    <a:pt x="440" y="244"/>
                    <a:pt x="228" y="48"/>
                  </a:cubicBezTo>
                  <a:cubicBezTo>
                    <a:pt x="197" y="16"/>
                    <a:pt x="162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25"/>
            <p:cNvSpPr/>
            <p:nvPr/>
          </p:nvSpPr>
          <p:spPr>
            <a:xfrm>
              <a:off x="3514777" y="1053653"/>
              <a:ext cx="195277" cy="294334"/>
            </a:xfrm>
            <a:custGeom>
              <a:avLst/>
              <a:gdLst/>
              <a:ahLst/>
              <a:cxnLst/>
              <a:rect l="l" t="t" r="r" b="b"/>
              <a:pathLst>
                <a:path w="1928" h="2906" extrusionOk="0">
                  <a:moveTo>
                    <a:pt x="1832" y="0"/>
                  </a:moveTo>
                  <a:cubicBezTo>
                    <a:pt x="1765" y="0"/>
                    <a:pt x="1682" y="69"/>
                    <a:pt x="1633" y="129"/>
                  </a:cubicBezTo>
                  <a:cubicBezTo>
                    <a:pt x="1390" y="455"/>
                    <a:pt x="1178" y="816"/>
                    <a:pt x="1029" y="1209"/>
                  </a:cubicBezTo>
                  <a:cubicBezTo>
                    <a:pt x="997" y="1307"/>
                    <a:pt x="966" y="1385"/>
                    <a:pt x="915" y="1468"/>
                  </a:cubicBezTo>
                  <a:cubicBezTo>
                    <a:pt x="848" y="1582"/>
                    <a:pt x="750" y="1664"/>
                    <a:pt x="672" y="1762"/>
                  </a:cubicBezTo>
                  <a:cubicBezTo>
                    <a:pt x="424" y="2041"/>
                    <a:pt x="228" y="2367"/>
                    <a:pt x="63" y="2696"/>
                  </a:cubicBezTo>
                  <a:cubicBezTo>
                    <a:pt x="32" y="2759"/>
                    <a:pt x="0" y="2857"/>
                    <a:pt x="63" y="2893"/>
                  </a:cubicBezTo>
                  <a:cubicBezTo>
                    <a:pt x="78" y="2902"/>
                    <a:pt x="94" y="2905"/>
                    <a:pt x="111" y="2905"/>
                  </a:cubicBezTo>
                  <a:cubicBezTo>
                    <a:pt x="151" y="2905"/>
                    <a:pt x="195" y="2882"/>
                    <a:pt x="228" y="2857"/>
                  </a:cubicBezTo>
                  <a:cubicBezTo>
                    <a:pt x="605" y="2563"/>
                    <a:pt x="915" y="2155"/>
                    <a:pt x="1096" y="1699"/>
                  </a:cubicBezTo>
                  <a:lnTo>
                    <a:pt x="1111" y="1535"/>
                  </a:lnTo>
                  <a:cubicBezTo>
                    <a:pt x="1260" y="1338"/>
                    <a:pt x="1406" y="1126"/>
                    <a:pt x="1555" y="930"/>
                  </a:cubicBezTo>
                  <a:cubicBezTo>
                    <a:pt x="1716" y="699"/>
                    <a:pt x="1896" y="439"/>
                    <a:pt x="1928" y="161"/>
                  </a:cubicBezTo>
                  <a:cubicBezTo>
                    <a:pt x="1928" y="110"/>
                    <a:pt x="1928" y="63"/>
                    <a:pt x="1896" y="31"/>
                  </a:cubicBezTo>
                  <a:cubicBezTo>
                    <a:pt x="1878" y="9"/>
                    <a:pt x="1856" y="0"/>
                    <a:pt x="1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25"/>
            <p:cNvSpPr/>
            <p:nvPr/>
          </p:nvSpPr>
          <p:spPr>
            <a:xfrm>
              <a:off x="3459880" y="1103383"/>
              <a:ext cx="306590" cy="176945"/>
            </a:xfrm>
            <a:custGeom>
              <a:avLst/>
              <a:gdLst/>
              <a:ahLst/>
              <a:cxnLst/>
              <a:rect l="l" t="t" r="r" b="b"/>
              <a:pathLst>
                <a:path w="3027" h="1747" extrusionOk="0">
                  <a:moveTo>
                    <a:pt x="107" y="0"/>
                  </a:moveTo>
                  <a:cubicBezTo>
                    <a:pt x="68" y="0"/>
                    <a:pt x="34" y="13"/>
                    <a:pt x="17" y="47"/>
                  </a:cubicBezTo>
                  <a:cubicBezTo>
                    <a:pt x="1" y="94"/>
                    <a:pt x="36" y="160"/>
                    <a:pt x="68" y="192"/>
                  </a:cubicBezTo>
                  <a:cubicBezTo>
                    <a:pt x="378" y="569"/>
                    <a:pt x="802" y="847"/>
                    <a:pt x="1261" y="1012"/>
                  </a:cubicBezTo>
                  <a:lnTo>
                    <a:pt x="1426" y="1012"/>
                  </a:lnTo>
                  <a:cubicBezTo>
                    <a:pt x="1622" y="1142"/>
                    <a:pt x="1834" y="1271"/>
                    <a:pt x="2046" y="1420"/>
                  </a:cubicBezTo>
                  <a:cubicBezTo>
                    <a:pt x="2273" y="1566"/>
                    <a:pt x="2536" y="1730"/>
                    <a:pt x="2831" y="1746"/>
                  </a:cubicBezTo>
                  <a:cubicBezTo>
                    <a:pt x="2862" y="1746"/>
                    <a:pt x="2913" y="1746"/>
                    <a:pt x="2945" y="1715"/>
                  </a:cubicBezTo>
                  <a:cubicBezTo>
                    <a:pt x="3027" y="1632"/>
                    <a:pt x="2929" y="1518"/>
                    <a:pt x="2846" y="1467"/>
                  </a:cubicBezTo>
                  <a:cubicBezTo>
                    <a:pt x="2505" y="1224"/>
                    <a:pt x="2128" y="1028"/>
                    <a:pt x="1736" y="914"/>
                  </a:cubicBezTo>
                  <a:cubicBezTo>
                    <a:pt x="1653" y="879"/>
                    <a:pt x="1555" y="847"/>
                    <a:pt x="1473" y="816"/>
                  </a:cubicBezTo>
                  <a:cubicBezTo>
                    <a:pt x="1359" y="749"/>
                    <a:pt x="1276" y="667"/>
                    <a:pt x="1178" y="584"/>
                  </a:cubicBezTo>
                  <a:cubicBezTo>
                    <a:pt x="900" y="341"/>
                    <a:pt x="558" y="176"/>
                    <a:pt x="232" y="31"/>
                  </a:cubicBezTo>
                  <a:cubicBezTo>
                    <a:pt x="191" y="13"/>
                    <a:pt x="146" y="0"/>
                    <a:pt x="1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25"/>
            <p:cNvSpPr/>
            <p:nvPr/>
          </p:nvSpPr>
          <p:spPr>
            <a:xfrm>
              <a:off x="3567648" y="1159090"/>
              <a:ext cx="86396" cy="75862"/>
            </a:xfrm>
            <a:custGeom>
              <a:avLst/>
              <a:gdLst/>
              <a:ahLst/>
              <a:cxnLst/>
              <a:rect l="l" t="t" r="r" b="b"/>
              <a:pathLst>
                <a:path w="853" h="749" extrusionOk="0">
                  <a:moveTo>
                    <a:pt x="434" y="0"/>
                  </a:moveTo>
                  <a:cubicBezTo>
                    <a:pt x="317" y="0"/>
                    <a:pt x="201" y="51"/>
                    <a:pt x="130" y="148"/>
                  </a:cubicBezTo>
                  <a:cubicBezTo>
                    <a:pt x="0" y="329"/>
                    <a:pt x="32" y="560"/>
                    <a:pt x="197" y="674"/>
                  </a:cubicBezTo>
                  <a:cubicBezTo>
                    <a:pt x="261" y="725"/>
                    <a:pt x="338" y="749"/>
                    <a:pt x="414" y="749"/>
                  </a:cubicBezTo>
                  <a:cubicBezTo>
                    <a:pt x="533" y="749"/>
                    <a:pt x="650" y="692"/>
                    <a:pt x="719" y="592"/>
                  </a:cubicBezTo>
                  <a:cubicBezTo>
                    <a:pt x="852" y="427"/>
                    <a:pt x="817" y="199"/>
                    <a:pt x="656" y="70"/>
                  </a:cubicBezTo>
                  <a:cubicBezTo>
                    <a:pt x="590" y="23"/>
                    <a:pt x="512" y="0"/>
                    <a:pt x="43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25"/>
            <p:cNvSpPr/>
            <p:nvPr/>
          </p:nvSpPr>
          <p:spPr>
            <a:xfrm>
              <a:off x="3157646" y="1027116"/>
              <a:ext cx="147977" cy="159220"/>
            </a:xfrm>
            <a:custGeom>
              <a:avLst/>
              <a:gdLst/>
              <a:ahLst/>
              <a:cxnLst/>
              <a:rect l="l" t="t" r="r" b="b"/>
              <a:pathLst>
                <a:path w="1461" h="1572" extrusionOk="0">
                  <a:moveTo>
                    <a:pt x="35" y="0"/>
                  </a:moveTo>
                  <a:cubicBezTo>
                    <a:pt x="18" y="0"/>
                    <a:pt x="1" y="18"/>
                    <a:pt x="10" y="46"/>
                  </a:cubicBezTo>
                  <a:cubicBezTo>
                    <a:pt x="190" y="749"/>
                    <a:pt x="744" y="1255"/>
                    <a:pt x="1383" y="1569"/>
                  </a:cubicBezTo>
                  <a:cubicBezTo>
                    <a:pt x="1388" y="1571"/>
                    <a:pt x="1393" y="1571"/>
                    <a:pt x="1398" y="1571"/>
                  </a:cubicBezTo>
                  <a:cubicBezTo>
                    <a:pt x="1437" y="1571"/>
                    <a:pt x="1461" y="1516"/>
                    <a:pt x="1415" y="1502"/>
                  </a:cubicBezTo>
                  <a:cubicBezTo>
                    <a:pt x="795" y="1208"/>
                    <a:pt x="253" y="717"/>
                    <a:pt x="57" y="30"/>
                  </a:cubicBezTo>
                  <a:cubicBezTo>
                    <a:pt x="57" y="9"/>
                    <a:pt x="46" y="0"/>
                    <a:pt x="3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25"/>
            <p:cNvSpPr/>
            <p:nvPr/>
          </p:nvSpPr>
          <p:spPr>
            <a:xfrm>
              <a:off x="3088975" y="960977"/>
              <a:ext cx="111008" cy="100880"/>
            </a:xfrm>
            <a:custGeom>
              <a:avLst/>
              <a:gdLst/>
              <a:ahLst/>
              <a:cxnLst/>
              <a:rect l="l" t="t" r="r" b="b"/>
              <a:pathLst>
                <a:path w="1096" h="996" extrusionOk="0">
                  <a:moveTo>
                    <a:pt x="1047" y="0"/>
                  </a:moveTo>
                  <a:cubicBezTo>
                    <a:pt x="1034" y="0"/>
                    <a:pt x="1021" y="4"/>
                    <a:pt x="1014" y="12"/>
                  </a:cubicBezTo>
                  <a:cubicBezTo>
                    <a:pt x="817" y="79"/>
                    <a:pt x="656" y="208"/>
                    <a:pt x="523" y="389"/>
                  </a:cubicBezTo>
                  <a:lnTo>
                    <a:pt x="507" y="456"/>
                  </a:lnTo>
                  <a:cubicBezTo>
                    <a:pt x="425" y="518"/>
                    <a:pt x="342" y="585"/>
                    <a:pt x="264" y="652"/>
                  </a:cubicBezTo>
                  <a:cubicBezTo>
                    <a:pt x="166" y="715"/>
                    <a:pt x="48" y="797"/>
                    <a:pt x="17" y="927"/>
                  </a:cubicBezTo>
                  <a:cubicBezTo>
                    <a:pt x="1" y="946"/>
                    <a:pt x="1" y="962"/>
                    <a:pt x="17" y="978"/>
                  </a:cubicBezTo>
                  <a:cubicBezTo>
                    <a:pt x="23" y="991"/>
                    <a:pt x="36" y="996"/>
                    <a:pt x="51" y="996"/>
                  </a:cubicBezTo>
                  <a:cubicBezTo>
                    <a:pt x="72" y="996"/>
                    <a:pt x="97" y="987"/>
                    <a:pt x="115" y="978"/>
                  </a:cubicBezTo>
                  <a:cubicBezTo>
                    <a:pt x="264" y="864"/>
                    <a:pt x="393" y="730"/>
                    <a:pt x="491" y="585"/>
                  </a:cubicBezTo>
                  <a:cubicBezTo>
                    <a:pt x="523" y="554"/>
                    <a:pt x="539" y="518"/>
                    <a:pt x="574" y="503"/>
                  </a:cubicBezTo>
                  <a:cubicBezTo>
                    <a:pt x="605" y="456"/>
                    <a:pt x="656" y="436"/>
                    <a:pt x="703" y="405"/>
                  </a:cubicBezTo>
                  <a:cubicBezTo>
                    <a:pt x="833" y="322"/>
                    <a:pt x="951" y="208"/>
                    <a:pt x="1065" y="95"/>
                  </a:cubicBezTo>
                  <a:cubicBezTo>
                    <a:pt x="1080" y="63"/>
                    <a:pt x="1096" y="28"/>
                    <a:pt x="1080" y="12"/>
                  </a:cubicBezTo>
                  <a:cubicBezTo>
                    <a:pt x="1072" y="4"/>
                    <a:pt x="1060" y="0"/>
                    <a:pt x="10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25"/>
            <p:cNvSpPr/>
            <p:nvPr/>
          </p:nvSpPr>
          <p:spPr>
            <a:xfrm>
              <a:off x="3095761" y="950646"/>
              <a:ext cx="97537" cy="113237"/>
            </a:xfrm>
            <a:custGeom>
              <a:avLst/>
              <a:gdLst/>
              <a:ahLst/>
              <a:cxnLst/>
              <a:rect l="l" t="t" r="r" b="b"/>
              <a:pathLst>
                <a:path w="963" h="1118" extrusionOk="0">
                  <a:moveTo>
                    <a:pt x="32" y="0"/>
                  </a:moveTo>
                  <a:cubicBezTo>
                    <a:pt x="1" y="16"/>
                    <a:pt x="16" y="83"/>
                    <a:pt x="32" y="114"/>
                  </a:cubicBezTo>
                  <a:cubicBezTo>
                    <a:pt x="130" y="263"/>
                    <a:pt x="260" y="409"/>
                    <a:pt x="393" y="507"/>
                  </a:cubicBezTo>
                  <a:cubicBezTo>
                    <a:pt x="424" y="538"/>
                    <a:pt x="456" y="558"/>
                    <a:pt x="491" y="589"/>
                  </a:cubicBezTo>
                  <a:cubicBezTo>
                    <a:pt x="523" y="620"/>
                    <a:pt x="538" y="672"/>
                    <a:pt x="570" y="719"/>
                  </a:cubicBezTo>
                  <a:cubicBezTo>
                    <a:pt x="652" y="868"/>
                    <a:pt x="750" y="982"/>
                    <a:pt x="864" y="1095"/>
                  </a:cubicBezTo>
                  <a:cubicBezTo>
                    <a:pt x="889" y="1107"/>
                    <a:pt x="912" y="1118"/>
                    <a:pt x="929" y="1118"/>
                  </a:cubicBezTo>
                  <a:cubicBezTo>
                    <a:pt x="936" y="1118"/>
                    <a:pt x="942" y="1116"/>
                    <a:pt x="947" y="1111"/>
                  </a:cubicBezTo>
                  <a:cubicBezTo>
                    <a:pt x="962" y="1095"/>
                    <a:pt x="962" y="1064"/>
                    <a:pt x="947" y="1048"/>
                  </a:cubicBezTo>
                  <a:cubicBezTo>
                    <a:pt x="884" y="852"/>
                    <a:pt x="750" y="672"/>
                    <a:pt x="605" y="538"/>
                  </a:cubicBezTo>
                  <a:lnTo>
                    <a:pt x="538" y="522"/>
                  </a:lnTo>
                  <a:cubicBezTo>
                    <a:pt x="472" y="424"/>
                    <a:pt x="409" y="342"/>
                    <a:pt x="342" y="263"/>
                  </a:cubicBezTo>
                  <a:cubicBezTo>
                    <a:pt x="275" y="165"/>
                    <a:pt x="197" y="47"/>
                    <a:pt x="79" y="16"/>
                  </a:cubicBezTo>
                  <a:cubicBezTo>
                    <a:pt x="63" y="0"/>
                    <a:pt x="48" y="0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25"/>
            <p:cNvSpPr/>
            <p:nvPr/>
          </p:nvSpPr>
          <p:spPr>
            <a:xfrm>
              <a:off x="3135566" y="933630"/>
              <a:ext cx="24714" cy="147876"/>
            </a:xfrm>
            <a:custGeom>
              <a:avLst/>
              <a:gdLst/>
              <a:ahLst/>
              <a:cxnLst/>
              <a:rect l="l" t="t" r="r" b="b"/>
              <a:pathLst>
                <a:path w="244" h="1460" extrusionOk="0">
                  <a:moveTo>
                    <a:pt x="145" y="1"/>
                  </a:moveTo>
                  <a:cubicBezTo>
                    <a:pt x="110" y="1"/>
                    <a:pt x="96" y="45"/>
                    <a:pt x="79" y="86"/>
                  </a:cubicBezTo>
                  <a:cubicBezTo>
                    <a:pt x="47" y="266"/>
                    <a:pt x="47" y="447"/>
                    <a:pt x="63" y="628"/>
                  </a:cubicBezTo>
                  <a:cubicBezTo>
                    <a:pt x="79" y="675"/>
                    <a:pt x="79" y="706"/>
                    <a:pt x="79" y="757"/>
                  </a:cubicBezTo>
                  <a:cubicBezTo>
                    <a:pt x="79" y="804"/>
                    <a:pt x="63" y="855"/>
                    <a:pt x="47" y="902"/>
                  </a:cubicBezTo>
                  <a:cubicBezTo>
                    <a:pt x="0" y="1067"/>
                    <a:pt x="0" y="1232"/>
                    <a:pt x="0" y="1393"/>
                  </a:cubicBezTo>
                  <a:cubicBezTo>
                    <a:pt x="0" y="1428"/>
                    <a:pt x="16" y="1460"/>
                    <a:pt x="47" y="1460"/>
                  </a:cubicBezTo>
                  <a:cubicBezTo>
                    <a:pt x="63" y="1460"/>
                    <a:pt x="79" y="1444"/>
                    <a:pt x="98" y="1413"/>
                  </a:cubicBezTo>
                  <a:cubicBezTo>
                    <a:pt x="177" y="1232"/>
                    <a:pt x="212" y="1000"/>
                    <a:pt x="196" y="788"/>
                  </a:cubicBezTo>
                  <a:lnTo>
                    <a:pt x="161" y="741"/>
                  </a:lnTo>
                  <a:cubicBezTo>
                    <a:pt x="177" y="628"/>
                    <a:pt x="196" y="529"/>
                    <a:pt x="212" y="412"/>
                  </a:cubicBezTo>
                  <a:cubicBezTo>
                    <a:pt x="228" y="298"/>
                    <a:pt x="243" y="153"/>
                    <a:pt x="196" y="39"/>
                  </a:cubicBezTo>
                  <a:cubicBezTo>
                    <a:pt x="177" y="19"/>
                    <a:pt x="177" y="3"/>
                    <a:pt x="161" y="3"/>
                  </a:cubicBezTo>
                  <a:cubicBezTo>
                    <a:pt x="155" y="2"/>
                    <a:pt x="150" y="1"/>
                    <a:pt x="1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25"/>
            <p:cNvSpPr/>
            <p:nvPr/>
          </p:nvSpPr>
          <p:spPr>
            <a:xfrm>
              <a:off x="3072364" y="1000883"/>
              <a:ext cx="145952" cy="19042"/>
            </a:xfrm>
            <a:custGeom>
              <a:avLst/>
              <a:gdLst/>
              <a:ahLst/>
              <a:cxnLst/>
              <a:rect l="l" t="t" r="r" b="b"/>
              <a:pathLst>
                <a:path w="1441" h="188" extrusionOk="0">
                  <a:moveTo>
                    <a:pt x="272" y="0"/>
                  </a:moveTo>
                  <a:cubicBezTo>
                    <a:pt x="208" y="0"/>
                    <a:pt x="144" y="4"/>
                    <a:pt x="82" y="11"/>
                  </a:cubicBezTo>
                  <a:cubicBezTo>
                    <a:pt x="51" y="11"/>
                    <a:pt x="0" y="26"/>
                    <a:pt x="16" y="62"/>
                  </a:cubicBezTo>
                  <a:cubicBezTo>
                    <a:pt x="16" y="77"/>
                    <a:pt x="35" y="93"/>
                    <a:pt x="51" y="109"/>
                  </a:cubicBezTo>
                  <a:cubicBezTo>
                    <a:pt x="195" y="158"/>
                    <a:pt x="348" y="188"/>
                    <a:pt x="497" y="188"/>
                  </a:cubicBezTo>
                  <a:cubicBezTo>
                    <a:pt x="550" y="188"/>
                    <a:pt x="603" y="184"/>
                    <a:pt x="655" y="176"/>
                  </a:cubicBezTo>
                  <a:lnTo>
                    <a:pt x="722" y="140"/>
                  </a:lnTo>
                  <a:cubicBezTo>
                    <a:pt x="820" y="140"/>
                    <a:pt x="918" y="160"/>
                    <a:pt x="1032" y="176"/>
                  </a:cubicBezTo>
                  <a:cubicBezTo>
                    <a:pt x="1069" y="176"/>
                    <a:pt x="1107" y="177"/>
                    <a:pt x="1145" y="177"/>
                  </a:cubicBezTo>
                  <a:cubicBezTo>
                    <a:pt x="1227" y="177"/>
                    <a:pt x="1312" y="170"/>
                    <a:pt x="1389" y="124"/>
                  </a:cubicBezTo>
                  <a:cubicBezTo>
                    <a:pt x="1409" y="124"/>
                    <a:pt x="1425" y="109"/>
                    <a:pt x="1425" y="93"/>
                  </a:cubicBezTo>
                  <a:cubicBezTo>
                    <a:pt x="1440" y="62"/>
                    <a:pt x="1374" y="26"/>
                    <a:pt x="1342" y="26"/>
                  </a:cubicBezTo>
                  <a:cubicBezTo>
                    <a:pt x="1266" y="13"/>
                    <a:pt x="1190" y="8"/>
                    <a:pt x="1115" y="8"/>
                  </a:cubicBezTo>
                  <a:cubicBezTo>
                    <a:pt x="1013" y="8"/>
                    <a:pt x="913" y="17"/>
                    <a:pt x="820" y="26"/>
                  </a:cubicBezTo>
                  <a:cubicBezTo>
                    <a:pt x="769" y="42"/>
                    <a:pt x="738" y="42"/>
                    <a:pt x="703" y="42"/>
                  </a:cubicBezTo>
                  <a:cubicBezTo>
                    <a:pt x="640" y="42"/>
                    <a:pt x="589" y="42"/>
                    <a:pt x="542" y="26"/>
                  </a:cubicBezTo>
                  <a:cubicBezTo>
                    <a:pt x="454" y="8"/>
                    <a:pt x="363" y="0"/>
                    <a:pt x="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25"/>
            <p:cNvSpPr/>
            <p:nvPr/>
          </p:nvSpPr>
          <p:spPr>
            <a:xfrm>
              <a:off x="3075909" y="983665"/>
              <a:ext cx="135621" cy="56517"/>
            </a:xfrm>
            <a:custGeom>
              <a:avLst/>
              <a:gdLst/>
              <a:ahLst/>
              <a:cxnLst/>
              <a:rect l="l" t="t" r="r" b="b"/>
              <a:pathLst>
                <a:path w="1339" h="558" extrusionOk="0">
                  <a:moveTo>
                    <a:pt x="1256" y="0"/>
                  </a:moveTo>
                  <a:cubicBezTo>
                    <a:pt x="1060" y="0"/>
                    <a:pt x="848" y="51"/>
                    <a:pt x="687" y="165"/>
                  </a:cubicBezTo>
                  <a:lnTo>
                    <a:pt x="636" y="212"/>
                  </a:lnTo>
                  <a:cubicBezTo>
                    <a:pt x="538" y="247"/>
                    <a:pt x="440" y="279"/>
                    <a:pt x="342" y="294"/>
                  </a:cubicBezTo>
                  <a:cubicBezTo>
                    <a:pt x="228" y="346"/>
                    <a:pt x="114" y="377"/>
                    <a:pt x="32" y="475"/>
                  </a:cubicBezTo>
                  <a:cubicBezTo>
                    <a:pt x="16" y="475"/>
                    <a:pt x="0" y="491"/>
                    <a:pt x="0" y="506"/>
                  </a:cubicBezTo>
                  <a:cubicBezTo>
                    <a:pt x="0" y="557"/>
                    <a:pt x="63" y="557"/>
                    <a:pt x="114" y="557"/>
                  </a:cubicBezTo>
                  <a:cubicBezTo>
                    <a:pt x="275" y="506"/>
                    <a:pt x="440" y="444"/>
                    <a:pt x="589" y="346"/>
                  </a:cubicBezTo>
                  <a:cubicBezTo>
                    <a:pt x="620" y="330"/>
                    <a:pt x="652" y="294"/>
                    <a:pt x="687" y="294"/>
                  </a:cubicBezTo>
                  <a:cubicBezTo>
                    <a:pt x="734" y="263"/>
                    <a:pt x="785" y="263"/>
                    <a:pt x="832" y="247"/>
                  </a:cubicBezTo>
                  <a:cubicBezTo>
                    <a:pt x="997" y="232"/>
                    <a:pt x="1127" y="165"/>
                    <a:pt x="1276" y="98"/>
                  </a:cubicBezTo>
                  <a:cubicBezTo>
                    <a:pt x="1307" y="83"/>
                    <a:pt x="1339" y="51"/>
                    <a:pt x="1323" y="35"/>
                  </a:cubicBezTo>
                  <a:cubicBezTo>
                    <a:pt x="1307" y="0"/>
                    <a:pt x="1292" y="0"/>
                    <a:pt x="12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25"/>
            <p:cNvSpPr/>
            <p:nvPr/>
          </p:nvSpPr>
          <p:spPr>
            <a:xfrm>
              <a:off x="3112068" y="940720"/>
              <a:ext cx="64924" cy="134608"/>
            </a:xfrm>
            <a:custGeom>
              <a:avLst/>
              <a:gdLst/>
              <a:ahLst/>
              <a:cxnLst/>
              <a:rect l="l" t="t" r="r" b="b"/>
              <a:pathLst>
                <a:path w="641" h="1329" extrusionOk="0">
                  <a:moveTo>
                    <a:pt x="52" y="0"/>
                  </a:moveTo>
                  <a:cubicBezTo>
                    <a:pt x="1" y="16"/>
                    <a:pt x="1" y="83"/>
                    <a:pt x="16" y="114"/>
                  </a:cubicBezTo>
                  <a:cubicBezTo>
                    <a:pt x="67" y="295"/>
                    <a:pt x="150" y="440"/>
                    <a:pt x="248" y="589"/>
                  </a:cubicBezTo>
                  <a:cubicBezTo>
                    <a:pt x="279" y="620"/>
                    <a:pt x="295" y="656"/>
                    <a:pt x="311" y="687"/>
                  </a:cubicBezTo>
                  <a:cubicBezTo>
                    <a:pt x="346" y="734"/>
                    <a:pt x="346" y="801"/>
                    <a:pt x="362" y="852"/>
                  </a:cubicBezTo>
                  <a:cubicBezTo>
                    <a:pt x="393" y="997"/>
                    <a:pt x="460" y="1146"/>
                    <a:pt x="542" y="1292"/>
                  </a:cubicBezTo>
                  <a:cubicBezTo>
                    <a:pt x="555" y="1304"/>
                    <a:pt x="577" y="1329"/>
                    <a:pt x="593" y="1329"/>
                  </a:cubicBezTo>
                  <a:cubicBezTo>
                    <a:pt x="598" y="1329"/>
                    <a:pt x="602" y="1327"/>
                    <a:pt x="605" y="1323"/>
                  </a:cubicBezTo>
                  <a:cubicBezTo>
                    <a:pt x="640" y="1323"/>
                    <a:pt x="640" y="1292"/>
                    <a:pt x="640" y="1260"/>
                  </a:cubicBezTo>
                  <a:cubicBezTo>
                    <a:pt x="625" y="1064"/>
                    <a:pt x="558" y="852"/>
                    <a:pt x="428" y="687"/>
                  </a:cubicBezTo>
                  <a:lnTo>
                    <a:pt x="377" y="636"/>
                  </a:lnTo>
                  <a:cubicBezTo>
                    <a:pt x="346" y="538"/>
                    <a:pt x="311" y="440"/>
                    <a:pt x="279" y="342"/>
                  </a:cubicBezTo>
                  <a:cubicBezTo>
                    <a:pt x="232" y="228"/>
                    <a:pt x="181" y="98"/>
                    <a:pt x="99" y="32"/>
                  </a:cubicBezTo>
                  <a:cubicBezTo>
                    <a:pt x="83" y="16"/>
                    <a:pt x="67" y="0"/>
                    <a:pt x="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25"/>
            <p:cNvSpPr/>
            <p:nvPr/>
          </p:nvSpPr>
          <p:spPr>
            <a:xfrm>
              <a:off x="3108928" y="942847"/>
              <a:ext cx="71203" cy="130962"/>
            </a:xfrm>
            <a:custGeom>
              <a:avLst/>
              <a:gdLst/>
              <a:ahLst/>
              <a:cxnLst/>
              <a:rect l="l" t="t" r="r" b="b"/>
              <a:pathLst>
                <a:path w="703" h="1293" extrusionOk="0">
                  <a:moveTo>
                    <a:pt x="678" y="0"/>
                  </a:moveTo>
                  <a:cubicBezTo>
                    <a:pt x="649" y="0"/>
                    <a:pt x="613" y="34"/>
                    <a:pt x="589" y="62"/>
                  </a:cubicBezTo>
                  <a:cubicBezTo>
                    <a:pt x="491" y="207"/>
                    <a:pt x="424" y="372"/>
                    <a:pt x="377" y="552"/>
                  </a:cubicBezTo>
                  <a:cubicBezTo>
                    <a:pt x="361" y="584"/>
                    <a:pt x="342" y="615"/>
                    <a:pt x="326" y="666"/>
                  </a:cubicBezTo>
                  <a:cubicBezTo>
                    <a:pt x="310" y="713"/>
                    <a:pt x="279" y="749"/>
                    <a:pt x="243" y="796"/>
                  </a:cubicBezTo>
                  <a:cubicBezTo>
                    <a:pt x="145" y="909"/>
                    <a:pt x="67" y="1059"/>
                    <a:pt x="16" y="1204"/>
                  </a:cubicBezTo>
                  <a:cubicBezTo>
                    <a:pt x="0" y="1239"/>
                    <a:pt x="0" y="1271"/>
                    <a:pt x="16" y="1286"/>
                  </a:cubicBezTo>
                  <a:cubicBezTo>
                    <a:pt x="25" y="1291"/>
                    <a:pt x="33" y="1293"/>
                    <a:pt x="41" y="1293"/>
                  </a:cubicBezTo>
                  <a:cubicBezTo>
                    <a:pt x="58" y="1293"/>
                    <a:pt x="71" y="1282"/>
                    <a:pt x="83" y="1271"/>
                  </a:cubicBezTo>
                  <a:cubicBezTo>
                    <a:pt x="228" y="1125"/>
                    <a:pt x="361" y="945"/>
                    <a:pt x="408" y="749"/>
                  </a:cubicBezTo>
                  <a:lnTo>
                    <a:pt x="408" y="682"/>
                  </a:lnTo>
                  <a:cubicBezTo>
                    <a:pt x="475" y="584"/>
                    <a:pt x="522" y="501"/>
                    <a:pt x="573" y="403"/>
                  </a:cubicBezTo>
                  <a:cubicBezTo>
                    <a:pt x="636" y="305"/>
                    <a:pt x="703" y="191"/>
                    <a:pt x="703" y="62"/>
                  </a:cubicBezTo>
                  <a:lnTo>
                    <a:pt x="703" y="11"/>
                  </a:lnTo>
                  <a:cubicBezTo>
                    <a:pt x="695" y="3"/>
                    <a:pt x="687" y="0"/>
                    <a:pt x="6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5"/>
            <p:cNvSpPr/>
            <p:nvPr/>
          </p:nvSpPr>
          <p:spPr>
            <a:xfrm>
              <a:off x="3079049" y="971004"/>
              <a:ext cx="130962" cy="67557"/>
            </a:xfrm>
            <a:custGeom>
              <a:avLst/>
              <a:gdLst/>
              <a:ahLst/>
              <a:cxnLst/>
              <a:rect l="l" t="t" r="r" b="b"/>
              <a:pathLst>
                <a:path w="1293" h="667" extrusionOk="0">
                  <a:moveTo>
                    <a:pt x="51" y="1"/>
                  </a:moveTo>
                  <a:cubicBezTo>
                    <a:pt x="31" y="1"/>
                    <a:pt x="10" y="9"/>
                    <a:pt x="1" y="27"/>
                  </a:cubicBezTo>
                  <a:cubicBezTo>
                    <a:pt x="1" y="43"/>
                    <a:pt x="16" y="62"/>
                    <a:pt x="32" y="78"/>
                  </a:cubicBezTo>
                  <a:cubicBezTo>
                    <a:pt x="166" y="239"/>
                    <a:pt x="342" y="337"/>
                    <a:pt x="538" y="404"/>
                  </a:cubicBezTo>
                  <a:lnTo>
                    <a:pt x="605" y="388"/>
                  </a:lnTo>
                  <a:cubicBezTo>
                    <a:pt x="703" y="455"/>
                    <a:pt x="786" y="502"/>
                    <a:pt x="884" y="553"/>
                  </a:cubicBezTo>
                  <a:cubicBezTo>
                    <a:pt x="982" y="616"/>
                    <a:pt x="1096" y="667"/>
                    <a:pt x="1210" y="667"/>
                  </a:cubicBezTo>
                  <a:cubicBezTo>
                    <a:pt x="1225" y="667"/>
                    <a:pt x="1245" y="667"/>
                    <a:pt x="1261" y="651"/>
                  </a:cubicBezTo>
                  <a:cubicBezTo>
                    <a:pt x="1292" y="616"/>
                    <a:pt x="1261" y="569"/>
                    <a:pt x="1210" y="553"/>
                  </a:cubicBezTo>
                  <a:cubicBezTo>
                    <a:pt x="1064" y="455"/>
                    <a:pt x="900" y="388"/>
                    <a:pt x="735" y="337"/>
                  </a:cubicBezTo>
                  <a:cubicBezTo>
                    <a:pt x="703" y="337"/>
                    <a:pt x="672" y="321"/>
                    <a:pt x="621" y="306"/>
                  </a:cubicBezTo>
                  <a:cubicBezTo>
                    <a:pt x="589" y="290"/>
                    <a:pt x="538" y="259"/>
                    <a:pt x="507" y="223"/>
                  </a:cubicBezTo>
                  <a:cubicBezTo>
                    <a:pt x="378" y="125"/>
                    <a:pt x="228" y="62"/>
                    <a:pt x="83" y="11"/>
                  </a:cubicBezTo>
                  <a:cubicBezTo>
                    <a:pt x="77" y="5"/>
                    <a:pt x="64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25"/>
            <p:cNvSpPr/>
            <p:nvPr/>
          </p:nvSpPr>
          <p:spPr>
            <a:xfrm>
              <a:off x="3125539" y="990856"/>
              <a:ext cx="36361" cy="32107"/>
            </a:xfrm>
            <a:custGeom>
              <a:avLst/>
              <a:gdLst/>
              <a:ahLst/>
              <a:cxnLst/>
              <a:rect l="l" t="t" r="r" b="b"/>
              <a:pathLst>
                <a:path w="359" h="317" extrusionOk="0">
                  <a:moveTo>
                    <a:pt x="180" y="1"/>
                  </a:moveTo>
                  <a:cubicBezTo>
                    <a:pt x="131" y="1"/>
                    <a:pt x="80" y="26"/>
                    <a:pt x="48" y="78"/>
                  </a:cubicBezTo>
                  <a:cubicBezTo>
                    <a:pt x="1" y="141"/>
                    <a:pt x="32" y="239"/>
                    <a:pt x="99" y="290"/>
                  </a:cubicBezTo>
                  <a:cubicBezTo>
                    <a:pt x="122" y="308"/>
                    <a:pt x="151" y="316"/>
                    <a:pt x="179" y="316"/>
                  </a:cubicBezTo>
                  <a:cubicBezTo>
                    <a:pt x="228" y="316"/>
                    <a:pt x="279" y="291"/>
                    <a:pt x="311" y="239"/>
                  </a:cubicBezTo>
                  <a:cubicBezTo>
                    <a:pt x="358" y="176"/>
                    <a:pt x="327" y="78"/>
                    <a:pt x="260" y="27"/>
                  </a:cubicBezTo>
                  <a:cubicBezTo>
                    <a:pt x="237" y="10"/>
                    <a:pt x="209" y="1"/>
                    <a:pt x="18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25"/>
            <p:cNvSpPr/>
            <p:nvPr/>
          </p:nvSpPr>
          <p:spPr>
            <a:xfrm>
              <a:off x="3435268" y="945885"/>
              <a:ext cx="119314" cy="41324"/>
            </a:xfrm>
            <a:custGeom>
              <a:avLst/>
              <a:gdLst/>
              <a:ahLst/>
              <a:cxnLst/>
              <a:rect l="l" t="t" r="r" b="b"/>
              <a:pathLst>
                <a:path w="1178" h="408" extrusionOk="0">
                  <a:moveTo>
                    <a:pt x="736" y="1"/>
                  </a:moveTo>
                  <a:cubicBezTo>
                    <a:pt x="453" y="1"/>
                    <a:pt x="168" y="124"/>
                    <a:pt x="0" y="357"/>
                  </a:cubicBezTo>
                  <a:lnTo>
                    <a:pt x="0" y="389"/>
                  </a:lnTo>
                  <a:cubicBezTo>
                    <a:pt x="79" y="402"/>
                    <a:pt x="158" y="408"/>
                    <a:pt x="238" y="408"/>
                  </a:cubicBezTo>
                  <a:cubicBezTo>
                    <a:pt x="573" y="408"/>
                    <a:pt x="911" y="298"/>
                    <a:pt x="1178" y="114"/>
                  </a:cubicBezTo>
                  <a:cubicBezTo>
                    <a:pt x="1045" y="38"/>
                    <a:pt x="891" y="1"/>
                    <a:pt x="73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25"/>
            <p:cNvSpPr/>
            <p:nvPr/>
          </p:nvSpPr>
          <p:spPr>
            <a:xfrm>
              <a:off x="3352214" y="895749"/>
              <a:ext cx="66443" cy="152738"/>
            </a:xfrm>
            <a:custGeom>
              <a:avLst/>
              <a:gdLst/>
              <a:ahLst/>
              <a:cxnLst/>
              <a:rect l="l" t="t" r="r" b="b"/>
              <a:pathLst>
                <a:path w="656" h="1508" extrusionOk="0">
                  <a:moveTo>
                    <a:pt x="542" y="1"/>
                  </a:moveTo>
                  <a:lnTo>
                    <a:pt x="542" y="1"/>
                  </a:lnTo>
                  <a:cubicBezTo>
                    <a:pt x="98" y="362"/>
                    <a:pt x="0" y="1049"/>
                    <a:pt x="295" y="1508"/>
                  </a:cubicBezTo>
                  <a:lnTo>
                    <a:pt x="346" y="1508"/>
                  </a:lnTo>
                  <a:cubicBezTo>
                    <a:pt x="589" y="1049"/>
                    <a:pt x="656" y="511"/>
                    <a:pt x="54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25"/>
            <p:cNvSpPr/>
            <p:nvPr/>
          </p:nvSpPr>
          <p:spPr>
            <a:xfrm>
              <a:off x="3178409" y="1235662"/>
              <a:ext cx="124175" cy="91562"/>
            </a:xfrm>
            <a:custGeom>
              <a:avLst/>
              <a:gdLst/>
              <a:ahLst/>
              <a:cxnLst/>
              <a:rect l="l" t="t" r="r" b="b"/>
              <a:pathLst>
                <a:path w="1226" h="904" extrusionOk="0">
                  <a:moveTo>
                    <a:pt x="1" y="1"/>
                  </a:moveTo>
                  <a:lnTo>
                    <a:pt x="1" y="1"/>
                  </a:lnTo>
                  <a:cubicBezTo>
                    <a:pt x="109" y="510"/>
                    <a:pt x="615" y="903"/>
                    <a:pt x="1125" y="903"/>
                  </a:cubicBezTo>
                  <a:cubicBezTo>
                    <a:pt x="1153" y="903"/>
                    <a:pt x="1182" y="902"/>
                    <a:pt x="1210" y="899"/>
                  </a:cubicBezTo>
                  <a:lnTo>
                    <a:pt x="1226" y="864"/>
                  </a:lnTo>
                  <a:cubicBezTo>
                    <a:pt x="951" y="440"/>
                    <a:pt x="492" y="114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25"/>
            <p:cNvSpPr/>
            <p:nvPr/>
          </p:nvSpPr>
          <p:spPr>
            <a:xfrm>
              <a:off x="3300863" y="1131136"/>
              <a:ext cx="97943" cy="96322"/>
            </a:xfrm>
            <a:custGeom>
              <a:avLst/>
              <a:gdLst/>
              <a:ahLst/>
              <a:cxnLst/>
              <a:rect l="l" t="t" r="r" b="b"/>
              <a:pathLst>
                <a:path w="967" h="951" extrusionOk="0">
                  <a:moveTo>
                    <a:pt x="966" y="0"/>
                  </a:moveTo>
                  <a:lnTo>
                    <a:pt x="966" y="0"/>
                  </a:lnTo>
                  <a:cubicBezTo>
                    <a:pt x="429" y="32"/>
                    <a:pt x="1" y="459"/>
                    <a:pt x="36" y="934"/>
                  </a:cubicBezTo>
                  <a:lnTo>
                    <a:pt x="68" y="950"/>
                  </a:lnTo>
                  <a:cubicBezTo>
                    <a:pt x="507" y="754"/>
                    <a:pt x="837" y="408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25"/>
            <p:cNvSpPr/>
            <p:nvPr/>
          </p:nvSpPr>
          <p:spPr>
            <a:xfrm>
              <a:off x="3293064" y="767421"/>
              <a:ext cx="211888" cy="369285"/>
            </a:xfrm>
            <a:custGeom>
              <a:avLst/>
              <a:gdLst/>
              <a:ahLst/>
              <a:cxnLst/>
              <a:rect l="l" t="t" r="r" b="b"/>
              <a:pathLst>
                <a:path w="2092" h="3646" extrusionOk="0">
                  <a:moveTo>
                    <a:pt x="2025" y="1"/>
                  </a:moveTo>
                  <a:cubicBezTo>
                    <a:pt x="2009" y="1"/>
                    <a:pt x="1993" y="10"/>
                    <a:pt x="1993" y="27"/>
                  </a:cubicBezTo>
                  <a:cubicBezTo>
                    <a:pt x="2025" y="1484"/>
                    <a:pt x="1110" y="2708"/>
                    <a:pt x="31" y="3591"/>
                  </a:cubicBezTo>
                  <a:cubicBezTo>
                    <a:pt x="0" y="3605"/>
                    <a:pt x="23" y="3645"/>
                    <a:pt x="50" y="3645"/>
                  </a:cubicBezTo>
                  <a:cubicBezTo>
                    <a:pt x="54" y="3645"/>
                    <a:pt x="58" y="3644"/>
                    <a:pt x="62" y="3642"/>
                  </a:cubicBezTo>
                  <a:cubicBezTo>
                    <a:pt x="1173" y="2759"/>
                    <a:pt x="2091" y="1499"/>
                    <a:pt x="2056" y="27"/>
                  </a:cubicBezTo>
                  <a:cubicBezTo>
                    <a:pt x="2056" y="10"/>
                    <a:pt x="2040" y="1"/>
                    <a:pt x="2025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25"/>
            <p:cNvSpPr/>
            <p:nvPr/>
          </p:nvSpPr>
          <p:spPr>
            <a:xfrm>
              <a:off x="3416935" y="730148"/>
              <a:ext cx="169146" cy="177654"/>
            </a:xfrm>
            <a:custGeom>
              <a:avLst/>
              <a:gdLst/>
              <a:ahLst/>
              <a:cxnLst/>
              <a:rect l="l" t="t" r="r" b="b"/>
              <a:pathLst>
                <a:path w="1670" h="1754" extrusionOk="0">
                  <a:moveTo>
                    <a:pt x="859" y="1"/>
                  </a:moveTo>
                  <a:cubicBezTo>
                    <a:pt x="834" y="1"/>
                    <a:pt x="810" y="6"/>
                    <a:pt x="786" y="19"/>
                  </a:cubicBezTo>
                  <a:cubicBezTo>
                    <a:pt x="735" y="34"/>
                    <a:pt x="719" y="101"/>
                    <a:pt x="704" y="148"/>
                  </a:cubicBezTo>
                  <a:cubicBezTo>
                    <a:pt x="678" y="230"/>
                    <a:pt x="671" y="316"/>
                    <a:pt x="678" y="404"/>
                  </a:cubicBezTo>
                  <a:lnTo>
                    <a:pt x="678" y="404"/>
                  </a:lnTo>
                  <a:cubicBezTo>
                    <a:pt x="664" y="360"/>
                    <a:pt x="646" y="319"/>
                    <a:pt x="621" y="282"/>
                  </a:cubicBezTo>
                  <a:cubicBezTo>
                    <a:pt x="568" y="182"/>
                    <a:pt x="463" y="110"/>
                    <a:pt x="363" y="110"/>
                  </a:cubicBezTo>
                  <a:cubicBezTo>
                    <a:pt x="346" y="110"/>
                    <a:pt x="328" y="112"/>
                    <a:pt x="311" y="117"/>
                  </a:cubicBezTo>
                  <a:cubicBezTo>
                    <a:pt x="181" y="148"/>
                    <a:pt x="146" y="313"/>
                    <a:pt x="197" y="443"/>
                  </a:cubicBezTo>
                  <a:cubicBezTo>
                    <a:pt x="244" y="556"/>
                    <a:pt x="378" y="639"/>
                    <a:pt x="492" y="721"/>
                  </a:cubicBezTo>
                  <a:cubicBezTo>
                    <a:pt x="435" y="713"/>
                    <a:pt x="378" y="706"/>
                    <a:pt x="323" y="706"/>
                  </a:cubicBezTo>
                  <a:cubicBezTo>
                    <a:pt x="268" y="706"/>
                    <a:pt x="215" y="713"/>
                    <a:pt x="166" y="737"/>
                  </a:cubicBezTo>
                  <a:cubicBezTo>
                    <a:pt x="68" y="788"/>
                    <a:pt x="1" y="902"/>
                    <a:pt x="48" y="1000"/>
                  </a:cubicBezTo>
                  <a:cubicBezTo>
                    <a:pt x="88" y="1064"/>
                    <a:pt x="165" y="1088"/>
                    <a:pt x="244" y="1088"/>
                  </a:cubicBezTo>
                  <a:cubicBezTo>
                    <a:pt x="267" y="1088"/>
                    <a:pt x="289" y="1086"/>
                    <a:pt x="311" y="1082"/>
                  </a:cubicBezTo>
                  <a:cubicBezTo>
                    <a:pt x="393" y="1047"/>
                    <a:pt x="476" y="984"/>
                    <a:pt x="539" y="933"/>
                  </a:cubicBezTo>
                  <a:lnTo>
                    <a:pt x="539" y="933"/>
                  </a:lnTo>
                  <a:cubicBezTo>
                    <a:pt x="476" y="1031"/>
                    <a:pt x="425" y="1114"/>
                    <a:pt x="378" y="1212"/>
                  </a:cubicBezTo>
                  <a:cubicBezTo>
                    <a:pt x="342" y="1279"/>
                    <a:pt x="311" y="1341"/>
                    <a:pt x="311" y="1408"/>
                  </a:cubicBezTo>
                  <a:cubicBezTo>
                    <a:pt x="311" y="1468"/>
                    <a:pt x="365" y="1541"/>
                    <a:pt x="435" y="1541"/>
                  </a:cubicBezTo>
                  <a:cubicBezTo>
                    <a:pt x="443" y="1541"/>
                    <a:pt x="452" y="1540"/>
                    <a:pt x="460" y="1538"/>
                  </a:cubicBezTo>
                  <a:cubicBezTo>
                    <a:pt x="476" y="1538"/>
                    <a:pt x="507" y="1522"/>
                    <a:pt x="523" y="1506"/>
                  </a:cubicBezTo>
                  <a:cubicBezTo>
                    <a:pt x="688" y="1392"/>
                    <a:pt x="719" y="1196"/>
                    <a:pt x="755" y="1016"/>
                  </a:cubicBezTo>
                  <a:cubicBezTo>
                    <a:pt x="755" y="1243"/>
                    <a:pt x="817" y="1459"/>
                    <a:pt x="951" y="1655"/>
                  </a:cubicBezTo>
                  <a:cubicBezTo>
                    <a:pt x="982" y="1702"/>
                    <a:pt x="1014" y="1753"/>
                    <a:pt x="1080" y="1753"/>
                  </a:cubicBezTo>
                  <a:cubicBezTo>
                    <a:pt x="1147" y="1753"/>
                    <a:pt x="1194" y="1671"/>
                    <a:pt x="1194" y="1589"/>
                  </a:cubicBezTo>
                  <a:cubicBezTo>
                    <a:pt x="1210" y="1377"/>
                    <a:pt x="1112" y="1129"/>
                    <a:pt x="951" y="949"/>
                  </a:cubicBezTo>
                  <a:lnTo>
                    <a:pt x="966" y="949"/>
                  </a:lnTo>
                  <a:cubicBezTo>
                    <a:pt x="1065" y="1031"/>
                    <a:pt x="1178" y="1129"/>
                    <a:pt x="1277" y="1212"/>
                  </a:cubicBezTo>
                  <a:cubicBezTo>
                    <a:pt x="1343" y="1263"/>
                    <a:pt x="1390" y="1294"/>
                    <a:pt x="1473" y="1310"/>
                  </a:cubicBezTo>
                  <a:cubicBezTo>
                    <a:pt x="1488" y="1314"/>
                    <a:pt x="1505" y="1316"/>
                    <a:pt x="1521" y="1316"/>
                  </a:cubicBezTo>
                  <a:cubicBezTo>
                    <a:pt x="1574" y="1316"/>
                    <a:pt x="1626" y="1294"/>
                    <a:pt x="1653" y="1243"/>
                  </a:cubicBezTo>
                  <a:cubicBezTo>
                    <a:pt x="1669" y="1196"/>
                    <a:pt x="1653" y="1145"/>
                    <a:pt x="1618" y="1098"/>
                  </a:cubicBezTo>
                  <a:cubicBezTo>
                    <a:pt x="1530" y="921"/>
                    <a:pt x="1324" y="799"/>
                    <a:pt x="1118" y="799"/>
                  </a:cubicBezTo>
                  <a:cubicBezTo>
                    <a:pt x="1101" y="799"/>
                    <a:pt x="1084" y="800"/>
                    <a:pt x="1068" y="801"/>
                  </a:cubicBezTo>
                  <a:lnTo>
                    <a:pt x="1068" y="801"/>
                  </a:lnTo>
                  <a:cubicBezTo>
                    <a:pt x="1207" y="783"/>
                    <a:pt x="1348" y="733"/>
                    <a:pt x="1457" y="654"/>
                  </a:cubicBezTo>
                  <a:cubicBezTo>
                    <a:pt x="1488" y="607"/>
                    <a:pt x="1540" y="556"/>
                    <a:pt x="1540" y="509"/>
                  </a:cubicBezTo>
                  <a:cubicBezTo>
                    <a:pt x="1540" y="427"/>
                    <a:pt x="1457" y="380"/>
                    <a:pt x="1375" y="360"/>
                  </a:cubicBezTo>
                  <a:cubicBezTo>
                    <a:pt x="1292" y="360"/>
                    <a:pt x="1210" y="395"/>
                    <a:pt x="1147" y="443"/>
                  </a:cubicBezTo>
                  <a:cubicBezTo>
                    <a:pt x="1065" y="494"/>
                    <a:pt x="982" y="576"/>
                    <a:pt x="931" y="654"/>
                  </a:cubicBezTo>
                  <a:cubicBezTo>
                    <a:pt x="931" y="556"/>
                    <a:pt x="982" y="478"/>
                    <a:pt x="1014" y="395"/>
                  </a:cubicBezTo>
                  <a:cubicBezTo>
                    <a:pt x="1049" y="313"/>
                    <a:pt x="1065" y="215"/>
                    <a:pt x="1029" y="117"/>
                  </a:cubicBezTo>
                  <a:cubicBezTo>
                    <a:pt x="1005" y="54"/>
                    <a:pt x="934" y="1"/>
                    <a:pt x="85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25"/>
            <p:cNvSpPr/>
            <p:nvPr/>
          </p:nvSpPr>
          <p:spPr>
            <a:xfrm>
              <a:off x="3474972" y="795477"/>
              <a:ext cx="39906" cy="33728"/>
            </a:xfrm>
            <a:custGeom>
              <a:avLst/>
              <a:gdLst/>
              <a:ahLst/>
              <a:cxnLst/>
              <a:rect l="l" t="t" r="r" b="b"/>
              <a:pathLst>
                <a:path w="394" h="333" extrusionOk="0">
                  <a:moveTo>
                    <a:pt x="185" y="0"/>
                  </a:moveTo>
                  <a:cubicBezTo>
                    <a:pt x="110" y="0"/>
                    <a:pt x="45" y="45"/>
                    <a:pt x="32" y="108"/>
                  </a:cubicBezTo>
                  <a:cubicBezTo>
                    <a:pt x="1" y="190"/>
                    <a:pt x="48" y="288"/>
                    <a:pt x="146" y="323"/>
                  </a:cubicBezTo>
                  <a:cubicBezTo>
                    <a:pt x="163" y="330"/>
                    <a:pt x="181" y="333"/>
                    <a:pt x="200" y="333"/>
                  </a:cubicBezTo>
                  <a:cubicBezTo>
                    <a:pt x="271" y="333"/>
                    <a:pt x="346" y="288"/>
                    <a:pt x="358" y="225"/>
                  </a:cubicBezTo>
                  <a:cubicBezTo>
                    <a:pt x="393" y="143"/>
                    <a:pt x="342" y="45"/>
                    <a:pt x="244" y="9"/>
                  </a:cubicBezTo>
                  <a:cubicBezTo>
                    <a:pt x="224" y="3"/>
                    <a:pt x="204" y="0"/>
                    <a:pt x="1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3" name="Google Shape;2143;p25"/>
          <p:cNvSpPr/>
          <p:nvPr/>
        </p:nvSpPr>
        <p:spPr>
          <a:xfrm>
            <a:off x="1291373" y="412616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4" name="Google Shape;2144;p25"/>
          <p:cNvSpPr/>
          <p:nvPr/>
        </p:nvSpPr>
        <p:spPr>
          <a:xfrm>
            <a:off x="812323" y="463786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5" name="Google Shape;2145;p25"/>
          <p:cNvSpPr/>
          <p:nvPr/>
        </p:nvSpPr>
        <p:spPr>
          <a:xfrm>
            <a:off x="669624" y="4119387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6" name="Google Shape;2146;p25"/>
          <p:cNvSpPr/>
          <p:nvPr/>
        </p:nvSpPr>
        <p:spPr>
          <a:xfrm>
            <a:off x="7049325" y="4451322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7" name="Google Shape;2147;p25"/>
          <p:cNvSpPr/>
          <p:nvPr/>
        </p:nvSpPr>
        <p:spPr>
          <a:xfrm>
            <a:off x="8324625" y="4756997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8" name="Google Shape;2148;p25"/>
          <p:cNvGrpSpPr/>
          <p:nvPr/>
        </p:nvGrpSpPr>
        <p:grpSpPr>
          <a:xfrm rot="-5014130">
            <a:off x="924005" y="1115412"/>
            <a:ext cx="719124" cy="704986"/>
            <a:chOff x="4266075" y="3993475"/>
            <a:chExt cx="530275" cy="519850"/>
          </a:xfrm>
        </p:grpSpPr>
        <p:sp>
          <p:nvSpPr>
            <p:cNvPr id="2149" name="Google Shape;2149;p25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25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25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25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25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25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25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25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25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25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25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25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25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25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25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25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25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25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25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25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25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25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25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25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25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25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5" name="Google Shape;2175;p25"/>
          <p:cNvGrpSpPr/>
          <p:nvPr/>
        </p:nvGrpSpPr>
        <p:grpSpPr>
          <a:xfrm rot="-1723652">
            <a:off x="2494677" y="3955818"/>
            <a:ext cx="586366" cy="558143"/>
            <a:chOff x="8058740" y="1138672"/>
            <a:chExt cx="1305391" cy="1242559"/>
          </a:xfrm>
        </p:grpSpPr>
        <p:sp>
          <p:nvSpPr>
            <p:cNvPr id="2176" name="Google Shape;2176;p25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25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25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25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80" name="Google Shape;2180;p25"/>
            <p:cNvGrpSpPr/>
            <p:nvPr/>
          </p:nvGrpSpPr>
          <p:grpSpPr>
            <a:xfrm rot="1349259">
              <a:off x="8470433" y="1552601"/>
              <a:ext cx="495106" cy="762951"/>
              <a:chOff x="8583169" y="1649973"/>
              <a:chExt cx="495086" cy="762920"/>
            </a:xfrm>
          </p:grpSpPr>
          <p:sp>
            <p:nvSpPr>
              <p:cNvPr id="2181" name="Google Shape;2181;p25"/>
              <p:cNvSpPr/>
              <p:nvPr/>
            </p:nvSpPr>
            <p:spPr>
              <a:xfrm>
                <a:off x="8583169" y="1649973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2" name="Google Shape;2182;p25"/>
              <p:cNvSpPr/>
              <p:nvPr/>
            </p:nvSpPr>
            <p:spPr>
              <a:xfrm>
                <a:off x="8850943" y="1763629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3" name="Google Shape;2183;p25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4" name="Google Shape;2184;p25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5" name="Google Shape;2185;p25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6" name="Google Shape;2186;p25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87" name="Google Shape;2187;p25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2188" name="Google Shape;2188;p25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9" name="Google Shape;2189;p25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0" name="Google Shape;2190;p25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1" name="Google Shape;2191;p25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2" name="Google Shape;2192;p25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3" name="Google Shape;2193;p25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94" name="Google Shape;2194;p25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25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25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25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25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25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25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25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2" name="Google Shape;2202;p25"/>
          <p:cNvGrpSpPr/>
          <p:nvPr/>
        </p:nvGrpSpPr>
        <p:grpSpPr>
          <a:xfrm flipH="1">
            <a:off x="6902900" y="822075"/>
            <a:ext cx="1465512" cy="2187802"/>
            <a:chOff x="1007177" y="1547146"/>
            <a:chExt cx="1004532" cy="1499624"/>
          </a:xfrm>
        </p:grpSpPr>
        <p:grpSp>
          <p:nvGrpSpPr>
            <p:cNvPr id="2203" name="Google Shape;2203;p25"/>
            <p:cNvGrpSpPr/>
            <p:nvPr/>
          </p:nvGrpSpPr>
          <p:grpSpPr>
            <a:xfrm rot="-5146045">
              <a:off x="1027461" y="1565050"/>
              <a:ext cx="536036" cy="538511"/>
              <a:chOff x="4871975" y="3254325"/>
              <a:chExt cx="536075" cy="538550"/>
            </a:xfrm>
          </p:grpSpPr>
          <p:sp>
            <p:nvSpPr>
              <p:cNvPr id="2204" name="Google Shape;2204;p25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5" name="Google Shape;2205;p25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25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25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25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25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25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25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2" name="Google Shape;2212;p25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3" name="Google Shape;2213;p25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4" name="Google Shape;2214;p25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5" name="Google Shape;2215;p25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6" name="Google Shape;2216;p25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7" name="Google Shape;2217;p25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8" name="Google Shape;2218;p25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9" name="Google Shape;2219;p25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0" name="Google Shape;2220;p25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1" name="Google Shape;2221;p25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2" name="Google Shape;2222;p25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25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25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25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6" name="Google Shape;2226;p25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7" name="Google Shape;2227;p25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8" name="Google Shape;2228;p25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9" name="Google Shape;2229;p25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25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25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2" name="Google Shape;2232;p25"/>
            <p:cNvGrpSpPr/>
            <p:nvPr/>
          </p:nvGrpSpPr>
          <p:grpSpPr>
            <a:xfrm rot="-5953364">
              <a:off x="1228076" y="2309673"/>
              <a:ext cx="976875" cy="439506"/>
              <a:chOff x="4123000" y="5041575"/>
              <a:chExt cx="512325" cy="230500"/>
            </a:xfrm>
          </p:grpSpPr>
          <p:sp>
            <p:nvSpPr>
              <p:cNvPr id="2233" name="Google Shape;2233;p25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4" name="Google Shape;2234;p25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35" name="Google Shape;2235;p25"/>
          <p:cNvGrpSpPr/>
          <p:nvPr/>
        </p:nvGrpSpPr>
        <p:grpSpPr>
          <a:xfrm rot="-4678324">
            <a:off x="1880331" y="4391520"/>
            <a:ext cx="586330" cy="558109"/>
            <a:chOff x="8058740" y="1138672"/>
            <a:chExt cx="1305391" cy="1242559"/>
          </a:xfrm>
        </p:grpSpPr>
        <p:sp>
          <p:nvSpPr>
            <p:cNvPr id="2236" name="Google Shape;2236;p25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25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25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25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0" name="Google Shape;2240;p25"/>
            <p:cNvGrpSpPr/>
            <p:nvPr/>
          </p:nvGrpSpPr>
          <p:grpSpPr>
            <a:xfrm rot="1349259">
              <a:off x="8470433" y="1552601"/>
              <a:ext cx="495106" cy="762951"/>
              <a:chOff x="8583169" y="1649973"/>
              <a:chExt cx="495086" cy="762920"/>
            </a:xfrm>
          </p:grpSpPr>
          <p:sp>
            <p:nvSpPr>
              <p:cNvPr id="2241" name="Google Shape;2241;p25"/>
              <p:cNvSpPr/>
              <p:nvPr/>
            </p:nvSpPr>
            <p:spPr>
              <a:xfrm>
                <a:off x="8583169" y="1649973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25"/>
              <p:cNvSpPr/>
              <p:nvPr/>
            </p:nvSpPr>
            <p:spPr>
              <a:xfrm>
                <a:off x="8850943" y="1763629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25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4" name="Google Shape;2244;p25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5" name="Google Shape;2245;p25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6" name="Google Shape;2246;p25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7" name="Google Shape;2247;p25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2248" name="Google Shape;2248;p25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9" name="Google Shape;2249;p25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0" name="Google Shape;2250;p25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1" name="Google Shape;2251;p25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2" name="Google Shape;2252;p25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3" name="Google Shape;2253;p25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54" name="Google Shape;2254;p25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25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25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25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25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25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25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25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_1">
    <p:bg>
      <p:bgPr>
        <a:solidFill>
          <a:schemeClr val="dk2"/>
        </a:solidFill>
        <a:effectLst/>
      </p:bgPr>
    </p:bg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" name="Google Shape;2263;p26"/>
          <p:cNvGrpSpPr/>
          <p:nvPr/>
        </p:nvGrpSpPr>
        <p:grpSpPr>
          <a:xfrm>
            <a:off x="7637838" y="2571753"/>
            <a:ext cx="1465493" cy="1684268"/>
            <a:chOff x="2163475" y="4092650"/>
            <a:chExt cx="361725" cy="415725"/>
          </a:xfrm>
        </p:grpSpPr>
        <p:sp>
          <p:nvSpPr>
            <p:cNvPr id="2264" name="Google Shape;2264;p26"/>
            <p:cNvSpPr/>
            <p:nvPr/>
          </p:nvSpPr>
          <p:spPr>
            <a:xfrm>
              <a:off x="2443825" y="4296500"/>
              <a:ext cx="36025" cy="211875"/>
            </a:xfrm>
            <a:custGeom>
              <a:avLst/>
              <a:gdLst/>
              <a:ahLst/>
              <a:cxnLst/>
              <a:rect l="l" t="t" r="r" b="b"/>
              <a:pathLst>
                <a:path w="1441" h="8475" extrusionOk="0">
                  <a:moveTo>
                    <a:pt x="883" y="1"/>
                  </a:moveTo>
                  <a:lnTo>
                    <a:pt x="883" y="1"/>
                  </a:lnTo>
                  <a:cubicBezTo>
                    <a:pt x="83" y="2635"/>
                    <a:pt x="0" y="5759"/>
                    <a:pt x="656" y="8475"/>
                  </a:cubicBezTo>
                  <a:lnTo>
                    <a:pt x="1441" y="8279"/>
                  </a:lnTo>
                  <a:cubicBezTo>
                    <a:pt x="624" y="5743"/>
                    <a:pt x="409" y="2748"/>
                    <a:pt x="883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26"/>
            <p:cNvSpPr/>
            <p:nvPr/>
          </p:nvSpPr>
          <p:spPr>
            <a:xfrm>
              <a:off x="2163775" y="4321050"/>
              <a:ext cx="46250" cy="115700"/>
            </a:xfrm>
            <a:custGeom>
              <a:avLst/>
              <a:gdLst/>
              <a:ahLst/>
              <a:cxnLst/>
              <a:rect l="l" t="t" r="r" b="b"/>
              <a:pathLst>
                <a:path w="1850" h="4628" extrusionOk="0">
                  <a:moveTo>
                    <a:pt x="1" y="0"/>
                  </a:moveTo>
                  <a:lnTo>
                    <a:pt x="1" y="0"/>
                  </a:lnTo>
                  <a:cubicBezTo>
                    <a:pt x="640" y="1409"/>
                    <a:pt x="1080" y="2912"/>
                    <a:pt x="1292" y="4416"/>
                  </a:cubicBezTo>
                  <a:lnTo>
                    <a:pt x="1849" y="4628"/>
                  </a:lnTo>
                  <a:cubicBezTo>
                    <a:pt x="1622" y="2995"/>
                    <a:pt x="950" y="1327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26"/>
            <p:cNvSpPr/>
            <p:nvPr/>
          </p:nvSpPr>
          <p:spPr>
            <a:xfrm>
              <a:off x="2202250" y="4326825"/>
              <a:ext cx="31525" cy="123850"/>
            </a:xfrm>
            <a:custGeom>
              <a:avLst/>
              <a:gdLst/>
              <a:ahLst/>
              <a:cxnLst/>
              <a:rect l="l" t="t" r="r" b="b"/>
              <a:pathLst>
                <a:path w="1261" h="4954" extrusionOk="0">
                  <a:moveTo>
                    <a:pt x="440" y="1"/>
                  </a:moveTo>
                  <a:lnTo>
                    <a:pt x="440" y="1"/>
                  </a:lnTo>
                  <a:cubicBezTo>
                    <a:pt x="0" y="1618"/>
                    <a:pt x="32" y="3353"/>
                    <a:pt x="506" y="4954"/>
                  </a:cubicBezTo>
                  <a:lnTo>
                    <a:pt x="1260" y="4644"/>
                  </a:lnTo>
                  <a:cubicBezTo>
                    <a:pt x="687" y="3172"/>
                    <a:pt x="408" y="1586"/>
                    <a:pt x="44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26"/>
            <p:cNvSpPr/>
            <p:nvPr/>
          </p:nvSpPr>
          <p:spPr>
            <a:xfrm>
              <a:off x="2370225" y="4352550"/>
              <a:ext cx="20525" cy="76450"/>
            </a:xfrm>
            <a:custGeom>
              <a:avLst/>
              <a:gdLst/>
              <a:ahLst/>
              <a:cxnLst/>
              <a:rect l="l" t="t" r="r" b="b"/>
              <a:pathLst>
                <a:path w="821" h="3058" extrusionOk="0">
                  <a:moveTo>
                    <a:pt x="1" y="0"/>
                  </a:moveTo>
                  <a:cubicBezTo>
                    <a:pt x="150" y="1013"/>
                    <a:pt x="232" y="2029"/>
                    <a:pt x="248" y="3058"/>
                  </a:cubicBezTo>
                  <a:lnTo>
                    <a:pt x="821" y="2779"/>
                  </a:lnTo>
                  <a:cubicBezTo>
                    <a:pt x="640" y="1833"/>
                    <a:pt x="377" y="89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26"/>
            <p:cNvSpPr/>
            <p:nvPr/>
          </p:nvSpPr>
          <p:spPr>
            <a:xfrm>
              <a:off x="2379650" y="4305150"/>
              <a:ext cx="31525" cy="125125"/>
            </a:xfrm>
            <a:custGeom>
              <a:avLst/>
              <a:gdLst/>
              <a:ahLst/>
              <a:cxnLst/>
              <a:rect l="l" t="t" r="r" b="b"/>
              <a:pathLst>
                <a:path w="1261" h="5005" extrusionOk="0">
                  <a:moveTo>
                    <a:pt x="0" y="0"/>
                  </a:moveTo>
                  <a:lnTo>
                    <a:pt x="0" y="0"/>
                  </a:lnTo>
                  <a:cubicBezTo>
                    <a:pt x="295" y="1633"/>
                    <a:pt x="393" y="3321"/>
                    <a:pt x="295" y="5005"/>
                  </a:cubicBezTo>
                  <a:lnTo>
                    <a:pt x="1260" y="4479"/>
                  </a:lnTo>
                  <a:cubicBezTo>
                    <a:pt x="1064" y="2944"/>
                    <a:pt x="640" y="1421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26"/>
            <p:cNvSpPr/>
            <p:nvPr/>
          </p:nvSpPr>
          <p:spPr>
            <a:xfrm>
              <a:off x="2403775" y="4331725"/>
              <a:ext cx="19275" cy="87475"/>
            </a:xfrm>
            <a:custGeom>
              <a:avLst/>
              <a:gdLst/>
              <a:ahLst/>
              <a:cxnLst/>
              <a:rect l="l" t="t" r="r" b="b"/>
              <a:pathLst>
                <a:path w="771" h="3499" extrusionOk="0">
                  <a:moveTo>
                    <a:pt x="146" y="1"/>
                  </a:moveTo>
                  <a:cubicBezTo>
                    <a:pt x="130" y="1159"/>
                    <a:pt x="99" y="2336"/>
                    <a:pt x="1" y="3498"/>
                  </a:cubicBezTo>
                  <a:lnTo>
                    <a:pt x="770" y="3239"/>
                  </a:lnTo>
                  <a:cubicBezTo>
                    <a:pt x="574" y="2160"/>
                    <a:pt x="362" y="1080"/>
                    <a:pt x="14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26"/>
            <p:cNvSpPr/>
            <p:nvPr/>
          </p:nvSpPr>
          <p:spPr>
            <a:xfrm>
              <a:off x="2424200" y="4283450"/>
              <a:ext cx="31900" cy="176275"/>
            </a:xfrm>
            <a:custGeom>
              <a:avLst/>
              <a:gdLst/>
              <a:ahLst/>
              <a:cxnLst/>
              <a:rect l="l" t="t" r="r" b="b"/>
              <a:pathLst>
                <a:path w="1276" h="7051" extrusionOk="0">
                  <a:moveTo>
                    <a:pt x="0" y="1"/>
                  </a:moveTo>
                  <a:lnTo>
                    <a:pt x="0" y="1"/>
                  </a:lnTo>
                  <a:cubicBezTo>
                    <a:pt x="83" y="605"/>
                    <a:pt x="51" y="1029"/>
                    <a:pt x="51" y="1488"/>
                  </a:cubicBezTo>
                  <a:cubicBezTo>
                    <a:pt x="51" y="2305"/>
                    <a:pt x="181" y="3420"/>
                    <a:pt x="409" y="4499"/>
                  </a:cubicBezTo>
                  <a:cubicBezTo>
                    <a:pt x="640" y="5594"/>
                    <a:pt x="982" y="6642"/>
                    <a:pt x="1276" y="7050"/>
                  </a:cubicBezTo>
                  <a:cubicBezTo>
                    <a:pt x="1178" y="6607"/>
                    <a:pt x="1080" y="6151"/>
                    <a:pt x="1017" y="5708"/>
                  </a:cubicBezTo>
                  <a:cubicBezTo>
                    <a:pt x="883" y="4938"/>
                    <a:pt x="836" y="4236"/>
                    <a:pt x="723" y="3482"/>
                  </a:cubicBezTo>
                  <a:cubicBezTo>
                    <a:pt x="573" y="2423"/>
                    <a:pt x="330" y="1210"/>
                    <a:pt x="51" y="2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26"/>
            <p:cNvSpPr/>
            <p:nvPr/>
          </p:nvSpPr>
          <p:spPr>
            <a:xfrm>
              <a:off x="2424200" y="4285875"/>
              <a:ext cx="31775" cy="171425"/>
            </a:xfrm>
            <a:custGeom>
              <a:avLst/>
              <a:gdLst/>
              <a:ahLst/>
              <a:cxnLst/>
              <a:rect l="l" t="t" r="r" b="b"/>
              <a:pathLst>
                <a:path w="1271" h="6857" extrusionOk="0">
                  <a:moveTo>
                    <a:pt x="38" y="1"/>
                  </a:moveTo>
                  <a:cubicBezTo>
                    <a:pt x="20" y="1"/>
                    <a:pt x="0" y="14"/>
                    <a:pt x="0" y="33"/>
                  </a:cubicBezTo>
                  <a:cubicBezTo>
                    <a:pt x="248" y="1148"/>
                    <a:pt x="295" y="2275"/>
                    <a:pt x="444" y="3405"/>
                  </a:cubicBezTo>
                  <a:cubicBezTo>
                    <a:pt x="605" y="4563"/>
                    <a:pt x="852" y="5725"/>
                    <a:pt x="1213" y="6839"/>
                  </a:cubicBezTo>
                  <a:cubicBezTo>
                    <a:pt x="1213" y="6851"/>
                    <a:pt x="1222" y="6856"/>
                    <a:pt x="1232" y="6856"/>
                  </a:cubicBezTo>
                  <a:cubicBezTo>
                    <a:pt x="1249" y="6856"/>
                    <a:pt x="1270" y="6842"/>
                    <a:pt x="1260" y="6820"/>
                  </a:cubicBezTo>
                  <a:cubicBezTo>
                    <a:pt x="919" y="5725"/>
                    <a:pt x="671" y="4582"/>
                    <a:pt x="507" y="3436"/>
                  </a:cubicBezTo>
                  <a:cubicBezTo>
                    <a:pt x="361" y="2290"/>
                    <a:pt x="295" y="1148"/>
                    <a:pt x="67" y="18"/>
                  </a:cubicBezTo>
                  <a:cubicBezTo>
                    <a:pt x="61" y="6"/>
                    <a:pt x="50" y="1"/>
                    <a:pt x="3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26"/>
            <p:cNvSpPr/>
            <p:nvPr/>
          </p:nvSpPr>
          <p:spPr>
            <a:xfrm>
              <a:off x="2425475" y="4299850"/>
              <a:ext cx="27400" cy="154075"/>
            </a:xfrm>
            <a:custGeom>
              <a:avLst/>
              <a:gdLst/>
              <a:ahLst/>
              <a:cxnLst/>
              <a:rect l="l" t="t" r="r" b="b"/>
              <a:pathLst>
                <a:path w="1096" h="6163" extrusionOk="0">
                  <a:moveTo>
                    <a:pt x="0" y="0"/>
                  </a:moveTo>
                  <a:cubicBezTo>
                    <a:pt x="16" y="295"/>
                    <a:pt x="0" y="554"/>
                    <a:pt x="0" y="832"/>
                  </a:cubicBezTo>
                  <a:cubicBezTo>
                    <a:pt x="0" y="1649"/>
                    <a:pt x="130" y="2764"/>
                    <a:pt x="358" y="3843"/>
                  </a:cubicBezTo>
                  <a:cubicBezTo>
                    <a:pt x="554" y="4773"/>
                    <a:pt x="832" y="5672"/>
                    <a:pt x="1095" y="6162"/>
                  </a:cubicBezTo>
                  <a:cubicBezTo>
                    <a:pt x="1095" y="6147"/>
                    <a:pt x="1080" y="6131"/>
                    <a:pt x="1080" y="6100"/>
                  </a:cubicBezTo>
                  <a:cubicBezTo>
                    <a:pt x="719" y="5150"/>
                    <a:pt x="377" y="3745"/>
                    <a:pt x="212" y="2516"/>
                  </a:cubicBezTo>
                  <a:cubicBezTo>
                    <a:pt x="98" y="1602"/>
                    <a:pt x="63" y="817"/>
                    <a:pt x="0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26"/>
            <p:cNvSpPr/>
            <p:nvPr/>
          </p:nvSpPr>
          <p:spPr>
            <a:xfrm>
              <a:off x="2424600" y="4285525"/>
              <a:ext cx="25" cy="2875"/>
            </a:xfrm>
            <a:custGeom>
              <a:avLst/>
              <a:gdLst/>
              <a:ahLst/>
              <a:cxnLst/>
              <a:rect l="l" t="t" r="r" b="b"/>
              <a:pathLst>
                <a:path w="1" h="115" extrusionOk="0">
                  <a:moveTo>
                    <a:pt x="0" y="8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26"/>
            <p:cNvSpPr/>
            <p:nvPr/>
          </p:nvSpPr>
          <p:spPr>
            <a:xfrm>
              <a:off x="2249625" y="4220075"/>
              <a:ext cx="30750" cy="215500"/>
            </a:xfrm>
            <a:custGeom>
              <a:avLst/>
              <a:gdLst/>
              <a:ahLst/>
              <a:cxnLst/>
              <a:rect l="l" t="t" r="r" b="b"/>
              <a:pathLst>
                <a:path w="1230" h="8620" extrusionOk="0">
                  <a:moveTo>
                    <a:pt x="1229" y="0"/>
                  </a:moveTo>
                  <a:lnTo>
                    <a:pt x="1229" y="0"/>
                  </a:lnTo>
                  <a:cubicBezTo>
                    <a:pt x="868" y="522"/>
                    <a:pt x="476" y="1798"/>
                    <a:pt x="264" y="3125"/>
                  </a:cubicBezTo>
                  <a:cubicBezTo>
                    <a:pt x="52" y="4467"/>
                    <a:pt x="1" y="5821"/>
                    <a:pt x="83" y="6802"/>
                  </a:cubicBezTo>
                  <a:cubicBezTo>
                    <a:pt x="150" y="7360"/>
                    <a:pt x="229" y="7866"/>
                    <a:pt x="166" y="8620"/>
                  </a:cubicBezTo>
                  <a:lnTo>
                    <a:pt x="229" y="8357"/>
                  </a:lnTo>
                  <a:cubicBezTo>
                    <a:pt x="523" y="7132"/>
                    <a:pt x="739" y="5644"/>
                    <a:pt x="837" y="4349"/>
                  </a:cubicBezTo>
                  <a:cubicBezTo>
                    <a:pt x="900" y="3435"/>
                    <a:pt x="900" y="2583"/>
                    <a:pt x="982" y="1653"/>
                  </a:cubicBezTo>
                  <a:cubicBezTo>
                    <a:pt x="1049" y="1111"/>
                    <a:pt x="1131" y="542"/>
                    <a:pt x="122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26"/>
            <p:cNvSpPr/>
            <p:nvPr/>
          </p:nvSpPr>
          <p:spPr>
            <a:xfrm>
              <a:off x="2253900" y="4223300"/>
              <a:ext cx="25975" cy="209050"/>
            </a:xfrm>
            <a:custGeom>
              <a:avLst/>
              <a:gdLst/>
              <a:ahLst/>
              <a:cxnLst/>
              <a:rect l="l" t="t" r="r" b="b"/>
              <a:pathLst>
                <a:path w="1039" h="8362" extrusionOk="0">
                  <a:moveTo>
                    <a:pt x="1004" y="1"/>
                  </a:moveTo>
                  <a:cubicBezTo>
                    <a:pt x="993" y="1"/>
                    <a:pt x="982" y="7"/>
                    <a:pt x="976" y="21"/>
                  </a:cubicBezTo>
                  <a:cubicBezTo>
                    <a:pt x="599" y="1359"/>
                    <a:pt x="387" y="2748"/>
                    <a:pt x="289" y="4122"/>
                  </a:cubicBezTo>
                  <a:cubicBezTo>
                    <a:pt x="175" y="5531"/>
                    <a:pt x="238" y="6936"/>
                    <a:pt x="10" y="8326"/>
                  </a:cubicBezTo>
                  <a:cubicBezTo>
                    <a:pt x="1" y="8347"/>
                    <a:pt x="20" y="8361"/>
                    <a:pt x="37" y="8361"/>
                  </a:cubicBezTo>
                  <a:cubicBezTo>
                    <a:pt x="48" y="8361"/>
                    <a:pt x="58" y="8355"/>
                    <a:pt x="58" y="8341"/>
                  </a:cubicBezTo>
                  <a:cubicBezTo>
                    <a:pt x="289" y="7003"/>
                    <a:pt x="238" y="5645"/>
                    <a:pt x="336" y="4287"/>
                  </a:cubicBezTo>
                  <a:cubicBezTo>
                    <a:pt x="419" y="2866"/>
                    <a:pt x="646" y="1426"/>
                    <a:pt x="1039" y="36"/>
                  </a:cubicBezTo>
                  <a:cubicBezTo>
                    <a:pt x="1039" y="15"/>
                    <a:pt x="1021" y="1"/>
                    <a:pt x="10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26"/>
            <p:cNvSpPr/>
            <p:nvPr/>
          </p:nvSpPr>
          <p:spPr>
            <a:xfrm>
              <a:off x="2249625" y="4227050"/>
              <a:ext cx="26625" cy="188500"/>
            </a:xfrm>
            <a:custGeom>
              <a:avLst/>
              <a:gdLst/>
              <a:ahLst/>
              <a:cxnLst/>
              <a:rect l="l" t="t" r="r" b="b"/>
              <a:pathLst>
                <a:path w="1065" h="7540" extrusionOk="0">
                  <a:moveTo>
                    <a:pt x="1065" y="0"/>
                  </a:moveTo>
                  <a:lnTo>
                    <a:pt x="1065" y="0"/>
                  </a:lnTo>
                  <a:cubicBezTo>
                    <a:pt x="754" y="620"/>
                    <a:pt x="444" y="1715"/>
                    <a:pt x="264" y="2846"/>
                  </a:cubicBezTo>
                  <a:cubicBezTo>
                    <a:pt x="52" y="4188"/>
                    <a:pt x="1" y="5542"/>
                    <a:pt x="83" y="6523"/>
                  </a:cubicBezTo>
                  <a:cubicBezTo>
                    <a:pt x="115" y="6853"/>
                    <a:pt x="166" y="7179"/>
                    <a:pt x="181" y="7540"/>
                  </a:cubicBezTo>
                  <a:cubicBezTo>
                    <a:pt x="166" y="6543"/>
                    <a:pt x="130" y="5593"/>
                    <a:pt x="197" y="4482"/>
                  </a:cubicBezTo>
                  <a:cubicBezTo>
                    <a:pt x="311" y="2975"/>
                    <a:pt x="621" y="1260"/>
                    <a:pt x="1033" y="82"/>
                  </a:cubicBezTo>
                  <a:cubicBezTo>
                    <a:pt x="1049" y="67"/>
                    <a:pt x="1065" y="31"/>
                    <a:pt x="1065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26"/>
            <p:cNvSpPr/>
            <p:nvPr/>
          </p:nvSpPr>
          <p:spPr>
            <a:xfrm>
              <a:off x="2254150" y="4429375"/>
              <a:ext cx="25" cy="3750"/>
            </a:xfrm>
            <a:custGeom>
              <a:avLst/>
              <a:gdLst/>
              <a:ahLst/>
              <a:cxnLst/>
              <a:rect l="l" t="t" r="r" b="b"/>
              <a:pathLst>
                <a:path w="1" h="150" extrusionOk="0">
                  <a:moveTo>
                    <a:pt x="0" y="36"/>
                  </a:moveTo>
                  <a:lnTo>
                    <a:pt x="0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26"/>
            <p:cNvSpPr/>
            <p:nvPr/>
          </p:nvSpPr>
          <p:spPr>
            <a:xfrm>
              <a:off x="2255325" y="4286700"/>
              <a:ext cx="56925" cy="152125"/>
            </a:xfrm>
            <a:custGeom>
              <a:avLst/>
              <a:gdLst/>
              <a:ahLst/>
              <a:cxnLst/>
              <a:rect l="l" t="t" r="r" b="b"/>
              <a:pathLst>
                <a:path w="2277" h="6085" extrusionOk="0">
                  <a:moveTo>
                    <a:pt x="2277" y="0"/>
                  </a:moveTo>
                  <a:lnTo>
                    <a:pt x="2277" y="0"/>
                  </a:lnTo>
                  <a:cubicBezTo>
                    <a:pt x="1786" y="330"/>
                    <a:pt x="1178" y="1213"/>
                    <a:pt x="770" y="2159"/>
                  </a:cubicBezTo>
                  <a:cubicBezTo>
                    <a:pt x="362" y="3093"/>
                    <a:pt x="134" y="4059"/>
                    <a:pt x="118" y="4777"/>
                  </a:cubicBezTo>
                  <a:cubicBezTo>
                    <a:pt x="118" y="5185"/>
                    <a:pt x="165" y="5562"/>
                    <a:pt x="1" y="6084"/>
                  </a:cubicBezTo>
                  <a:lnTo>
                    <a:pt x="83" y="5903"/>
                  </a:lnTo>
                  <a:cubicBezTo>
                    <a:pt x="589" y="5056"/>
                    <a:pt x="1017" y="4008"/>
                    <a:pt x="1276" y="3078"/>
                  </a:cubicBezTo>
                  <a:cubicBezTo>
                    <a:pt x="1457" y="2438"/>
                    <a:pt x="1571" y="1818"/>
                    <a:pt x="1802" y="1162"/>
                  </a:cubicBezTo>
                  <a:cubicBezTo>
                    <a:pt x="1916" y="770"/>
                    <a:pt x="2096" y="377"/>
                    <a:pt x="2277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26"/>
            <p:cNvSpPr/>
            <p:nvPr/>
          </p:nvSpPr>
          <p:spPr>
            <a:xfrm>
              <a:off x="2255950" y="4288425"/>
              <a:ext cx="55325" cy="148575"/>
            </a:xfrm>
            <a:custGeom>
              <a:avLst/>
              <a:gdLst/>
              <a:ahLst/>
              <a:cxnLst/>
              <a:rect l="l" t="t" r="r" b="b"/>
              <a:pathLst>
                <a:path w="2213" h="5943" extrusionOk="0">
                  <a:moveTo>
                    <a:pt x="2166" y="1"/>
                  </a:moveTo>
                  <a:cubicBezTo>
                    <a:pt x="2156" y="1"/>
                    <a:pt x="2145" y="5"/>
                    <a:pt x="2134" y="14"/>
                  </a:cubicBezTo>
                  <a:cubicBezTo>
                    <a:pt x="1581" y="897"/>
                    <a:pt x="1153" y="1862"/>
                    <a:pt x="843" y="2859"/>
                  </a:cubicBezTo>
                  <a:cubicBezTo>
                    <a:pt x="549" y="3872"/>
                    <a:pt x="435" y="4920"/>
                    <a:pt x="11" y="5901"/>
                  </a:cubicBezTo>
                  <a:cubicBezTo>
                    <a:pt x="1" y="5921"/>
                    <a:pt x="16" y="5943"/>
                    <a:pt x="33" y="5943"/>
                  </a:cubicBezTo>
                  <a:cubicBezTo>
                    <a:pt x="42" y="5943"/>
                    <a:pt x="52" y="5936"/>
                    <a:pt x="58" y="5917"/>
                  </a:cubicBezTo>
                  <a:cubicBezTo>
                    <a:pt x="466" y="4987"/>
                    <a:pt x="600" y="4005"/>
                    <a:pt x="859" y="3024"/>
                  </a:cubicBezTo>
                  <a:cubicBezTo>
                    <a:pt x="1153" y="1976"/>
                    <a:pt x="1597" y="964"/>
                    <a:pt x="2201" y="45"/>
                  </a:cubicBezTo>
                  <a:cubicBezTo>
                    <a:pt x="2212" y="23"/>
                    <a:pt x="2192" y="1"/>
                    <a:pt x="216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26"/>
            <p:cNvSpPr/>
            <p:nvPr/>
          </p:nvSpPr>
          <p:spPr>
            <a:xfrm>
              <a:off x="2257775" y="4291200"/>
              <a:ext cx="48700" cy="133275"/>
            </a:xfrm>
            <a:custGeom>
              <a:avLst/>
              <a:gdLst/>
              <a:ahLst/>
              <a:cxnLst/>
              <a:rect l="l" t="t" r="r" b="b"/>
              <a:pathLst>
                <a:path w="1948" h="5331" extrusionOk="0">
                  <a:moveTo>
                    <a:pt x="1947" y="1"/>
                  </a:moveTo>
                  <a:lnTo>
                    <a:pt x="1947" y="1"/>
                  </a:lnTo>
                  <a:cubicBezTo>
                    <a:pt x="1508" y="409"/>
                    <a:pt x="1033" y="1178"/>
                    <a:pt x="672" y="1979"/>
                  </a:cubicBezTo>
                  <a:cubicBezTo>
                    <a:pt x="264" y="2913"/>
                    <a:pt x="36" y="3879"/>
                    <a:pt x="20" y="4597"/>
                  </a:cubicBezTo>
                  <a:cubicBezTo>
                    <a:pt x="20" y="4840"/>
                    <a:pt x="36" y="5072"/>
                    <a:pt x="1" y="5331"/>
                  </a:cubicBezTo>
                  <a:cubicBezTo>
                    <a:pt x="118" y="4613"/>
                    <a:pt x="181" y="3926"/>
                    <a:pt x="413" y="3141"/>
                  </a:cubicBezTo>
                  <a:cubicBezTo>
                    <a:pt x="707" y="2062"/>
                    <a:pt x="1296" y="868"/>
                    <a:pt x="1916" y="52"/>
                  </a:cubicBezTo>
                  <a:cubicBezTo>
                    <a:pt x="1932" y="32"/>
                    <a:pt x="1932" y="17"/>
                    <a:pt x="194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26"/>
            <p:cNvSpPr/>
            <p:nvPr/>
          </p:nvSpPr>
          <p:spPr>
            <a:xfrm>
              <a:off x="2255825" y="4434775"/>
              <a:ext cx="400" cy="2475"/>
            </a:xfrm>
            <a:custGeom>
              <a:avLst/>
              <a:gdLst/>
              <a:ahLst/>
              <a:cxnLst/>
              <a:rect l="l" t="t" r="r" b="b"/>
              <a:pathLst>
                <a:path w="16" h="99" extrusionOk="0">
                  <a:moveTo>
                    <a:pt x="16" y="0"/>
                  </a:moveTo>
                  <a:cubicBezTo>
                    <a:pt x="16" y="5"/>
                    <a:pt x="16" y="11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0"/>
                  </a:lnTo>
                  <a:close/>
                  <a:moveTo>
                    <a:pt x="16" y="16"/>
                  </a:moveTo>
                  <a:lnTo>
                    <a:pt x="0" y="98"/>
                  </a:lnTo>
                  <a:cubicBezTo>
                    <a:pt x="13" y="69"/>
                    <a:pt x="15" y="42"/>
                    <a:pt x="16" y="16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26"/>
            <p:cNvSpPr/>
            <p:nvPr/>
          </p:nvSpPr>
          <p:spPr>
            <a:xfrm>
              <a:off x="2228825" y="4272875"/>
              <a:ext cx="18775" cy="172125"/>
            </a:xfrm>
            <a:custGeom>
              <a:avLst/>
              <a:gdLst/>
              <a:ahLst/>
              <a:cxnLst/>
              <a:rect l="l" t="t" r="r" b="b"/>
              <a:pathLst>
                <a:path w="751" h="6885" extrusionOk="0">
                  <a:moveTo>
                    <a:pt x="652" y="0"/>
                  </a:moveTo>
                  <a:lnTo>
                    <a:pt x="652" y="0"/>
                  </a:lnTo>
                  <a:cubicBezTo>
                    <a:pt x="358" y="440"/>
                    <a:pt x="130" y="1472"/>
                    <a:pt x="64" y="2551"/>
                  </a:cubicBezTo>
                  <a:cubicBezTo>
                    <a:pt x="1" y="3611"/>
                    <a:pt x="99" y="4690"/>
                    <a:pt x="276" y="5460"/>
                  </a:cubicBezTo>
                  <a:cubicBezTo>
                    <a:pt x="374" y="5903"/>
                    <a:pt x="523" y="6296"/>
                    <a:pt x="539" y="6884"/>
                  </a:cubicBezTo>
                  <a:lnTo>
                    <a:pt x="554" y="6672"/>
                  </a:lnTo>
                  <a:cubicBezTo>
                    <a:pt x="703" y="5672"/>
                    <a:pt x="750" y="4494"/>
                    <a:pt x="719" y="3466"/>
                  </a:cubicBezTo>
                  <a:cubicBezTo>
                    <a:pt x="688" y="2728"/>
                    <a:pt x="605" y="2061"/>
                    <a:pt x="590" y="1323"/>
                  </a:cubicBezTo>
                  <a:cubicBezTo>
                    <a:pt x="590" y="883"/>
                    <a:pt x="605" y="440"/>
                    <a:pt x="652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26"/>
            <p:cNvSpPr/>
            <p:nvPr/>
          </p:nvSpPr>
          <p:spPr>
            <a:xfrm>
              <a:off x="2236575" y="4275225"/>
              <a:ext cx="8575" cy="167400"/>
            </a:xfrm>
            <a:custGeom>
              <a:avLst/>
              <a:gdLst/>
              <a:ahLst/>
              <a:cxnLst/>
              <a:rect l="l" t="t" r="r" b="b"/>
              <a:pathLst>
                <a:path w="343" h="6696" extrusionOk="0">
                  <a:moveTo>
                    <a:pt x="307" y="1"/>
                  </a:moveTo>
                  <a:cubicBezTo>
                    <a:pt x="296" y="1"/>
                    <a:pt x="285" y="6"/>
                    <a:pt x="280" y="20"/>
                  </a:cubicBezTo>
                  <a:cubicBezTo>
                    <a:pt x="64" y="1131"/>
                    <a:pt x="1" y="2261"/>
                    <a:pt x="48" y="3372"/>
                  </a:cubicBezTo>
                  <a:cubicBezTo>
                    <a:pt x="99" y="4467"/>
                    <a:pt x="280" y="5562"/>
                    <a:pt x="213" y="6657"/>
                  </a:cubicBezTo>
                  <a:cubicBezTo>
                    <a:pt x="213" y="6682"/>
                    <a:pt x="225" y="6695"/>
                    <a:pt x="236" y="6695"/>
                  </a:cubicBezTo>
                  <a:cubicBezTo>
                    <a:pt x="248" y="6695"/>
                    <a:pt x="260" y="6682"/>
                    <a:pt x="260" y="6657"/>
                  </a:cubicBezTo>
                  <a:cubicBezTo>
                    <a:pt x="342" y="5578"/>
                    <a:pt x="162" y="4518"/>
                    <a:pt x="115" y="3419"/>
                  </a:cubicBezTo>
                  <a:cubicBezTo>
                    <a:pt x="48" y="2292"/>
                    <a:pt x="115" y="1146"/>
                    <a:pt x="342" y="36"/>
                  </a:cubicBezTo>
                  <a:cubicBezTo>
                    <a:pt x="342" y="16"/>
                    <a:pt x="324" y="1"/>
                    <a:pt x="30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26"/>
            <p:cNvSpPr/>
            <p:nvPr/>
          </p:nvSpPr>
          <p:spPr>
            <a:xfrm>
              <a:off x="2228825" y="4278550"/>
              <a:ext cx="13075" cy="150450"/>
            </a:xfrm>
            <a:custGeom>
              <a:avLst/>
              <a:gdLst/>
              <a:ahLst/>
              <a:cxnLst/>
              <a:rect l="l" t="t" r="r" b="b"/>
              <a:pathLst>
                <a:path w="523" h="6018" extrusionOk="0">
                  <a:moveTo>
                    <a:pt x="523" y="1"/>
                  </a:moveTo>
                  <a:lnTo>
                    <a:pt x="523" y="1"/>
                  </a:lnTo>
                  <a:cubicBezTo>
                    <a:pt x="295" y="523"/>
                    <a:pt x="130" y="1406"/>
                    <a:pt x="64" y="2324"/>
                  </a:cubicBezTo>
                  <a:cubicBezTo>
                    <a:pt x="1" y="3384"/>
                    <a:pt x="99" y="4463"/>
                    <a:pt x="276" y="5233"/>
                  </a:cubicBezTo>
                  <a:cubicBezTo>
                    <a:pt x="342" y="5496"/>
                    <a:pt x="409" y="5739"/>
                    <a:pt x="456" y="6018"/>
                  </a:cubicBezTo>
                  <a:cubicBezTo>
                    <a:pt x="342" y="5233"/>
                    <a:pt x="213" y="4499"/>
                    <a:pt x="177" y="3600"/>
                  </a:cubicBezTo>
                  <a:cubicBezTo>
                    <a:pt x="115" y="2403"/>
                    <a:pt x="244" y="1029"/>
                    <a:pt x="507" y="67"/>
                  </a:cubicBezTo>
                  <a:cubicBezTo>
                    <a:pt x="523" y="48"/>
                    <a:pt x="523" y="32"/>
                    <a:pt x="523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26"/>
            <p:cNvSpPr/>
            <p:nvPr/>
          </p:nvSpPr>
          <p:spPr>
            <a:xfrm>
              <a:off x="2241875" y="4440075"/>
              <a:ext cx="425" cy="2850"/>
            </a:xfrm>
            <a:custGeom>
              <a:avLst/>
              <a:gdLst/>
              <a:ahLst/>
              <a:cxnLst/>
              <a:rect l="l" t="t" r="r" b="b"/>
              <a:pathLst>
                <a:path w="17" h="114" extrusionOk="0">
                  <a:moveTo>
                    <a:pt x="1" y="0"/>
                  </a:moveTo>
                  <a:lnTo>
                    <a:pt x="1" y="31"/>
                  </a:lnTo>
                  <a:lnTo>
                    <a:pt x="1" y="33"/>
                  </a:lnTo>
                  <a:lnTo>
                    <a:pt x="1" y="33"/>
                  </a:lnTo>
                  <a:cubicBezTo>
                    <a:pt x="1" y="22"/>
                    <a:pt x="1" y="12"/>
                    <a:pt x="1" y="0"/>
                  </a:cubicBezTo>
                  <a:close/>
                  <a:moveTo>
                    <a:pt x="1" y="33"/>
                  </a:moveTo>
                  <a:cubicBezTo>
                    <a:pt x="2" y="64"/>
                    <a:pt x="5" y="90"/>
                    <a:pt x="17" y="114"/>
                  </a:cubicBezTo>
                  <a:lnTo>
                    <a:pt x="1" y="33"/>
                  </a:ln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26"/>
            <p:cNvSpPr/>
            <p:nvPr/>
          </p:nvSpPr>
          <p:spPr>
            <a:xfrm>
              <a:off x="2187125" y="4282875"/>
              <a:ext cx="18225" cy="129325"/>
            </a:xfrm>
            <a:custGeom>
              <a:avLst/>
              <a:gdLst/>
              <a:ahLst/>
              <a:cxnLst/>
              <a:rect l="l" t="t" r="r" b="b"/>
              <a:pathLst>
                <a:path w="729" h="5173" extrusionOk="0">
                  <a:moveTo>
                    <a:pt x="228" y="0"/>
                  </a:moveTo>
                  <a:cubicBezTo>
                    <a:pt x="213" y="0"/>
                    <a:pt x="197" y="8"/>
                    <a:pt x="197" y="24"/>
                  </a:cubicBezTo>
                  <a:cubicBezTo>
                    <a:pt x="1" y="1739"/>
                    <a:pt x="115" y="3505"/>
                    <a:pt x="652" y="5142"/>
                  </a:cubicBezTo>
                  <a:cubicBezTo>
                    <a:pt x="659" y="5163"/>
                    <a:pt x="674" y="5172"/>
                    <a:pt x="688" y="5172"/>
                  </a:cubicBezTo>
                  <a:cubicBezTo>
                    <a:pt x="709" y="5172"/>
                    <a:pt x="728" y="5154"/>
                    <a:pt x="719" y="5126"/>
                  </a:cubicBezTo>
                  <a:cubicBezTo>
                    <a:pt x="177" y="3490"/>
                    <a:pt x="64" y="1723"/>
                    <a:pt x="260" y="24"/>
                  </a:cubicBezTo>
                  <a:cubicBezTo>
                    <a:pt x="260" y="8"/>
                    <a:pt x="244" y="0"/>
                    <a:pt x="228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26"/>
            <p:cNvSpPr/>
            <p:nvPr/>
          </p:nvSpPr>
          <p:spPr>
            <a:xfrm>
              <a:off x="2311950" y="4294025"/>
              <a:ext cx="36075" cy="120175"/>
            </a:xfrm>
            <a:custGeom>
              <a:avLst/>
              <a:gdLst/>
              <a:ahLst/>
              <a:cxnLst/>
              <a:rect l="l" t="t" r="r" b="b"/>
              <a:pathLst>
                <a:path w="1443" h="4807" extrusionOk="0">
                  <a:moveTo>
                    <a:pt x="1400" y="1"/>
                  </a:moveTo>
                  <a:cubicBezTo>
                    <a:pt x="1387" y="1"/>
                    <a:pt x="1373" y="6"/>
                    <a:pt x="1366" y="17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8" y="4807"/>
                  </a:cubicBezTo>
                  <a:cubicBezTo>
                    <a:pt x="53" y="4807"/>
                    <a:pt x="68" y="4798"/>
                    <a:pt x="75" y="4778"/>
                  </a:cubicBezTo>
                  <a:cubicBezTo>
                    <a:pt x="699" y="3256"/>
                    <a:pt x="1154" y="1670"/>
                    <a:pt x="1433" y="37"/>
                  </a:cubicBezTo>
                  <a:cubicBezTo>
                    <a:pt x="1443" y="15"/>
                    <a:pt x="1422" y="1"/>
                    <a:pt x="1400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26"/>
            <p:cNvSpPr/>
            <p:nvPr/>
          </p:nvSpPr>
          <p:spPr>
            <a:xfrm>
              <a:off x="2443425" y="4241425"/>
              <a:ext cx="35500" cy="207975"/>
            </a:xfrm>
            <a:custGeom>
              <a:avLst/>
              <a:gdLst/>
              <a:ahLst/>
              <a:cxnLst/>
              <a:rect l="l" t="t" r="r" b="b"/>
              <a:pathLst>
                <a:path w="1420" h="8319" extrusionOk="0">
                  <a:moveTo>
                    <a:pt x="1373" y="1"/>
                  </a:moveTo>
                  <a:cubicBezTo>
                    <a:pt x="1363" y="1"/>
                    <a:pt x="1352" y="5"/>
                    <a:pt x="1343" y="14"/>
                  </a:cubicBezTo>
                  <a:cubicBezTo>
                    <a:pt x="589" y="1125"/>
                    <a:pt x="248" y="2483"/>
                    <a:pt x="130" y="3809"/>
                  </a:cubicBezTo>
                  <a:cubicBezTo>
                    <a:pt x="1" y="5312"/>
                    <a:pt x="213" y="6851"/>
                    <a:pt x="605" y="8288"/>
                  </a:cubicBezTo>
                  <a:cubicBezTo>
                    <a:pt x="612" y="8309"/>
                    <a:pt x="628" y="8319"/>
                    <a:pt x="642" y="8319"/>
                  </a:cubicBezTo>
                  <a:cubicBezTo>
                    <a:pt x="663" y="8319"/>
                    <a:pt x="681" y="8301"/>
                    <a:pt x="672" y="8272"/>
                  </a:cubicBezTo>
                  <a:cubicBezTo>
                    <a:pt x="279" y="6867"/>
                    <a:pt x="83" y="5395"/>
                    <a:pt x="181" y="3923"/>
                  </a:cubicBezTo>
                  <a:cubicBezTo>
                    <a:pt x="279" y="2581"/>
                    <a:pt x="640" y="1176"/>
                    <a:pt x="1406" y="45"/>
                  </a:cubicBezTo>
                  <a:cubicBezTo>
                    <a:pt x="1420" y="23"/>
                    <a:pt x="1398" y="1"/>
                    <a:pt x="137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26"/>
            <p:cNvSpPr/>
            <p:nvPr/>
          </p:nvSpPr>
          <p:spPr>
            <a:xfrm>
              <a:off x="2441375" y="4214525"/>
              <a:ext cx="69575" cy="54575"/>
            </a:xfrm>
            <a:custGeom>
              <a:avLst/>
              <a:gdLst/>
              <a:ahLst/>
              <a:cxnLst/>
              <a:rect l="l" t="t" r="r" b="b"/>
              <a:pathLst>
                <a:path w="2783" h="2183" extrusionOk="0">
                  <a:moveTo>
                    <a:pt x="2636" y="0"/>
                  </a:moveTo>
                  <a:cubicBezTo>
                    <a:pt x="2612" y="0"/>
                    <a:pt x="2588" y="4"/>
                    <a:pt x="2567" y="10"/>
                  </a:cubicBezTo>
                  <a:cubicBezTo>
                    <a:pt x="2096" y="175"/>
                    <a:pt x="1668" y="450"/>
                    <a:pt x="1343" y="827"/>
                  </a:cubicBezTo>
                  <a:lnTo>
                    <a:pt x="1276" y="976"/>
                  </a:lnTo>
                  <a:cubicBezTo>
                    <a:pt x="1064" y="1106"/>
                    <a:pt x="852" y="1255"/>
                    <a:pt x="656" y="1384"/>
                  </a:cubicBezTo>
                  <a:cubicBezTo>
                    <a:pt x="408" y="1565"/>
                    <a:pt x="149" y="1726"/>
                    <a:pt x="36" y="2004"/>
                  </a:cubicBezTo>
                  <a:cubicBezTo>
                    <a:pt x="0" y="2040"/>
                    <a:pt x="0" y="2087"/>
                    <a:pt x="0" y="2118"/>
                  </a:cubicBezTo>
                  <a:cubicBezTo>
                    <a:pt x="25" y="2165"/>
                    <a:pt x="71" y="2182"/>
                    <a:pt x="121" y="2182"/>
                  </a:cubicBezTo>
                  <a:cubicBezTo>
                    <a:pt x="176" y="2182"/>
                    <a:pt x="236" y="2162"/>
                    <a:pt x="279" y="2138"/>
                  </a:cubicBezTo>
                  <a:cubicBezTo>
                    <a:pt x="640" y="1906"/>
                    <a:pt x="966" y="1628"/>
                    <a:pt x="1244" y="1302"/>
                  </a:cubicBezTo>
                  <a:cubicBezTo>
                    <a:pt x="1291" y="1235"/>
                    <a:pt x="1358" y="1157"/>
                    <a:pt x="1441" y="1090"/>
                  </a:cubicBezTo>
                  <a:cubicBezTo>
                    <a:pt x="1539" y="1007"/>
                    <a:pt x="1653" y="960"/>
                    <a:pt x="1766" y="909"/>
                  </a:cubicBezTo>
                  <a:cubicBezTo>
                    <a:pt x="2096" y="729"/>
                    <a:pt x="2390" y="485"/>
                    <a:pt x="2665" y="222"/>
                  </a:cubicBezTo>
                  <a:cubicBezTo>
                    <a:pt x="2716" y="175"/>
                    <a:pt x="2783" y="93"/>
                    <a:pt x="2732" y="26"/>
                  </a:cubicBezTo>
                  <a:cubicBezTo>
                    <a:pt x="2704" y="8"/>
                    <a:pt x="2670" y="0"/>
                    <a:pt x="26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26"/>
            <p:cNvSpPr/>
            <p:nvPr/>
          </p:nvSpPr>
          <p:spPr>
            <a:xfrm>
              <a:off x="2448725" y="4205200"/>
              <a:ext cx="54375" cy="68900"/>
            </a:xfrm>
            <a:custGeom>
              <a:avLst/>
              <a:gdLst/>
              <a:ahLst/>
              <a:cxnLst/>
              <a:rect l="l" t="t" r="r" b="b"/>
              <a:pathLst>
                <a:path w="2175" h="2756" extrusionOk="0">
                  <a:moveTo>
                    <a:pt x="139" y="0"/>
                  </a:moveTo>
                  <a:cubicBezTo>
                    <a:pt x="127" y="0"/>
                    <a:pt x="114" y="2"/>
                    <a:pt x="99" y="7"/>
                  </a:cubicBezTo>
                  <a:cubicBezTo>
                    <a:pt x="1" y="58"/>
                    <a:pt x="36" y="203"/>
                    <a:pt x="83" y="285"/>
                  </a:cubicBezTo>
                  <a:cubicBezTo>
                    <a:pt x="311" y="646"/>
                    <a:pt x="589" y="972"/>
                    <a:pt x="899" y="1251"/>
                  </a:cubicBezTo>
                  <a:cubicBezTo>
                    <a:pt x="966" y="1314"/>
                    <a:pt x="1049" y="1365"/>
                    <a:pt x="1096" y="1447"/>
                  </a:cubicBezTo>
                  <a:cubicBezTo>
                    <a:pt x="1178" y="1545"/>
                    <a:pt x="1229" y="1659"/>
                    <a:pt x="1292" y="1773"/>
                  </a:cubicBezTo>
                  <a:cubicBezTo>
                    <a:pt x="1457" y="2099"/>
                    <a:pt x="1684" y="2413"/>
                    <a:pt x="1947" y="2672"/>
                  </a:cubicBezTo>
                  <a:cubicBezTo>
                    <a:pt x="1986" y="2710"/>
                    <a:pt x="2040" y="2755"/>
                    <a:pt x="2092" y="2755"/>
                  </a:cubicBezTo>
                  <a:cubicBezTo>
                    <a:pt x="2110" y="2755"/>
                    <a:pt x="2127" y="2750"/>
                    <a:pt x="2144" y="2738"/>
                  </a:cubicBezTo>
                  <a:cubicBezTo>
                    <a:pt x="2175" y="2687"/>
                    <a:pt x="2175" y="2625"/>
                    <a:pt x="2159" y="2574"/>
                  </a:cubicBezTo>
                  <a:cubicBezTo>
                    <a:pt x="2014" y="2099"/>
                    <a:pt x="1751" y="1675"/>
                    <a:pt x="1374" y="1349"/>
                  </a:cubicBezTo>
                  <a:lnTo>
                    <a:pt x="1229" y="1282"/>
                  </a:lnTo>
                  <a:cubicBezTo>
                    <a:pt x="1096" y="1070"/>
                    <a:pt x="950" y="858"/>
                    <a:pt x="821" y="662"/>
                  </a:cubicBezTo>
                  <a:cubicBezTo>
                    <a:pt x="656" y="415"/>
                    <a:pt x="491" y="156"/>
                    <a:pt x="232" y="22"/>
                  </a:cubicBezTo>
                  <a:cubicBezTo>
                    <a:pt x="196" y="11"/>
                    <a:pt x="170" y="0"/>
                    <a:pt x="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26"/>
            <p:cNvSpPr/>
            <p:nvPr/>
          </p:nvSpPr>
          <p:spPr>
            <a:xfrm>
              <a:off x="2467950" y="4197325"/>
              <a:ext cx="19650" cy="84875"/>
            </a:xfrm>
            <a:custGeom>
              <a:avLst/>
              <a:gdLst/>
              <a:ahLst/>
              <a:cxnLst/>
              <a:rect l="l" t="t" r="r" b="b"/>
              <a:pathLst>
                <a:path w="786" h="3395" extrusionOk="0">
                  <a:moveTo>
                    <a:pt x="568" y="0"/>
                  </a:moveTo>
                  <a:cubicBezTo>
                    <a:pt x="500" y="0"/>
                    <a:pt x="439" y="109"/>
                    <a:pt x="409" y="192"/>
                  </a:cubicBezTo>
                  <a:cubicBezTo>
                    <a:pt x="311" y="600"/>
                    <a:pt x="264" y="1024"/>
                    <a:pt x="295" y="1452"/>
                  </a:cubicBezTo>
                  <a:lnTo>
                    <a:pt x="295" y="1727"/>
                  </a:lnTo>
                  <a:cubicBezTo>
                    <a:pt x="280" y="1860"/>
                    <a:pt x="228" y="1990"/>
                    <a:pt x="181" y="2104"/>
                  </a:cubicBezTo>
                  <a:cubicBezTo>
                    <a:pt x="68" y="2465"/>
                    <a:pt x="17" y="2841"/>
                    <a:pt x="1" y="3218"/>
                  </a:cubicBezTo>
                  <a:cubicBezTo>
                    <a:pt x="1" y="3297"/>
                    <a:pt x="17" y="3395"/>
                    <a:pt x="99" y="3395"/>
                  </a:cubicBezTo>
                  <a:cubicBezTo>
                    <a:pt x="150" y="3395"/>
                    <a:pt x="197" y="3348"/>
                    <a:pt x="213" y="3297"/>
                  </a:cubicBezTo>
                  <a:cubicBezTo>
                    <a:pt x="460" y="2857"/>
                    <a:pt x="574" y="2351"/>
                    <a:pt x="558" y="1860"/>
                  </a:cubicBezTo>
                  <a:lnTo>
                    <a:pt x="491" y="1711"/>
                  </a:lnTo>
                  <a:cubicBezTo>
                    <a:pt x="558" y="1468"/>
                    <a:pt x="605" y="1220"/>
                    <a:pt x="656" y="977"/>
                  </a:cubicBezTo>
                  <a:cubicBezTo>
                    <a:pt x="719" y="698"/>
                    <a:pt x="786" y="388"/>
                    <a:pt x="688" y="110"/>
                  </a:cubicBezTo>
                  <a:cubicBezTo>
                    <a:pt x="672" y="78"/>
                    <a:pt x="656" y="27"/>
                    <a:pt x="605" y="12"/>
                  </a:cubicBezTo>
                  <a:cubicBezTo>
                    <a:pt x="593" y="4"/>
                    <a:pt x="580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26"/>
            <p:cNvSpPr/>
            <p:nvPr/>
          </p:nvSpPr>
          <p:spPr>
            <a:xfrm>
              <a:off x="2433625" y="4233625"/>
              <a:ext cx="85875" cy="14225"/>
            </a:xfrm>
            <a:custGeom>
              <a:avLst/>
              <a:gdLst/>
              <a:ahLst/>
              <a:cxnLst/>
              <a:rect l="l" t="t" r="r" b="b"/>
              <a:pathLst>
                <a:path w="3435" h="569" extrusionOk="0">
                  <a:moveTo>
                    <a:pt x="181" y="0"/>
                  </a:moveTo>
                  <a:cubicBezTo>
                    <a:pt x="114" y="16"/>
                    <a:pt x="16" y="31"/>
                    <a:pt x="0" y="114"/>
                  </a:cubicBezTo>
                  <a:cubicBezTo>
                    <a:pt x="0" y="161"/>
                    <a:pt x="67" y="196"/>
                    <a:pt x="114" y="228"/>
                  </a:cubicBezTo>
                  <a:cubicBezTo>
                    <a:pt x="472" y="399"/>
                    <a:pt x="872" y="486"/>
                    <a:pt x="1271" y="486"/>
                  </a:cubicBezTo>
                  <a:cubicBezTo>
                    <a:pt x="1366" y="486"/>
                    <a:pt x="1460" y="481"/>
                    <a:pt x="1554" y="471"/>
                  </a:cubicBezTo>
                  <a:lnTo>
                    <a:pt x="1700" y="408"/>
                  </a:lnTo>
                  <a:cubicBezTo>
                    <a:pt x="1947" y="440"/>
                    <a:pt x="2190" y="491"/>
                    <a:pt x="2438" y="522"/>
                  </a:cubicBezTo>
                  <a:cubicBezTo>
                    <a:pt x="2594" y="547"/>
                    <a:pt x="2751" y="569"/>
                    <a:pt x="2906" y="569"/>
                  </a:cubicBezTo>
                  <a:cubicBezTo>
                    <a:pt x="3041" y="569"/>
                    <a:pt x="3175" y="552"/>
                    <a:pt x="3305" y="506"/>
                  </a:cubicBezTo>
                  <a:cubicBezTo>
                    <a:pt x="3336" y="491"/>
                    <a:pt x="3387" y="455"/>
                    <a:pt x="3403" y="424"/>
                  </a:cubicBezTo>
                  <a:cubicBezTo>
                    <a:pt x="3434" y="326"/>
                    <a:pt x="3305" y="243"/>
                    <a:pt x="3207" y="228"/>
                  </a:cubicBezTo>
                  <a:cubicBezTo>
                    <a:pt x="2950" y="176"/>
                    <a:pt x="2685" y="150"/>
                    <a:pt x="2419" y="150"/>
                  </a:cubicBezTo>
                  <a:cubicBezTo>
                    <a:pt x="2262" y="150"/>
                    <a:pt x="2104" y="159"/>
                    <a:pt x="1947" y="177"/>
                  </a:cubicBezTo>
                  <a:cubicBezTo>
                    <a:pt x="1849" y="196"/>
                    <a:pt x="1766" y="212"/>
                    <a:pt x="1668" y="212"/>
                  </a:cubicBezTo>
                  <a:cubicBezTo>
                    <a:pt x="1539" y="196"/>
                    <a:pt x="1425" y="161"/>
                    <a:pt x="1291" y="114"/>
                  </a:cubicBezTo>
                  <a:cubicBezTo>
                    <a:pt x="934" y="16"/>
                    <a:pt x="557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26"/>
            <p:cNvSpPr/>
            <p:nvPr/>
          </p:nvSpPr>
          <p:spPr>
            <a:xfrm>
              <a:off x="2434100" y="4228075"/>
              <a:ext cx="82150" cy="28150"/>
            </a:xfrm>
            <a:custGeom>
              <a:avLst/>
              <a:gdLst/>
              <a:ahLst/>
              <a:cxnLst/>
              <a:rect l="l" t="t" r="r" b="b"/>
              <a:pathLst>
                <a:path w="3286" h="1126" extrusionOk="0">
                  <a:moveTo>
                    <a:pt x="2943" y="0"/>
                  </a:moveTo>
                  <a:cubicBezTo>
                    <a:pt x="2512" y="0"/>
                    <a:pt x="2087" y="100"/>
                    <a:pt x="1700" y="301"/>
                  </a:cubicBezTo>
                  <a:lnTo>
                    <a:pt x="1582" y="418"/>
                  </a:lnTo>
                  <a:cubicBezTo>
                    <a:pt x="1339" y="465"/>
                    <a:pt x="1112" y="516"/>
                    <a:pt x="864" y="564"/>
                  </a:cubicBezTo>
                  <a:cubicBezTo>
                    <a:pt x="586" y="630"/>
                    <a:pt x="275" y="693"/>
                    <a:pt x="64" y="909"/>
                  </a:cubicBezTo>
                  <a:cubicBezTo>
                    <a:pt x="48" y="925"/>
                    <a:pt x="13" y="972"/>
                    <a:pt x="13" y="1007"/>
                  </a:cubicBezTo>
                  <a:cubicBezTo>
                    <a:pt x="0" y="1097"/>
                    <a:pt x="92" y="1126"/>
                    <a:pt x="187" y="1126"/>
                  </a:cubicBezTo>
                  <a:cubicBezTo>
                    <a:pt x="212" y="1126"/>
                    <a:pt x="236" y="1124"/>
                    <a:pt x="260" y="1121"/>
                  </a:cubicBezTo>
                  <a:cubicBezTo>
                    <a:pt x="668" y="1038"/>
                    <a:pt x="1060" y="889"/>
                    <a:pt x="1437" y="713"/>
                  </a:cubicBezTo>
                  <a:cubicBezTo>
                    <a:pt x="1520" y="662"/>
                    <a:pt x="1602" y="615"/>
                    <a:pt x="1681" y="579"/>
                  </a:cubicBezTo>
                  <a:cubicBezTo>
                    <a:pt x="1814" y="548"/>
                    <a:pt x="1928" y="548"/>
                    <a:pt x="2057" y="532"/>
                  </a:cubicBezTo>
                  <a:cubicBezTo>
                    <a:pt x="2434" y="481"/>
                    <a:pt x="2795" y="383"/>
                    <a:pt x="3137" y="238"/>
                  </a:cubicBezTo>
                  <a:cubicBezTo>
                    <a:pt x="3203" y="202"/>
                    <a:pt x="3286" y="155"/>
                    <a:pt x="3251" y="73"/>
                  </a:cubicBezTo>
                  <a:cubicBezTo>
                    <a:pt x="3235" y="26"/>
                    <a:pt x="3172" y="6"/>
                    <a:pt x="3121" y="6"/>
                  </a:cubicBezTo>
                  <a:cubicBezTo>
                    <a:pt x="3062" y="2"/>
                    <a:pt x="3002" y="0"/>
                    <a:pt x="29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26"/>
            <p:cNvSpPr/>
            <p:nvPr/>
          </p:nvSpPr>
          <p:spPr>
            <a:xfrm>
              <a:off x="2459425" y="4200450"/>
              <a:ext cx="33100" cy="79525"/>
            </a:xfrm>
            <a:custGeom>
              <a:avLst/>
              <a:gdLst/>
              <a:ahLst/>
              <a:cxnLst/>
              <a:rect l="l" t="t" r="r" b="b"/>
              <a:pathLst>
                <a:path w="1324" h="3181" extrusionOk="0">
                  <a:moveTo>
                    <a:pt x="114" y="0"/>
                  </a:moveTo>
                  <a:cubicBezTo>
                    <a:pt x="16" y="16"/>
                    <a:pt x="0" y="165"/>
                    <a:pt x="16" y="263"/>
                  </a:cubicBezTo>
                  <a:cubicBezTo>
                    <a:pt x="130" y="656"/>
                    <a:pt x="295" y="1048"/>
                    <a:pt x="507" y="1406"/>
                  </a:cubicBezTo>
                  <a:cubicBezTo>
                    <a:pt x="554" y="1488"/>
                    <a:pt x="621" y="1555"/>
                    <a:pt x="652" y="1653"/>
                  </a:cubicBezTo>
                  <a:cubicBezTo>
                    <a:pt x="703" y="1767"/>
                    <a:pt x="703" y="1896"/>
                    <a:pt x="734" y="2014"/>
                  </a:cubicBezTo>
                  <a:cubicBezTo>
                    <a:pt x="801" y="2387"/>
                    <a:pt x="931" y="2732"/>
                    <a:pt x="1095" y="3058"/>
                  </a:cubicBezTo>
                  <a:cubicBezTo>
                    <a:pt x="1122" y="3114"/>
                    <a:pt x="1172" y="3180"/>
                    <a:pt x="1225" y="3180"/>
                  </a:cubicBezTo>
                  <a:cubicBezTo>
                    <a:pt x="1235" y="3180"/>
                    <a:pt x="1246" y="3178"/>
                    <a:pt x="1256" y="3172"/>
                  </a:cubicBezTo>
                  <a:cubicBezTo>
                    <a:pt x="1307" y="3156"/>
                    <a:pt x="1323" y="3074"/>
                    <a:pt x="1323" y="3027"/>
                  </a:cubicBezTo>
                  <a:cubicBezTo>
                    <a:pt x="1323" y="2536"/>
                    <a:pt x="1194" y="2045"/>
                    <a:pt x="931" y="1637"/>
                  </a:cubicBezTo>
                  <a:lnTo>
                    <a:pt x="817" y="1539"/>
                  </a:lnTo>
                  <a:cubicBezTo>
                    <a:pt x="750" y="1292"/>
                    <a:pt x="668" y="1064"/>
                    <a:pt x="605" y="817"/>
                  </a:cubicBezTo>
                  <a:cubicBezTo>
                    <a:pt x="522" y="542"/>
                    <a:pt x="440" y="248"/>
                    <a:pt x="228" y="51"/>
                  </a:cubicBezTo>
                  <a:cubicBezTo>
                    <a:pt x="197" y="32"/>
                    <a:pt x="146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26"/>
            <p:cNvSpPr/>
            <p:nvPr/>
          </p:nvSpPr>
          <p:spPr>
            <a:xfrm>
              <a:off x="2452075" y="4204100"/>
              <a:ext cx="47800" cy="72525"/>
            </a:xfrm>
            <a:custGeom>
              <a:avLst/>
              <a:gdLst/>
              <a:ahLst/>
              <a:cxnLst/>
              <a:rect l="l" t="t" r="r" b="b"/>
              <a:pathLst>
                <a:path w="1912" h="2901" extrusionOk="0">
                  <a:moveTo>
                    <a:pt x="1824" y="1"/>
                  </a:moveTo>
                  <a:cubicBezTo>
                    <a:pt x="1759" y="1"/>
                    <a:pt x="1680" y="59"/>
                    <a:pt x="1633" y="117"/>
                  </a:cubicBezTo>
                  <a:cubicBezTo>
                    <a:pt x="1374" y="443"/>
                    <a:pt x="1177" y="820"/>
                    <a:pt x="1013" y="1212"/>
                  </a:cubicBezTo>
                  <a:cubicBezTo>
                    <a:pt x="981" y="1295"/>
                    <a:pt x="946" y="1377"/>
                    <a:pt x="915" y="1456"/>
                  </a:cubicBezTo>
                  <a:cubicBezTo>
                    <a:pt x="848" y="1574"/>
                    <a:pt x="750" y="1652"/>
                    <a:pt x="667" y="1750"/>
                  </a:cubicBezTo>
                  <a:cubicBezTo>
                    <a:pt x="408" y="2029"/>
                    <a:pt x="212" y="2359"/>
                    <a:pt x="47" y="2684"/>
                  </a:cubicBezTo>
                  <a:cubicBezTo>
                    <a:pt x="16" y="2751"/>
                    <a:pt x="0" y="2865"/>
                    <a:pt x="63" y="2896"/>
                  </a:cubicBezTo>
                  <a:cubicBezTo>
                    <a:pt x="72" y="2899"/>
                    <a:pt x="81" y="2900"/>
                    <a:pt x="91" y="2900"/>
                  </a:cubicBezTo>
                  <a:cubicBezTo>
                    <a:pt x="131" y="2900"/>
                    <a:pt x="170" y="2875"/>
                    <a:pt x="212" y="2849"/>
                  </a:cubicBezTo>
                  <a:cubicBezTo>
                    <a:pt x="604" y="2555"/>
                    <a:pt x="915" y="2143"/>
                    <a:pt x="1095" y="1687"/>
                  </a:cubicBezTo>
                  <a:lnTo>
                    <a:pt x="1095" y="1523"/>
                  </a:lnTo>
                  <a:cubicBezTo>
                    <a:pt x="1240" y="1326"/>
                    <a:pt x="1389" y="1130"/>
                    <a:pt x="1535" y="918"/>
                  </a:cubicBezTo>
                  <a:cubicBezTo>
                    <a:pt x="1715" y="690"/>
                    <a:pt x="1896" y="443"/>
                    <a:pt x="1911" y="149"/>
                  </a:cubicBezTo>
                  <a:cubicBezTo>
                    <a:pt x="1911" y="102"/>
                    <a:pt x="1911" y="51"/>
                    <a:pt x="1896" y="35"/>
                  </a:cubicBezTo>
                  <a:cubicBezTo>
                    <a:pt x="1876" y="11"/>
                    <a:pt x="1851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26"/>
            <p:cNvSpPr/>
            <p:nvPr/>
          </p:nvSpPr>
          <p:spPr>
            <a:xfrm>
              <a:off x="2438125" y="4216075"/>
              <a:ext cx="75675" cy="43675"/>
            </a:xfrm>
            <a:custGeom>
              <a:avLst/>
              <a:gdLst/>
              <a:ahLst/>
              <a:cxnLst/>
              <a:rect l="l" t="t" r="r" b="b"/>
              <a:pathLst>
                <a:path w="3027" h="1747" extrusionOk="0">
                  <a:moveTo>
                    <a:pt x="120" y="0"/>
                  </a:moveTo>
                  <a:cubicBezTo>
                    <a:pt x="83" y="0"/>
                    <a:pt x="50" y="13"/>
                    <a:pt x="32" y="47"/>
                  </a:cubicBezTo>
                  <a:cubicBezTo>
                    <a:pt x="1" y="94"/>
                    <a:pt x="48" y="160"/>
                    <a:pt x="83" y="211"/>
                  </a:cubicBezTo>
                  <a:cubicBezTo>
                    <a:pt x="393" y="569"/>
                    <a:pt x="801" y="863"/>
                    <a:pt x="1276" y="1012"/>
                  </a:cubicBezTo>
                  <a:lnTo>
                    <a:pt x="1421" y="1012"/>
                  </a:lnTo>
                  <a:cubicBezTo>
                    <a:pt x="1637" y="1142"/>
                    <a:pt x="1849" y="1291"/>
                    <a:pt x="2046" y="1420"/>
                  </a:cubicBezTo>
                  <a:cubicBezTo>
                    <a:pt x="2289" y="1566"/>
                    <a:pt x="2552" y="1730"/>
                    <a:pt x="2831" y="1746"/>
                  </a:cubicBezTo>
                  <a:cubicBezTo>
                    <a:pt x="2878" y="1746"/>
                    <a:pt x="2929" y="1746"/>
                    <a:pt x="2944" y="1715"/>
                  </a:cubicBezTo>
                  <a:cubicBezTo>
                    <a:pt x="3027" y="1648"/>
                    <a:pt x="2944" y="1518"/>
                    <a:pt x="2862" y="1467"/>
                  </a:cubicBezTo>
                  <a:cubicBezTo>
                    <a:pt x="2520" y="1224"/>
                    <a:pt x="2144" y="1044"/>
                    <a:pt x="1751" y="914"/>
                  </a:cubicBezTo>
                  <a:cubicBezTo>
                    <a:pt x="1653" y="879"/>
                    <a:pt x="1571" y="863"/>
                    <a:pt x="1488" y="816"/>
                  </a:cubicBezTo>
                  <a:cubicBezTo>
                    <a:pt x="1374" y="749"/>
                    <a:pt x="1276" y="667"/>
                    <a:pt x="1178" y="584"/>
                  </a:cubicBezTo>
                  <a:cubicBezTo>
                    <a:pt x="899" y="357"/>
                    <a:pt x="574" y="176"/>
                    <a:pt x="228" y="31"/>
                  </a:cubicBezTo>
                  <a:cubicBezTo>
                    <a:pt x="197" y="13"/>
                    <a:pt x="157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26"/>
            <p:cNvSpPr/>
            <p:nvPr/>
          </p:nvSpPr>
          <p:spPr>
            <a:xfrm>
              <a:off x="2465125" y="4229975"/>
              <a:ext cx="20825" cy="18800"/>
            </a:xfrm>
            <a:custGeom>
              <a:avLst/>
              <a:gdLst/>
              <a:ahLst/>
              <a:cxnLst/>
              <a:rect l="l" t="t" r="r" b="b"/>
              <a:pathLst>
                <a:path w="833" h="752" extrusionOk="0">
                  <a:moveTo>
                    <a:pt x="415" y="0"/>
                  </a:moveTo>
                  <a:cubicBezTo>
                    <a:pt x="303" y="0"/>
                    <a:pt x="190" y="55"/>
                    <a:pt x="114" y="162"/>
                  </a:cubicBezTo>
                  <a:cubicBezTo>
                    <a:pt x="0" y="323"/>
                    <a:pt x="31" y="554"/>
                    <a:pt x="196" y="684"/>
                  </a:cubicBezTo>
                  <a:cubicBezTo>
                    <a:pt x="262" y="729"/>
                    <a:pt x="338" y="751"/>
                    <a:pt x="413" y="751"/>
                  </a:cubicBezTo>
                  <a:cubicBezTo>
                    <a:pt x="527" y="751"/>
                    <a:pt x="640" y="701"/>
                    <a:pt x="718" y="601"/>
                  </a:cubicBezTo>
                  <a:cubicBezTo>
                    <a:pt x="832" y="421"/>
                    <a:pt x="801" y="193"/>
                    <a:pt x="636" y="79"/>
                  </a:cubicBezTo>
                  <a:cubicBezTo>
                    <a:pt x="570" y="26"/>
                    <a:pt x="493" y="0"/>
                    <a:pt x="415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26"/>
            <p:cNvSpPr/>
            <p:nvPr/>
          </p:nvSpPr>
          <p:spPr>
            <a:xfrm>
              <a:off x="2167500" y="4279250"/>
              <a:ext cx="42525" cy="32775"/>
            </a:xfrm>
            <a:custGeom>
              <a:avLst/>
              <a:gdLst/>
              <a:ahLst/>
              <a:cxnLst/>
              <a:rect l="l" t="t" r="r" b="b"/>
              <a:pathLst>
                <a:path w="1701" h="1311" extrusionOk="0">
                  <a:moveTo>
                    <a:pt x="1632" y="0"/>
                  </a:moveTo>
                  <a:cubicBezTo>
                    <a:pt x="1618" y="0"/>
                    <a:pt x="1602" y="4"/>
                    <a:pt x="1586" y="4"/>
                  </a:cubicBezTo>
                  <a:cubicBezTo>
                    <a:pt x="1292" y="86"/>
                    <a:pt x="1029" y="267"/>
                    <a:pt x="833" y="479"/>
                  </a:cubicBezTo>
                  <a:lnTo>
                    <a:pt x="786" y="577"/>
                  </a:lnTo>
                  <a:cubicBezTo>
                    <a:pt x="652" y="660"/>
                    <a:pt x="538" y="742"/>
                    <a:pt x="409" y="824"/>
                  </a:cubicBezTo>
                  <a:cubicBezTo>
                    <a:pt x="260" y="922"/>
                    <a:pt x="99" y="1021"/>
                    <a:pt x="16" y="1182"/>
                  </a:cubicBezTo>
                  <a:cubicBezTo>
                    <a:pt x="16" y="1217"/>
                    <a:pt x="1" y="1233"/>
                    <a:pt x="16" y="1264"/>
                  </a:cubicBezTo>
                  <a:cubicBezTo>
                    <a:pt x="24" y="1297"/>
                    <a:pt x="49" y="1310"/>
                    <a:pt x="77" y="1310"/>
                  </a:cubicBezTo>
                  <a:cubicBezTo>
                    <a:pt x="106" y="1310"/>
                    <a:pt x="138" y="1297"/>
                    <a:pt x="162" y="1280"/>
                  </a:cubicBezTo>
                  <a:cubicBezTo>
                    <a:pt x="393" y="1134"/>
                    <a:pt x="589" y="970"/>
                    <a:pt x="766" y="773"/>
                  </a:cubicBezTo>
                  <a:cubicBezTo>
                    <a:pt x="801" y="742"/>
                    <a:pt x="833" y="691"/>
                    <a:pt x="884" y="660"/>
                  </a:cubicBezTo>
                  <a:cubicBezTo>
                    <a:pt x="947" y="608"/>
                    <a:pt x="1013" y="577"/>
                    <a:pt x="1080" y="546"/>
                  </a:cubicBezTo>
                  <a:cubicBezTo>
                    <a:pt x="1292" y="448"/>
                    <a:pt x="1473" y="298"/>
                    <a:pt x="1634" y="137"/>
                  </a:cubicBezTo>
                  <a:cubicBezTo>
                    <a:pt x="1669" y="102"/>
                    <a:pt x="1700" y="55"/>
                    <a:pt x="1669" y="20"/>
                  </a:cubicBezTo>
                  <a:cubicBezTo>
                    <a:pt x="1659" y="4"/>
                    <a:pt x="1646" y="0"/>
                    <a:pt x="1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26"/>
            <p:cNvSpPr/>
            <p:nvPr/>
          </p:nvSpPr>
          <p:spPr>
            <a:xfrm>
              <a:off x="2173200" y="4272650"/>
              <a:ext cx="31525" cy="43225"/>
            </a:xfrm>
            <a:custGeom>
              <a:avLst/>
              <a:gdLst/>
              <a:ahLst/>
              <a:cxnLst/>
              <a:rect l="l" t="t" r="r" b="b"/>
              <a:pathLst>
                <a:path w="1261" h="1729" extrusionOk="0">
                  <a:moveTo>
                    <a:pt x="87" y="0"/>
                  </a:moveTo>
                  <a:cubicBezTo>
                    <a:pt x="79" y="0"/>
                    <a:pt x="72" y="2"/>
                    <a:pt x="67" y="9"/>
                  </a:cubicBezTo>
                  <a:cubicBezTo>
                    <a:pt x="0" y="25"/>
                    <a:pt x="16" y="107"/>
                    <a:pt x="47" y="170"/>
                  </a:cubicBezTo>
                  <a:cubicBezTo>
                    <a:pt x="181" y="401"/>
                    <a:pt x="326" y="598"/>
                    <a:pt x="507" y="774"/>
                  </a:cubicBezTo>
                  <a:cubicBezTo>
                    <a:pt x="558" y="810"/>
                    <a:pt x="589" y="857"/>
                    <a:pt x="621" y="908"/>
                  </a:cubicBezTo>
                  <a:cubicBezTo>
                    <a:pt x="672" y="955"/>
                    <a:pt x="703" y="1037"/>
                    <a:pt x="734" y="1104"/>
                  </a:cubicBezTo>
                  <a:cubicBezTo>
                    <a:pt x="832" y="1316"/>
                    <a:pt x="966" y="1512"/>
                    <a:pt x="1111" y="1677"/>
                  </a:cubicBezTo>
                  <a:cubicBezTo>
                    <a:pt x="1140" y="1703"/>
                    <a:pt x="1177" y="1728"/>
                    <a:pt x="1206" y="1728"/>
                  </a:cubicBezTo>
                  <a:cubicBezTo>
                    <a:pt x="1213" y="1728"/>
                    <a:pt x="1219" y="1727"/>
                    <a:pt x="1225" y="1724"/>
                  </a:cubicBezTo>
                  <a:cubicBezTo>
                    <a:pt x="1260" y="1693"/>
                    <a:pt x="1245" y="1657"/>
                    <a:pt x="1245" y="1626"/>
                  </a:cubicBezTo>
                  <a:cubicBezTo>
                    <a:pt x="1162" y="1332"/>
                    <a:pt x="1013" y="1053"/>
                    <a:pt x="801" y="841"/>
                  </a:cubicBezTo>
                  <a:lnTo>
                    <a:pt x="703" y="810"/>
                  </a:lnTo>
                  <a:cubicBezTo>
                    <a:pt x="636" y="676"/>
                    <a:pt x="558" y="547"/>
                    <a:pt x="475" y="417"/>
                  </a:cubicBezTo>
                  <a:cubicBezTo>
                    <a:pt x="393" y="252"/>
                    <a:pt x="295" y="88"/>
                    <a:pt x="130" y="9"/>
                  </a:cubicBezTo>
                  <a:cubicBezTo>
                    <a:pt x="119" y="9"/>
                    <a:pt x="102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26"/>
            <p:cNvSpPr/>
            <p:nvPr/>
          </p:nvSpPr>
          <p:spPr>
            <a:xfrm>
              <a:off x="2183400" y="4268125"/>
              <a:ext cx="12675" cy="52250"/>
            </a:xfrm>
            <a:custGeom>
              <a:avLst/>
              <a:gdLst/>
              <a:ahLst/>
              <a:cxnLst/>
              <a:rect l="l" t="t" r="r" b="b"/>
              <a:pathLst>
                <a:path w="507" h="2090" extrusionOk="0">
                  <a:moveTo>
                    <a:pt x="394" y="1"/>
                  </a:moveTo>
                  <a:cubicBezTo>
                    <a:pt x="346" y="1"/>
                    <a:pt x="308" y="68"/>
                    <a:pt x="295" y="123"/>
                  </a:cubicBezTo>
                  <a:cubicBezTo>
                    <a:pt x="228" y="367"/>
                    <a:pt x="197" y="630"/>
                    <a:pt x="197" y="893"/>
                  </a:cubicBezTo>
                  <a:cubicBezTo>
                    <a:pt x="197" y="955"/>
                    <a:pt x="213" y="1006"/>
                    <a:pt x="197" y="1073"/>
                  </a:cubicBezTo>
                  <a:cubicBezTo>
                    <a:pt x="181" y="1152"/>
                    <a:pt x="150" y="1218"/>
                    <a:pt x="130" y="1301"/>
                  </a:cubicBezTo>
                  <a:cubicBezTo>
                    <a:pt x="52" y="1513"/>
                    <a:pt x="16" y="1740"/>
                    <a:pt x="1" y="1972"/>
                  </a:cubicBezTo>
                  <a:cubicBezTo>
                    <a:pt x="1" y="2019"/>
                    <a:pt x="1" y="2086"/>
                    <a:pt x="52" y="2086"/>
                  </a:cubicBezTo>
                  <a:cubicBezTo>
                    <a:pt x="57" y="2089"/>
                    <a:pt x="63" y="2090"/>
                    <a:pt x="69" y="2090"/>
                  </a:cubicBezTo>
                  <a:cubicBezTo>
                    <a:pt x="94" y="2090"/>
                    <a:pt x="117" y="2064"/>
                    <a:pt x="130" y="2035"/>
                  </a:cubicBezTo>
                  <a:cubicBezTo>
                    <a:pt x="279" y="1776"/>
                    <a:pt x="362" y="1466"/>
                    <a:pt x="362" y="1152"/>
                  </a:cubicBezTo>
                  <a:lnTo>
                    <a:pt x="326" y="1053"/>
                  </a:lnTo>
                  <a:cubicBezTo>
                    <a:pt x="362" y="908"/>
                    <a:pt x="393" y="759"/>
                    <a:pt x="424" y="614"/>
                  </a:cubicBezTo>
                  <a:cubicBezTo>
                    <a:pt x="475" y="433"/>
                    <a:pt x="507" y="237"/>
                    <a:pt x="460" y="72"/>
                  </a:cubicBezTo>
                  <a:cubicBezTo>
                    <a:pt x="460" y="41"/>
                    <a:pt x="444" y="25"/>
                    <a:pt x="424" y="9"/>
                  </a:cubicBezTo>
                  <a:cubicBezTo>
                    <a:pt x="414" y="4"/>
                    <a:pt x="404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26"/>
            <p:cNvSpPr/>
            <p:nvPr/>
          </p:nvSpPr>
          <p:spPr>
            <a:xfrm>
              <a:off x="2163775" y="4290025"/>
              <a:ext cx="51150" cy="9950"/>
            </a:xfrm>
            <a:custGeom>
              <a:avLst/>
              <a:gdLst/>
              <a:ahLst/>
              <a:cxnLst/>
              <a:rect l="l" t="t" r="r" b="b"/>
              <a:pathLst>
                <a:path w="2046" h="398" extrusionOk="0">
                  <a:moveTo>
                    <a:pt x="99" y="1"/>
                  </a:moveTo>
                  <a:cubicBezTo>
                    <a:pt x="67" y="1"/>
                    <a:pt x="1" y="17"/>
                    <a:pt x="1" y="48"/>
                  </a:cubicBezTo>
                  <a:cubicBezTo>
                    <a:pt x="1" y="79"/>
                    <a:pt x="32" y="115"/>
                    <a:pt x="52" y="130"/>
                  </a:cubicBezTo>
                  <a:cubicBezTo>
                    <a:pt x="281" y="259"/>
                    <a:pt x="550" y="314"/>
                    <a:pt x="813" y="314"/>
                  </a:cubicBezTo>
                  <a:cubicBezTo>
                    <a:pt x="847" y="314"/>
                    <a:pt x="881" y="313"/>
                    <a:pt x="915" y="311"/>
                  </a:cubicBezTo>
                  <a:lnTo>
                    <a:pt x="998" y="276"/>
                  </a:lnTo>
                  <a:cubicBezTo>
                    <a:pt x="1147" y="295"/>
                    <a:pt x="1292" y="327"/>
                    <a:pt x="1441" y="358"/>
                  </a:cubicBezTo>
                  <a:cubicBezTo>
                    <a:pt x="1533" y="378"/>
                    <a:pt x="1637" y="397"/>
                    <a:pt x="1739" y="397"/>
                  </a:cubicBezTo>
                  <a:cubicBezTo>
                    <a:pt x="1816" y="397"/>
                    <a:pt x="1893" y="387"/>
                    <a:pt x="1963" y="358"/>
                  </a:cubicBezTo>
                  <a:cubicBezTo>
                    <a:pt x="1979" y="342"/>
                    <a:pt x="2014" y="327"/>
                    <a:pt x="2014" y="311"/>
                  </a:cubicBezTo>
                  <a:cubicBezTo>
                    <a:pt x="2045" y="244"/>
                    <a:pt x="1963" y="197"/>
                    <a:pt x="1916" y="197"/>
                  </a:cubicBezTo>
                  <a:cubicBezTo>
                    <a:pt x="1714" y="146"/>
                    <a:pt x="1522" y="125"/>
                    <a:pt x="1333" y="125"/>
                  </a:cubicBezTo>
                  <a:cubicBezTo>
                    <a:pt x="1276" y="125"/>
                    <a:pt x="1219" y="127"/>
                    <a:pt x="1162" y="130"/>
                  </a:cubicBezTo>
                  <a:cubicBezTo>
                    <a:pt x="1096" y="146"/>
                    <a:pt x="1049" y="146"/>
                    <a:pt x="982" y="146"/>
                  </a:cubicBezTo>
                  <a:cubicBezTo>
                    <a:pt x="915" y="130"/>
                    <a:pt x="837" y="115"/>
                    <a:pt x="770" y="79"/>
                  </a:cubicBezTo>
                  <a:cubicBezTo>
                    <a:pt x="558" y="17"/>
                    <a:pt x="326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26"/>
            <p:cNvSpPr/>
            <p:nvPr/>
          </p:nvSpPr>
          <p:spPr>
            <a:xfrm>
              <a:off x="2163475" y="4287700"/>
              <a:ext cx="49400" cy="15950"/>
            </a:xfrm>
            <a:custGeom>
              <a:avLst/>
              <a:gdLst/>
              <a:ahLst/>
              <a:cxnLst/>
              <a:rect l="l" t="t" r="r" b="b"/>
              <a:pathLst>
                <a:path w="1976" h="638" extrusionOk="0">
                  <a:moveTo>
                    <a:pt x="1709" y="1"/>
                  </a:moveTo>
                  <a:cubicBezTo>
                    <a:pt x="1472" y="1"/>
                    <a:pt x="1234" y="54"/>
                    <a:pt x="1025" y="157"/>
                  </a:cubicBezTo>
                  <a:lnTo>
                    <a:pt x="962" y="223"/>
                  </a:lnTo>
                  <a:cubicBezTo>
                    <a:pt x="813" y="255"/>
                    <a:pt x="668" y="290"/>
                    <a:pt x="519" y="306"/>
                  </a:cubicBezTo>
                  <a:cubicBezTo>
                    <a:pt x="358" y="337"/>
                    <a:pt x="177" y="388"/>
                    <a:pt x="44" y="502"/>
                  </a:cubicBezTo>
                  <a:cubicBezTo>
                    <a:pt x="28" y="518"/>
                    <a:pt x="13" y="533"/>
                    <a:pt x="13" y="565"/>
                  </a:cubicBezTo>
                  <a:cubicBezTo>
                    <a:pt x="1" y="616"/>
                    <a:pt x="55" y="637"/>
                    <a:pt x="103" y="637"/>
                  </a:cubicBezTo>
                  <a:cubicBezTo>
                    <a:pt x="117" y="637"/>
                    <a:pt x="131" y="635"/>
                    <a:pt x="142" y="632"/>
                  </a:cubicBezTo>
                  <a:cubicBezTo>
                    <a:pt x="405" y="600"/>
                    <a:pt x="633" y="518"/>
                    <a:pt x="864" y="404"/>
                  </a:cubicBezTo>
                  <a:cubicBezTo>
                    <a:pt x="911" y="388"/>
                    <a:pt x="962" y="353"/>
                    <a:pt x="1010" y="337"/>
                  </a:cubicBezTo>
                  <a:cubicBezTo>
                    <a:pt x="1092" y="322"/>
                    <a:pt x="1174" y="322"/>
                    <a:pt x="1241" y="306"/>
                  </a:cubicBezTo>
                  <a:cubicBezTo>
                    <a:pt x="1469" y="290"/>
                    <a:pt x="1681" y="223"/>
                    <a:pt x="1893" y="141"/>
                  </a:cubicBezTo>
                  <a:cubicBezTo>
                    <a:pt x="1928" y="125"/>
                    <a:pt x="1975" y="94"/>
                    <a:pt x="1975" y="59"/>
                  </a:cubicBezTo>
                  <a:cubicBezTo>
                    <a:pt x="1959" y="11"/>
                    <a:pt x="1928" y="11"/>
                    <a:pt x="1893" y="11"/>
                  </a:cubicBezTo>
                  <a:cubicBezTo>
                    <a:pt x="1832" y="4"/>
                    <a:pt x="1770" y="1"/>
                    <a:pt x="17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26"/>
            <p:cNvSpPr/>
            <p:nvPr/>
          </p:nvSpPr>
          <p:spPr>
            <a:xfrm>
              <a:off x="2179775" y="4269925"/>
              <a:ext cx="18375" cy="49650"/>
            </a:xfrm>
            <a:custGeom>
              <a:avLst/>
              <a:gdLst/>
              <a:ahLst/>
              <a:cxnLst/>
              <a:rect l="l" t="t" r="r" b="b"/>
              <a:pathLst>
                <a:path w="735" h="1986" extrusionOk="0">
                  <a:moveTo>
                    <a:pt x="63" y="0"/>
                  </a:moveTo>
                  <a:cubicBezTo>
                    <a:pt x="0" y="0"/>
                    <a:pt x="0" y="83"/>
                    <a:pt x="0" y="149"/>
                  </a:cubicBezTo>
                  <a:cubicBezTo>
                    <a:pt x="63" y="393"/>
                    <a:pt x="146" y="640"/>
                    <a:pt x="275" y="868"/>
                  </a:cubicBezTo>
                  <a:cubicBezTo>
                    <a:pt x="310" y="919"/>
                    <a:pt x="326" y="966"/>
                    <a:pt x="358" y="1017"/>
                  </a:cubicBezTo>
                  <a:cubicBezTo>
                    <a:pt x="373" y="1099"/>
                    <a:pt x="373" y="1178"/>
                    <a:pt x="393" y="1244"/>
                  </a:cubicBezTo>
                  <a:cubicBezTo>
                    <a:pt x="424" y="1472"/>
                    <a:pt x="507" y="1688"/>
                    <a:pt x="589" y="1900"/>
                  </a:cubicBezTo>
                  <a:cubicBezTo>
                    <a:pt x="603" y="1941"/>
                    <a:pt x="641" y="1985"/>
                    <a:pt x="673" y="1985"/>
                  </a:cubicBezTo>
                  <a:cubicBezTo>
                    <a:pt x="678" y="1985"/>
                    <a:pt x="683" y="1984"/>
                    <a:pt x="687" y="1982"/>
                  </a:cubicBezTo>
                  <a:cubicBezTo>
                    <a:pt x="719" y="1963"/>
                    <a:pt x="734" y="1916"/>
                    <a:pt x="734" y="1884"/>
                  </a:cubicBezTo>
                  <a:cubicBezTo>
                    <a:pt x="734" y="1590"/>
                    <a:pt x="668" y="1276"/>
                    <a:pt x="522" y="1017"/>
                  </a:cubicBezTo>
                  <a:lnTo>
                    <a:pt x="456" y="950"/>
                  </a:lnTo>
                  <a:cubicBezTo>
                    <a:pt x="424" y="805"/>
                    <a:pt x="373" y="656"/>
                    <a:pt x="342" y="510"/>
                  </a:cubicBezTo>
                  <a:cubicBezTo>
                    <a:pt x="295" y="330"/>
                    <a:pt x="244" y="149"/>
                    <a:pt x="130" y="36"/>
                  </a:cubicBezTo>
                  <a:cubicBezTo>
                    <a:pt x="114" y="20"/>
                    <a:pt x="79" y="0"/>
                    <a:pt x="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26"/>
            <p:cNvSpPr/>
            <p:nvPr/>
          </p:nvSpPr>
          <p:spPr>
            <a:xfrm>
              <a:off x="2173600" y="4272725"/>
              <a:ext cx="30225" cy="44025"/>
            </a:xfrm>
            <a:custGeom>
              <a:avLst/>
              <a:gdLst/>
              <a:ahLst/>
              <a:cxnLst/>
              <a:rect l="l" t="t" r="r" b="b"/>
              <a:pathLst>
                <a:path w="1209" h="1761" extrusionOk="0">
                  <a:moveTo>
                    <a:pt x="1155" y="0"/>
                  </a:moveTo>
                  <a:cubicBezTo>
                    <a:pt x="1118" y="0"/>
                    <a:pt x="1070" y="36"/>
                    <a:pt x="1048" y="69"/>
                  </a:cubicBezTo>
                  <a:cubicBezTo>
                    <a:pt x="883" y="265"/>
                    <a:pt x="754" y="497"/>
                    <a:pt x="656" y="724"/>
                  </a:cubicBezTo>
                  <a:cubicBezTo>
                    <a:pt x="620" y="771"/>
                    <a:pt x="605" y="838"/>
                    <a:pt x="573" y="889"/>
                  </a:cubicBezTo>
                  <a:cubicBezTo>
                    <a:pt x="542" y="952"/>
                    <a:pt x="475" y="1003"/>
                    <a:pt x="424" y="1066"/>
                  </a:cubicBezTo>
                  <a:cubicBezTo>
                    <a:pt x="279" y="1231"/>
                    <a:pt x="149" y="1427"/>
                    <a:pt x="51" y="1623"/>
                  </a:cubicBezTo>
                  <a:cubicBezTo>
                    <a:pt x="16" y="1674"/>
                    <a:pt x="0" y="1721"/>
                    <a:pt x="51" y="1753"/>
                  </a:cubicBezTo>
                  <a:cubicBezTo>
                    <a:pt x="60" y="1758"/>
                    <a:pt x="68" y="1760"/>
                    <a:pt x="77" y="1760"/>
                  </a:cubicBezTo>
                  <a:cubicBezTo>
                    <a:pt x="99" y="1760"/>
                    <a:pt x="118" y="1744"/>
                    <a:pt x="130" y="1721"/>
                  </a:cubicBezTo>
                  <a:cubicBezTo>
                    <a:pt x="377" y="1556"/>
                    <a:pt x="573" y="1297"/>
                    <a:pt x="687" y="1019"/>
                  </a:cubicBezTo>
                  <a:lnTo>
                    <a:pt x="687" y="921"/>
                  </a:lnTo>
                  <a:cubicBezTo>
                    <a:pt x="785" y="807"/>
                    <a:pt x="867" y="693"/>
                    <a:pt x="966" y="559"/>
                  </a:cubicBezTo>
                  <a:cubicBezTo>
                    <a:pt x="1079" y="414"/>
                    <a:pt x="1178" y="265"/>
                    <a:pt x="1209" y="85"/>
                  </a:cubicBezTo>
                  <a:cubicBezTo>
                    <a:pt x="1209" y="69"/>
                    <a:pt x="1209" y="37"/>
                    <a:pt x="1193" y="22"/>
                  </a:cubicBezTo>
                  <a:cubicBezTo>
                    <a:pt x="1184" y="7"/>
                    <a:pt x="1170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26"/>
            <p:cNvSpPr/>
            <p:nvPr/>
          </p:nvSpPr>
          <p:spPr>
            <a:xfrm>
              <a:off x="2166625" y="4278950"/>
              <a:ext cx="44575" cy="28275"/>
            </a:xfrm>
            <a:custGeom>
              <a:avLst/>
              <a:gdLst/>
              <a:ahLst/>
              <a:cxnLst/>
              <a:rect l="l" t="t" r="r" b="b"/>
              <a:pathLst>
                <a:path w="1783" h="1131" extrusionOk="0">
                  <a:moveTo>
                    <a:pt x="69" y="0"/>
                  </a:moveTo>
                  <a:cubicBezTo>
                    <a:pt x="47" y="0"/>
                    <a:pt x="26" y="8"/>
                    <a:pt x="16" y="32"/>
                  </a:cubicBezTo>
                  <a:cubicBezTo>
                    <a:pt x="0" y="67"/>
                    <a:pt x="16" y="98"/>
                    <a:pt x="51" y="130"/>
                  </a:cubicBezTo>
                  <a:cubicBezTo>
                    <a:pt x="232" y="361"/>
                    <a:pt x="475" y="542"/>
                    <a:pt x="738" y="656"/>
                  </a:cubicBezTo>
                  <a:lnTo>
                    <a:pt x="836" y="656"/>
                  </a:lnTo>
                  <a:cubicBezTo>
                    <a:pt x="950" y="738"/>
                    <a:pt x="1080" y="817"/>
                    <a:pt x="1194" y="915"/>
                  </a:cubicBezTo>
                  <a:cubicBezTo>
                    <a:pt x="1343" y="1013"/>
                    <a:pt x="1488" y="1131"/>
                    <a:pt x="1653" y="1131"/>
                  </a:cubicBezTo>
                  <a:cubicBezTo>
                    <a:pt x="1684" y="1131"/>
                    <a:pt x="1720" y="1131"/>
                    <a:pt x="1735" y="1111"/>
                  </a:cubicBezTo>
                  <a:cubicBezTo>
                    <a:pt x="1782" y="1080"/>
                    <a:pt x="1735" y="997"/>
                    <a:pt x="1684" y="966"/>
                  </a:cubicBezTo>
                  <a:cubicBezTo>
                    <a:pt x="1488" y="801"/>
                    <a:pt x="1260" y="687"/>
                    <a:pt x="1033" y="589"/>
                  </a:cubicBezTo>
                  <a:cubicBezTo>
                    <a:pt x="982" y="573"/>
                    <a:pt x="919" y="558"/>
                    <a:pt x="868" y="522"/>
                  </a:cubicBezTo>
                  <a:cubicBezTo>
                    <a:pt x="801" y="491"/>
                    <a:pt x="754" y="444"/>
                    <a:pt x="703" y="393"/>
                  </a:cubicBezTo>
                  <a:cubicBezTo>
                    <a:pt x="542" y="228"/>
                    <a:pt x="346" y="114"/>
                    <a:pt x="134" y="16"/>
                  </a:cubicBezTo>
                  <a:cubicBezTo>
                    <a:pt x="116" y="8"/>
                    <a:pt x="9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26"/>
            <p:cNvSpPr/>
            <p:nvPr/>
          </p:nvSpPr>
          <p:spPr>
            <a:xfrm>
              <a:off x="2182225" y="4288300"/>
              <a:ext cx="12675" cy="11600"/>
            </a:xfrm>
            <a:custGeom>
              <a:avLst/>
              <a:gdLst/>
              <a:ahLst/>
              <a:cxnLst/>
              <a:rect l="l" t="t" r="r" b="b"/>
              <a:pathLst>
                <a:path w="507" h="464" extrusionOk="0">
                  <a:moveTo>
                    <a:pt x="254" y="0"/>
                  </a:moveTo>
                  <a:cubicBezTo>
                    <a:pt x="190" y="0"/>
                    <a:pt x="126" y="29"/>
                    <a:pt x="79" y="86"/>
                  </a:cubicBezTo>
                  <a:cubicBezTo>
                    <a:pt x="0" y="184"/>
                    <a:pt x="16" y="329"/>
                    <a:pt x="114" y="411"/>
                  </a:cubicBezTo>
                  <a:cubicBezTo>
                    <a:pt x="156" y="446"/>
                    <a:pt x="205" y="463"/>
                    <a:pt x="254" y="463"/>
                  </a:cubicBezTo>
                  <a:cubicBezTo>
                    <a:pt x="321" y="463"/>
                    <a:pt x="386" y="430"/>
                    <a:pt x="424" y="364"/>
                  </a:cubicBezTo>
                  <a:cubicBezTo>
                    <a:pt x="507" y="266"/>
                    <a:pt x="491" y="117"/>
                    <a:pt x="393" y="50"/>
                  </a:cubicBezTo>
                  <a:cubicBezTo>
                    <a:pt x="351" y="17"/>
                    <a:pt x="302" y="0"/>
                    <a:pt x="25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26"/>
            <p:cNvSpPr/>
            <p:nvPr/>
          </p:nvSpPr>
          <p:spPr>
            <a:xfrm>
              <a:off x="2325675" y="4282675"/>
              <a:ext cx="45450" cy="28150"/>
            </a:xfrm>
            <a:custGeom>
              <a:avLst/>
              <a:gdLst/>
              <a:ahLst/>
              <a:cxnLst/>
              <a:rect l="l" t="t" r="r" b="b"/>
              <a:pathLst>
                <a:path w="1818" h="1126" extrusionOk="0">
                  <a:moveTo>
                    <a:pt x="1700" y="0"/>
                  </a:moveTo>
                  <a:cubicBezTo>
                    <a:pt x="1406" y="48"/>
                    <a:pt x="1131" y="197"/>
                    <a:pt x="900" y="393"/>
                  </a:cubicBezTo>
                  <a:lnTo>
                    <a:pt x="852" y="471"/>
                  </a:lnTo>
                  <a:cubicBezTo>
                    <a:pt x="719" y="554"/>
                    <a:pt x="589" y="621"/>
                    <a:pt x="444" y="687"/>
                  </a:cubicBezTo>
                  <a:cubicBezTo>
                    <a:pt x="295" y="766"/>
                    <a:pt x="115" y="848"/>
                    <a:pt x="16" y="1013"/>
                  </a:cubicBezTo>
                  <a:cubicBezTo>
                    <a:pt x="16" y="1029"/>
                    <a:pt x="1" y="1060"/>
                    <a:pt x="1" y="1080"/>
                  </a:cubicBezTo>
                  <a:cubicBezTo>
                    <a:pt x="9" y="1115"/>
                    <a:pt x="38" y="1125"/>
                    <a:pt x="74" y="1125"/>
                  </a:cubicBezTo>
                  <a:cubicBezTo>
                    <a:pt x="103" y="1125"/>
                    <a:pt x="136" y="1118"/>
                    <a:pt x="166" y="1111"/>
                  </a:cubicBezTo>
                  <a:cubicBezTo>
                    <a:pt x="393" y="997"/>
                    <a:pt x="605" y="848"/>
                    <a:pt x="801" y="687"/>
                  </a:cubicBezTo>
                  <a:cubicBezTo>
                    <a:pt x="852" y="636"/>
                    <a:pt x="884" y="605"/>
                    <a:pt x="935" y="570"/>
                  </a:cubicBezTo>
                  <a:cubicBezTo>
                    <a:pt x="998" y="523"/>
                    <a:pt x="1080" y="507"/>
                    <a:pt x="1147" y="471"/>
                  </a:cubicBezTo>
                  <a:cubicBezTo>
                    <a:pt x="1359" y="409"/>
                    <a:pt x="1555" y="275"/>
                    <a:pt x="1736" y="146"/>
                  </a:cubicBezTo>
                  <a:cubicBezTo>
                    <a:pt x="1783" y="114"/>
                    <a:pt x="1818" y="63"/>
                    <a:pt x="1798" y="32"/>
                  </a:cubicBezTo>
                  <a:cubicBezTo>
                    <a:pt x="1767" y="0"/>
                    <a:pt x="1736" y="0"/>
                    <a:pt x="1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26"/>
            <p:cNvSpPr/>
            <p:nvPr/>
          </p:nvSpPr>
          <p:spPr>
            <a:xfrm>
              <a:off x="2335100" y="4272375"/>
              <a:ext cx="27000" cy="46100"/>
            </a:xfrm>
            <a:custGeom>
              <a:avLst/>
              <a:gdLst/>
              <a:ahLst/>
              <a:cxnLst/>
              <a:rect l="l" t="t" r="r" b="b"/>
              <a:pathLst>
                <a:path w="1080" h="1844" extrusionOk="0">
                  <a:moveTo>
                    <a:pt x="67" y="0"/>
                  </a:moveTo>
                  <a:cubicBezTo>
                    <a:pt x="1" y="20"/>
                    <a:pt x="16" y="118"/>
                    <a:pt x="32" y="165"/>
                  </a:cubicBezTo>
                  <a:cubicBezTo>
                    <a:pt x="130" y="412"/>
                    <a:pt x="279" y="624"/>
                    <a:pt x="440" y="821"/>
                  </a:cubicBezTo>
                  <a:cubicBezTo>
                    <a:pt x="475" y="868"/>
                    <a:pt x="507" y="919"/>
                    <a:pt x="538" y="966"/>
                  </a:cubicBezTo>
                  <a:cubicBezTo>
                    <a:pt x="574" y="1033"/>
                    <a:pt x="589" y="1099"/>
                    <a:pt x="621" y="1178"/>
                  </a:cubicBezTo>
                  <a:cubicBezTo>
                    <a:pt x="687" y="1394"/>
                    <a:pt x="801" y="1606"/>
                    <a:pt x="931" y="1786"/>
                  </a:cubicBezTo>
                  <a:cubicBezTo>
                    <a:pt x="958" y="1810"/>
                    <a:pt x="992" y="1844"/>
                    <a:pt x="1022" y="1844"/>
                  </a:cubicBezTo>
                  <a:cubicBezTo>
                    <a:pt x="1031" y="1844"/>
                    <a:pt x="1040" y="1841"/>
                    <a:pt x="1048" y="1833"/>
                  </a:cubicBezTo>
                  <a:cubicBezTo>
                    <a:pt x="1080" y="1818"/>
                    <a:pt x="1080" y="1786"/>
                    <a:pt x="1064" y="1735"/>
                  </a:cubicBezTo>
                  <a:cubicBezTo>
                    <a:pt x="1029" y="1441"/>
                    <a:pt x="899" y="1146"/>
                    <a:pt x="703" y="919"/>
                  </a:cubicBezTo>
                  <a:lnTo>
                    <a:pt x="621" y="868"/>
                  </a:lnTo>
                  <a:cubicBezTo>
                    <a:pt x="574" y="738"/>
                    <a:pt x="507" y="589"/>
                    <a:pt x="440" y="460"/>
                  </a:cubicBezTo>
                  <a:cubicBezTo>
                    <a:pt x="362" y="295"/>
                    <a:pt x="279" y="118"/>
                    <a:pt x="146" y="20"/>
                  </a:cubicBezTo>
                  <a:cubicBezTo>
                    <a:pt x="114" y="20"/>
                    <a:pt x="99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26"/>
            <p:cNvSpPr/>
            <p:nvPr/>
          </p:nvSpPr>
          <p:spPr>
            <a:xfrm>
              <a:off x="2340400" y="4270175"/>
              <a:ext cx="17600" cy="50900"/>
            </a:xfrm>
            <a:custGeom>
              <a:avLst/>
              <a:gdLst/>
              <a:ahLst/>
              <a:cxnLst/>
              <a:rect l="l" t="t" r="r" b="b"/>
              <a:pathLst>
                <a:path w="704" h="2036" extrusionOk="0">
                  <a:moveTo>
                    <a:pt x="610" y="0"/>
                  </a:moveTo>
                  <a:cubicBezTo>
                    <a:pt x="566" y="0"/>
                    <a:pt x="519" y="54"/>
                    <a:pt x="507" y="108"/>
                  </a:cubicBezTo>
                  <a:cubicBezTo>
                    <a:pt x="409" y="336"/>
                    <a:pt x="346" y="599"/>
                    <a:pt x="326" y="858"/>
                  </a:cubicBezTo>
                  <a:cubicBezTo>
                    <a:pt x="326" y="924"/>
                    <a:pt x="311" y="971"/>
                    <a:pt x="311" y="1038"/>
                  </a:cubicBezTo>
                  <a:cubicBezTo>
                    <a:pt x="279" y="1105"/>
                    <a:pt x="248" y="1187"/>
                    <a:pt x="212" y="1250"/>
                  </a:cubicBezTo>
                  <a:cubicBezTo>
                    <a:pt x="114" y="1462"/>
                    <a:pt x="51" y="1694"/>
                    <a:pt x="0" y="1921"/>
                  </a:cubicBezTo>
                  <a:cubicBezTo>
                    <a:pt x="0" y="1953"/>
                    <a:pt x="0" y="2019"/>
                    <a:pt x="51" y="2035"/>
                  </a:cubicBezTo>
                  <a:cubicBezTo>
                    <a:pt x="83" y="2035"/>
                    <a:pt x="114" y="2004"/>
                    <a:pt x="130" y="1988"/>
                  </a:cubicBezTo>
                  <a:cubicBezTo>
                    <a:pt x="311" y="1741"/>
                    <a:pt x="424" y="1431"/>
                    <a:pt x="444" y="1136"/>
                  </a:cubicBezTo>
                  <a:lnTo>
                    <a:pt x="424" y="1038"/>
                  </a:lnTo>
                  <a:cubicBezTo>
                    <a:pt x="475" y="893"/>
                    <a:pt x="542" y="744"/>
                    <a:pt x="589" y="599"/>
                  </a:cubicBezTo>
                  <a:cubicBezTo>
                    <a:pt x="640" y="434"/>
                    <a:pt x="703" y="253"/>
                    <a:pt x="672" y="73"/>
                  </a:cubicBezTo>
                  <a:cubicBezTo>
                    <a:pt x="672" y="41"/>
                    <a:pt x="656" y="26"/>
                    <a:pt x="640" y="10"/>
                  </a:cubicBezTo>
                  <a:cubicBezTo>
                    <a:pt x="630" y="3"/>
                    <a:pt x="620" y="0"/>
                    <a:pt x="6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26"/>
            <p:cNvSpPr/>
            <p:nvPr/>
          </p:nvSpPr>
          <p:spPr>
            <a:xfrm>
              <a:off x="2323625" y="4288625"/>
              <a:ext cx="50750" cy="14575"/>
            </a:xfrm>
            <a:custGeom>
              <a:avLst/>
              <a:gdLst/>
              <a:ahLst/>
              <a:cxnLst/>
              <a:rect l="l" t="t" r="r" b="b"/>
              <a:pathLst>
                <a:path w="2030" h="583" extrusionOk="0">
                  <a:moveTo>
                    <a:pt x="86" y="0"/>
                  </a:moveTo>
                  <a:cubicBezTo>
                    <a:pt x="53" y="0"/>
                    <a:pt x="12" y="18"/>
                    <a:pt x="0" y="57"/>
                  </a:cubicBezTo>
                  <a:cubicBezTo>
                    <a:pt x="0" y="88"/>
                    <a:pt x="36" y="120"/>
                    <a:pt x="67" y="135"/>
                  </a:cubicBezTo>
                  <a:cubicBezTo>
                    <a:pt x="310" y="300"/>
                    <a:pt x="589" y="398"/>
                    <a:pt x="883" y="398"/>
                  </a:cubicBezTo>
                  <a:lnTo>
                    <a:pt x="982" y="383"/>
                  </a:lnTo>
                  <a:cubicBezTo>
                    <a:pt x="1131" y="414"/>
                    <a:pt x="1276" y="465"/>
                    <a:pt x="1409" y="512"/>
                  </a:cubicBezTo>
                  <a:cubicBezTo>
                    <a:pt x="1524" y="548"/>
                    <a:pt x="1648" y="583"/>
                    <a:pt x="1775" y="583"/>
                  </a:cubicBezTo>
                  <a:cubicBezTo>
                    <a:pt x="1826" y="583"/>
                    <a:pt x="1879" y="577"/>
                    <a:pt x="1931" y="563"/>
                  </a:cubicBezTo>
                  <a:cubicBezTo>
                    <a:pt x="1947" y="563"/>
                    <a:pt x="1978" y="547"/>
                    <a:pt x="1998" y="528"/>
                  </a:cubicBezTo>
                  <a:cubicBezTo>
                    <a:pt x="2029" y="465"/>
                    <a:pt x="1947" y="414"/>
                    <a:pt x="1900" y="398"/>
                  </a:cubicBezTo>
                  <a:cubicBezTo>
                    <a:pt x="1653" y="316"/>
                    <a:pt x="1409" y="269"/>
                    <a:pt x="1146" y="253"/>
                  </a:cubicBezTo>
                  <a:lnTo>
                    <a:pt x="982" y="253"/>
                  </a:lnTo>
                  <a:cubicBezTo>
                    <a:pt x="919" y="233"/>
                    <a:pt x="836" y="202"/>
                    <a:pt x="770" y="171"/>
                  </a:cubicBezTo>
                  <a:cubicBezTo>
                    <a:pt x="573" y="73"/>
                    <a:pt x="346" y="22"/>
                    <a:pt x="114" y="6"/>
                  </a:cubicBezTo>
                  <a:cubicBezTo>
                    <a:pt x="106" y="2"/>
                    <a:pt x="97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26"/>
            <p:cNvSpPr/>
            <p:nvPr/>
          </p:nvSpPr>
          <p:spPr>
            <a:xfrm>
              <a:off x="2322500" y="4290575"/>
              <a:ext cx="50600" cy="11850"/>
            </a:xfrm>
            <a:custGeom>
              <a:avLst/>
              <a:gdLst/>
              <a:ahLst/>
              <a:cxnLst/>
              <a:rect l="l" t="t" r="r" b="b"/>
              <a:pathLst>
                <a:path w="2024" h="474" extrusionOk="0">
                  <a:moveTo>
                    <a:pt x="1632" y="0"/>
                  </a:moveTo>
                  <a:cubicBezTo>
                    <a:pt x="1443" y="0"/>
                    <a:pt x="1257" y="29"/>
                    <a:pt x="1078" y="93"/>
                  </a:cubicBezTo>
                  <a:lnTo>
                    <a:pt x="995" y="155"/>
                  </a:lnTo>
                  <a:cubicBezTo>
                    <a:pt x="846" y="175"/>
                    <a:pt x="701" y="175"/>
                    <a:pt x="552" y="191"/>
                  </a:cubicBezTo>
                  <a:cubicBezTo>
                    <a:pt x="375" y="207"/>
                    <a:pt x="194" y="222"/>
                    <a:pt x="45" y="336"/>
                  </a:cubicBezTo>
                  <a:cubicBezTo>
                    <a:pt x="30" y="352"/>
                    <a:pt x="14" y="371"/>
                    <a:pt x="14" y="387"/>
                  </a:cubicBezTo>
                  <a:cubicBezTo>
                    <a:pt x="1" y="440"/>
                    <a:pt x="57" y="473"/>
                    <a:pt x="112" y="473"/>
                  </a:cubicBezTo>
                  <a:cubicBezTo>
                    <a:pt x="123" y="473"/>
                    <a:pt x="133" y="472"/>
                    <a:pt x="143" y="469"/>
                  </a:cubicBezTo>
                  <a:cubicBezTo>
                    <a:pt x="391" y="469"/>
                    <a:pt x="634" y="403"/>
                    <a:pt x="881" y="320"/>
                  </a:cubicBezTo>
                  <a:cubicBezTo>
                    <a:pt x="928" y="305"/>
                    <a:pt x="979" y="289"/>
                    <a:pt x="1042" y="273"/>
                  </a:cubicBezTo>
                  <a:cubicBezTo>
                    <a:pt x="1064" y="267"/>
                    <a:pt x="1088" y="265"/>
                    <a:pt x="1113" y="265"/>
                  </a:cubicBezTo>
                  <a:cubicBezTo>
                    <a:pt x="1162" y="265"/>
                    <a:pt x="1214" y="273"/>
                    <a:pt x="1258" y="273"/>
                  </a:cubicBezTo>
                  <a:cubicBezTo>
                    <a:pt x="1486" y="273"/>
                    <a:pt x="1713" y="238"/>
                    <a:pt x="1925" y="175"/>
                  </a:cubicBezTo>
                  <a:cubicBezTo>
                    <a:pt x="1961" y="155"/>
                    <a:pt x="2023" y="140"/>
                    <a:pt x="2008" y="93"/>
                  </a:cubicBezTo>
                  <a:cubicBezTo>
                    <a:pt x="2008" y="57"/>
                    <a:pt x="1976" y="42"/>
                    <a:pt x="1945" y="26"/>
                  </a:cubicBezTo>
                  <a:cubicBezTo>
                    <a:pt x="1840" y="9"/>
                    <a:pt x="1736" y="0"/>
                    <a:pt x="1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26"/>
            <p:cNvSpPr/>
            <p:nvPr/>
          </p:nvSpPr>
          <p:spPr>
            <a:xfrm>
              <a:off x="2341675" y="4270400"/>
              <a:ext cx="14750" cy="50750"/>
            </a:xfrm>
            <a:custGeom>
              <a:avLst/>
              <a:gdLst/>
              <a:ahLst/>
              <a:cxnLst/>
              <a:rect l="l" t="t" r="r" b="b"/>
              <a:pathLst>
                <a:path w="590" h="2030" extrusionOk="0">
                  <a:moveTo>
                    <a:pt x="79" y="1"/>
                  </a:moveTo>
                  <a:cubicBezTo>
                    <a:pt x="16" y="1"/>
                    <a:pt x="0" y="79"/>
                    <a:pt x="16" y="146"/>
                  </a:cubicBezTo>
                  <a:cubicBezTo>
                    <a:pt x="32" y="409"/>
                    <a:pt x="99" y="652"/>
                    <a:pt x="197" y="884"/>
                  </a:cubicBezTo>
                  <a:cubicBezTo>
                    <a:pt x="228" y="947"/>
                    <a:pt x="244" y="998"/>
                    <a:pt x="260" y="1045"/>
                  </a:cubicBezTo>
                  <a:cubicBezTo>
                    <a:pt x="275" y="1127"/>
                    <a:pt x="275" y="1210"/>
                    <a:pt x="275" y="1276"/>
                  </a:cubicBezTo>
                  <a:cubicBezTo>
                    <a:pt x="275" y="1504"/>
                    <a:pt x="326" y="1732"/>
                    <a:pt x="409" y="1944"/>
                  </a:cubicBezTo>
                  <a:cubicBezTo>
                    <a:pt x="422" y="1988"/>
                    <a:pt x="448" y="2029"/>
                    <a:pt x="477" y="2029"/>
                  </a:cubicBezTo>
                  <a:cubicBezTo>
                    <a:pt x="482" y="2029"/>
                    <a:pt x="486" y="2028"/>
                    <a:pt x="491" y="2026"/>
                  </a:cubicBezTo>
                  <a:cubicBezTo>
                    <a:pt x="522" y="2026"/>
                    <a:pt x="538" y="1979"/>
                    <a:pt x="538" y="1944"/>
                  </a:cubicBezTo>
                  <a:cubicBezTo>
                    <a:pt x="589" y="1649"/>
                    <a:pt x="538" y="1339"/>
                    <a:pt x="424" y="1061"/>
                  </a:cubicBezTo>
                  <a:lnTo>
                    <a:pt x="373" y="998"/>
                  </a:lnTo>
                  <a:cubicBezTo>
                    <a:pt x="342" y="833"/>
                    <a:pt x="326" y="688"/>
                    <a:pt x="311" y="539"/>
                  </a:cubicBezTo>
                  <a:cubicBezTo>
                    <a:pt x="275" y="358"/>
                    <a:pt x="244" y="178"/>
                    <a:pt x="146" y="32"/>
                  </a:cubicBezTo>
                  <a:cubicBezTo>
                    <a:pt x="130" y="17"/>
                    <a:pt x="114" y="1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26"/>
            <p:cNvSpPr/>
            <p:nvPr/>
          </p:nvSpPr>
          <p:spPr>
            <a:xfrm>
              <a:off x="2331375" y="4275475"/>
              <a:ext cx="34375" cy="40850"/>
            </a:xfrm>
            <a:custGeom>
              <a:avLst/>
              <a:gdLst/>
              <a:ahLst/>
              <a:cxnLst/>
              <a:rect l="l" t="t" r="r" b="b"/>
              <a:pathLst>
                <a:path w="1375" h="1634" extrusionOk="0">
                  <a:moveTo>
                    <a:pt x="1311" y="0"/>
                  </a:moveTo>
                  <a:cubicBezTo>
                    <a:pt x="1274" y="0"/>
                    <a:pt x="1228" y="26"/>
                    <a:pt x="1197" y="57"/>
                  </a:cubicBezTo>
                  <a:cubicBezTo>
                    <a:pt x="1017" y="237"/>
                    <a:pt x="868" y="449"/>
                    <a:pt x="738" y="681"/>
                  </a:cubicBezTo>
                  <a:cubicBezTo>
                    <a:pt x="723" y="728"/>
                    <a:pt x="687" y="779"/>
                    <a:pt x="656" y="826"/>
                  </a:cubicBezTo>
                  <a:cubicBezTo>
                    <a:pt x="609" y="877"/>
                    <a:pt x="542" y="924"/>
                    <a:pt x="491" y="975"/>
                  </a:cubicBezTo>
                  <a:cubicBezTo>
                    <a:pt x="314" y="1121"/>
                    <a:pt x="165" y="1301"/>
                    <a:pt x="36" y="1497"/>
                  </a:cubicBezTo>
                  <a:cubicBezTo>
                    <a:pt x="20" y="1544"/>
                    <a:pt x="0" y="1595"/>
                    <a:pt x="36" y="1627"/>
                  </a:cubicBezTo>
                  <a:cubicBezTo>
                    <a:pt x="40" y="1631"/>
                    <a:pt x="48" y="1633"/>
                    <a:pt x="56" y="1633"/>
                  </a:cubicBezTo>
                  <a:cubicBezTo>
                    <a:pt x="78" y="1633"/>
                    <a:pt x="109" y="1622"/>
                    <a:pt x="134" y="1611"/>
                  </a:cubicBezTo>
                  <a:cubicBezTo>
                    <a:pt x="377" y="1466"/>
                    <a:pt x="589" y="1234"/>
                    <a:pt x="738" y="975"/>
                  </a:cubicBezTo>
                  <a:lnTo>
                    <a:pt x="754" y="877"/>
                  </a:lnTo>
                  <a:cubicBezTo>
                    <a:pt x="868" y="759"/>
                    <a:pt x="966" y="646"/>
                    <a:pt x="1080" y="548"/>
                  </a:cubicBezTo>
                  <a:cubicBezTo>
                    <a:pt x="1197" y="418"/>
                    <a:pt x="1327" y="269"/>
                    <a:pt x="1358" y="92"/>
                  </a:cubicBezTo>
                  <a:cubicBezTo>
                    <a:pt x="1374" y="73"/>
                    <a:pt x="1374" y="41"/>
                    <a:pt x="1358" y="26"/>
                  </a:cubicBezTo>
                  <a:cubicBezTo>
                    <a:pt x="1347" y="8"/>
                    <a:pt x="1330" y="0"/>
                    <a:pt x="1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26"/>
            <p:cNvSpPr/>
            <p:nvPr/>
          </p:nvSpPr>
          <p:spPr>
            <a:xfrm>
              <a:off x="2328125" y="4278125"/>
              <a:ext cx="41350" cy="32350"/>
            </a:xfrm>
            <a:custGeom>
              <a:avLst/>
              <a:gdLst/>
              <a:ahLst/>
              <a:cxnLst/>
              <a:rect l="l" t="t" r="r" b="b"/>
              <a:pathLst>
                <a:path w="1654" h="1294" extrusionOk="0">
                  <a:moveTo>
                    <a:pt x="52" y="1"/>
                  </a:moveTo>
                  <a:cubicBezTo>
                    <a:pt x="36" y="1"/>
                    <a:pt x="23" y="6"/>
                    <a:pt x="17" y="18"/>
                  </a:cubicBezTo>
                  <a:cubicBezTo>
                    <a:pt x="1" y="49"/>
                    <a:pt x="17" y="100"/>
                    <a:pt x="32" y="116"/>
                  </a:cubicBezTo>
                  <a:cubicBezTo>
                    <a:pt x="181" y="379"/>
                    <a:pt x="409" y="591"/>
                    <a:pt x="672" y="720"/>
                  </a:cubicBezTo>
                  <a:lnTo>
                    <a:pt x="754" y="720"/>
                  </a:lnTo>
                  <a:cubicBezTo>
                    <a:pt x="868" y="834"/>
                    <a:pt x="982" y="932"/>
                    <a:pt x="1096" y="1030"/>
                  </a:cubicBezTo>
                  <a:cubicBezTo>
                    <a:pt x="1229" y="1144"/>
                    <a:pt x="1359" y="1262"/>
                    <a:pt x="1524" y="1293"/>
                  </a:cubicBezTo>
                  <a:cubicBezTo>
                    <a:pt x="1555" y="1293"/>
                    <a:pt x="1587" y="1293"/>
                    <a:pt x="1602" y="1278"/>
                  </a:cubicBezTo>
                  <a:cubicBezTo>
                    <a:pt x="1653" y="1242"/>
                    <a:pt x="1602" y="1164"/>
                    <a:pt x="1571" y="1128"/>
                  </a:cubicBezTo>
                  <a:cubicBezTo>
                    <a:pt x="1390" y="948"/>
                    <a:pt x="1178" y="803"/>
                    <a:pt x="951" y="689"/>
                  </a:cubicBezTo>
                  <a:cubicBezTo>
                    <a:pt x="900" y="673"/>
                    <a:pt x="853" y="638"/>
                    <a:pt x="817" y="606"/>
                  </a:cubicBezTo>
                  <a:cubicBezTo>
                    <a:pt x="754" y="575"/>
                    <a:pt x="703" y="508"/>
                    <a:pt x="656" y="442"/>
                  </a:cubicBezTo>
                  <a:cubicBezTo>
                    <a:pt x="507" y="281"/>
                    <a:pt x="327" y="147"/>
                    <a:pt x="130" y="33"/>
                  </a:cubicBezTo>
                  <a:cubicBezTo>
                    <a:pt x="111" y="14"/>
                    <a:pt x="78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26"/>
            <p:cNvSpPr/>
            <p:nvPr/>
          </p:nvSpPr>
          <p:spPr>
            <a:xfrm>
              <a:off x="2350200" y="4289550"/>
              <a:ext cx="825" cy="1675"/>
            </a:xfrm>
            <a:custGeom>
              <a:avLst/>
              <a:gdLst/>
              <a:ahLst/>
              <a:cxnLst/>
              <a:rect l="l" t="t" r="r" b="b"/>
              <a:pathLst>
                <a:path w="33" h="67" extrusionOk="0">
                  <a:moveTo>
                    <a:pt x="1" y="0"/>
                  </a:moveTo>
                  <a:lnTo>
                    <a:pt x="1" y="67"/>
                  </a:lnTo>
                  <a:cubicBezTo>
                    <a:pt x="17" y="51"/>
                    <a:pt x="32" y="36"/>
                    <a:pt x="32" y="20"/>
                  </a:cubicBezTo>
                  <a:cubicBezTo>
                    <a:pt x="17" y="20"/>
                    <a:pt x="17" y="2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26"/>
            <p:cNvSpPr/>
            <p:nvPr/>
          </p:nvSpPr>
          <p:spPr>
            <a:xfrm>
              <a:off x="2345300" y="4290025"/>
              <a:ext cx="825" cy="120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16" y="1"/>
                  </a:moveTo>
                  <a:cubicBezTo>
                    <a:pt x="16" y="17"/>
                    <a:pt x="1" y="17"/>
                    <a:pt x="1" y="17"/>
                  </a:cubicBezTo>
                  <a:cubicBezTo>
                    <a:pt x="16" y="32"/>
                    <a:pt x="16" y="32"/>
                    <a:pt x="32" y="48"/>
                  </a:cubicBezTo>
                  <a:cubicBezTo>
                    <a:pt x="32" y="32"/>
                    <a:pt x="16" y="17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26"/>
            <p:cNvSpPr/>
            <p:nvPr/>
          </p:nvSpPr>
          <p:spPr>
            <a:xfrm>
              <a:off x="2352275" y="4293675"/>
              <a:ext cx="1700" cy="2475"/>
            </a:xfrm>
            <a:custGeom>
              <a:avLst/>
              <a:gdLst/>
              <a:ahLst/>
              <a:cxnLst/>
              <a:rect l="l" t="t" r="r" b="b"/>
              <a:pathLst>
                <a:path w="68" h="99" extrusionOk="0">
                  <a:moveTo>
                    <a:pt x="67" y="0"/>
                  </a:moveTo>
                  <a:lnTo>
                    <a:pt x="0" y="67"/>
                  </a:lnTo>
                  <a:cubicBezTo>
                    <a:pt x="16" y="83"/>
                    <a:pt x="32" y="98"/>
                    <a:pt x="67" y="98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26"/>
            <p:cNvSpPr/>
            <p:nvPr/>
          </p:nvSpPr>
          <p:spPr>
            <a:xfrm>
              <a:off x="2345700" y="4289550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14" y="0"/>
                  </a:moveTo>
                  <a:cubicBezTo>
                    <a:pt x="67" y="0"/>
                    <a:pt x="36" y="0"/>
                    <a:pt x="0" y="20"/>
                  </a:cubicBezTo>
                  <a:cubicBezTo>
                    <a:pt x="0" y="36"/>
                    <a:pt x="16" y="51"/>
                    <a:pt x="16" y="67"/>
                  </a:cubicBezTo>
                  <a:cubicBezTo>
                    <a:pt x="51" y="98"/>
                    <a:pt x="67" y="134"/>
                    <a:pt x="114" y="149"/>
                  </a:cubicBezTo>
                  <a:cubicBezTo>
                    <a:pt x="114" y="165"/>
                    <a:pt x="134" y="165"/>
                    <a:pt x="134" y="165"/>
                  </a:cubicBezTo>
                  <a:cubicBezTo>
                    <a:pt x="150" y="149"/>
                    <a:pt x="165" y="134"/>
                    <a:pt x="165" y="118"/>
                  </a:cubicBezTo>
                  <a:cubicBezTo>
                    <a:pt x="181" y="98"/>
                    <a:pt x="181" y="83"/>
                    <a:pt x="181" y="67"/>
                  </a:cubicBezTo>
                  <a:lnTo>
                    <a:pt x="181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26"/>
            <p:cNvSpPr/>
            <p:nvPr/>
          </p:nvSpPr>
          <p:spPr>
            <a:xfrm>
              <a:off x="2349025" y="4290025"/>
              <a:ext cx="4950" cy="5325"/>
            </a:xfrm>
            <a:custGeom>
              <a:avLst/>
              <a:gdLst/>
              <a:ahLst/>
              <a:cxnLst/>
              <a:rect l="l" t="t" r="r" b="b"/>
              <a:pathLst>
                <a:path w="198" h="213" extrusionOk="0">
                  <a:moveTo>
                    <a:pt x="79" y="1"/>
                  </a:moveTo>
                  <a:cubicBezTo>
                    <a:pt x="79" y="17"/>
                    <a:pt x="64" y="32"/>
                    <a:pt x="48" y="48"/>
                  </a:cubicBezTo>
                  <a:cubicBezTo>
                    <a:pt x="48" y="64"/>
                    <a:pt x="48" y="79"/>
                    <a:pt x="32" y="99"/>
                  </a:cubicBezTo>
                  <a:cubicBezTo>
                    <a:pt x="32" y="115"/>
                    <a:pt x="17" y="130"/>
                    <a:pt x="1" y="146"/>
                  </a:cubicBezTo>
                  <a:cubicBezTo>
                    <a:pt x="32" y="177"/>
                    <a:pt x="79" y="197"/>
                    <a:pt x="115" y="213"/>
                  </a:cubicBezTo>
                  <a:lnTo>
                    <a:pt x="130" y="213"/>
                  </a:lnTo>
                  <a:lnTo>
                    <a:pt x="197" y="146"/>
                  </a:lnTo>
                  <a:cubicBezTo>
                    <a:pt x="177" y="115"/>
                    <a:pt x="162" y="64"/>
                    <a:pt x="130" y="48"/>
                  </a:cubicBezTo>
                  <a:cubicBezTo>
                    <a:pt x="115" y="32"/>
                    <a:pt x="99" y="17"/>
                    <a:pt x="79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26"/>
            <p:cNvSpPr/>
            <p:nvPr/>
          </p:nvSpPr>
          <p:spPr>
            <a:xfrm>
              <a:off x="2344125" y="429857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6" y="0"/>
                  </a:moveTo>
                  <a:cubicBezTo>
                    <a:pt x="1" y="0"/>
                    <a:pt x="1" y="0"/>
                    <a:pt x="1" y="16"/>
                  </a:cubicBezTo>
                  <a:lnTo>
                    <a:pt x="1" y="32"/>
                  </a:lnTo>
                  <a:cubicBezTo>
                    <a:pt x="16" y="16"/>
                    <a:pt x="32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26"/>
            <p:cNvSpPr/>
            <p:nvPr/>
          </p:nvSpPr>
          <p:spPr>
            <a:xfrm>
              <a:off x="2344525" y="4298175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16" y="16"/>
                  </a:lnTo>
                  <a:cubicBezTo>
                    <a:pt x="32" y="16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26"/>
            <p:cNvSpPr/>
            <p:nvPr/>
          </p:nvSpPr>
          <p:spPr>
            <a:xfrm>
              <a:off x="2342850" y="4294950"/>
              <a:ext cx="4550" cy="4050"/>
            </a:xfrm>
            <a:custGeom>
              <a:avLst/>
              <a:gdLst/>
              <a:ahLst/>
              <a:cxnLst/>
              <a:rect l="l" t="t" r="r" b="b"/>
              <a:pathLst>
                <a:path w="182" h="162" extrusionOk="0">
                  <a:moveTo>
                    <a:pt x="1" y="0"/>
                  </a:moveTo>
                  <a:cubicBezTo>
                    <a:pt x="1" y="47"/>
                    <a:pt x="1" y="114"/>
                    <a:pt x="52" y="161"/>
                  </a:cubicBezTo>
                  <a:cubicBezTo>
                    <a:pt x="52" y="145"/>
                    <a:pt x="52" y="145"/>
                    <a:pt x="67" y="145"/>
                  </a:cubicBezTo>
                  <a:cubicBezTo>
                    <a:pt x="83" y="145"/>
                    <a:pt x="99" y="130"/>
                    <a:pt x="99" y="130"/>
                  </a:cubicBezTo>
                  <a:cubicBezTo>
                    <a:pt x="130" y="114"/>
                    <a:pt x="165" y="79"/>
                    <a:pt x="181" y="63"/>
                  </a:cubicBezTo>
                  <a:lnTo>
                    <a:pt x="165" y="47"/>
                  </a:lnTo>
                  <a:lnTo>
                    <a:pt x="83" y="47"/>
                  </a:lnTo>
                  <a:cubicBezTo>
                    <a:pt x="52" y="32"/>
                    <a:pt x="16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26"/>
            <p:cNvSpPr/>
            <p:nvPr/>
          </p:nvSpPr>
          <p:spPr>
            <a:xfrm>
              <a:off x="2349425" y="4298975"/>
              <a:ext cx="2075" cy="2075"/>
            </a:xfrm>
            <a:custGeom>
              <a:avLst/>
              <a:gdLst/>
              <a:ahLst/>
              <a:cxnLst/>
              <a:rect l="l" t="t" r="r" b="b"/>
              <a:pathLst>
                <a:path w="83" h="83" extrusionOk="0">
                  <a:moveTo>
                    <a:pt x="32" y="0"/>
                  </a:moveTo>
                  <a:lnTo>
                    <a:pt x="16" y="35"/>
                  </a:lnTo>
                  <a:cubicBezTo>
                    <a:pt x="16" y="51"/>
                    <a:pt x="1" y="67"/>
                    <a:pt x="1" y="82"/>
                  </a:cubicBezTo>
                  <a:cubicBezTo>
                    <a:pt x="16" y="67"/>
                    <a:pt x="48" y="67"/>
                    <a:pt x="83" y="51"/>
                  </a:cubicBezTo>
                  <a:cubicBezTo>
                    <a:pt x="63" y="35"/>
                    <a:pt x="48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26"/>
            <p:cNvSpPr/>
            <p:nvPr/>
          </p:nvSpPr>
          <p:spPr>
            <a:xfrm>
              <a:off x="2344125" y="4296500"/>
              <a:ext cx="6100" cy="4550"/>
            </a:xfrm>
            <a:custGeom>
              <a:avLst/>
              <a:gdLst/>
              <a:ahLst/>
              <a:cxnLst/>
              <a:rect l="l" t="t" r="r" b="b"/>
              <a:pathLst>
                <a:path w="244" h="182" extrusionOk="0">
                  <a:moveTo>
                    <a:pt x="130" y="1"/>
                  </a:moveTo>
                  <a:cubicBezTo>
                    <a:pt x="114" y="17"/>
                    <a:pt x="79" y="52"/>
                    <a:pt x="48" y="68"/>
                  </a:cubicBezTo>
                  <a:cubicBezTo>
                    <a:pt x="48" y="68"/>
                    <a:pt x="48" y="83"/>
                    <a:pt x="32" y="83"/>
                  </a:cubicBezTo>
                  <a:cubicBezTo>
                    <a:pt x="32" y="99"/>
                    <a:pt x="16" y="99"/>
                    <a:pt x="1" y="115"/>
                  </a:cubicBezTo>
                  <a:lnTo>
                    <a:pt x="16" y="115"/>
                  </a:lnTo>
                  <a:cubicBezTo>
                    <a:pt x="48" y="166"/>
                    <a:pt x="114" y="181"/>
                    <a:pt x="162" y="181"/>
                  </a:cubicBezTo>
                  <a:lnTo>
                    <a:pt x="213" y="181"/>
                  </a:lnTo>
                  <a:cubicBezTo>
                    <a:pt x="213" y="166"/>
                    <a:pt x="228" y="150"/>
                    <a:pt x="228" y="134"/>
                  </a:cubicBezTo>
                  <a:lnTo>
                    <a:pt x="244" y="99"/>
                  </a:lnTo>
                  <a:cubicBezTo>
                    <a:pt x="197" y="68"/>
                    <a:pt x="162" y="36"/>
                    <a:pt x="13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26"/>
            <p:cNvSpPr/>
            <p:nvPr/>
          </p:nvSpPr>
          <p:spPr>
            <a:xfrm>
              <a:off x="2342850" y="4290425"/>
              <a:ext cx="11125" cy="9850"/>
            </a:xfrm>
            <a:custGeom>
              <a:avLst/>
              <a:gdLst/>
              <a:ahLst/>
              <a:cxnLst/>
              <a:rect l="l" t="t" r="r" b="b"/>
              <a:pathLst>
                <a:path w="445" h="394" extrusionOk="0">
                  <a:moveTo>
                    <a:pt x="99" y="1"/>
                  </a:moveTo>
                  <a:cubicBezTo>
                    <a:pt x="83" y="16"/>
                    <a:pt x="67" y="16"/>
                    <a:pt x="67" y="32"/>
                  </a:cubicBezTo>
                  <a:cubicBezTo>
                    <a:pt x="16" y="83"/>
                    <a:pt x="1" y="130"/>
                    <a:pt x="1" y="181"/>
                  </a:cubicBezTo>
                  <a:cubicBezTo>
                    <a:pt x="16" y="197"/>
                    <a:pt x="52" y="213"/>
                    <a:pt x="83" y="228"/>
                  </a:cubicBezTo>
                  <a:lnTo>
                    <a:pt x="165" y="228"/>
                  </a:lnTo>
                  <a:lnTo>
                    <a:pt x="181" y="244"/>
                  </a:lnTo>
                  <a:cubicBezTo>
                    <a:pt x="213" y="279"/>
                    <a:pt x="248" y="311"/>
                    <a:pt x="295" y="342"/>
                  </a:cubicBezTo>
                  <a:cubicBezTo>
                    <a:pt x="311" y="358"/>
                    <a:pt x="326" y="377"/>
                    <a:pt x="346" y="393"/>
                  </a:cubicBezTo>
                  <a:cubicBezTo>
                    <a:pt x="346" y="377"/>
                    <a:pt x="362" y="358"/>
                    <a:pt x="377" y="342"/>
                  </a:cubicBezTo>
                  <a:cubicBezTo>
                    <a:pt x="409" y="311"/>
                    <a:pt x="424" y="279"/>
                    <a:pt x="444" y="228"/>
                  </a:cubicBezTo>
                  <a:cubicBezTo>
                    <a:pt x="409" y="228"/>
                    <a:pt x="393" y="213"/>
                    <a:pt x="377" y="197"/>
                  </a:cubicBezTo>
                  <a:lnTo>
                    <a:pt x="362" y="197"/>
                  </a:lnTo>
                  <a:cubicBezTo>
                    <a:pt x="326" y="181"/>
                    <a:pt x="279" y="161"/>
                    <a:pt x="248" y="130"/>
                  </a:cubicBezTo>
                  <a:cubicBezTo>
                    <a:pt x="248" y="130"/>
                    <a:pt x="228" y="130"/>
                    <a:pt x="228" y="114"/>
                  </a:cubicBezTo>
                  <a:cubicBezTo>
                    <a:pt x="181" y="99"/>
                    <a:pt x="165" y="63"/>
                    <a:pt x="130" y="32"/>
                  </a:cubicBezTo>
                  <a:cubicBezTo>
                    <a:pt x="114" y="16"/>
                    <a:pt x="114" y="16"/>
                    <a:pt x="99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26"/>
            <p:cNvSpPr/>
            <p:nvPr/>
          </p:nvSpPr>
          <p:spPr>
            <a:xfrm>
              <a:off x="2305675" y="4326350"/>
              <a:ext cx="63000" cy="105500"/>
            </a:xfrm>
            <a:custGeom>
              <a:avLst/>
              <a:gdLst/>
              <a:ahLst/>
              <a:cxnLst/>
              <a:rect l="l" t="t" r="r" b="b"/>
              <a:pathLst>
                <a:path w="2520" h="4220" extrusionOk="0">
                  <a:moveTo>
                    <a:pt x="2520" y="0"/>
                  </a:moveTo>
                  <a:cubicBezTo>
                    <a:pt x="1374" y="1146"/>
                    <a:pt x="491" y="2602"/>
                    <a:pt x="0" y="4141"/>
                  </a:cubicBezTo>
                  <a:lnTo>
                    <a:pt x="687" y="4219"/>
                  </a:lnTo>
                  <a:cubicBezTo>
                    <a:pt x="1048" y="2748"/>
                    <a:pt x="1668" y="1311"/>
                    <a:pt x="252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26"/>
            <p:cNvSpPr/>
            <p:nvPr/>
          </p:nvSpPr>
          <p:spPr>
            <a:xfrm>
              <a:off x="2295075" y="4312900"/>
              <a:ext cx="31425" cy="118950"/>
            </a:xfrm>
            <a:custGeom>
              <a:avLst/>
              <a:gdLst/>
              <a:ahLst/>
              <a:cxnLst/>
              <a:rect l="l" t="t" r="r" b="b"/>
              <a:pathLst>
                <a:path w="1257" h="4758" extrusionOk="0">
                  <a:moveTo>
                    <a:pt x="1256" y="0"/>
                  </a:moveTo>
                  <a:cubicBezTo>
                    <a:pt x="997" y="1539"/>
                    <a:pt x="569" y="3026"/>
                    <a:pt x="0" y="4385"/>
                  </a:cubicBezTo>
                  <a:lnTo>
                    <a:pt x="357" y="4757"/>
                  </a:lnTo>
                  <a:cubicBezTo>
                    <a:pt x="915" y="3270"/>
                    <a:pt x="1225" y="1602"/>
                    <a:pt x="125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26"/>
            <p:cNvSpPr/>
            <p:nvPr/>
          </p:nvSpPr>
          <p:spPr>
            <a:xfrm>
              <a:off x="2342850" y="4139300"/>
              <a:ext cx="16025" cy="24775"/>
            </a:xfrm>
            <a:custGeom>
              <a:avLst/>
              <a:gdLst/>
              <a:ahLst/>
              <a:cxnLst/>
              <a:rect l="l" t="t" r="r" b="b"/>
              <a:pathLst>
                <a:path w="641" h="991" extrusionOk="0">
                  <a:moveTo>
                    <a:pt x="68" y="1"/>
                  </a:moveTo>
                  <a:cubicBezTo>
                    <a:pt x="52" y="1"/>
                    <a:pt x="39" y="8"/>
                    <a:pt x="32" y="25"/>
                  </a:cubicBezTo>
                  <a:cubicBezTo>
                    <a:pt x="16" y="60"/>
                    <a:pt x="16" y="91"/>
                    <a:pt x="32" y="123"/>
                  </a:cubicBezTo>
                  <a:cubicBezTo>
                    <a:pt x="67" y="256"/>
                    <a:pt x="165" y="370"/>
                    <a:pt x="264" y="468"/>
                  </a:cubicBezTo>
                  <a:cubicBezTo>
                    <a:pt x="208" y="423"/>
                    <a:pt x="146" y="402"/>
                    <a:pt x="86" y="402"/>
                  </a:cubicBezTo>
                  <a:cubicBezTo>
                    <a:pt x="56" y="402"/>
                    <a:pt x="28" y="407"/>
                    <a:pt x="1" y="417"/>
                  </a:cubicBezTo>
                  <a:cubicBezTo>
                    <a:pt x="16" y="500"/>
                    <a:pt x="83" y="566"/>
                    <a:pt x="150" y="613"/>
                  </a:cubicBezTo>
                  <a:cubicBezTo>
                    <a:pt x="311" y="747"/>
                    <a:pt x="475" y="861"/>
                    <a:pt x="640" y="990"/>
                  </a:cubicBezTo>
                  <a:lnTo>
                    <a:pt x="640" y="959"/>
                  </a:lnTo>
                  <a:cubicBezTo>
                    <a:pt x="574" y="598"/>
                    <a:pt x="424" y="221"/>
                    <a:pt x="165" y="44"/>
                  </a:cubicBezTo>
                  <a:cubicBezTo>
                    <a:pt x="133" y="22"/>
                    <a:pt x="96" y="1"/>
                    <a:pt x="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26"/>
            <p:cNvSpPr/>
            <p:nvPr/>
          </p:nvSpPr>
          <p:spPr>
            <a:xfrm>
              <a:off x="2344525" y="4167775"/>
              <a:ext cx="18750" cy="12300"/>
            </a:xfrm>
            <a:custGeom>
              <a:avLst/>
              <a:gdLst/>
              <a:ahLst/>
              <a:cxnLst/>
              <a:rect l="l" t="t" r="r" b="b"/>
              <a:pathLst>
                <a:path w="750" h="492" extrusionOk="0">
                  <a:moveTo>
                    <a:pt x="114" y="0"/>
                  </a:moveTo>
                  <a:cubicBezTo>
                    <a:pt x="83" y="0"/>
                    <a:pt x="32" y="16"/>
                    <a:pt x="16" y="48"/>
                  </a:cubicBezTo>
                  <a:cubicBezTo>
                    <a:pt x="0" y="114"/>
                    <a:pt x="63" y="161"/>
                    <a:pt x="114" y="197"/>
                  </a:cubicBezTo>
                  <a:cubicBezTo>
                    <a:pt x="197" y="228"/>
                    <a:pt x="279" y="279"/>
                    <a:pt x="357" y="310"/>
                  </a:cubicBezTo>
                  <a:cubicBezTo>
                    <a:pt x="331" y="304"/>
                    <a:pt x="305" y="300"/>
                    <a:pt x="278" y="300"/>
                  </a:cubicBezTo>
                  <a:cubicBezTo>
                    <a:pt x="239" y="300"/>
                    <a:pt x="200" y="308"/>
                    <a:pt x="161" y="326"/>
                  </a:cubicBezTo>
                  <a:cubicBezTo>
                    <a:pt x="130" y="342"/>
                    <a:pt x="98" y="377"/>
                    <a:pt x="114" y="409"/>
                  </a:cubicBezTo>
                  <a:cubicBezTo>
                    <a:pt x="130" y="475"/>
                    <a:pt x="181" y="491"/>
                    <a:pt x="228" y="491"/>
                  </a:cubicBezTo>
                  <a:cubicBezTo>
                    <a:pt x="408" y="475"/>
                    <a:pt x="589" y="456"/>
                    <a:pt x="750" y="393"/>
                  </a:cubicBezTo>
                  <a:lnTo>
                    <a:pt x="750" y="326"/>
                  </a:lnTo>
                  <a:cubicBezTo>
                    <a:pt x="573" y="146"/>
                    <a:pt x="342" y="32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26"/>
            <p:cNvSpPr/>
            <p:nvPr/>
          </p:nvSpPr>
          <p:spPr>
            <a:xfrm>
              <a:off x="2353050" y="4189550"/>
              <a:ext cx="16425" cy="13375"/>
            </a:xfrm>
            <a:custGeom>
              <a:avLst/>
              <a:gdLst/>
              <a:ahLst/>
              <a:cxnLst/>
              <a:rect l="l" t="t" r="r" b="b"/>
              <a:pathLst>
                <a:path w="657" h="535" extrusionOk="0">
                  <a:moveTo>
                    <a:pt x="460" y="1"/>
                  </a:moveTo>
                  <a:cubicBezTo>
                    <a:pt x="341" y="1"/>
                    <a:pt x="220" y="48"/>
                    <a:pt x="115" y="95"/>
                  </a:cubicBezTo>
                  <a:cubicBezTo>
                    <a:pt x="83" y="111"/>
                    <a:pt x="52" y="126"/>
                    <a:pt x="16" y="158"/>
                  </a:cubicBezTo>
                  <a:cubicBezTo>
                    <a:pt x="1" y="193"/>
                    <a:pt x="1" y="256"/>
                    <a:pt x="36" y="272"/>
                  </a:cubicBezTo>
                  <a:cubicBezTo>
                    <a:pt x="52" y="307"/>
                    <a:pt x="83" y="307"/>
                    <a:pt x="115" y="307"/>
                  </a:cubicBezTo>
                  <a:lnTo>
                    <a:pt x="279" y="307"/>
                  </a:lnTo>
                  <a:cubicBezTo>
                    <a:pt x="264" y="338"/>
                    <a:pt x="213" y="370"/>
                    <a:pt x="197" y="405"/>
                  </a:cubicBezTo>
                  <a:cubicBezTo>
                    <a:pt x="181" y="436"/>
                    <a:pt x="166" y="503"/>
                    <a:pt x="213" y="535"/>
                  </a:cubicBezTo>
                  <a:cubicBezTo>
                    <a:pt x="232" y="535"/>
                    <a:pt x="248" y="535"/>
                    <a:pt x="264" y="519"/>
                  </a:cubicBezTo>
                  <a:cubicBezTo>
                    <a:pt x="409" y="452"/>
                    <a:pt x="574" y="323"/>
                    <a:pt x="656" y="158"/>
                  </a:cubicBezTo>
                  <a:lnTo>
                    <a:pt x="605" y="28"/>
                  </a:lnTo>
                  <a:cubicBezTo>
                    <a:pt x="558" y="9"/>
                    <a:pt x="509" y="1"/>
                    <a:pt x="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26"/>
            <p:cNvSpPr/>
            <p:nvPr/>
          </p:nvSpPr>
          <p:spPr>
            <a:xfrm>
              <a:off x="2358850" y="4207800"/>
              <a:ext cx="17975" cy="16425"/>
            </a:xfrm>
            <a:custGeom>
              <a:avLst/>
              <a:gdLst/>
              <a:ahLst/>
              <a:cxnLst/>
              <a:rect l="l" t="t" r="r" b="b"/>
              <a:pathLst>
                <a:path w="719" h="657" extrusionOk="0">
                  <a:moveTo>
                    <a:pt x="636" y="1"/>
                  </a:moveTo>
                  <a:cubicBezTo>
                    <a:pt x="440" y="52"/>
                    <a:pt x="275" y="130"/>
                    <a:pt x="114" y="213"/>
                  </a:cubicBezTo>
                  <a:cubicBezTo>
                    <a:pt x="47" y="228"/>
                    <a:pt x="0" y="295"/>
                    <a:pt x="32" y="362"/>
                  </a:cubicBezTo>
                  <a:cubicBezTo>
                    <a:pt x="47" y="393"/>
                    <a:pt x="79" y="393"/>
                    <a:pt x="98" y="393"/>
                  </a:cubicBezTo>
                  <a:cubicBezTo>
                    <a:pt x="177" y="393"/>
                    <a:pt x="259" y="378"/>
                    <a:pt x="326" y="327"/>
                  </a:cubicBezTo>
                  <a:lnTo>
                    <a:pt x="326" y="327"/>
                  </a:lnTo>
                  <a:cubicBezTo>
                    <a:pt x="295" y="393"/>
                    <a:pt x="244" y="444"/>
                    <a:pt x="212" y="507"/>
                  </a:cubicBezTo>
                  <a:cubicBezTo>
                    <a:pt x="197" y="542"/>
                    <a:pt x="161" y="574"/>
                    <a:pt x="177" y="605"/>
                  </a:cubicBezTo>
                  <a:cubicBezTo>
                    <a:pt x="177" y="641"/>
                    <a:pt x="212" y="656"/>
                    <a:pt x="244" y="656"/>
                  </a:cubicBezTo>
                  <a:cubicBezTo>
                    <a:pt x="275" y="656"/>
                    <a:pt x="310" y="641"/>
                    <a:pt x="326" y="621"/>
                  </a:cubicBezTo>
                  <a:cubicBezTo>
                    <a:pt x="471" y="491"/>
                    <a:pt x="605" y="346"/>
                    <a:pt x="719" y="166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26"/>
            <p:cNvSpPr/>
            <p:nvPr/>
          </p:nvSpPr>
          <p:spPr>
            <a:xfrm>
              <a:off x="2367375" y="4229875"/>
              <a:ext cx="18000" cy="14925"/>
            </a:xfrm>
            <a:custGeom>
              <a:avLst/>
              <a:gdLst/>
              <a:ahLst/>
              <a:cxnLst/>
              <a:rect l="l" t="t" r="r" b="b"/>
              <a:pathLst>
                <a:path w="720" h="597" extrusionOk="0">
                  <a:moveTo>
                    <a:pt x="641" y="1"/>
                  </a:moveTo>
                  <a:cubicBezTo>
                    <a:pt x="444" y="1"/>
                    <a:pt x="264" y="52"/>
                    <a:pt x="83" y="150"/>
                  </a:cubicBezTo>
                  <a:cubicBezTo>
                    <a:pt x="52" y="181"/>
                    <a:pt x="1" y="229"/>
                    <a:pt x="17" y="280"/>
                  </a:cubicBezTo>
                  <a:cubicBezTo>
                    <a:pt x="28" y="303"/>
                    <a:pt x="58" y="317"/>
                    <a:pt x="86" y="317"/>
                  </a:cubicBezTo>
                  <a:cubicBezTo>
                    <a:pt x="96" y="317"/>
                    <a:pt x="106" y="315"/>
                    <a:pt x="115" y="311"/>
                  </a:cubicBezTo>
                  <a:cubicBezTo>
                    <a:pt x="197" y="311"/>
                    <a:pt x="279" y="295"/>
                    <a:pt x="362" y="264"/>
                  </a:cubicBezTo>
                  <a:lnTo>
                    <a:pt x="362" y="264"/>
                  </a:lnTo>
                  <a:cubicBezTo>
                    <a:pt x="327" y="311"/>
                    <a:pt x="279" y="362"/>
                    <a:pt x="248" y="409"/>
                  </a:cubicBezTo>
                  <a:cubicBezTo>
                    <a:pt x="228" y="444"/>
                    <a:pt x="213" y="476"/>
                    <a:pt x="197" y="507"/>
                  </a:cubicBezTo>
                  <a:cubicBezTo>
                    <a:pt x="197" y="543"/>
                    <a:pt x="213" y="590"/>
                    <a:pt x="248" y="590"/>
                  </a:cubicBezTo>
                  <a:cubicBezTo>
                    <a:pt x="253" y="594"/>
                    <a:pt x="257" y="596"/>
                    <a:pt x="262" y="596"/>
                  </a:cubicBezTo>
                  <a:cubicBezTo>
                    <a:pt x="273" y="596"/>
                    <a:pt x="284" y="585"/>
                    <a:pt x="295" y="574"/>
                  </a:cubicBezTo>
                  <a:cubicBezTo>
                    <a:pt x="460" y="444"/>
                    <a:pt x="605" y="264"/>
                    <a:pt x="719" y="68"/>
                  </a:cubicBezTo>
                  <a:lnTo>
                    <a:pt x="6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26"/>
            <p:cNvSpPr/>
            <p:nvPr/>
          </p:nvSpPr>
          <p:spPr>
            <a:xfrm>
              <a:off x="2371900" y="4248325"/>
              <a:ext cx="16400" cy="16175"/>
            </a:xfrm>
            <a:custGeom>
              <a:avLst/>
              <a:gdLst/>
              <a:ahLst/>
              <a:cxnLst/>
              <a:rect l="l" t="t" r="r" b="b"/>
              <a:pathLst>
                <a:path w="656" h="647" extrusionOk="0">
                  <a:moveTo>
                    <a:pt x="636" y="1"/>
                  </a:moveTo>
                  <a:cubicBezTo>
                    <a:pt x="491" y="16"/>
                    <a:pt x="342" y="64"/>
                    <a:pt x="212" y="130"/>
                  </a:cubicBezTo>
                  <a:cubicBezTo>
                    <a:pt x="146" y="177"/>
                    <a:pt x="67" y="228"/>
                    <a:pt x="32" y="311"/>
                  </a:cubicBezTo>
                  <a:cubicBezTo>
                    <a:pt x="0" y="342"/>
                    <a:pt x="32" y="393"/>
                    <a:pt x="83" y="393"/>
                  </a:cubicBezTo>
                  <a:cubicBezTo>
                    <a:pt x="165" y="374"/>
                    <a:pt x="244" y="342"/>
                    <a:pt x="326" y="295"/>
                  </a:cubicBezTo>
                  <a:lnTo>
                    <a:pt x="326" y="295"/>
                  </a:lnTo>
                  <a:cubicBezTo>
                    <a:pt x="279" y="358"/>
                    <a:pt x="228" y="440"/>
                    <a:pt x="197" y="538"/>
                  </a:cubicBezTo>
                  <a:cubicBezTo>
                    <a:pt x="197" y="554"/>
                    <a:pt x="181" y="590"/>
                    <a:pt x="197" y="605"/>
                  </a:cubicBezTo>
                  <a:cubicBezTo>
                    <a:pt x="204" y="634"/>
                    <a:pt x="226" y="647"/>
                    <a:pt x="250" y="647"/>
                  </a:cubicBezTo>
                  <a:cubicBezTo>
                    <a:pt x="278" y="647"/>
                    <a:pt x="309" y="630"/>
                    <a:pt x="326" y="605"/>
                  </a:cubicBezTo>
                  <a:cubicBezTo>
                    <a:pt x="475" y="472"/>
                    <a:pt x="573" y="311"/>
                    <a:pt x="656" y="115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26"/>
            <p:cNvSpPr/>
            <p:nvPr/>
          </p:nvSpPr>
          <p:spPr>
            <a:xfrm>
              <a:off x="2360425" y="4146975"/>
              <a:ext cx="13175" cy="24050"/>
            </a:xfrm>
            <a:custGeom>
              <a:avLst/>
              <a:gdLst/>
              <a:ahLst/>
              <a:cxnLst/>
              <a:rect l="l" t="t" r="r" b="b"/>
              <a:pathLst>
                <a:path w="527" h="962" extrusionOk="0">
                  <a:moveTo>
                    <a:pt x="176" y="0"/>
                  </a:moveTo>
                  <a:cubicBezTo>
                    <a:pt x="148" y="0"/>
                    <a:pt x="119" y="18"/>
                    <a:pt x="98" y="47"/>
                  </a:cubicBezTo>
                  <a:cubicBezTo>
                    <a:pt x="67" y="95"/>
                    <a:pt x="67" y="161"/>
                    <a:pt x="67" y="228"/>
                  </a:cubicBezTo>
                  <a:cubicBezTo>
                    <a:pt x="67" y="456"/>
                    <a:pt x="16" y="652"/>
                    <a:pt x="0" y="880"/>
                  </a:cubicBezTo>
                  <a:lnTo>
                    <a:pt x="35" y="962"/>
                  </a:lnTo>
                  <a:cubicBezTo>
                    <a:pt x="181" y="832"/>
                    <a:pt x="263" y="683"/>
                    <a:pt x="408" y="554"/>
                  </a:cubicBezTo>
                  <a:cubicBezTo>
                    <a:pt x="475" y="503"/>
                    <a:pt x="526" y="424"/>
                    <a:pt x="491" y="358"/>
                  </a:cubicBezTo>
                  <a:cubicBezTo>
                    <a:pt x="474" y="330"/>
                    <a:pt x="446" y="317"/>
                    <a:pt x="419" y="317"/>
                  </a:cubicBezTo>
                  <a:cubicBezTo>
                    <a:pt x="397" y="317"/>
                    <a:pt x="375" y="326"/>
                    <a:pt x="361" y="342"/>
                  </a:cubicBezTo>
                  <a:cubicBezTo>
                    <a:pt x="330" y="373"/>
                    <a:pt x="310" y="440"/>
                    <a:pt x="295" y="487"/>
                  </a:cubicBezTo>
                  <a:cubicBezTo>
                    <a:pt x="295" y="373"/>
                    <a:pt x="279" y="244"/>
                    <a:pt x="263" y="130"/>
                  </a:cubicBezTo>
                  <a:cubicBezTo>
                    <a:pt x="263" y="95"/>
                    <a:pt x="263" y="47"/>
                    <a:pt x="232" y="32"/>
                  </a:cubicBezTo>
                  <a:cubicBezTo>
                    <a:pt x="217" y="10"/>
                    <a:pt x="197" y="0"/>
                    <a:pt x="1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26"/>
            <p:cNvSpPr/>
            <p:nvPr/>
          </p:nvSpPr>
          <p:spPr>
            <a:xfrm>
              <a:off x="2365325" y="4167300"/>
              <a:ext cx="17575" cy="15225"/>
            </a:xfrm>
            <a:custGeom>
              <a:avLst/>
              <a:gdLst/>
              <a:ahLst/>
              <a:cxnLst/>
              <a:rect l="l" t="t" r="r" b="b"/>
              <a:pathLst>
                <a:path w="703" h="609" extrusionOk="0">
                  <a:moveTo>
                    <a:pt x="477" y="0"/>
                  </a:moveTo>
                  <a:cubicBezTo>
                    <a:pt x="471" y="0"/>
                    <a:pt x="465" y="1"/>
                    <a:pt x="460" y="4"/>
                  </a:cubicBezTo>
                  <a:cubicBezTo>
                    <a:pt x="263" y="82"/>
                    <a:pt x="83" y="263"/>
                    <a:pt x="0" y="494"/>
                  </a:cubicBezTo>
                  <a:lnTo>
                    <a:pt x="67" y="608"/>
                  </a:lnTo>
                  <a:cubicBezTo>
                    <a:pt x="197" y="557"/>
                    <a:pt x="409" y="428"/>
                    <a:pt x="542" y="377"/>
                  </a:cubicBezTo>
                  <a:cubicBezTo>
                    <a:pt x="605" y="361"/>
                    <a:pt x="687" y="329"/>
                    <a:pt x="703" y="247"/>
                  </a:cubicBezTo>
                  <a:cubicBezTo>
                    <a:pt x="664" y="231"/>
                    <a:pt x="620" y="224"/>
                    <a:pt x="575" y="224"/>
                  </a:cubicBezTo>
                  <a:cubicBezTo>
                    <a:pt x="530" y="224"/>
                    <a:pt x="485" y="231"/>
                    <a:pt x="444" y="247"/>
                  </a:cubicBezTo>
                  <a:cubicBezTo>
                    <a:pt x="475" y="200"/>
                    <a:pt x="507" y="165"/>
                    <a:pt x="526" y="102"/>
                  </a:cubicBezTo>
                  <a:cubicBezTo>
                    <a:pt x="554" y="57"/>
                    <a:pt x="518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26"/>
            <p:cNvSpPr/>
            <p:nvPr/>
          </p:nvSpPr>
          <p:spPr>
            <a:xfrm>
              <a:off x="2371500" y="4186525"/>
              <a:ext cx="18775" cy="11100"/>
            </a:xfrm>
            <a:custGeom>
              <a:avLst/>
              <a:gdLst/>
              <a:ahLst/>
              <a:cxnLst/>
              <a:rect l="l" t="t" r="r" b="b"/>
              <a:pathLst>
                <a:path w="751" h="444" extrusionOk="0">
                  <a:moveTo>
                    <a:pt x="597" y="0"/>
                  </a:moveTo>
                  <a:cubicBezTo>
                    <a:pt x="439" y="0"/>
                    <a:pt x="152" y="163"/>
                    <a:pt x="1" y="314"/>
                  </a:cubicBezTo>
                  <a:lnTo>
                    <a:pt x="32" y="444"/>
                  </a:lnTo>
                  <a:cubicBezTo>
                    <a:pt x="122" y="436"/>
                    <a:pt x="228" y="436"/>
                    <a:pt x="336" y="436"/>
                  </a:cubicBezTo>
                  <a:cubicBezTo>
                    <a:pt x="444" y="436"/>
                    <a:pt x="554" y="436"/>
                    <a:pt x="652" y="428"/>
                  </a:cubicBezTo>
                  <a:cubicBezTo>
                    <a:pt x="688" y="428"/>
                    <a:pt x="735" y="428"/>
                    <a:pt x="735" y="377"/>
                  </a:cubicBezTo>
                  <a:cubicBezTo>
                    <a:pt x="750" y="330"/>
                    <a:pt x="688" y="279"/>
                    <a:pt x="636" y="279"/>
                  </a:cubicBezTo>
                  <a:cubicBezTo>
                    <a:pt x="589" y="279"/>
                    <a:pt x="523" y="279"/>
                    <a:pt x="507" y="232"/>
                  </a:cubicBezTo>
                  <a:cubicBezTo>
                    <a:pt x="574" y="196"/>
                    <a:pt x="703" y="149"/>
                    <a:pt x="672" y="20"/>
                  </a:cubicBezTo>
                  <a:cubicBezTo>
                    <a:pt x="653" y="6"/>
                    <a:pt x="627" y="0"/>
                    <a:pt x="5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26"/>
            <p:cNvSpPr/>
            <p:nvPr/>
          </p:nvSpPr>
          <p:spPr>
            <a:xfrm>
              <a:off x="2376400" y="4205925"/>
              <a:ext cx="18375" cy="10925"/>
            </a:xfrm>
            <a:custGeom>
              <a:avLst/>
              <a:gdLst/>
              <a:ahLst/>
              <a:cxnLst/>
              <a:rect l="l" t="t" r="r" b="b"/>
              <a:pathLst>
                <a:path w="735" h="437" extrusionOk="0">
                  <a:moveTo>
                    <a:pt x="434" y="1"/>
                  </a:moveTo>
                  <a:cubicBezTo>
                    <a:pt x="286" y="1"/>
                    <a:pt x="139" y="47"/>
                    <a:pt x="1" y="91"/>
                  </a:cubicBezTo>
                  <a:lnTo>
                    <a:pt x="64" y="339"/>
                  </a:lnTo>
                  <a:cubicBezTo>
                    <a:pt x="260" y="386"/>
                    <a:pt x="456" y="421"/>
                    <a:pt x="672" y="437"/>
                  </a:cubicBezTo>
                  <a:cubicBezTo>
                    <a:pt x="703" y="437"/>
                    <a:pt x="735" y="421"/>
                    <a:pt x="735" y="386"/>
                  </a:cubicBezTo>
                  <a:cubicBezTo>
                    <a:pt x="637" y="339"/>
                    <a:pt x="554" y="288"/>
                    <a:pt x="456" y="241"/>
                  </a:cubicBezTo>
                  <a:cubicBezTo>
                    <a:pt x="523" y="225"/>
                    <a:pt x="605" y="205"/>
                    <a:pt x="672" y="190"/>
                  </a:cubicBezTo>
                  <a:cubicBezTo>
                    <a:pt x="688" y="190"/>
                    <a:pt x="703" y="190"/>
                    <a:pt x="719" y="174"/>
                  </a:cubicBezTo>
                  <a:cubicBezTo>
                    <a:pt x="735" y="143"/>
                    <a:pt x="735" y="107"/>
                    <a:pt x="703" y="76"/>
                  </a:cubicBezTo>
                  <a:cubicBezTo>
                    <a:pt x="688" y="44"/>
                    <a:pt x="652" y="44"/>
                    <a:pt x="621" y="29"/>
                  </a:cubicBezTo>
                  <a:cubicBezTo>
                    <a:pt x="559" y="9"/>
                    <a:pt x="496" y="1"/>
                    <a:pt x="4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26"/>
            <p:cNvSpPr/>
            <p:nvPr/>
          </p:nvSpPr>
          <p:spPr>
            <a:xfrm>
              <a:off x="2382500" y="4225100"/>
              <a:ext cx="18475" cy="10500"/>
            </a:xfrm>
            <a:custGeom>
              <a:avLst/>
              <a:gdLst/>
              <a:ahLst/>
              <a:cxnLst/>
              <a:rect l="l" t="t" r="r" b="b"/>
              <a:pathLst>
                <a:path w="739" h="420" extrusionOk="0">
                  <a:moveTo>
                    <a:pt x="481" y="0"/>
                  </a:moveTo>
                  <a:cubicBezTo>
                    <a:pt x="308" y="0"/>
                    <a:pt x="141" y="58"/>
                    <a:pt x="0" y="176"/>
                  </a:cubicBezTo>
                  <a:lnTo>
                    <a:pt x="16" y="274"/>
                  </a:lnTo>
                  <a:cubicBezTo>
                    <a:pt x="181" y="321"/>
                    <a:pt x="330" y="357"/>
                    <a:pt x="491" y="404"/>
                  </a:cubicBezTo>
                  <a:cubicBezTo>
                    <a:pt x="542" y="404"/>
                    <a:pt x="573" y="420"/>
                    <a:pt x="624" y="420"/>
                  </a:cubicBezTo>
                  <a:cubicBezTo>
                    <a:pt x="671" y="420"/>
                    <a:pt x="687" y="341"/>
                    <a:pt x="640" y="306"/>
                  </a:cubicBezTo>
                  <a:cubicBezTo>
                    <a:pt x="605" y="274"/>
                    <a:pt x="605" y="208"/>
                    <a:pt x="656" y="192"/>
                  </a:cubicBezTo>
                  <a:cubicBezTo>
                    <a:pt x="671" y="176"/>
                    <a:pt x="687" y="160"/>
                    <a:pt x="703" y="145"/>
                  </a:cubicBezTo>
                  <a:cubicBezTo>
                    <a:pt x="738" y="109"/>
                    <a:pt x="722" y="47"/>
                    <a:pt x="687" y="27"/>
                  </a:cubicBezTo>
                  <a:cubicBezTo>
                    <a:pt x="618" y="9"/>
                    <a:pt x="549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26"/>
            <p:cNvSpPr/>
            <p:nvPr/>
          </p:nvSpPr>
          <p:spPr>
            <a:xfrm>
              <a:off x="2387000" y="4243800"/>
              <a:ext cx="18475" cy="11925"/>
            </a:xfrm>
            <a:custGeom>
              <a:avLst/>
              <a:gdLst/>
              <a:ahLst/>
              <a:cxnLst/>
              <a:rect l="l" t="t" r="r" b="b"/>
              <a:pathLst>
                <a:path w="739" h="477" extrusionOk="0">
                  <a:moveTo>
                    <a:pt x="245" y="0"/>
                  </a:moveTo>
                  <a:cubicBezTo>
                    <a:pt x="161" y="0"/>
                    <a:pt x="80" y="12"/>
                    <a:pt x="1" y="33"/>
                  </a:cubicBezTo>
                  <a:lnTo>
                    <a:pt x="99" y="245"/>
                  </a:lnTo>
                  <a:cubicBezTo>
                    <a:pt x="279" y="327"/>
                    <a:pt x="444" y="394"/>
                    <a:pt x="605" y="476"/>
                  </a:cubicBezTo>
                  <a:cubicBezTo>
                    <a:pt x="641" y="476"/>
                    <a:pt x="672" y="476"/>
                    <a:pt x="656" y="441"/>
                  </a:cubicBezTo>
                  <a:cubicBezTo>
                    <a:pt x="590" y="394"/>
                    <a:pt x="523" y="343"/>
                    <a:pt x="444" y="296"/>
                  </a:cubicBezTo>
                  <a:cubicBezTo>
                    <a:pt x="454" y="292"/>
                    <a:pt x="463" y="291"/>
                    <a:pt x="473" y="291"/>
                  </a:cubicBezTo>
                  <a:cubicBezTo>
                    <a:pt x="512" y="291"/>
                    <a:pt x="552" y="311"/>
                    <a:pt x="590" y="311"/>
                  </a:cubicBezTo>
                  <a:cubicBezTo>
                    <a:pt x="641" y="311"/>
                    <a:pt x="688" y="296"/>
                    <a:pt x="703" y="245"/>
                  </a:cubicBezTo>
                  <a:cubicBezTo>
                    <a:pt x="739" y="146"/>
                    <a:pt x="641" y="84"/>
                    <a:pt x="574" y="64"/>
                  </a:cubicBezTo>
                  <a:cubicBezTo>
                    <a:pt x="463" y="20"/>
                    <a:pt x="353" y="0"/>
                    <a:pt x="2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26"/>
            <p:cNvSpPr/>
            <p:nvPr/>
          </p:nvSpPr>
          <p:spPr>
            <a:xfrm>
              <a:off x="2391525" y="4260600"/>
              <a:ext cx="13950" cy="13400"/>
            </a:xfrm>
            <a:custGeom>
              <a:avLst/>
              <a:gdLst/>
              <a:ahLst/>
              <a:cxnLst/>
              <a:rect l="l" t="t" r="r" b="b"/>
              <a:pathLst>
                <a:path w="558" h="536" extrusionOk="0">
                  <a:moveTo>
                    <a:pt x="0" y="0"/>
                  </a:moveTo>
                  <a:lnTo>
                    <a:pt x="83" y="177"/>
                  </a:lnTo>
                  <a:cubicBezTo>
                    <a:pt x="181" y="295"/>
                    <a:pt x="295" y="393"/>
                    <a:pt x="409" y="491"/>
                  </a:cubicBezTo>
                  <a:cubicBezTo>
                    <a:pt x="431" y="513"/>
                    <a:pt x="455" y="535"/>
                    <a:pt x="478" y="535"/>
                  </a:cubicBezTo>
                  <a:cubicBezTo>
                    <a:pt x="488" y="535"/>
                    <a:pt x="497" y="532"/>
                    <a:pt x="507" y="522"/>
                  </a:cubicBezTo>
                  <a:cubicBezTo>
                    <a:pt x="538" y="507"/>
                    <a:pt x="558" y="456"/>
                    <a:pt x="538" y="424"/>
                  </a:cubicBezTo>
                  <a:cubicBezTo>
                    <a:pt x="522" y="373"/>
                    <a:pt x="491" y="342"/>
                    <a:pt x="475" y="326"/>
                  </a:cubicBezTo>
                  <a:cubicBezTo>
                    <a:pt x="326" y="177"/>
                    <a:pt x="165" y="6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26"/>
            <p:cNvSpPr/>
            <p:nvPr/>
          </p:nvSpPr>
          <p:spPr>
            <a:xfrm>
              <a:off x="2385825" y="4263825"/>
              <a:ext cx="7775" cy="10325"/>
            </a:xfrm>
            <a:custGeom>
              <a:avLst/>
              <a:gdLst/>
              <a:ahLst/>
              <a:cxnLst/>
              <a:rect l="l" t="t" r="r" b="b"/>
              <a:pathLst>
                <a:path w="311" h="413" extrusionOk="0">
                  <a:moveTo>
                    <a:pt x="260" y="1"/>
                  </a:moveTo>
                  <a:cubicBezTo>
                    <a:pt x="177" y="83"/>
                    <a:pt x="99" y="181"/>
                    <a:pt x="32" y="280"/>
                  </a:cubicBezTo>
                  <a:cubicBezTo>
                    <a:pt x="16" y="311"/>
                    <a:pt x="1" y="342"/>
                    <a:pt x="16" y="378"/>
                  </a:cubicBezTo>
                  <a:cubicBezTo>
                    <a:pt x="23" y="403"/>
                    <a:pt x="37" y="413"/>
                    <a:pt x="55" y="413"/>
                  </a:cubicBezTo>
                  <a:cubicBezTo>
                    <a:pt x="82" y="413"/>
                    <a:pt x="118" y="390"/>
                    <a:pt x="146" y="362"/>
                  </a:cubicBezTo>
                  <a:cubicBezTo>
                    <a:pt x="228" y="280"/>
                    <a:pt x="311" y="181"/>
                    <a:pt x="311" y="48"/>
                  </a:cubicBezTo>
                  <a:lnTo>
                    <a:pt x="2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26"/>
            <p:cNvSpPr/>
            <p:nvPr/>
          </p:nvSpPr>
          <p:spPr>
            <a:xfrm>
              <a:off x="2356500" y="4160250"/>
              <a:ext cx="55075" cy="225250"/>
            </a:xfrm>
            <a:custGeom>
              <a:avLst/>
              <a:gdLst/>
              <a:ahLst/>
              <a:cxnLst/>
              <a:rect l="l" t="t" r="r" b="b"/>
              <a:pathLst>
                <a:path w="2203" h="9010" extrusionOk="0">
                  <a:moveTo>
                    <a:pt x="41" y="1"/>
                  </a:moveTo>
                  <a:cubicBezTo>
                    <a:pt x="23" y="1"/>
                    <a:pt x="0" y="15"/>
                    <a:pt x="12" y="38"/>
                  </a:cubicBezTo>
                  <a:cubicBezTo>
                    <a:pt x="1205" y="2853"/>
                    <a:pt x="2171" y="5894"/>
                    <a:pt x="1711" y="8983"/>
                  </a:cubicBezTo>
                  <a:cubicBezTo>
                    <a:pt x="1711" y="9001"/>
                    <a:pt x="1724" y="9010"/>
                    <a:pt x="1737" y="9010"/>
                  </a:cubicBezTo>
                  <a:cubicBezTo>
                    <a:pt x="1750" y="9010"/>
                    <a:pt x="1762" y="9001"/>
                    <a:pt x="1762" y="8983"/>
                  </a:cubicBezTo>
                  <a:cubicBezTo>
                    <a:pt x="2202" y="5894"/>
                    <a:pt x="1252" y="2837"/>
                    <a:pt x="59" y="7"/>
                  </a:cubicBezTo>
                  <a:cubicBezTo>
                    <a:pt x="55" y="3"/>
                    <a:pt x="48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26"/>
            <p:cNvSpPr/>
            <p:nvPr/>
          </p:nvSpPr>
          <p:spPr>
            <a:xfrm>
              <a:off x="2261900" y="4253825"/>
              <a:ext cx="41200" cy="135050"/>
            </a:xfrm>
            <a:custGeom>
              <a:avLst/>
              <a:gdLst/>
              <a:ahLst/>
              <a:cxnLst/>
              <a:rect l="l" t="t" r="r" b="b"/>
              <a:pathLst>
                <a:path w="1648" h="5402" extrusionOk="0">
                  <a:moveTo>
                    <a:pt x="1602" y="0"/>
                  </a:moveTo>
                  <a:cubicBezTo>
                    <a:pt x="1589" y="0"/>
                    <a:pt x="1576" y="7"/>
                    <a:pt x="1570" y="24"/>
                  </a:cubicBezTo>
                  <a:cubicBezTo>
                    <a:pt x="868" y="1743"/>
                    <a:pt x="346" y="3525"/>
                    <a:pt x="1" y="5354"/>
                  </a:cubicBezTo>
                  <a:cubicBezTo>
                    <a:pt x="1" y="5384"/>
                    <a:pt x="24" y="5402"/>
                    <a:pt x="43" y="5402"/>
                  </a:cubicBezTo>
                  <a:cubicBezTo>
                    <a:pt x="56" y="5402"/>
                    <a:pt x="67" y="5393"/>
                    <a:pt x="67" y="5374"/>
                  </a:cubicBezTo>
                  <a:cubicBezTo>
                    <a:pt x="409" y="3541"/>
                    <a:pt x="935" y="1759"/>
                    <a:pt x="1637" y="40"/>
                  </a:cubicBezTo>
                  <a:cubicBezTo>
                    <a:pt x="1647" y="20"/>
                    <a:pt x="1624" y="0"/>
                    <a:pt x="1602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26"/>
            <p:cNvSpPr/>
            <p:nvPr/>
          </p:nvSpPr>
          <p:spPr>
            <a:xfrm>
              <a:off x="2285650" y="4237625"/>
              <a:ext cx="37200" cy="39825"/>
            </a:xfrm>
            <a:custGeom>
              <a:avLst/>
              <a:gdLst/>
              <a:ahLst/>
              <a:cxnLst/>
              <a:rect l="l" t="t" r="r" b="b"/>
              <a:pathLst>
                <a:path w="1488" h="1593" extrusionOk="0">
                  <a:moveTo>
                    <a:pt x="750" y="1"/>
                  </a:moveTo>
                  <a:cubicBezTo>
                    <a:pt x="703" y="17"/>
                    <a:pt x="672" y="52"/>
                    <a:pt x="636" y="83"/>
                  </a:cubicBezTo>
                  <a:cubicBezTo>
                    <a:pt x="526" y="243"/>
                    <a:pt x="508" y="477"/>
                    <a:pt x="611" y="656"/>
                  </a:cubicBezTo>
                  <a:lnTo>
                    <a:pt x="611" y="656"/>
                  </a:lnTo>
                  <a:cubicBezTo>
                    <a:pt x="544" y="549"/>
                    <a:pt x="450" y="457"/>
                    <a:pt x="342" y="393"/>
                  </a:cubicBezTo>
                  <a:cubicBezTo>
                    <a:pt x="309" y="382"/>
                    <a:pt x="265" y="371"/>
                    <a:pt x="232" y="371"/>
                  </a:cubicBezTo>
                  <a:cubicBezTo>
                    <a:pt x="218" y="371"/>
                    <a:pt x="206" y="373"/>
                    <a:pt x="197" y="378"/>
                  </a:cubicBezTo>
                  <a:cubicBezTo>
                    <a:pt x="130" y="409"/>
                    <a:pt x="114" y="507"/>
                    <a:pt x="130" y="574"/>
                  </a:cubicBezTo>
                  <a:cubicBezTo>
                    <a:pt x="161" y="641"/>
                    <a:pt x="212" y="688"/>
                    <a:pt x="279" y="723"/>
                  </a:cubicBezTo>
                  <a:cubicBezTo>
                    <a:pt x="358" y="770"/>
                    <a:pt x="456" y="802"/>
                    <a:pt x="538" y="821"/>
                  </a:cubicBezTo>
                  <a:cubicBezTo>
                    <a:pt x="456" y="853"/>
                    <a:pt x="377" y="853"/>
                    <a:pt x="295" y="853"/>
                  </a:cubicBezTo>
                  <a:cubicBezTo>
                    <a:pt x="212" y="868"/>
                    <a:pt x="130" y="884"/>
                    <a:pt x="63" y="951"/>
                  </a:cubicBezTo>
                  <a:cubicBezTo>
                    <a:pt x="0" y="1018"/>
                    <a:pt x="0" y="1131"/>
                    <a:pt x="63" y="1178"/>
                  </a:cubicBezTo>
                  <a:cubicBezTo>
                    <a:pt x="114" y="1214"/>
                    <a:pt x="161" y="1214"/>
                    <a:pt x="212" y="1214"/>
                  </a:cubicBezTo>
                  <a:cubicBezTo>
                    <a:pt x="293" y="1194"/>
                    <a:pt x="370" y="1166"/>
                    <a:pt x="439" y="1125"/>
                  </a:cubicBezTo>
                  <a:lnTo>
                    <a:pt x="439" y="1125"/>
                  </a:lnTo>
                  <a:cubicBezTo>
                    <a:pt x="403" y="1155"/>
                    <a:pt x="370" y="1188"/>
                    <a:pt x="342" y="1229"/>
                  </a:cubicBezTo>
                  <a:cubicBezTo>
                    <a:pt x="295" y="1312"/>
                    <a:pt x="259" y="1457"/>
                    <a:pt x="342" y="1540"/>
                  </a:cubicBezTo>
                  <a:cubicBezTo>
                    <a:pt x="378" y="1575"/>
                    <a:pt x="426" y="1593"/>
                    <a:pt x="476" y="1593"/>
                  </a:cubicBezTo>
                  <a:cubicBezTo>
                    <a:pt x="541" y="1593"/>
                    <a:pt x="608" y="1564"/>
                    <a:pt x="652" y="1508"/>
                  </a:cubicBezTo>
                  <a:cubicBezTo>
                    <a:pt x="719" y="1410"/>
                    <a:pt x="750" y="1277"/>
                    <a:pt x="770" y="1163"/>
                  </a:cubicBezTo>
                  <a:cubicBezTo>
                    <a:pt x="801" y="1261"/>
                    <a:pt x="832" y="1359"/>
                    <a:pt x="915" y="1426"/>
                  </a:cubicBezTo>
                  <a:cubicBezTo>
                    <a:pt x="946" y="1455"/>
                    <a:pt x="992" y="1471"/>
                    <a:pt x="1036" y="1471"/>
                  </a:cubicBezTo>
                  <a:cubicBezTo>
                    <a:pt x="1086" y="1471"/>
                    <a:pt x="1135" y="1451"/>
                    <a:pt x="1162" y="1410"/>
                  </a:cubicBezTo>
                  <a:cubicBezTo>
                    <a:pt x="1209" y="1343"/>
                    <a:pt x="1178" y="1229"/>
                    <a:pt x="1127" y="1163"/>
                  </a:cubicBezTo>
                  <a:cubicBezTo>
                    <a:pt x="1080" y="1116"/>
                    <a:pt x="997" y="1065"/>
                    <a:pt x="915" y="1049"/>
                  </a:cubicBezTo>
                  <a:cubicBezTo>
                    <a:pt x="1013" y="1049"/>
                    <a:pt x="1111" y="1049"/>
                    <a:pt x="1209" y="1065"/>
                  </a:cubicBezTo>
                  <a:cubicBezTo>
                    <a:pt x="1276" y="1065"/>
                    <a:pt x="1339" y="1065"/>
                    <a:pt x="1390" y="1049"/>
                  </a:cubicBezTo>
                  <a:cubicBezTo>
                    <a:pt x="1456" y="1018"/>
                    <a:pt x="1488" y="935"/>
                    <a:pt x="1456" y="868"/>
                  </a:cubicBezTo>
                  <a:cubicBezTo>
                    <a:pt x="1437" y="853"/>
                    <a:pt x="1421" y="837"/>
                    <a:pt x="1390" y="821"/>
                  </a:cubicBezTo>
                  <a:cubicBezTo>
                    <a:pt x="1331" y="789"/>
                    <a:pt x="1268" y="776"/>
                    <a:pt x="1204" y="776"/>
                  </a:cubicBezTo>
                  <a:cubicBezTo>
                    <a:pt x="1104" y="776"/>
                    <a:pt x="999" y="806"/>
                    <a:pt x="899" y="837"/>
                  </a:cubicBezTo>
                  <a:cubicBezTo>
                    <a:pt x="1080" y="739"/>
                    <a:pt x="1241" y="605"/>
                    <a:pt x="1358" y="429"/>
                  </a:cubicBezTo>
                  <a:cubicBezTo>
                    <a:pt x="1390" y="378"/>
                    <a:pt x="1405" y="331"/>
                    <a:pt x="1390" y="280"/>
                  </a:cubicBezTo>
                  <a:cubicBezTo>
                    <a:pt x="1372" y="241"/>
                    <a:pt x="1336" y="225"/>
                    <a:pt x="1297" y="225"/>
                  </a:cubicBezTo>
                  <a:cubicBezTo>
                    <a:pt x="1268" y="225"/>
                    <a:pt x="1237" y="233"/>
                    <a:pt x="1209" y="248"/>
                  </a:cubicBezTo>
                  <a:cubicBezTo>
                    <a:pt x="1013" y="331"/>
                    <a:pt x="868" y="492"/>
                    <a:pt x="785" y="688"/>
                  </a:cubicBezTo>
                  <a:lnTo>
                    <a:pt x="770" y="672"/>
                  </a:lnTo>
                  <a:cubicBezTo>
                    <a:pt x="801" y="558"/>
                    <a:pt x="832" y="444"/>
                    <a:pt x="868" y="331"/>
                  </a:cubicBezTo>
                  <a:cubicBezTo>
                    <a:pt x="883" y="264"/>
                    <a:pt x="899" y="197"/>
                    <a:pt x="883" y="134"/>
                  </a:cubicBezTo>
                  <a:cubicBezTo>
                    <a:pt x="868" y="68"/>
                    <a:pt x="801" y="1"/>
                    <a:pt x="75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26"/>
            <p:cNvSpPr/>
            <p:nvPr/>
          </p:nvSpPr>
          <p:spPr>
            <a:xfrm>
              <a:off x="2299975" y="4256025"/>
              <a:ext cx="7775" cy="8225"/>
            </a:xfrm>
            <a:custGeom>
              <a:avLst/>
              <a:gdLst/>
              <a:ahLst/>
              <a:cxnLst/>
              <a:rect l="l" t="t" r="r" b="b"/>
              <a:pathLst>
                <a:path w="311" h="329" extrusionOk="0">
                  <a:moveTo>
                    <a:pt x="171" y="0"/>
                  </a:moveTo>
                  <a:cubicBezTo>
                    <a:pt x="162" y="0"/>
                    <a:pt x="154" y="1"/>
                    <a:pt x="146" y="3"/>
                  </a:cubicBezTo>
                  <a:cubicBezTo>
                    <a:pt x="63" y="3"/>
                    <a:pt x="0" y="85"/>
                    <a:pt x="16" y="183"/>
                  </a:cubicBezTo>
                  <a:cubicBezTo>
                    <a:pt x="16" y="262"/>
                    <a:pt x="99" y="329"/>
                    <a:pt x="177" y="329"/>
                  </a:cubicBezTo>
                  <a:cubicBezTo>
                    <a:pt x="259" y="313"/>
                    <a:pt x="310" y="230"/>
                    <a:pt x="310" y="148"/>
                  </a:cubicBezTo>
                  <a:cubicBezTo>
                    <a:pt x="296" y="60"/>
                    <a:pt x="241" y="0"/>
                    <a:pt x="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26"/>
            <p:cNvSpPr/>
            <p:nvPr/>
          </p:nvSpPr>
          <p:spPr>
            <a:xfrm>
              <a:off x="2228075" y="4220525"/>
              <a:ext cx="38750" cy="172850"/>
            </a:xfrm>
            <a:custGeom>
              <a:avLst/>
              <a:gdLst/>
              <a:ahLst/>
              <a:cxnLst/>
              <a:rect l="l" t="t" r="r" b="b"/>
              <a:pathLst>
                <a:path w="1550" h="6914" extrusionOk="0">
                  <a:moveTo>
                    <a:pt x="48" y="1"/>
                  </a:moveTo>
                  <a:cubicBezTo>
                    <a:pt x="23" y="1"/>
                    <a:pt x="0" y="24"/>
                    <a:pt x="11" y="49"/>
                  </a:cubicBezTo>
                  <a:cubicBezTo>
                    <a:pt x="1483" y="2027"/>
                    <a:pt x="1126" y="4610"/>
                    <a:pt x="765" y="6867"/>
                  </a:cubicBezTo>
                  <a:cubicBezTo>
                    <a:pt x="756" y="6896"/>
                    <a:pt x="774" y="6914"/>
                    <a:pt x="794" y="6914"/>
                  </a:cubicBezTo>
                  <a:cubicBezTo>
                    <a:pt x="809" y="6914"/>
                    <a:pt x="825" y="6904"/>
                    <a:pt x="831" y="6882"/>
                  </a:cubicBezTo>
                  <a:cubicBezTo>
                    <a:pt x="1189" y="4610"/>
                    <a:pt x="1550" y="2012"/>
                    <a:pt x="78" y="14"/>
                  </a:cubicBezTo>
                  <a:cubicBezTo>
                    <a:pt x="69" y="5"/>
                    <a:pt x="58" y="1"/>
                    <a:pt x="4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26"/>
            <p:cNvSpPr/>
            <p:nvPr/>
          </p:nvSpPr>
          <p:spPr>
            <a:xfrm>
              <a:off x="2200975" y="4189000"/>
              <a:ext cx="55250" cy="53600"/>
            </a:xfrm>
            <a:custGeom>
              <a:avLst/>
              <a:gdLst/>
              <a:ahLst/>
              <a:cxnLst/>
              <a:rect l="l" t="t" r="r" b="b"/>
              <a:pathLst>
                <a:path w="2210" h="2144" extrusionOk="0">
                  <a:moveTo>
                    <a:pt x="2092" y="0"/>
                  </a:moveTo>
                  <a:cubicBezTo>
                    <a:pt x="2066" y="0"/>
                    <a:pt x="2037" y="9"/>
                    <a:pt x="2014" y="19"/>
                  </a:cubicBezTo>
                  <a:cubicBezTo>
                    <a:pt x="1621" y="180"/>
                    <a:pt x="1276" y="458"/>
                    <a:pt x="1032" y="820"/>
                  </a:cubicBezTo>
                  <a:lnTo>
                    <a:pt x="997" y="965"/>
                  </a:lnTo>
                  <a:cubicBezTo>
                    <a:pt x="820" y="1098"/>
                    <a:pt x="656" y="1243"/>
                    <a:pt x="491" y="1373"/>
                  </a:cubicBezTo>
                  <a:cubicBezTo>
                    <a:pt x="295" y="1538"/>
                    <a:pt x="98" y="1718"/>
                    <a:pt x="16" y="1981"/>
                  </a:cubicBezTo>
                  <a:cubicBezTo>
                    <a:pt x="0" y="2013"/>
                    <a:pt x="0" y="2044"/>
                    <a:pt x="16" y="2095"/>
                  </a:cubicBezTo>
                  <a:cubicBezTo>
                    <a:pt x="37" y="2129"/>
                    <a:pt x="69" y="2143"/>
                    <a:pt x="105" y="2143"/>
                  </a:cubicBezTo>
                  <a:cubicBezTo>
                    <a:pt x="156" y="2143"/>
                    <a:pt x="215" y="2116"/>
                    <a:pt x="263" y="2079"/>
                  </a:cubicBezTo>
                  <a:cubicBezTo>
                    <a:pt x="542" y="1848"/>
                    <a:pt x="801" y="1589"/>
                    <a:pt x="997" y="1275"/>
                  </a:cubicBezTo>
                  <a:cubicBezTo>
                    <a:pt x="1048" y="1212"/>
                    <a:pt x="1095" y="1130"/>
                    <a:pt x="1146" y="1079"/>
                  </a:cubicBezTo>
                  <a:cubicBezTo>
                    <a:pt x="1229" y="1000"/>
                    <a:pt x="1327" y="933"/>
                    <a:pt x="1425" y="882"/>
                  </a:cubicBezTo>
                  <a:cubicBezTo>
                    <a:pt x="1684" y="706"/>
                    <a:pt x="1931" y="474"/>
                    <a:pt x="2127" y="215"/>
                  </a:cubicBezTo>
                  <a:cubicBezTo>
                    <a:pt x="2175" y="164"/>
                    <a:pt x="2210" y="82"/>
                    <a:pt x="2159" y="35"/>
                  </a:cubicBezTo>
                  <a:cubicBezTo>
                    <a:pt x="2143" y="9"/>
                    <a:pt x="2119" y="0"/>
                    <a:pt x="209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26"/>
            <p:cNvSpPr/>
            <p:nvPr/>
          </p:nvSpPr>
          <p:spPr>
            <a:xfrm>
              <a:off x="2196950" y="4186350"/>
              <a:ext cx="60850" cy="57025"/>
            </a:xfrm>
            <a:custGeom>
              <a:avLst/>
              <a:gdLst/>
              <a:ahLst/>
              <a:cxnLst/>
              <a:rect l="l" t="t" r="r" b="b"/>
              <a:pathLst>
                <a:path w="2434" h="2281" extrusionOk="0">
                  <a:moveTo>
                    <a:pt x="109" y="1"/>
                  </a:moveTo>
                  <a:cubicBezTo>
                    <a:pt x="99" y="1"/>
                    <a:pt x="89" y="3"/>
                    <a:pt x="79" y="7"/>
                  </a:cubicBezTo>
                  <a:cubicBezTo>
                    <a:pt x="0" y="58"/>
                    <a:pt x="63" y="188"/>
                    <a:pt x="130" y="270"/>
                  </a:cubicBezTo>
                  <a:cubicBezTo>
                    <a:pt x="393" y="564"/>
                    <a:pt x="687" y="827"/>
                    <a:pt x="1029" y="1039"/>
                  </a:cubicBezTo>
                  <a:cubicBezTo>
                    <a:pt x="1095" y="1086"/>
                    <a:pt x="1178" y="1137"/>
                    <a:pt x="1240" y="1204"/>
                  </a:cubicBezTo>
                  <a:cubicBezTo>
                    <a:pt x="1323" y="1283"/>
                    <a:pt x="1390" y="1381"/>
                    <a:pt x="1472" y="1479"/>
                  </a:cubicBezTo>
                  <a:cubicBezTo>
                    <a:pt x="1684" y="1758"/>
                    <a:pt x="1943" y="2005"/>
                    <a:pt x="2222" y="2217"/>
                  </a:cubicBezTo>
                  <a:cubicBezTo>
                    <a:pt x="2255" y="2248"/>
                    <a:pt x="2309" y="2280"/>
                    <a:pt x="2351" y="2280"/>
                  </a:cubicBezTo>
                  <a:cubicBezTo>
                    <a:pt x="2373" y="2280"/>
                    <a:pt x="2391" y="2271"/>
                    <a:pt x="2402" y="2248"/>
                  </a:cubicBezTo>
                  <a:cubicBezTo>
                    <a:pt x="2434" y="2217"/>
                    <a:pt x="2418" y="2150"/>
                    <a:pt x="2387" y="2103"/>
                  </a:cubicBezTo>
                  <a:cubicBezTo>
                    <a:pt x="2175" y="1695"/>
                    <a:pt x="1845" y="1334"/>
                    <a:pt x="1452" y="1071"/>
                  </a:cubicBezTo>
                  <a:lnTo>
                    <a:pt x="1323" y="1039"/>
                  </a:lnTo>
                  <a:cubicBezTo>
                    <a:pt x="1158" y="859"/>
                    <a:pt x="997" y="694"/>
                    <a:pt x="832" y="517"/>
                  </a:cubicBezTo>
                  <a:cubicBezTo>
                    <a:pt x="652" y="301"/>
                    <a:pt x="440" y="89"/>
                    <a:pt x="196" y="27"/>
                  </a:cubicBezTo>
                  <a:cubicBezTo>
                    <a:pt x="160" y="13"/>
                    <a:pt x="134" y="1"/>
                    <a:pt x="10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26"/>
            <p:cNvSpPr/>
            <p:nvPr/>
          </p:nvSpPr>
          <p:spPr>
            <a:xfrm>
              <a:off x="2223425" y="4175400"/>
              <a:ext cx="11900" cy="79050"/>
            </a:xfrm>
            <a:custGeom>
              <a:avLst/>
              <a:gdLst/>
              <a:ahLst/>
              <a:cxnLst/>
              <a:rect l="l" t="t" r="r" b="b"/>
              <a:pathLst>
                <a:path w="476" h="3162" extrusionOk="0">
                  <a:moveTo>
                    <a:pt x="153" y="1"/>
                  </a:moveTo>
                  <a:cubicBezTo>
                    <a:pt x="74" y="1"/>
                    <a:pt x="36" y="114"/>
                    <a:pt x="36" y="202"/>
                  </a:cubicBezTo>
                  <a:cubicBezTo>
                    <a:pt x="1" y="579"/>
                    <a:pt x="21" y="971"/>
                    <a:pt x="99" y="1364"/>
                  </a:cubicBezTo>
                  <a:cubicBezTo>
                    <a:pt x="119" y="1446"/>
                    <a:pt x="134" y="1544"/>
                    <a:pt x="134" y="1623"/>
                  </a:cubicBezTo>
                  <a:cubicBezTo>
                    <a:pt x="134" y="1740"/>
                    <a:pt x="119" y="1854"/>
                    <a:pt x="99" y="1968"/>
                  </a:cubicBezTo>
                  <a:cubicBezTo>
                    <a:pt x="36" y="2309"/>
                    <a:pt x="52" y="2655"/>
                    <a:pt x="83" y="2996"/>
                  </a:cubicBezTo>
                  <a:cubicBezTo>
                    <a:pt x="99" y="3079"/>
                    <a:pt x="134" y="3161"/>
                    <a:pt x="197" y="3161"/>
                  </a:cubicBezTo>
                  <a:cubicBezTo>
                    <a:pt x="248" y="3161"/>
                    <a:pt x="264" y="3114"/>
                    <a:pt x="295" y="3063"/>
                  </a:cubicBezTo>
                  <a:cubicBezTo>
                    <a:pt x="444" y="2655"/>
                    <a:pt x="476" y="2180"/>
                    <a:pt x="378" y="1721"/>
                  </a:cubicBezTo>
                  <a:lnTo>
                    <a:pt x="315" y="1591"/>
                  </a:lnTo>
                  <a:cubicBezTo>
                    <a:pt x="331" y="1364"/>
                    <a:pt x="346" y="1132"/>
                    <a:pt x="346" y="904"/>
                  </a:cubicBezTo>
                  <a:cubicBezTo>
                    <a:pt x="362" y="626"/>
                    <a:pt x="378" y="347"/>
                    <a:pt x="264" y="104"/>
                  </a:cubicBezTo>
                  <a:cubicBezTo>
                    <a:pt x="248" y="72"/>
                    <a:pt x="217" y="21"/>
                    <a:pt x="181" y="5"/>
                  </a:cubicBezTo>
                  <a:cubicBezTo>
                    <a:pt x="171" y="2"/>
                    <a:pt x="162" y="1"/>
                    <a:pt x="15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26"/>
            <p:cNvSpPr/>
            <p:nvPr/>
          </p:nvSpPr>
          <p:spPr>
            <a:xfrm>
              <a:off x="2189100" y="4211075"/>
              <a:ext cx="77350" cy="10400"/>
            </a:xfrm>
            <a:custGeom>
              <a:avLst/>
              <a:gdLst/>
              <a:ahLst/>
              <a:cxnLst/>
              <a:rect l="l" t="t" r="r" b="b"/>
              <a:pathLst>
                <a:path w="3094" h="416" extrusionOk="0">
                  <a:moveTo>
                    <a:pt x="509" y="1"/>
                  </a:moveTo>
                  <a:cubicBezTo>
                    <a:pt x="393" y="1"/>
                    <a:pt x="278" y="7"/>
                    <a:pt x="165" y="19"/>
                  </a:cubicBezTo>
                  <a:cubicBezTo>
                    <a:pt x="98" y="35"/>
                    <a:pt x="0" y="66"/>
                    <a:pt x="20" y="133"/>
                  </a:cubicBezTo>
                  <a:cubicBezTo>
                    <a:pt x="20" y="180"/>
                    <a:pt x="83" y="215"/>
                    <a:pt x="134" y="231"/>
                  </a:cubicBezTo>
                  <a:cubicBezTo>
                    <a:pt x="423" y="354"/>
                    <a:pt x="729" y="415"/>
                    <a:pt x="1030" y="415"/>
                  </a:cubicBezTo>
                  <a:cubicBezTo>
                    <a:pt x="1169" y="415"/>
                    <a:pt x="1306" y="402"/>
                    <a:pt x="1441" y="376"/>
                  </a:cubicBezTo>
                  <a:lnTo>
                    <a:pt x="1554" y="313"/>
                  </a:lnTo>
                  <a:cubicBezTo>
                    <a:pt x="1786" y="329"/>
                    <a:pt x="1998" y="345"/>
                    <a:pt x="2226" y="376"/>
                  </a:cubicBezTo>
                  <a:cubicBezTo>
                    <a:pt x="2334" y="383"/>
                    <a:pt x="2444" y="392"/>
                    <a:pt x="2553" y="392"/>
                  </a:cubicBezTo>
                  <a:cubicBezTo>
                    <a:pt x="2709" y="392"/>
                    <a:pt x="2861" y="372"/>
                    <a:pt x="2995" y="294"/>
                  </a:cubicBezTo>
                  <a:cubicBezTo>
                    <a:pt x="3026" y="278"/>
                    <a:pt x="3062" y="262"/>
                    <a:pt x="3062" y="231"/>
                  </a:cubicBezTo>
                  <a:cubicBezTo>
                    <a:pt x="3093" y="133"/>
                    <a:pt x="2964" y="66"/>
                    <a:pt x="2865" y="50"/>
                  </a:cubicBezTo>
                  <a:cubicBezTo>
                    <a:pt x="2709" y="37"/>
                    <a:pt x="2553" y="30"/>
                    <a:pt x="2398" y="30"/>
                  </a:cubicBezTo>
                  <a:cubicBezTo>
                    <a:pt x="2179" y="30"/>
                    <a:pt x="1962" y="45"/>
                    <a:pt x="1751" y="82"/>
                  </a:cubicBezTo>
                  <a:cubicBezTo>
                    <a:pt x="1668" y="97"/>
                    <a:pt x="1590" y="117"/>
                    <a:pt x="1507" y="117"/>
                  </a:cubicBezTo>
                  <a:cubicBezTo>
                    <a:pt x="1394" y="117"/>
                    <a:pt x="1276" y="82"/>
                    <a:pt x="1162" y="66"/>
                  </a:cubicBezTo>
                  <a:cubicBezTo>
                    <a:pt x="949" y="22"/>
                    <a:pt x="728" y="1"/>
                    <a:pt x="50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26"/>
            <p:cNvSpPr/>
            <p:nvPr/>
          </p:nvSpPr>
          <p:spPr>
            <a:xfrm>
              <a:off x="2196050" y="4204525"/>
              <a:ext cx="62250" cy="23900"/>
            </a:xfrm>
            <a:custGeom>
              <a:avLst/>
              <a:gdLst/>
              <a:ahLst/>
              <a:cxnLst/>
              <a:rect l="l" t="t" r="r" b="b"/>
              <a:pathLst>
                <a:path w="2490" h="956" extrusionOk="0">
                  <a:moveTo>
                    <a:pt x="2247" y="0"/>
                  </a:moveTo>
                  <a:cubicBezTo>
                    <a:pt x="1902" y="0"/>
                    <a:pt x="1560" y="81"/>
                    <a:pt x="1261" y="261"/>
                  </a:cubicBezTo>
                  <a:lnTo>
                    <a:pt x="1178" y="359"/>
                  </a:lnTo>
                  <a:cubicBezTo>
                    <a:pt x="998" y="410"/>
                    <a:pt x="821" y="458"/>
                    <a:pt x="641" y="509"/>
                  </a:cubicBezTo>
                  <a:cubicBezTo>
                    <a:pt x="409" y="556"/>
                    <a:pt x="197" y="622"/>
                    <a:pt x="52" y="787"/>
                  </a:cubicBezTo>
                  <a:cubicBezTo>
                    <a:pt x="17" y="803"/>
                    <a:pt x="1" y="834"/>
                    <a:pt x="1" y="870"/>
                  </a:cubicBezTo>
                  <a:cubicBezTo>
                    <a:pt x="13" y="930"/>
                    <a:pt x="84" y="955"/>
                    <a:pt x="153" y="955"/>
                  </a:cubicBezTo>
                  <a:cubicBezTo>
                    <a:pt x="174" y="955"/>
                    <a:pt x="194" y="953"/>
                    <a:pt x="213" y="948"/>
                  </a:cubicBezTo>
                  <a:cubicBezTo>
                    <a:pt x="527" y="885"/>
                    <a:pt x="821" y="772"/>
                    <a:pt x="1096" y="607"/>
                  </a:cubicBezTo>
                  <a:cubicBezTo>
                    <a:pt x="1147" y="556"/>
                    <a:pt x="1214" y="524"/>
                    <a:pt x="1276" y="493"/>
                  </a:cubicBezTo>
                  <a:cubicBezTo>
                    <a:pt x="1375" y="458"/>
                    <a:pt x="1473" y="458"/>
                    <a:pt x="1571" y="442"/>
                  </a:cubicBezTo>
                  <a:cubicBezTo>
                    <a:pt x="1850" y="410"/>
                    <a:pt x="2128" y="312"/>
                    <a:pt x="2372" y="199"/>
                  </a:cubicBezTo>
                  <a:cubicBezTo>
                    <a:pt x="2423" y="163"/>
                    <a:pt x="2489" y="116"/>
                    <a:pt x="2470" y="65"/>
                  </a:cubicBezTo>
                  <a:cubicBezTo>
                    <a:pt x="2438" y="18"/>
                    <a:pt x="2391" y="2"/>
                    <a:pt x="2340" y="2"/>
                  </a:cubicBezTo>
                  <a:cubicBezTo>
                    <a:pt x="2309" y="1"/>
                    <a:pt x="2278" y="0"/>
                    <a:pt x="224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26"/>
            <p:cNvSpPr/>
            <p:nvPr/>
          </p:nvSpPr>
          <p:spPr>
            <a:xfrm>
              <a:off x="2211175" y="4182875"/>
              <a:ext cx="32800" cy="64025"/>
            </a:xfrm>
            <a:custGeom>
              <a:avLst/>
              <a:gdLst/>
              <a:ahLst/>
              <a:cxnLst/>
              <a:rect l="l" t="t" r="r" b="b"/>
              <a:pathLst>
                <a:path w="1312" h="2561" extrusionOk="0">
                  <a:moveTo>
                    <a:pt x="83" y="1"/>
                  </a:moveTo>
                  <a:cubicBezTo>
                    <a:pt x="0" y="17"/>
                    <a:pt x="0" y="130"/>
                    <a:pt x="36" y="213"/>
                  </a:cubicBezTo>
                  <a:cubicBezTo>
                    <a:pt x="149" y="539"/>
                    <a:pt x="314" y="853"/>
                    <a:pt x="526" y="1127"/>
                  </a:cubicBezTo>
                  <a:cubicBezTo>
                    <a:pt x="573" y="1194"/>
                    <a:pt x="609" y="1261"/>
                    <a:pt x="656" y="1324"/>
                  </a:cubicBezTo>
                  <a:cubicBezTo>
                    <a:pt x="707" y="1422"/>
                    <a:pt x="723" y="1520"/>
                    <a:pt x="754" y="1638"/>
                  </a:cubicBezTo>
                  <a:cubicBezTo>
                    <a:pt x="836" y="1932"/>
                    <a:pt x="966" y="2207"/>
                    <a:pt x="1131" y="2470"/>
                  </a:cubicBezTo>
                  <a:cubicBezTo>
                    <a:pt x="1156" y="2511"/>
                    <a:pt x="1195" y="2560"/>
                    <a:pt x="1234" y="2560"/>
                  </a:cubicBezTo>
                  <a:cubicBezTo>
                    <a:pt x="1243" y="2560"/>
                    <a:pt x="1251" y="2558"/>
                    <a:pt x="1260" y="2552"/>
                  </a:cubicBezTo>
                  <a:cubicBezTo>
                    <a:pt x="1311" y="2536"/>
                    <a:pt x="1311" y="2485"/>
                    <a:pt x="1296" y="2438"/>
                  </a:cubicBezTo>
                  <a:cubicBezTo>
                    <a:pt x="1260" y="2046"/>
                    <a:pt x="1115" y="1653"/>
                    <a:pt x="868" y="1308"/>
                  </a:cubicBezTo>
                  <a:lnTo>
                    <a:pt x="770" y="1225"/>
                  </a:lnTo>
                  <a:cubicBezTo>
                    <a:pt x="687" y="1049"/>
                    <a:pt x="624" y="853"/>
                    <a:pt x="542" y="656"/>
                  </a:cubicBezTo>
                  <a:cubicBezTo>
                    <a:pt x="460" y="440"/>
                    <a:pt x="361" y="197"/>
                    <a:pt x="165" y="48"/>
                  </a:cubicBezTo>
                  <a:cubicBezTo>
                    <a:pt x="149" y="32"/>
                    <a:pt x="118" y="1"/>
                    <a:pt x="8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26"/>
            <p:cNvSpPr/>
            <p:nvPr/>
          </p:nvSpPr>
          <p:spPr>
            <a:xfrm>
              <a:off x="2215675" y="4183325"/>
              <a:ext cx="24950" cy="63475"/>
            </a:xfrm>
            <a:custGeom>
              <a:avLst/>
              <a:gdLst/>
              <a:ahLst/>
              <a:cxnLst/>
              <a:rect l="l" t="t" r="r" b="b"/>
              <a:pathLst>
                <a:path w="998" h="2539" extrusionOk="0">
                  <a:moveTo>
                    <a:pt x="877" y="0"/>
                  </a:moveTo>
                  <a:cubicBezTo>
                    <a:pt x="821" y="0"/>
                    <a:pt x="764" y="63"/>
                    <a:pt x="739" y="112"/>
                  </a:cubicBezTo>
                  <a:cubicBezTo>
                    <a:pt x="605" y="407"/>
                    <a:pt x="527" y="736"/>
                    <a:pt x="476" y="1062"/>
                  </a:cubicBezTo>
                  <a:cubicBezTo>
                    <a:pt x="476" y="1145"/>
                    <a:pt x="460" y="1227"/>
                    <a:pt x="444" y="1290"/>
                  </a:cubicBezTo>
                  <a:cubicBezTo>
                    <a:pt x="409" y="1388"/>
                    <a:pt x="362" y="1470"/>
                    <a:pt x="311" y="1553"/>
                  </a:cubicBezTo>
                  <a:cubicBezTo>
                    <a:pt x="166" y="1796"/>
                    <a:pt x="83" y="2091"/>
                    <a:pt x="17" y="2369"/>
                  </a:cubicBezTo>
                  <a:cubicBezTo>
                    <a:pt x="1" y="2436"/>
                    <a:pt x="1" y="2518"/>
                    <a:pt x="68" y="2534"/>
                  </a:cubicBezTo>
                  <a:cubicBezTo>
                    <a:pt x="73" y="2537"/>
                    <a:pt x="80" y="2538"/>
                    <a:pt x="86" y="2538"/>
                  </a:cubicBezTo>
                  <a:cubicBezTo>
                    <a:pt x="117" y="2538"/>
                    <a:pt x="156" y="2512"/>
                    <a:pt x="181" y="2483"/>
                  </a:cubicBezTo>
                  <a:cubicBezTo>
                    <a:pt x="409" y="2189"/>
                    <a:pt x="574" y="1831"/>
                    <a:pt x="625" y="1439"/>
                  </a:cubicBezTo>
                  <a:lnTo>
                    <a:pt x="605" y="1325"/>
                  </a:lnTo>
                  <a:cubicBezTo>
                    <a:pt x="672" y="1145"/>
                    <a:pt x="754" y="964"/>
                    <a:pt x="821" y="784"/>
                  </a:cubicBezTo>
                  <a:cubicBezTo>
                    <a:pt x="919" y="572"/>
                    <a:pt x="998" y="344"/>
                    <a:pt x="966" y="112"/>
                  </a:cubicBezTo>
                  <a:cubicBezTo>
                    <a:pt x="966" y="81"/>
                    <a:pt x="951" y="50"/>
                    <a:pt x="919" y="14"/>
                  </a:cubicBezTo>
                  <a:cubicBezTo>
                    <a:pt x="906" y="5"/>
                    <a:pt x="891" y="0"/>
                    <a:pt x="87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26"/>
            <p:cNvSpPr/>
            <p:nvPr/>
          </p:nvSpPr>
          <p:spPr>
            <a:xfrm>
              <a:off x="2195275" y="4201900"/>
              <a:ext cx="64975" cy="26875"/>
            </a:xfrm>
            <a:custGeom>
              <a:avLst/>
              <a:gdLst/>
              <a:ahLst/>
              <a:cxnLst/>
              <a:rect l="l" t="t" r="r" b="b"/>
              <a:pathLst>
                <a:path w="2599" h="1075" extrusionOk="0">
                  <a:moveTo>
                    <a:pt x="107" y="0"/>
                  </a:moveTo>
                  <a:cubicBezTo>
                    <a:pt x="67" y="0"/>
                    <a:pt x="27" y="14"/>
                    <a:pt x="16" y="56"/>
                  </a:cubicBezTo>
                  <a:cubicBezTo>
                    <a:pt x="0" y="92"/>
                    <a:pt x="48" y="139"/>
                    <a:pt x="83" y="170"/>
                  </a:cubicBezTo>
                  <a:cubicBezTo>
                    <a:pt x="393" y="433"/>
                    <a:pt x="770" y="598"/>
                    <a:pt x="1147" y="661"/>
                  </a:cubicBezTo>
                  <a:lnTo>
                    <a:pt x="1260" y="645"/>
                  </a:lnTo>
                  <a:cubicBezTo>
                    <a:pt x="1457" y="727"/>
                    <a:pt x="1637" y="810"/>
                    <a:pt x="1814" y="892"/>
                  </a:cubicBezTo>
                  <a:cubicBezTo>
                    <a:pt x="2014" y="983"/>
                    <a:pt x="2225" y="1074"/>
                    <a:pt x="2436" y="1074"/>
                  </a:cubicBezTo>
                  <a:cubicBezTo>
                    <a:pt x="2452" y="1074"/>
                    <a:pt x="2469" y="1074"/>
                    <a:pt x="2485" y="1073"/>
                  </a:cubicBezTo>
                  <a:cubicBezTo>
                    <a:pt x="2520" y="1053"/>
                    <a:pt x="2552" y="1053"/>
                    <a:pt x="2567" y="1022"/>
                  </a:cubicBezTo>
                  <a:cubicBezTo>
                    <a:pt x="2599" y="955"/>
                    <a:pt x="2520" y="877"/>
                    <a:pt x="2438" y="841"/>
                  </a:cubicBezTo>
                  <a:cubicBezTo>
                    <a:pt x="2143" y="696"/>
                    <a:pt x="1814" y="582"/>
                    <a:pt x="1488" y="531"/>
                  </a:cubicBezTo>
                  <a:cubicBezTo>
                    <a:pt x="1421" y="515"/>
                    <a:pt x="1343" y="515"/>
                    <a:pt x="1276" y="484"/>
                  </a:cubicBezTo>
                  <a:cubicBezTo>
                    <a:pt x="1178" y="449"/>
                    <a:pt x="1096" y="386"/>
                    <a:pt x="997" y="335"/>
                  </a:cubicBezTo>
                  <a:cubicBezTo>
                    <a:pt x="734" y="190"/>
                    <a:pt x="460" y="92"/>
                    <a:pt x="165" y="9"/>
                  </a:cubicBezTo>
                  <a:cubicBezTo>
                    <a:pt x="148" y="4"/>
                    <a:pt x="128" y="0"/>
                    <a:pt x="107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26"/>
            <p:cNvSpPr/>
            <p:nvPr/>
          </p:nvSpPr>
          <p:spPr>
            <a:xfrm>
              <a:off x="2207150" y="4212950"/>
              <a:ext cx="38400" cy="5075"/>
            </a:xfrm>
            <a:custGeom>
              <a:avLst/>
              <a:gdLst/>
              <a:ahLst/>
              <a:cxnLst/>
              <a:rect l="l" t="t" r="r" b="b"/>
              <a:pathLst>
                <a:path w="1536" h="203" extrusionOk="0">
                  <a:moveTo>
                    <a:pt x="1039" y="0"/>
                  </a:moveTo>
                  <a:cubicBezTo>
                    <a:pt x="969" y="0"/>
                    <a:pt x="900" y="7"/>
                    <a:pt x="832" y="22"/>
                  </a:cubicBezTo>
                  <a:lnTo>
                    <a:pt x="770" y="58"/>
                  </a:lnTo>
                  <a:cubicBezTo>
                    <a:pt x="652" y="42"/>
                    <a:pt x="538" y="22"/>
                    <a:pt x="424" y="22"/>
                  </a:cubicBezTo>
                  <a:cubicBezTo>
                    <a:pt x="368" y="16"/>
                    <a:pt x="310" y="9"/>
                    <a:pt x="254" y="9"/>
                  </a:cubicBezTo>
                  <a:cubicBezTo>
                    <a:pt x="182" y="9"/>
                    <a:pt x="112" y="20"/>
                    <a:pt x="48" y="58"/>
                  </a:cubicBezTo>
                  <a:cubicBezTo>
                    <a:pt x="32" y="73"/>
                    <a:pt x="16" y="73"/>
                    <a:pt x="16" y="89"/>
                  </a:cubicBezTo>
                  <a:cubicBezTo>
                    <a:pt x="0" y="140"/>
                    <a:pt x="63" y="172"/>
                    <a:pt x="114" y="172"/>
                  </a:cubicBezTo>
                  <a:cubicBezTo>
                    <a:pt x="205" y="187"/>
                    <a:pt x="299" y="195"/>
                    <a:pt x="393" y="195"/>
                  </a:cubicBezTo>
                  <a:cubicBezTo>
                    <a:pt x="487" y="195"/>
                    <a:pt x="581" y="187"/>
                    <a:pt x="672" y="172"/>
                  </a:cubicBezTo>
                  <a:cubicBezTo>
                    <a:pt x="719" y="156"/>
                    <a:pt x="750" y="156"/>
                    <a:pt x="801" y="156"/>
                  </a:cubicBezTo>
                  <a:cubicBezTo>
                    <a:pt x="815" y="151"/>
                    <a:pt x="830" y="149"/>
                    <a:pt x="847" y="149"/>
                  </a:cubicBezTo>
                  <a:cubicBezTo>
                    <a:pt x="886" y="149"/>
                    <a:pt x="930" y="160"/>
                    <a:pt x="966" y="172"/>
                  </a:cubicBezTo>
                  <a:cubicBezTo>
                    <a:pt x="1127" y="203"/>
                    <a:pt x="1307" y="203"/>
                    <a:pt x="1472" y="203"/>
                  </a:cubicBezTo>
                  <a:cubicBezTo>
                    <a:pt x="1504" y="187"/>
                    <a:pt x="1535" y="187"/>
                    <a:pt x="1535" y="140"/>
                  </a:cubicBezTo>
                  <a:cubicBezTo>
                    <a:pt x="1535" y="121"/>
                    <a:pt x="1504" y="105"/>
                    <a:pt x="1488" y="89"/>
                  </a:cubicBezTo>
                  <a:cubicBezTo>
                    <a:pt x="1343" y="33"/>
                    <a:pt x="1190" y="0"/>
                    <a:pt x="10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26"/>
            <p:cNvSpPr/>
            <p:nvPr/>
          </p:nvSpPr>
          <p:spPr>
            <a:xfrm>
              <a:off x="2224700" y="4195875"/>
              <a:ext cx="6600" cy="39325"/>
            </a:xfrm>
            <a:custGeom>
              <a:avLst/>
              <a:gdLst/>
              <a:ahLst/>
              <a:cxnLst/>
              <a:rect l="l" t="t" r="r" b="b"/>
              <a:pathLst>
                <a:path w="264" h="1573" extrusionOk="0">
                  <a:moveTo>
                    <a:pt x="57" y="1"/>
                  </a:moveTo>
                  <a:cubicBezTo>
                    <a:pt x="26" y="1"/>
                    <a:pt x="1" y="57"/>
                    <a:pt x="1" y="85"/>
                  </a:cubicBezTo>
                  <a:cubicBezTo>
                    <a:pt x="1" y="282"/>
                    <a:pt x="17" y="478"/>
                    <a:pt x="68" y="674"/>
                  </a:cubicBezTo>
                  <a:cubicBezTo>
                    <a:pt x="68" y="725"/>
                    <a:pt x="83" y="756"/>
                    <a:pt x="83" y="804"/>
                  </a:cubicBezTo>
                  <a:cubicBezTo>
                    <a:pt x="83" y="870"/>
                    <a:pt x="83" y="921"/>
                    <a:pt x="68" y="984"/>
                  </a:cubicBezTo>
                  <a:cubicBezTo>
                    <a:pt x="48" y="1149"/>
                    <a:pt x="68" y="1329"/>
                    <a:pt x="83" y="1510"/>
                  </a:cubicBezTo>
                  <a:cubicBezTo>
                    <a:pt x="99" y="1541"/>
                    <a:pt x="115" y="1573"/>
                    <a:pt x="146" y="1573"/>
                  </a:cubicBezTo>
                  <a:cubicBezTo>
                    <a:pt x="166" y="1573"/>
                    <a:pt x="182" y="1557"/>
                    <a:pt x="197" y="1526"/>
                  </a:cubicBezTo>
                  <a:cubicBezTo>
                    <a:pt x="264" y="1314"/>
                    <a:pt x="264" y="1082"/>
                    <a:pt x="213" y="855"/>
                  </a:cubicBezTo>
                  <a:lnTo>
                    <a:pt x="182" y="788"/>
                  </a:lnTo>
                  <a:lnTo>
                    <a:pt x="182" y="446"/>
                  </a:lnTo>
                  <a:cubicBezTo>
                    <a:pt x="182" y="313"/>
                    <a:pt x="182" y="168"/>
                    <a:pt x="115" y="38"/>
                  </a:cubicBezTo>
                  <a:cubicBezTo>
                    <a:pt x="99" y="19"/>
                    <a:pt x="99" y="3"/>
                    <a:pt x="68" y="3"/>
                  </a:cubicBezTo>
                  <a:cubicBezTo>
                    <a:pt x="64" y="1"/>
                    <a:pt x="60" y="1"/>
                    <a:pt x="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26"/>
            <p:cNvSpPr/>
            <p:nvPr/>
          </p:nvSpPr>
          <p:spPr>
            <a:xfrm>
              <a:off x="2213625" y="4201725"/>
              <a:ext cx="27000" cy="27700"/>
            </a:xfrm>
            <a:custGeom>
              <a:avLst/>
              <a:gdLst/>
              <a:ahLst/>
              <a:cxnLst/>
              <a:rect l="l" t="t" r="r" b="b"/>
              <a:pathLst>
                <a:path w="1080" h="1108" extrusionOk="0">
                  <a:moveTo>
                    <a:pt x="1021" y="1"/>
                  </a:moveTo>
                  <a:cubicBezTo>
                    <a:pt x="996" y="1"/>
                    <a:pt x="968" y="14"/>
                    <a:pt x="950" y="32"/>
                  </a:cubicBezTo>
                  <a:cubicBezTo>
                    <a:pt x="805" y="146"/>
                    <a:pt x="687" y="295"/>
                    <a:pt x="589" y="456"/>
                  </a:cubicBezTo>
                  <a:cubicBezTo>
                    <a:pt x="558" y="491"/>
                    <a:pt x="542" y="522"/>
                    <a:pt x="526" y="554"/>
                  </a:cubicBezTo>
                  <a:cubicBezTo>
                    <a:pt x="475" y="605"/>
                    <a:pt x="428" y="621"/>
                    <a:pt x="393" y="652"/>
                  </a:cubicBezTo>
                  <a:cubicBezTo>
                    <a:pt x="248" y="750"/>
                    <a:pt x="134" y="864"/>
                    <a:pt x="36" y="997"/>
                  </a:cubicBezTo>
                  <a:cubicBezTo>
                    <a:pt x="20" y="1029"/>
                    <a:pt x="0" y="1080"/>
                    <a:pt x="36" y="1095"/>
                  </a:cubicBezTo>
                  <a:cubicBezTo>
                    <a:pt x="44" y="1103"/>
                    <a:pt x="55" y="1107"/>
                    <a:pt x="67" y="1107"/>
                  </a:cubicBezTo>
                  <a:cubicBezTo>
                    <a:pt x="79" y="1107"/>
                    <a:pt x="91" y="1103"/>
                    <a:pt x="99" y="1095"/>
                  </a:cubicBezTo>
                  <a:cubicBezTo>
                    <a:pt x="295" y="1013"/>
                    <a:pt x="460" y="864"/>
                    <a:pt x="589" y="687"/>
                  </a:cubicBezTo>
                  <a:lnTo>
                    <a:pt x="589" y="605"/>
                  </a:lnTo>
                  <a:cubicBezTo>
                    <a:pt x="672" y="538"/>
                    <a:pt x="754" y="456"/>
                    <a:pt x="836" y="393"/>
                  </a:cubicBezTo>
                  <a:cubicBezTo>
                    <a:pt x="935" y="311"/>
                    <a:pt x="1033" y="212"/>
                    <a:pt x="1064" y="79"/>
                  </a:cubicBezTo>
                  <a:cubicBezTo>
                    <a:pt x="1080" y="63"/>
                    <a:pt x="1080" y="48"/>
                    <a:pt x="1064" y="32"/>
                  </a:cubicBezTo>
                  <a:cubicBezTo>
                    <a:pt x="1057" y="9"/>
                    <a:pt x="1040" y="1"/>
                    <a:pt x="10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26"/>
            <p:cNvSpPr/>
            <p:nvPr/>
          </p:nvSpPr>
          <p:spPr>
            <a:xfrm>
              <a:off x="2212050" y="4201525"/>
              <a:ext cx="30650" cy="28275"/>
            </a:xfrm>
            <a:custGeom>
              <a:avLst/>
              <a:gdLst/>
              <a:ahLst/>
              <a:cxnLst/>
              <a:rect l="l" t="t" r="r" b="b"/>
              <a:pathLst>
                <a:path w="1226" h="1131" extrusionOk="0">
                  <a:moveTo>
                    <a:pt x="38" y="0"/>
                  </a:moveTo>
                  <a:cubicBezTo>
                    <a:pt x="29" y="0"/>
                    <a:pt x="21" y="3"/>
                    <a:pt x="16" y="8"/>
                  </a:cubicBezTo>
                  <a:cubicBezTo>
                    <a:pt x="1" y="24"/>
                    <a:pt x="16" y="56"/>
                    <a:pt x="32" y="87"/>
                  </a:cubicBezTo>
                  <a:cubicBezTo>
                    <a:pt x="130" y="283"/>
                    <a:pt x="295" y="464"/>
                    <a:pt x="491" y="597"/>
                  </a:cubicBezTo>
                  <a:lnTo>
                    <a:pt x="554" y="613"/>
                  </a:lnTo>
                  <a:cubicBezTo>
                    <a:pt x="636" y="711"/>
                    <a:pt x="719" y="793"/>
                    <a:pt x="801" y="872"/>
                  </a:cubicBezTo>
                  <a:cubicBezTo>
                    <a:pt x="899" y="970"/>
                    <a:pt x="998" y="1088"/>
                    <a:pt x="1127" y="1119"/>
                  </a:cubicBezTo>
                  <a:cubicBezTo>
                    <a:pt x="1135" y="1127"/>
                    <a:pt x="1144" y="1131"/>
                    <a:pt x="1153" y="1131"/>
                  </a:cubicBezTo>
                  <a:cubicBezTo>
                    <a:pt x="1161" y="1131"/>
                    <a:pt x="1170" y="1127"/>
                    <a:pt x="1178" y="1119"/>
                  </a:cubicBezTo>
                  <a:cubicBezTo>
                    <a:pt x="1225" y="1103"/>
                    <a:pt x="1194" y="1037"/>
                    <a:pt x="1162" y="1005"/>
                  </a:cubicBezTo>
                  <a:cubicBezTo>
                    <a:pt x="1029" y="841"/>
                    <a:pt x="884" y="711"/>
                    <a:pt x="703" y="613"/>
                  </a:cubicBezTo>
                  <a:cubicBezTo>
                    <a:pt x="672" y="578"/>
                    <a:pt x="636" y="562"/>
                    <a:pt x="605" y="530"/>
                  </a:cubicBezTo>
                  <a:cubicBezTo>
                    <a:pt x="554" y="499"/>
                    <a:pt x="523" y="448"/>
                    <a:pt x="491" y="401"/>
                  </a:cubicBezTo>
                  <a:cubicBezTo>
                    <a:pt x="377" y="252"/>
                    <a:pt x="244" y="138"/>
                    <a:pt x="99" y="24"/>
                  </a:cubicBezTo>
                  <a:cubicBezTo>
                    <a:pt x="88" y="13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26"/>
            <p:cNvSpPr/>
            <p:nvPr/>
          </p:nvSpPr>
          <p:spPr>
            <a:xfrm>
              <a:off x="2207550" y="4207425"/>
              <a:ext cx="36800" cy="16900"/>
            </a:xfrm>
            <a:custGeom>
              <a:avLst/>
              <a:gdLst/>
              <a:ahLst/>
              <a:cxnLst/>
              <a:rect l="l" t="t" r="r" b="b"/>
              <a:pathLst>
                <a:path w="1472" h="676" extrusionOk="0">
                  <a:moveTo>
                    <a:pt x="83" y="0"/>
                  </a:moveTo>
                  <a:cubicBezTo>
                    <a:pt x="67" y="0"/>
                    <a:pt x="47" y="16"/>
                    <a:pt x="32" y="16"/>
                  </a:cubicBezTo>
                  <a:cubicBezTo>
                    <a:pt x="0" y="67"/>
                    <a:pt x="47" y="114"/>
                    <a:pt x="98" y="130"/>
                  </a:cubicBezTo>
                  <a:cubicBezTo>
                    <a:pt x="263" y="228"/>
                    <a:pt x="440" y="294"/>
                    <a:pt x="636" y="342"/>
                  </a:cubicBezTo>
                  <a:cubicBezTo>
                    <a:pt x="671" y="342"/>
                    <a:pt x="718" y="361"/>
                    <a:pt x="754" y="361"/>
                  </a:cubicBezTo>
                  <a:cubicBezTo>
                    <a:pt x="816" y="393"/>
                    <a:pt x="868" y="424"/>
                    <a:pt x="915" y="459"/>
                  </a:cubicBezTo>
                  <a:cubicBezTo>
                    <a:pt x="1048" y="557"/>
                    <a:pt x="1209" y="620"/>
                    <a:pt x="1374" y="671"/>
                  </a:cubicBezTo>
                  <a:cubicBezTo>
                    <a:pt x="1390" y="671"/>
                    <a:pt x="1410" y="675"/>
                    <a:pt x="1427" y="675"/>
                  </a:cubicBezTo>
                  <a:cubicBezTo>
                    <a:pt x="1443" y="675"/>
                    <a:pt x="1456" y="671"/>
                    <a:pt x="1456" y="656"/>
                  </a:cubicBezTo>
                  <a:cubicBezTo>
                    <a:pt x="1472" y="620"/>
                    <a:pt x="1456" y="605"/>
                    <a:pt x="1421" y="589"/>
                  </a:cubicBezTo>
                  <a:cubicBezTo>
                    <a:pt x="1260" y="424"/>
                    <a:pt x="1048" y="310"/>
                    <a:pt x="832" y="263"/>
                  </a:cubicBezTo>
                  <a:lnTo>
                    <a:pt x="769" y="279"/>
                  </a:lnTo>
                  <a:cubicBezTo>
                    <a:pt x="656" y="228"/>
                    <a:pt x="557" y="165"/>
                    <a:pt x="459" y="114"/>
                  </a:cubicBezTo>
                  <a:cubicBezTo>
                    <a:pt x="342" y="67"/>
                    <a:pt x="212" y="0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26"/>
            <p:cNvSpPr/>
            <p:nvPr/>
          </p:nvSpPr>
          <p:spPr>
            <a:xfrm>
              <a:off x="2221875" y="4196950"/>
              <a:ext cx="11400" cy="37475"/>
            </a:xfrm>
            <a:custGeom>
              <a:avLst/>
              <a:gdLst/>
              <a:ahLst/>
              <a:cxnLst/>
              <a:rect l="l" t="t" r="r" b="b"/>
              <a:pathLst>
                <a:path w="456" h="1499" extrusionOk="0">
                  <a:moveTo>
                    <a:pt x="370" y="1"/>
                  </a:moveTo>
                  <a:cubicBezTo>
                    <a:pt x="340" y="1"/>
                    <a:pt x="307" y="49"/>
                    <a:pt x="295" y="74"/>
                  </a:cubicBezTo>
                  <a:cubicBezTo>
                    <a:pt x="243" y="254"/>
                    <a:pt x="196" y="450"/>
                    <a:pt x="196" y="631"/>
                  </a:cubicBezTo>
                  <a:cubicBezTo>
                    <a:pt x="196" y="682"/>
                    <a:pt x="196" y="729"/>
                    <a:pt x="181" y="761"/>
                  </a:cubicBezTo>
                  <a:cubicBezTo>
                    <a:pt x="181" y="812"/>
                    <a:pt x="145" y="859"/>
                    <a:pt x="130" y="925"/>
                  </a:cubicBezTo>
                  <a:cubicBezTo>
                    <a:pt x="47" y="1075"/>
                    <a:pt x="16" y="1235"/>
                    <a:pt x="0" y="1400"/>
                  </a:cubicBezTo>
                  <a:cubicBezTo>
                    <a:pt x="0" y="1432"/>
                    <a:pt x="0" y="1483"/>
                    <a:pt x="32" y="1498"/>
                  </a:cubicBezTo>
                  <a:cubicBezTo>
                    <a:pt x="47" y="1498"/>
                    <a:pt x="83" y="1483"/>
                    <a:pt x="83" y="1467"/>
                  </a:cubicBezTo>
                  <a:cubicBezTo>
                    <a:pt x="212" y="1286"/>
                    <a:pt x="279" y="1075"/>
                    <a:pt x="295" y="843"/>
                  </a:cubicBezTo>
                  <a:lnTo>
                    <a:pt x="279" y="780"/>
                  </a:lnTo>
                  <a:cubicBezTo>
                    <a:pt x="310" y="662"/>
                    <a:pt x="342" y="564"/>
                    <a:pt x="377" y="450"/>
                  </a:cubicBezTo>
                  <a:cubicBezTo>
                    <a:pt x="408" y="337"/>
                    <a:pt x="455" y="191"/>
                    <a:pt x="424" y="58"/>
                  </a:cubicBezTo>
                  <a:cubicBezTo>
                    <a:pt x="424" y="42"/>
                    <a:pt x="408" y="27"/>
                    <a:pt x="393" y="11"/>
                  </a:cubicBezTo>
                  <a:cubicBezTo>
                    <a:pt x="386" y="4"/>
                    <a:pt x="378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26"/>
            <p:cNvSpPr/>
            <p:nvPr/>
          </p:nvSpPr>
          <p:spPr>
            <a:xfrm>
              <a:off x="2209200" y="4208450"/>
              <a:ext cx="35150" cy="14500"/>
            </a:xfrm>
            <a:custGeom>
              <a:avLst/>
              <a:gdLst/>
              <a:ahLst/>
              <a:cxnLst/>
              <a:rect l="l" t="t" r="r" b="b"/>
              <a:pathLst>
                <a:path w="1406" h="580" extrusionOk="0">
                  <a:moveTo>
                    <a:pt x="1329" y="0"/>
                  </a:moveTo>
                  <a:cubicBezTo>
                    <a:pt x="1317" y="0"/>
                    <a:pt x="1304" y="2"/>
                    <a:pt x="1292" y="6"/>
                  </a:cubicBezTo>
                  <a:cubicBezTo>
                    <a:pt x="1112" y="57"/>
                    <a:pt x="947" y="124"/>
                    <a:pt x="802" y="222"/>
                  </a:cubicBezTo>
                  <a:cubicBezTo>
                    <a:pt x="750" y="238"/>
                    <a:pt x="719" y="269"/>
                    <a:pt x="688" y="285"/>
                  </a:cubicBezTo>
                  <a:cubicBezTo>
                    <a:pt x="637" y="301"/>
                    <a:pt x="590" y="301"/>
                    <a:pt x="523" y="320"/>
                  </a:cubicBezTo>
                  <a:cubicBezTo>
                    <a:pt x="358" y="336"/>
                    <a:pt x="213" y="399"/>
                    <a:pt x="64" y="465"/>
                  </a:cubicBezTo>
                  <a:cubicBezTo>
                    <a:pt x="32" y="481"/>
                    <a:pt x="1" y="516"/>
                    <a:pt x="17" y="548"/>
                  </a:cubicBezTo>
                  <a:cubicBezTo>
                    <a:pt x="32" y="564"/>
                    <a:pt x="64" y="579"/>
                    <a:pt x="79" y="579"/>
                  </a:cubicBezTo>
                  <a:cubicBezTo>
                    <a:pt x="311" y="579"/>
                    <a:pt x="523" y="532"/>
                    <a:pt x="703" y="418"/>
                  </a:cubicBezTo>
                  <a:lnTo>
                    <a:pt x="735" y="352"/>
                  </a:lnTo>
                  <a:cubicBezTo>
                    <a:pt x="849" y="336"/>
                    <a:pt x="947" y="301"/>
                    <a:pt x="1061" y="269"/>
                  </a:cubicBezTo>
                  <a:cubicBezTo>
                    <a:pt x="1178" y="238"/>
                    <a:pt x="1308" y="202"/>
                    <a:pt x="1390" y="104"/>
                  </a:cubicBezTo>
                  <a:cubicBezTo>
                    <a:pt x="1406" y="89"/>
                    <a:pt x="1406" y="73"/>
                    <a:pt x="1406" y="57"/>
                  </a:cubicBezTo>
                  <a:cubicBezTo>
                    <a:pt x="1406" y="19"/>
                    <a:pt x="1368" y="0"/>
                    <a:pt x="13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26"/>
            <p:cNvSpPr/>
            <p:nvPr/>
          </p:nvSpPr>
          <p:spPr>
            <a:xfrm>
              <a:off x="2218525" y="4196250"/>
              <a:ext cx="18075" cy="36900"/>
            </a:xfrm>
            <a:custGeom>
              <a:avLst/>
              <a:gdLst/>
              <a:ahLst/>
              <a:cxnLst/>
              <a:rect l="l" t="t" r="r" b="b"/>
              <a:pathLst>
                <a:path w="723" h="1476" extrusionOk="0">
                  <a:moveTo>
                    <a:pt x="33" y="1"/>
                  </a:moveTo>
                  <a:cubicBezTo>
                    <a:pt x="29" y="1"/>
                    <a:pt x="24" y="2"/>
                    <a:pt x="20" y="4"/>
                  </a:cubicBezTo>
                  <a:cubicBezTo>
                    <a:pt x="1" y="23"/>
                    <a:pt x="1" y="55"/>
                    <a:pt x="1" y="70"/>
                  </a:cubicBezTo>
                  <a:cubicBezTo>
                    <a:pt x="20" y="298"/>
                    <a:pt x="99" y="530"/>
                    <a:pt x="232" y="726"/>
                  </a:cubicBezTo>
                  <a:lnTo>
                    <a:pt x="295" y="773"/>
                  </a:lnTo>
                  <a:cubicBezTo>
                    <a:pt x="330" y="871"/>
                    <a:pt x="377" y="985"/>
                    <a:pt x="429" y="1103"/>
                  </a:cubicBezTo>
                  <a:cubicBezTo>
                    <a:pt x="476" y="1216"/>
                    <a:pt x="527" y="1362"/>
                    <a:pt x="625" y="1444"/>
                  </a:cubicBezTo>
                  <a:cubicBezTo>
                    <a:pt x="640" y="1460"/>
                    <a:pt x="656" y="1475"/>
                    <a:pt x="672" y="1475"/>
                  </a:cubicBezTo>
                  <a:cubicBezTo>
                    <a:pt x="723" y="1460"/>
                    <a:pt x="723" y="1397"/>
                    <a:pt x="707" y="1346"/>
                  </a:cubicBezTo>
                  <a:cubicBezTo>
                    <a:pt x="640" y="1165"/>
                    <a:pt x="542" y="985"/>
                    <a:pt x="444" y="824"/>
                  </a:cubicBezTo>
                  <a:cubicBezTo>
                    <a:pt x="413" y="789"/>
                    <a:pt x="377" y="757"/>
                    <a:pt x="362" y="710"/>
                  </a:cubicBezTo>
                  <a:cubicBezTo>
                    <a:pt x="346" y="659"/>
                    <a:pt x="330" y="592"/>
                    <a:pt x="315" y="545"/>
                  </a:cubicBezTo>
                  <a:cubicBezTo>
                    <a:pt x="264" y="380"/>
                    <a:pt x="181" y="219"/>
                    <a:pt x="99" y="55"/>
                  </a:cubicBezTo>
                  <a:cubicBezTo>
                    <a:pt x="85" y="41"/>
                    <a:pt x="60" y="1"/>
                    <a:pt x="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26"/>
            <p:cNvSpPr/>
            <p:nvPr/>
          </p:nvSpPr>
          <p:spPr>
            <a:xfrm>
              <a:off x="2222250" y="4211300"/>
              <a:ext cx="10625" cy="9675"/>
            </a:xfrm>
            <a:custGeom>
              <a:avLst/>
              <a:gdLst/>
              <a:ahLst/>
              <a:cxnLst/>
              <a:rect l="l" t="t" r="r" b="b"/>
              <a:pathLst>
                <a:path w="425" h="387" extrusionOk="0">
                  <a:moveTo>
                    <a:pt x="202" y="0"/>
                  </a:moveTo>
                  <a:cubicBezTo>
                    <a:pt x="183" y="0"/>
                    <a:pt x="164" y="3"/>
                    <a:pt x="146" y="10"/>
                  </a:cubicBezTo>
                  <a:cubicBezTo>
                    <a:pt x="48" y="26"/>
                    <a:pt x="1" y="139"/>
                    <a:pt x="32" y="238"/>
                  </a:cubicBezTo>
                  <a:cubicBezTo>
                    <a:pt x="63" y="324"/>
                    <a:pt x="156" y="386"/>
                    <a:pt x="244" y="386"/>
                  </a:cubicBezTo>
                  <a:cubicBezTo>
                    <a:pt x="256" y="386"/>
                    <a:pt x="268" y="385"/>
                    <a:pt x="280" y="383"/>
                  </a:cubicBezTo>
                  <a:cubicBezTo>
                    <a:pt x="378" y="351"/>
                    <a:pt x="425" y="253"/>
                    <a:pt x="393" y="139"/>
                  </a:cubicBezTo>
                  <a:cubicBezTo>
                    <a:pt x="368" y="59"/>
                    <a:pt x="285" y="0"/>
                    <a:pt x="20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26"/>
            <p:cNvSpPr/>
            <p:nvPr/>
          </p:nvSpPr>
          <p:spPr>
            <a:xfrm>
              <a:off x="2266175" y="4130225"/>
              <a:ext cx="39125" cy="173600"/>
            </a:xfrm>
            <a:custGeom>
              <a:avLst/>
              <a:gdLst/>
              <a:ahLst/>
              <a:cxnLst/>
              <a:rect l="l" t="t" r="r" b="b"/>
              <a:pathLst>
                <a:path w="1565" h="6944" extrusionOk="0">
                  <a:moveTo>
                    <a:pt x="403" y="0"/>
                  </a:moveTo>
                  <a:cubicBezTo>
                    <a:pt x="379" y="0"/>
                    <a:pt x="357" y="24"/>
                    <a:pt x="371" y="46"/>
                  </a:cubicBezTo>
                  <a:cubicBezTo>
                    <a:pt x="1498" y="2236"/>
                    <a:pt x="728" y="4725"/>
                    <a:pt x="10" y="6899"/>
                  </a:cubicBezTo>
                  <a:cubicBezTo>
                    <a:pt x="1" y="6927"/>
                    <a:pt x="18" y="6943"/>
                    <a:pt x="38" y="6943"/>
                  </a:cubicBezTo>
                  <a:cubicBezTo>
                    <a:pt x="53" y="6943"/>
                    <a:pt x="69" y="6935"/>
                    <a:pt x="77" y="6915"/>
                  </a:cubicBezTo>
                  <a:cubicBezTo>
                    <a:pt x="795" y="4725"/>
                    <a:pt x="1564" y="2221"/>
                    <a:pt x="434" y="15"/>
                  </a:cubicBezTo>
                  <a:cubicBezTo>
                    <a:pt x="425" y="4"/>
                    <a:pt x="414" y="0"/>
                    <a:pt x="40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26"/>
            <p:cNvSpPr/>
            <p:nvPr/>
          </p:nvSpPr>
          <p:spPr>
            <a:xfrm>
              <a:off x="2242275" y="4108050"/>
              <a:ext cx="63800" cy="58300"/>
            </a:xfrm>
            <a:custGeom>
              <a:avLst/>
              <a:gdLst/>
              <a:ahLst/>
              <a:cxnLst/>
              <a:rect l="l" t="t" r="r" b="b"/>
              <a:pathLst>
                <a:path w="2552" h="2332" extrusionOk="0">
                  <a:moveTo>
                    <a:pt x="2421" y="0"/>
                  </a:moveTo>
                  <a:cubicBezTo>
                    <a:pt x="2392" y="0"/>
                    <a:pt x="2363" y="9"/>
                    <a:pt x="2340" y="19"/>
                  </a:cubicBezTo>
                  <a:cubicBezTo>
                    <a:pt x="1896" y="195"/>
                    <a:pt x="1504" y="509"/>
                    <a:pt x="1209" y="902"/>
                  </a:cubicBezTo>
                  <a:lnTo>
                    <a:pt x="1162" y="1047"/>
                  </a:lnTo>
                  <a:cubicBezTo>
                    <a:pt x="966" y="1212"/>
                    <a:pt x="786" y="1357"/>
                    <a:pt x="589" y="1506"/>
                  </a:cubicBezTo>
                  <a:cubicBezTo>
                    <a:pt x="362" y="1687"/>
                    <a:pt x="130" y="1883"/>
                    <a:pt x="32" y="2158"/>
                  </a:cubicBezTo>
                  <a:cubicBezTo>
                    <a:pt x="16" y="2193"/>
                    <a:pt x="1" y="2240"/>
                    <a:pt x="16" y="2276"/>
                  </a:cubicBezTo>
                  <a:cubicBezTo>
                    <a:pt x="38" y="2317"/>
                    <a:pt x="73" y="2332"/>
                    <a:pt x="112" y="2332"/>
                  </a:cubicBezTo>
                  <a:cubicBezTo>
                    <a:pt x="168" y="2332"/>
                    <a:pt x="231" y="2303"/>
                    <a:pt x="279" y="2276"/>
                  </a:cubicBezTo>
                  <a:cubicBezTo>
                    <a:pt x="605" y="2013"/>
                    <a:pt x="899" y="1718"/>
                    <a:pt x="1147" y="1392"/>
                  </a:cubicBezTo>
                  <a:cubicBezTo>
                    <a:pt x="1209" y="1310"/>
                    <a:pt x="1260" y="1228"/>
                    <a:pt x="1327" y="1161"/>
                  </a:cubicBezTo>
                  <a:cubicBezTo>
                    <a:pt x="1406" y="1078"/>
                    <a:pt x="1523" y="1016"/>
                    <a:pt x="1637" y="949"/>
                  </a:cubicBezTo>
                  <a:cubicBezTo>
                    <a:pt x="1932" y="753"/>
                    <a:pt x="2210" y="509"/>
                    <a:pt x="2454" y="231"/>
                  </a:cubicBezTo>
                  <a:cubicBezTo>
                    <a:pt x="2505" y="164"/>
                    <a:pt x="2552" y="82"/>
                    <a:pt x="2505" y="34"/>
                  </a:cubicBezTo>
                  <a:cubicBezTo>
                    <a:pt x="2479" y="9"/>
                    <a:pt x="2450" y="0"/>
                    <a:pt x="24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26"/>
            <p:cNvSpPr/>
            <p:nvPr/>
          </p:nvSpPr>
          <p:spPr>
            <a:xfrm>
              <a:off x="2246000" y="4102550"/>
              <a:ext cx="56450" cy="64900"/>
            </a:xfrm>
            <a:custGeom>
              <a:avLst/>
              <a:gdLst/>
              <a:ahLst/>
              <a:cxnLst/>
              <a:rect l="l" t="t" r="r" b="b"/>
              <a:pathLst>
                <a:path w="2258" h="2596" extrusionOk="0">
                  <a:moveTo>
                    <a:pt x="113" y="1"/>
                  </a:moveTo>
                  <a:cubicBezTo>
                    <a:pt x="101" y="1"/>
                    <a:pt x="90" y="3"/>
                    <a:pt x="79" y="7"/>
                  </a:cubicBezTo>
                  <a:cubicBezTo>
                    <a:pt x="1" y="58"/>
                    <a:pt x="32" y="188"/>
                    <a:pt x="99" y="286"/>
                  </a:cubicBezTo>
                  <a:cubicBezTo>
                    <a:pt x="326" y="612"/>
                    <a:pt x="605" y="926"/>
                    <a:pt x="931" y="1185"/>
                  </a:cubicBezTo>
                  <a:cubicBezTo>
                    <a:pt x="998" y="1236"/>
                    <a:pt x="1080" y="1298"/>
                    <a:pt x="1127" y="1365"/>
                  </a:cubicBezTo>
                  <a:cubicBezTo>
                    <a:pt x="1225" y="1448"/>
                    <a:pt x="1276" y="1561"/>
                    <a:pt x="1339" y="1675"/>
                  </a:cubicBezTo>
                  <a:cubicBezTo>
                    <a:pt x="1520" y="2005"/>
                    <a:pt x="1767" y="2280"/>
                    <a:pt x="2026" y="2527"/>
                  </a:cubicBezTo>
                  <a:cubicBezTo>
                    <a:pt x="2062" y="2560"/>
                    <a:pt x="2121" y="2595"/>
                    <a:pt x="2170" y="2595"/>
                  </a:cubicBezTo>
                  <a:cubicBezTo>
                    <a:pt x="2190" y="2595"/>
                    <a:pt x="2208" y="2589"/>
                    <a:pt x="2222" y="2574"/>
                  </a:cubicBezTo>
                  <a:cubicBezTo>
                    <a:pt x="2258" y="2543"/>
                    <a:pt x="2238" y="2476"/>
                    <a:pt x="2222" y="2413"/>
                  </a:cubicBezTo>
                  <a:cubicBezTo>
                    <a:pt x="2061" y="1954"/>
                    <a:pt x="1767" y="1546"/>
                    <a:pt x="1390" y="1251"/>
                  </a:cubicBezTo>
                  <a:lnTo>
                    <a:pt x="1241" y="1185"/>
                  </a:lnTo>
                  <a:cubicBezTo>
                    <a:pt x="1111" y="988"/>
                    <a:pt x="962" y="792"/>
                    <a:pt x="817" y="596"/>
                  </a:cubicBezTo>
                  <a:cubicBezTo>
                    <a:pt x="652" y="368"/>
                    <a:pt x="456" y="121"/>
                    <a:pt x="197" y="23"/>
                  </a:cubicBezTo>
                  <a:cubicBezTo>
                    <a:pt x="172" y="12"/>
                    <a:pt x="141" y="1"/>
                    <a:pt x="1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26"/>
            <p:cNvSpPr/>
            <p:nvPr/>
          </p:nvSpPr>
          <p:spPr>
            <a:xfrm>
              <a:off x="2268475" y="4092650"/>
              <a:ext cx="14350" cy="84950"/>
            </a:xfrm>
            <a:custGeom>
              <a:avLst/>
              <a:gdLst/>
              <a:ahLst/>
              <a:cxnLst/>
              <a:rect l="l" t="t" r="r" b="b"/>
              <a:pathLst>
                <a:path w="574" h="3398" extrusionOk="0">
                  <a:moveTo>
                    <a:pt x="352" y="1"/>
                  </a:moveTo>
                  <a:cubicBezTo>
                    <a:pt x="277" y="1"/>
                    <a:pt x="226" y="110"/>
                    <a:pt x="212" y="207"/>
                  </a:cubicBezTo>
                  <a:cubicBezTo>
                    <a:pt x="146" y="615"/>
                    <a:pt x="130" y="1043"/>
                    <a:pt x="181" y="1467"/>
                  </a:cubicBezTo>
                  <a:cubicBezTo>
                    <a:pt x="181" y="1549"/>
                    <a:pt x="197" y="1647"/>
                    <a:pt x="197" y="1746"/>
                  </a:cubicBezTo>
                  <a:cubicBezTo>
                    <a:pt x="197" y="1859"/>
                    <a:pt x="146" y="1989"/>
                    <a:pt x="114" y="2122"/>
                  </a:cubicBezTo>
                  <a:cubicBezTo>
                    <a:pt x="32" y="2479"/>
                    <a:pt x="0" y="2856"/>
                    <a:pt x="16" y="3233"/>
                  </a:cubicBezTo>
                  <a:cubicBezTo>
                    <a:pt x="16" y="3300"/>
                    <a:pt x="48" y="3398"/>
                    <a:pt x="114" y="3398"/>
                  </a:cubicBezTo>
                  <a:cubicBezTo>
                    <a:pt x="161" y="3398"/>
                    <a:pt x="212" y="3347"/>
                    <a:pt x="228" y="3300"/>
                  </a:cubicBezTo>
                  <a:cubicBezTo>
                    <a:pt x="424" y="2841"/>
                    <a:pt x="507" y="2334"/>
                    <a:pt x="456" y="1844"/>
                  </a:cubicBezTo>
                  <a:lnTo>
                    <a:pt x="393" y="1714"/>
                  </a:lnTo>
                  <a:cubicBezTo>
                    <a:pt x="424" y="1467"/>
                    <a:pt x="456" y="1204"/>
                    <a:pt x="491" y="961"/>
                  </a:cubicBezTo>
                  <a:cubicBezTo>
                    <a:pt x="538" y="682"/>
                    <a:pt x="574" y="372"/>
                    <a:pt x="475" y="109"/>
                  </a:cubicBezTo>
                  <a:cubicBezTo>
                    <a:pt x="456" y="62"/>
                    <a:pt x="424" y="26"/>
                    <a:pt x="393" y="11"/>
                  </a:cubicBezTo>
                  <a:cubicBezTo>
                    <a:pt x="379" y="4"/>
                    <a:pt x="365" y="1"/>
                    <a:pt x="3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26"/>
            <p:cNvSpPr/>
            <p:nvPr/>
          </p:nvSpPr>
          <p:spPr>
            <a:xfrm>
              <a:off x="2233250" y="4131075"/>
              <a:ext cx="82650" cy="11000"/>
            </a:xfrm>
            <a:custGeom>
              <a:avLst/>
              <a:gdLst/>
              <a:ahLst/>
              <a:cxnLst/>
              <a:rect l="l" t="t" r="r" b="b"/>
              <a:pathLst>
                <a:path w="3306" h="440" extrusionOk="0">
                  <a:moveTo>
                    <a:pt x="591" y="1"/>
                  </a:moveTo>
                  <a:cubicBezTo>
                    <a:pt x="450" y="1"/>
                    <a:pt x="308" y="9"/>
                    <a:pt x="165" y="28"/>
                  </a:cubicBezTo>
                  <a:cubicBezTo>
                    <a:pt x="99" y="28"/>
                    <a:pt x="0" y="59"/>
                    <a:pt x="0" y="126"/>
                  </a:cubicBezTo>
                  <a:cubicBezTo>
                    <a:pt x="0" y="193"/>
                    <a:pt x="67" y="224"/>
                    <a:pt x="118" y="240"/>
                  </a:cubicBezTo>
                  <a:cubicBezTo>
                    <a:pt x="432" y="369"/>
                    <a:pt x="772" y="440"/>
                    <a:pt x="1108" y="440"/>
                  </a:cubicBezTo>
                  <a:cubicBezTo>
                    <a:pt x="1242" y="440"/>
                    <a:pt x="1376" y="428"/>
                    <a:pt x="1508" y="405"/>
                  </a:cubicBezTo>
                  <a:lnTo>
                    <a:pt x="1637" y="322"/>
                  </a:lnTo>
                  <a:cubicBezTo>
                    <a:pt x="1884" y="354"/>
                    <a:pt x="2128" y="373"/>
                    <a:pt x="2355" y="389"/>
                  </a:cubicBezTo>
                  <a:cubicBezTo>
                    <a:pt x="2463" y="401"/>
                    <a:pt x="2575" y="411"/>
                    <a:pt x="2687" y="411"/>
                  </a:cubicBezTo>
                  <a:cubicBezTo>
                    <a:pt x="2864" y="411"/>
                    <a:pt x="3040" y="386"/>
                    <a:pt x="3191" y="307"/>
                  </a:cubicBezTo>
                  <a:cubicBezTo>
                    <a:pt x="3223" y="291"/>
                    <a:pt x="3274" y="275"/>
                    <a:pt x="3274" y="224"/>
                  </a:cubicBezTo>
                  <a:cubicBezTo>
                    <a:pt x="3305" y="126"/>
                    <a:pt x="3176" y="59"/>
                    <a:pt x="3078" y="59"/>
                  </a:cubicBezTo>
                  <a:cubicBezTo>
                    <a:pt x="2916" y="33"/>
                    <a:pt x="2751" y="21"/>
                    <a:pt x="2584" y="21"/>
                  </a:cubicBezTo>
                  <a:cubicBezTo>
                    <a:pt x="2347" y="21"/>
                    <a:pt x="2107" y="46"/>
                    <a:pt x="1865" y="95"/>
                  </a:cubicBezTo>
                  <a:cubicBezTo>
                    <a:pt x="1786" y="110"/>
                    <a:pt x="1688" y="126"/>
                    <a:pt x="1606" y="126"/>
                  </a:cubicBezTo>
                  <a:cubicBezTo>
                    <a:pt x="1472" y="126"/>
                    <a:pt x="1358" y="95"/>
                    <a:pt x="1245" y="59"/>
                  </a:cubicBezTo>
                  <a:cubicBezTo>
                    <a:pt x="1026" y="21"/>
                    <a:pt x="809" y="1"/>
                    <a:pt x="5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26"/>
            <p:cNvSpPr/>
            <p:nvPr/>
          </p:nvSpPr>
          <p:spPr>
            <a:xfrm>
              <a:off x="2234925" y="4121525"/>
              <a:ext cx="77325" cy="32300"/>
            </a:xfrm>
            <a:custGeom>
              <a:avLst/>
              <a:gdLst/>
              <a:ahLst/>
              <a:cxnLst/>
              <a:rect l="l" t="t" r="r" b="b"/>
              <a:pathLst>
                <a:path w="3093" h="1292" extrusionOk="0">
                  <a:moveTo>
                    <a:pt x="2851" y="1"/>
                  </a:moveTo>
                  <a:cubicBezTo>
                    <a:pt x="2402" y="1"/>
                    <a:pt x="1956" y="130"/>
                    <a:pt x="1570" y="379"/>
                  </a:cubicBezTo>
                  <a:lnTo>
                    <a:pt x="1472" y="492"/>
                  </a:lnTo>
                  <a:cubicBezTo>
                    <a:pt x="1244" y="559"/>
                    <a:pt x="1013" y="622"/>
                    <a:pt x="785" y="704"/>
                  </a:cubicBezTo>
                  <a:cubicBezTo>
                    <a:pt x="522" y="771"/>
                    <a:pt x="247" y="869"/>
                    <a:pt x="51" y="1081"/>
                  </a:cubicBezTo>
                  <a:cubicBezTo>
                    <a:pt x="16" y="1113"/>
                    <a:pt x="0" y="1148"/>
                    <a:pt x="0" y="1195"/>
                  </a:cubicBezTo>
                  <a:cubicBezTo>
                    <a:pt x="0" y="1264"/>
                    <a:pt x="73" y="1292"/>
                    <a:pt x="151" y="1292"/>
                  </a:cubicBezTo>
                  <a:cubicBezTo>
                    <a:pt x="184" y="1292"/>
                    <a:pt x="218" y="1287"/>
                    <a:pt x="247" y="1277"/>
                  </a:cubicBezTo>
                  <a:cubicBezTo>
                    <a:pt x="620" y="1179"/>
                    <a:pt x="997" y="1014"/>
                    <a:pt x="1342" y="802"/>
                  </a:cubicBezTo>
                  <a:cubicBezTo>
                    <a:pt x="1425" y="755"/>
                    <a:pt x="1503" y="689"/>
                    <a:pt x="1586" y="657"/>
                  </a:cubicBezTo>
                  <a:cubicBezTo>
                    <a:pt x="1700" y="622"/>
                    <a:pt x="1817" y="606"/>
                    <a:pt x="1947" y="575"/>
                  </a:cubicBezTo>
                  <a:cubicBezTo>
                    <a:pt x="2288" y="524"/>
                    <a:pt x="2634" y="394"/>
                    <a:pt x="2944" y="229"/>
                  </a:cubicBezTo>
                  <a:cubicBezTo>
                    <a:pt x="3011" y="198"/>
                    <a:pt x="3093" y="131"/>
                    <a:pt x="3058" y="49"/>
                  </a:cubicBezTo>
                  <a:cubicBezTo>
                    <a:pt x="3042" y="2"/>
                    <a:pt x="2975" y="2"/>
                    <a:pt x="2928" y="2"/>
                  </a:cubicBezTo>
                  <a:cubicBezTo>
                    <a:pt x="2902" y="1"/>
                    <a:pt x="2877" y="1"/>
                    <a:pt x="28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26"/>
            <p:cNvSpPr/>
            <p:nvPr/>
          </p:nvSpPr>
          <p:spPr>
            <a:xfrm>
              <a:off x="2255825" y="4097025"/>
              <a:ext cx="36325" cy="77100"/>
            </a:xfrm>
            <a:custGeom>
              <a:avLst/>
              <a:gdLst/>
              <a:ahLst/>
              <a:cxnLst/>
              <a:rect l="l" t="t" r="r" b="b"/>
              <a:pathLst>
                <a:path w="1453" h="3084" extrusionOk="0">
                  <a:moveTo>
                    <a:pt x="98" y="1"/>
                  </a:moveTo>
                  <a:cubicBezTo>
                    <a:pt x="0" y="16"/>
                    <a:pt x="0" y="165"/>
                    <a:pt x="32" y="264"/>
                  </a:cubicBezTo>
                  <a:cubicBezTo>
                    <a:pt x="161" y="656"/>
                    <a:pt x="342" y="1029"/>
                    <a:pt x="569" y="1374"/>
                  </a:cubicBezTo>
                  <a:cubicBezTo>
                    <a:pt x="620" y="1441"/>
                    <a:pt x="687" y="1519"/>
                    <a:pt x="718" y="1602"/>
                  </a:cubicBezTo>
                  <a:cubicBezTo>
                    <a:pt x="766" y="1716"/>
                    <a:pt x="801" y="1833"/>
                    <a:pt x="817" y="1963"/>
                  </a:cubicBezTo>
                  <a:cubicBezTo>
                    <a:pt x="915" y="2324"/>
                    <a:pt x="1060" y="2650"/>
                    <a:pt x="1240" y="2976"/>
                  </a:cubicBezTo>
                  <a:cubicBezTo>
                    <a:pt x="1269" y="3030"/>
                    <a:pt x="1316" y="3084"/>
                    <a:pt x="1368" y="3084"/>
                  </a:cubicBezTo>
                  <a:cubicBezTo>
                    <a:pt x="1380" y="3084"/>
                    <a:pt x="1393" y="3081"/>
                    <a:pt x="1405" y="3074"/>
                  </a:cubicBezTo>
                  <a:cubicBezTo>
                    <a:pt x="1452" y="3058"/>
                    <a:pt x="1452" y="2976"/>
                    <a:pt x="1452" y="2929"/>
                  </a:cubicBezTo>
                  <a:cubicBezTo>
                    <a:pt x="1421" y="2438"/>
                    <a:pt x="1256" y="1963"/>
                    <a:pt x="997" y="1571"/>
                  </a:cubicBezTo>
                  <a:lnTo>
                    <a:pt x="864" y="1472"/>
                  </a:lnTo>
                  <a:cubicBezTo>
                    <a:pt x="785" y="1245"/>
                    <a:pt x="703" y="1013"/>
                    <a:pt x="620" y="786"/>
                  </a:cubicBezTo>
                  <a:cubicBezTo>
                    <a:pt x="522" y="507"/>
                    <a:pt x="424" y="228"/>
                    <a:pt x="212" y="48"/>
                  </a:cubicBezTo>
                  <a:cubicBezTo>
                    <a:pt x="177" y="16"/>
                    <a:pt x="130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26"/>
            <p:cNvSpPr/>
            <p:nvPr/>
          </p:nvSpPr>
          <p:spPr>
            <a:xfrm>
              <a:off x="2253375" y="4098300"/>
              <a:ext cx="41725" cy="74900"/>
            </a:xfrm>
            <a:custGeom>
              <a:avLst/>
              <a:gdLst/>
              <a:ahLst/>
              <a:cxnLst/>
              <a:rect l="l" t="t" r="r" b="b"/>
              <a:pathLst>
                <a:path w="1669" h="2996" extrusionOk="0">
                  <a:moveTo>
                    <a:pt x="1573" y="1"/>
                  </a:moveTo>
                  <a:cubicBezTo>
                    <a:pt x="1511" y="1"/>
                    <a:pt x="1435" y="70"/>
                    <a:pt x="1389" y="130"/>
                  </a:cubicBezTo>
                  <a:cubicBezTo>
                    <a:pt x="1158" y="472"/>
                    <a:pt x="997" y="848"/>
                    <a:pt x="864" y="1257"/>
                  </a:cubicBezTo>
                  <a:cubicBezTo>
                    <a:pt x="848" y="1339"/>
                    <a:pt x="816" y="1437"/>
                    <a:pt x="785" y="1520"/>
                  </a:cubicBezTo>
                  <a:cubicBezTo>
                    <a:pt x="734" y="1633"/>
                    <a:pt x="636" y="1716"/>
                    <a:pt x="569" y="1814"/>
                  </a:cubicBezTo>
                  <a:cubicBezTo>
                    <a:pt x="342" y="2108"/>
                    <a:pt x="177" y="2434"/>
                    <a:pt x="47" y="2779"/>
                  </a:cubicBezTo>
                  <a:cubicBezTo>
                    <a:pt x="16" y="2862"/>
                    <a:pt x="0" y="2960"/>
                    <a:pt x="63" y="2991"/>
                  </a:cubicBezTo>
                  <a:cubicBezTo>
                    <a:pt x="72" y="2994"/>
                    <a:pt x="81" y="2996"/>
                    <a:pt x="90" y="2996"/>
                  </a:cubicBezTo>
                  <a:cubicBezTo>
                    <a:pt x="131" y="2996"/>
                    <a:pt x="170" y="2969"/>
                    <a:pt x="212" y="2940"/>
                  </a:cubicBezTo>
                  <a:cubicBezTo>
                    <a:pt x="553" y="2615"/>
                    <a:pt x="832" y="2191"/>
                    <a:pt x="981" y="1716"/>
                  </a:cubicBezTo>
                  <a:lnTo>
                    <a:pt x="962" y="1567"/>
                  </a:lnTo>
                  <a:cubicBezTo>
                    <a:pt x="1095" y="1355"/>
                    <a:pt x="1225" y="1143"/>
                    <a:pt x="1354" y="946"/>
                  </a:cubicBezTo>
                  <a:cubicBezTo>
                    <a:pt x="1503" y="703"/>
                    <a:pt x="1649" y="440"/>
                    <a:pt x="1668" y="146"/>
                  </a:cubicBezTo>
                  <a:cubicBezTo>
                    <a:pt x="1668" y="95"/>
                    <a:pt x="1668" y="63"/>
                    <a:pt x="1633" y="32"/>
                  </a:cubicBezTo>
                  <a:cubicBezTo>
                    <a:pt x="1616" y="10"/>
                    <a:pt x="1595" y="1"/>
                    <a:pt x="15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26"/>
            <p:cNvSpPr/>
            <p:nvPr/>
          </p:nvSpPr>
          <p:spPr>
            <a:xfrm>
              <a:off x="2236575" y="4113950"/>
              <a:ext cx="74800" cy="39125"/>
            </a:xfrm>
            <a:custGeom>
              <a:avLst/>
              <a:gdLst/>
              <a:ahLst/>
              <a:cxnLst/>
              <a:rect l="l" t="t" r="r" b="b"/>
              <a:pathLst>
                <a:path w="2992" h="1565" extrusionOk="0">
                  <a:moveTo>
                    <a:pt x="110" y="0"/>
                  </a:moveTo>
                  <a:cubicBezTo>
                    <a:pt x="70" y="0"/>
                    <a:pt x="33" y="15"/>
                    <a:pt x="17" y="58"/>
                  </a:cubicBezTo>
                  <a:cubicBezTo>
                    <a:pt x="1" y="109"/>
                    <a:pt x="32" y="156"/>
                    <a:pt x="64" y="207"/>
                  </a:cubicBezTo>
                  <a:cubicBezTo>
                    <a:pt x="393" y="548"/>
                    <a:pt x="817" y="811"/>
                    <a:pt x="1276" y="925"/>
                  </a:cubicBezTo>
                  <a:lnTo>
                    <a:pt x="1422" y="925"/>
                  </a:lnTo>
                  <a:cubicBezTo>
                    <a:pt x="1634" y="1039"/>
                    <a:pt x="1830" y="1156"/>
                    <a:pt x="2046" y="1286"/>
                  </a:cubicBezTo>
                  <a:cubicBezTo>
                    <a:pt x="2289" y="1416"/>
                    <a:pt x="2536" y="1565"/>
                    <a:pt x="2811" y="1565"/>
                  </a:cubicBezTo>
                  <a:cubicBezTo>
                    <a:pt x="2862" y="1565"/>
                    <a:pt x="2894" y="1549"/>
                    <a:pt x="2929" y="1514"/>
                  </a:cubicBezTo>
                  <a:cubicBezTo>
                    <a:pt x="2992" y="1451"/>
                    <a:pt x="2909" y="1333"/>
                    <a:pt x="2831" y="1286"/>
                  </a:cubicBezTo>
                  <a:cubicBezTo>
                    <a:pt x="2485" y="1058"/>
                    <a:pt x="2109" y="894"/>
                    <a:pt x="1716" y="795"/>
                  </a:cubicBezTo>
                  <a:cubicBezTo>
                    <a:pt x="1634" y="780"/>
                    <a:pt x="1536" y="764"/>
                    <a:pt x="1457" y="713"/>
                  </a:cubicBezTo>
                  <a:cubicBezTo>
                    <a:pt x="1359" y="666"/>
                    <a:pt x="1261" y="583"/>
                    <a:pt x="1163" y="517"/>
                  </a:cubicBezTo>
                  <a:cubicBezTo>
                    <a:pt x="868" y="305"/>
                    <a:pt x="539" y="140"/>
                    <a:pt x="213" y="26"/>
                  </a:cubicBezTo>
                  <a:cubicBezTo>
                    <a:pt x="182" y="12"/>
                    <a:pt x="144" y="0"/>
                    <a:pt x="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26"/>
            <p:cNvSpPr/>
            <p:nvPr/>
          </p:nvSpPr>
          <p:spPr>
            <a:xfrm>
              <a:off x="2263575" y="4125425"/>
              <a:ext cx="20425" cy="18575"/>
            </a:xfrm>
            <a:custGeom>
              <a:avLst/>
              <a:gdLst/>
              <a:ahLst/>
              <a:cxnLst/>
              <a:rect l="l" t="t" r="r" b="b"/>
              <a:pathLst>
                <a:path w="817" h="743" extrusionOk="0">
                  <a:moveTo>
                    <a:pt x="408" y="1"/>
                  </a:moveTo>
                  <a:cubicBezTo>
                    <a:pt x="290" y="1"/>
                    <a:pt x="173" y="66"/>
                    <a:pt x="98" y="172"/>
                  </a:cubicBezTo>
                  <a:cubicBezTo>
                    <a:pt x="0" y="352"/>
                    <a:pt x="47" y="580"/>
                    <a:pt x="212" y="678"/>
                  </a:cubicBezTo>
                  <a:cubicBezTo>
                    <a:pt x="273" y="722"/>
                    <a:pt x="341" y="742"/>
                    <a:pt x="408" y="742"/>
                  </a:cubicBezTo>
                  <a:cubicBezTo>
                    <a:pt x="521" y="742"/>
                    <a:pt x="631" y="683"/>
                    <a:pt x="703" y="580"/>
                  </a:cubicBezTo>
                  <a:cubicBezTo>
                    <a:pt x="817" y="403"/>
                    <a:pt x="770" y="172"/>
                    <a:pt x="589" y="58"/>
                  </a:cubicBezTo>
                  <a:cubicBezTo>
                    <a:pt x="532" y="19"/>
                    <a:pt x="470" y="1"/>
                    <a:pt x="4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26"/>
            <p:cNvSpPr/>
            <p:nvPr/>
          </p:nvSpPr>
          <p:spPr>
            <a:xfrm>
              <a:off x="2288875" y="4177975"/>
              <a:ext cx="34775" cy="32300"/>
            </a:xfrm>
            <a:custGeom>
              <a:avLst/>
              <a:gdLst/>
              <a:ahLst/>
              <a:cxnLst/>
              <a:rect l="l" t="t" r="r" b="b"/>
              <a:pathLst>
                <a:path w="1391" h="1292" extrusionOk="0">
                  <a:moveTo>
                    <a:pt x="1390" y="1"/>
                  </a:moveTo>
                  <a:lnTo>
                    <a:pt x="1390" y="1"/>
                  </a:lnTo>
                  <a:cubicBezTo>
                    <a:pt x="868" y="32"/>
                    <a:pt x="229" y="605"/>
                    <a:pt x="1" y="1261"/>
                  </a:cubicBezTo>
                  <a:lnTo>
                    <a:pt x="32" y="1292"/>
                  </a:lnTo>
                  <a:cubicBezTo>
                    <a:pt x="543" y="1049"/>
                    <a:pt x="1049" y="574"/>
                    <a:pt x="139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26"/>
            <p:cNvSpPr/>
            <p:nvPr/>
          </p:nvSpPr>
          <p:spPr>
            <a:xfrm>
              <a:off x="2494300" y="4323075"/>
              <a:ext cx="8800" cy="124875"/>
            </a:xfrm>
            <a:custGeom>
              <a:avLst/>
              <a:gdLst/>
              <a:ahLst/>
              <a:cxnLst/>
              <a:rect l="l" t="t" r="r" b="b"/>
              <a:pathLst>
                <a:path w="352" h="4995" extrusionOk="0">
                  <a:moveTo>
                    <a:pt x="43" y="0"/>
                  </a:moveTo>
                  <a:cubicBezTo>
                    <a:pt x="21" y="0"/>
                    <a:pt x="1" y="14"/>
                    <a:pt x="11" y="33"/>
                  </a:cubicBezTo>
                  <a:cubicBezTo>
                    <a:pt x="238" y="1670"/>
                    <a:pt x="289" y="3322"/>
                    <a:pt x="156" y="4959"/>
                  </a:cubicBezTo>
                  <a:cubicBezTo>
                    <a:pt x="156" y="4982"/>
                    <a:pt x="172" y="4994"/>
                    <a:pt x="189" y="4994"/>
                  </a:cubicBezTo>
                  <a:cubicBezTo>
                    <a:pt x="206" y="4994"/>
                    <a:pt x="222" y="4982"/>
                    <a:pt x="222" y="4959"/>
                  </a:cubicBezTo>
                  <a:cubicBezTo>
                    <a:pt x="352" y="3322"/>
                    <a:pt x="305" y="1654"/>
                    <a:pt x="77" y="17"/>
                  </a:cubicBezTo>
                  <a:cubicBezTo>
                    <a:pt x="70" y="5"/>
                    <a:pt x="56" y="0"/>
                    <a:pt x="4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26"/>
            <p:cNvSpPr/>
            <p:nvPr/>
          </p:nvSpPr>
          <p:spPr>
            <a:xfrm>
              <a:off x="2479050" y="4305375"/>
              <a:ext cx="35925" cy="39925"/>
            </a:xfrm>
            <a:custGeom>
              <a:avLst/>
              <a:gdLst/>
              <a:ahLst/>
              <a:cxnLst/>
              <a:rect l="l" t="t" r="r" b="b"/>
              <a:pathLst>
                <a:path w="1437" h="1597" extrusionOk="0">
                  <a:moveTo>
                    <a:pt x="1369" y="1"/>
                  </a:moveTo>
                  <a:cubicBezTo>
                    <a:pt x="1347" y="1"/>
                    <a:pt x="1318" y="12"/>
                    <a:pt x="1307" y="23"/>
                  </a:cubicBezTo>
                  <a:cubicBezTo>
                    <a:pt x="1044" y="152"/>
                    <a:pt x="817" y="384"/>
                    <a:pt x="652" y="643"/>
                  </a:cubicBezTo>
                  <a:lnTo>
                    <a:pt x="636" y="725"/>
                  </a:lnTo>
                  <a:cubicBezTo>
                    <a:pt x="538" y="839"/>
                    <a:pt x="424" y="957"/>
                    <a:pt x="310" y="1055"/>
                  </a:cubicBezTo>
                  <a:cubicBezTo>
                    <a:pt x="197" y="1184"/>
                    <a:pt x="63" y="1314"/>
                    <a:pt x="16" y="1495"/>
                  </a:cubicBezTo>
                  <a:cubicBezTo>
                    <a:pt x="0" y="1510"/>
                    <a:pt x="0" y="1546"/>
                    <a:pt x="16" y="1561"/>
                  </a:cubicBezTo>
                  <a:cubicBezTo>
                    <a:pt x="29" y="1586"/>
                    <a:pt x="49" y="1596"/>
                    <a:pt x="73" y="1596"/>
                  </a:cubicBezTo>
                  <a:cubicBezTo>
                    <a:pt x="108" y="1596"/>
                    <a:pt x="149" y="1574"/>
                    <a:pt x="177" y="1546"/>
                  </a:cubicBezTo>
                  <a:cubicBezTo>
                    <a:pt x="358" y="1365"/>
                    <a:pt x="522" y="1169"/>
                    <a:pt x="652" y="937"/>
                  </a:cubicBezTo>
                  <a:cubicBezTo>
                    <a:pt x="687" y="890"/>
                    <a:pt x="703" y="839"/>
                    <a:pt x="750" y="792"/>
                  </a:cubicBezTo>
                  <a:cubicBezTo>
                    <a:pt x="801" y="741"/>
                    <a:pt x="864" y="694"/>
                    <a:pt x="915" y="643"/>
                  </a:cubicBezTo>
                  <a:cubicBezTo>
                    <a:pt x="1095" y="498"/>
                    <a:pt x="1241" y="333"/>
                    <a:pt x="1374" y="137"/>
                  </a:cubicBezTo>
                  <a:cubicBezTo>
                    <a:pt x="1405" y="105"/>
                    <a:pt x="1437" y="38"/>
                    <a:pt x="1390" y="7"/>
                  </a:cubicBezTo>
                  <a:cubicBezTo>
                    <a:pt x="1385" y="2"/>
                    <a:pt x="1378" y="1"/>
                    <a:pt x="1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26"/>
            <p:cNvSpPr/>
            <p:nvPr/>
          </p:nvSpPr>
          <p:spPr>
            <a:xfrm>
              <a:off x="2477375" y="4305550"/>
              <a:ext cx="38875" cy="36850"/>
            </a:xfrm>
            <a:custGeom>
              <a:avLst/>
              <a:gdLst/>
              <a:ahLst/>
              <a:cxnLst/>
              <a:rect l="l" t="t" r="r" b="b"/>
              <a:pathLst>
                <a:path w="1555" h="1474" extrusionOk="0">
                  <a:moveTo>
                    <a:pt x="48" y="0"/>
                  </a:moveTo>
                  <a:cubicBezTo>
                    <a:pt x="1" y="31"/>
                    <a:pt x="32" y="130"/>
                    <a:pt x="67" y="181"/>
                  </a:cubicBezTo>
                  <a:cubicBezTo>
                    <a:pt x="228" y="377"/>
                    <a:pt x="425" y="538"/>
                    <a:pt x="656" y="671"/>
                  </a:cubicBezTo>
                  <a:cubicBezTo>
                    <a:pt x="688" y="703"/>
                    <a:pt x="754" y="734"/>
                    <a:pt x="786" y="769"/>
                  </a:cubicBezTo>
                  <a:cubicBezTo>
                    <a:pt x="852" y="816"/>
                    <a:pt x="884" y="899"/>
                    <a:pt x="931" y="950"/>
                  </a:cubicBezTo>
                  <a:cubicBezTo>
                    <a:pt x="1064" y="1146"/>
                    <a:pt x="1245" y="1291"/>
                    <a:pt x="1421" y="1440"/>
                  </a:cubicBezTo>
                  <a:cubicBezTo>
                    <a:pt x="1443" y="1460"/>
                    <a:pt x="1470" y="1473"/>
                    <a:pt x="1495" y="1473"/>
                  </a:cubicBezTo>
                  <a:cubicBezTo>
                    <a:pt x="1511" y="1473"/>
                    <a:pt x="1526" y="1468"/>
                    <a:pt x="1539" y="1456"/>
                  </a:cubicBezTo>
                  <a:cubicBezTo>
                    <a:pt x="1555" y="1421"/>
                    <a:pt x="1539" y="1389"/>
                    <a:pt x="1539" y="1358"/>
                  </a:cubicBezTo>
                  <a:cubicBezTo>
                    <a:pt x="1390" y="1079"/>
                    <a:pt x="1194" y="852"/>
                    <a:pt x="931" y="687"/>
                  </a:cubicBezTo>
                  <a:lnTo>
                    <a:pt x="852" y="655"/>
                  </a:lnTo>
                  <a:cubicBezTo>
                    <a:pt x="735" y="557"/>
                    <a:pt x="636" y="440"/>
                    <a:pt x="538" y="326"/>
                  </a:cubicBezTo>
                  <a:cubicBezTo>
                    <a:pt x="425" y="196"/>
                    <a:pt x="295" y="47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26"/>
            <p:cNvSpPr/>
            <p:nvPr/>
          </p:nvSpPr>
          <p:spPr>
            <a:xfrm>
              <a:off x="2493775" y="4297600"/>
              <a:ext cx="8550" cy="52900"/>
            </a:xfrm>
            <a:custGeom>
              <a:avLst/>
              <a:gdLst/>
              <a:ahLst/>
              <a:cxnLst/>
              <a:rect l="l" t="t" r="r" b="b"/>
              <a:pathLst>
                <a:path w="342" h="2116" extrusionOk="0">
                  <a:moveTo>
                    <a:pt x="87" y="0"/>
                  </a:moveTo>
                  <a:cubicBezTo>
                    <a:pt x="39" y="0"/>
                    <a:pt x="16" y="80"/>
                    <a:pt x="16" y="137"/>
                  </a:cubicBezTo>
                  <a:cubicBezTo>
                    <a:pt x="0" y="400"/>
                    <a:pt x="16" y="659"/>
                    <a:pt x="79" y="907"/>
                  </a:cubicBezTo>
                  <a:cubicBezTo>
                    <a:pt x="79" y="973"/>
                    <a:pt x="98" y="1021"/>
                    <a:pt x="114" y="1087"/>
                  </a:cubicBezTo>
                  <a:cubicBezTo>
                    <a:pt x="114" y="1170"/>
                    <a:pt x="98" y="1233"/>
                    <a:pt x="79" y="1315"/>
                  </a:cubicBezTo>
                  <a:cubicBezTo>
                    <a:pt x="47" y="1543"/>
                    <a:pt x="63" y="1790"/>
                    <a:pt x="98" y="2017"/>
                  </a:cubicBezTo>
                  <a:cubicBezTo>
                    <a:pt x="98" y="2069"/>
                    <a:pt x="114" y="2116"/>
                    <a:pt x="161" y="2116"/>
                  </a:cubicBezTo>
                  <a:cubicBezTo>
                    <a:pt x="196" y="2116"/>
                    <a:pt x="212" y="2069"/>
                    <a:pt x="228" y="2033"/>
                  </a:cubicBezTo>
                  <a:cubicBezTo>
                    <a:pt x="326" y="1758"/>
                    <a:pt x="342" y="1429"/>
                    <a:pt x="275" y="1134"/>
                  </a:cubicBezTo>
                  <a:lnTo>
                    <a:pt x="228" y="1052"/>
                  </a:lnTo>
                  <a:cubicBezTo>
                    <a:pt x="228" y="891"/>
                    <a:pt x="228" y="742"/>
                    <a:pt x="243" y="581"/>
                  </a:cubicBezTo>
                  <a:cubicBezTo>
                    <a:pt x="243" y="400"/>
                    <a:pt x="243" y="220"/>
                    <a:pt x="161" y="55"/>
                  </a:cubicBezTo>
                  <a:cubicBezTo>
                    <a:pt x="145" y="24"/>
                    <a:pt x="130" y="8"/>
                    <a:pt x="114" y="8"/>
                  </a:cubicBezTo>
                  <a:cubicBezTo>
                    <a:pt x="104" y="3"/>
                    <a:pt x="95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26"/>
            <p:cNvSpPr/>
            <p:nvPr/>
          </p:nvSpPr>
          <p:spPr>
            <a:xfrm>
              <a:off x="2471200" y="4319875"/>
              <a:ext cx="51525" cy="9650"/>
            </a:xfrm>
            <a:custGeom>
              <a:avLst/>
              <a:gdLst/>
              <a:ahLst/>
              <a:cxnLst/>
              <a:rect l="l" t="t" r="r" b="b"/>
              <a:pathLst>
                <a:path w="2061" h="386" extrusionOk="0">
                  <a:moveTo>
                    <a:pt x="1916" y="0"/>
                  </a:moveTo>
                  <a:cubicBezTo>
                    <a:pt x="1653" y="0"/>
                    <a:pt x="1409" y="31"/>
                    <a:pt x="1162" y="98"/>
                  </a:cubicBezTo>
                  <a:cubicBezTo>
                    <a:pt x="1115" y="114"/>
                    <a:pt x="1064" y="130"/>
                    <a:pt x="1001" y="145"/>
                  </a:cubicBezTo>
                  <a:cubicBezTo>
                    <a:pt x="935" y="145"/>
                    <a:pt x="852" y="145"/>
                    <a:pt x="770" y="130"/>
                  </a:cubicBezTo>
                  <a:cubicBezTo>
                    <a:pt x="717" y="126"/>
                    <a:pt x="664" y="124"/>
                    <a:pt x="610" y="124"/>
                  </a:cubicBezTo>
                  <a:cubicBezTo>
                    <a:pt x="445" y="124"/>
                    <a:pt x="273" y="142"/>
                    <a:pt x="98" y="181"/>
                  </a:cubicBezTo>
                  <a:cubicBezTo>
                    <a:pt x="67" y="181"/>
                    <a:pt x="0" y="212"/>
                    <a:pt x="20" y="259"/>
                  </a:cubicBezTo>
                  <a:cubicBezTo>
                    <a:pt x="20" y="294"/>
                    <a:pt x="51" y="310"/>
                    <a:pt x="83" y="310"/>
                  </a:cubicBezTo>
                  <a:cubicBezTo>
                    <a:pt x="236" y="361"/>
                    <a:pt x="390" y="386"/>
                    <a:pt x="544" y="386"/>
                  </a:cubicBezTo>
                  <a:cubicBezTo>
                    <a:pt x="684" y="386"/>
                    <a:pt x="825" y="365"/>
                    <a:pt x="966" y="326"/>
                  </a:cubicBezTo>
                  <a:lnTo>
                    <a:pt x="1048" y="259"/>
                  </a:lnTo>
                  <a:lnTo>
                    <a:pt x="1492" y="259"/>
                  </a:lnTo>
                  <a:cubicBezTo>
                    <a:pt x="1668" y="259"/>
                    <a:pt x="1849" y="243"/>
                    <a:pt x="1998" y="161"/>
                  </a:cubicBezTo>
                  <a:cubicBezTo>
                    <a:pt x="2014" y="145"/>
                    <a:pt x="2045" y="130"/>
                    <a:pt x="2045" y="98"/>
                  </a:cubicBezTo>
                  <a:cubicBezTo>
                    <a:pt x="2061" y="31"/>
                    <a:pt x="1982" y="0"/>
                    <a:pt x="19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26"/>
            <p:cNvSpPr/>
            <p:nvPr/>
          </p:nvSpPr>
          <p:spPr>
            <a:xfrm>
              <a:off x="2473650" y="4313300"/>
              <a:ext cx="45850" cy="24675"/>
            </a:xfrm>
            <a:custGeom>
              <a:avLst/>
              <a:gdLst/>
              <a:ahLst/>
              <a:cxnLst/>
              <a:rect l="l" t="t" r="r" b="b"/>
              <a:pathLst>
                <a:path w="1834" h="987" extrusionOk="0">
                  <a:moveTo>
                    <a:pt x="1720" y="0"/>
                  </a:moveTo>
                  <a:cubicBezTo>
                    <a:pt x="1441" y="31"/>
                    <a:pt x="1147" y="149"/>
                    <a:pt x="919" y="326"/>
                  </a:cubicBezTo>
                  <a:lnTo>
                    <a:pt x="868" y="408"/>
                  </a:lnTo>
                  <a:cubicBezTo>
                    <a:pt x="723" y="459"/>
                    <a:pt x="589" y="522"/>
                    <a:pt x="460" y="573"/>
                  </a:cubicBezTo>
                  <a:cubicBezTo>
                    <a:pt x="295" y="640"/>
                    <a:pt x="134" y="718"/>
                    <a:pt x="20" y="852"/>
                  </a:cubicBezTo>
                  <a:cubicBezTo>
                    <a:pt x="0" y="883"/>
                    <a:pt x="0" y="899"/>
                    <a:pt x="0" y="934"/>
                  </a:cubicBezTo>
                  <a:cubicBezTo>
                    <a:pt x="0" y="971"/>
                    <a:pt x="34" y="986"/>
                    <a:pt x="72" y="986"/>
                  </a:cubicBezTo>
                  <a:cubicBezTo>
                    <a:pt x="99" y="986"/>
                    <a:pt x="129" y="979"/>
                    <a:pt x="150" y="966"/>
                  </a:cubicBezTo>
                  <a:cubicBezTo>
                    <a:pt x="393" y="883"/>
                    <a:pt x="609" y="754"/>
                    <a:pt x="805" y="605"/>
                  </a:cubicBezTo>
                  <a:cubicBezTo>
                    <a:pt x="852" y="557"/>
                    <a:pt x="903" y="522"/>
                    <a:pt x="950" y="506"/>
                  </a:cubicBezTo>
                  <a:cubicBezTo>
                    <a:pt x="1017" y="459"/>
                    <a:pt x="1080" y="444"/>
                    <a:pt x="1162" y="424"/>
                  </a:cubicBezTo>
                  <a:cubicBezTo>
                    <a:pt x="1374" y="361"/>
                    <a:pt x="1570" y="263"/>
                    <a:pt x="1751" y="130"/>
                  </a:cubicBezTo>
                  <a:cubicBezTo>
                    <a:pt x="1802" y="114"/>
                    <a:pt x="1833" y="67"/>
                    <a:pt x="1818" y="31"/>
                  </a:cubicBezTo>
                  <a:cubicBezTo>
                    <a:pt x="1802" y="0"/>
                    <a:pt x="1751" y="0"/>
                    <a:pt x="17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26"/>
            <p:cNvSpPr/>
            <p:nvPr/>
          </p:nvSpPr>
          <p:spPr>
            <a:xfrm>
              <a:off x="2483075" y="4301425"/>
              <a:ext cx="27400" cy="45700"/>
            </a:xfrm>
            <a:custGeom>
              <a:avLst/>
              <a:gdLst/>
              <a:ahLst/>
              <a:cxnLst/>
              <a:rect l="l" t="t" r="r" b="b"/>
              <a:pathLst>
                <a:path w="1096" h="1828" extrusionOk="0">
                  <a:moveTo>
                    <a:pt x="51" y="0"/>
                  </a:moveTo>
                  <a:cubicBezTo>
                    <a:pt x="0" y="16"/>
                    <a:pt x="0" y="114"/>
                    <a:pt x="36" y="165"/>
                  </a:cubicBezTo>
                  <a:cubicBezTo>
                    <a:pt x="134" y="408"/>
                    <a:pt x="279" y="624"/>
                    <a:pt x="444" y="820"/>
                  </a:cubicBezTo>
                  <a:cubicBezTo>
                    <a:pt x="475" y="852"/>
                    <a:pt x="507" y="899"/>
                    <a:pt x="542" y="950"/>
                  </a:cubicBezTo>
                  <a:cubicBezTo>
                    <a:pt x="589" y="1017"/>
                    <a:pt x="605" y="1095"/>
                    <a:pt x="640" y="1162"/>
                  </a:cubicBezTo>
                  <a:cubicBezTo>
                    <a:pt x="703" y="1374"/>
                    <a:pt x="821" y="1586"/>
                    <a:pt x="966" y="1766"/>
                  </a:cubicBezTo>
                  <a:cubicBezTo>
                    <a:pt x="978" y="1794"/>
                    <a:pt x="1011" y="1828"/>
                    <a:pt x="1040" y="1828"/>
                  </a:cubicBezTo>
                  <a:cubicBezTo>
                    <a:pt x="1048" y="1828"/>
                    <a:pt x="1057" y="1825"/>
                    <a:pt x="1064" y="1817"/>
                  </a:cubicBezTo>
                  <a:cubicBezTo>
                    <a:pt x="1095" y="1802"/>
                    <a:pt x="1095" y="1751"/>
                    <a:pt x="1095" y="1719"/>
                  </a:cubicBezTo>
                  <a:cubicBezTo>
                    <a:pt x="1033" y="1425"/>
                    <a:pt x="899" y="1146"/>
                    <a:pt x="722" y="919"/>
                  </a:cubicBezTo>
                  <a:lnTo>
                    <a:pt x="640" y="868"/>
                  </a:lnTo>
                  <a:cubicBezTo>
                    <a:pt x="573" y="722"/>
                    <a:pt x="507" y="589"/>
                    <a:pt x="428" y="459"/>
                  </a:cubicBezTo>
                  <a:cubicBezTo>
                    <a:pt x="361" y="295"/>
                    <a:pt x="279" y="114"/>
                    <a:pt x="134" y="35"/>
                  </a:cubicBezTo>
                  <a:cubicBezTo>
                    <a:pt x="98" y="16"/>
                    <a:pt x="83" y="0"/>
                    <a:pt x="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26"/>
            <p:cNvSpPr/>
            <p:nvPr/>
          </p:nvSpPr>
          <p:spPr>
            <a:xfrm>
              <a:off x="2486400" y="4300000"/>
              <a:ext cx="21625" cy="48575"/>
            </a:xfrm>
            <a:custGeom>
              <a:avLst/>
              <a:gdLst/>
              <a:ahLst/>
              <a:cxnLst/>
              <a:rect l="l" t="t" r="r" b="b"/>
              <a:pathLst>
                <a:path w="865" h="1943" extrusionOk="0">
                  <a:moveTo>
                    <a:pt x="786" y="0"/>
                  </a:moveTo>
                  <a:cubicBezTo>
                    <a:pt x="743" y="0"/>
                    <a:pt x="696" y="51"/>
                    <a:pt x="668" y="92"/>
                  </a:cubicBezTo>
                  <a:cubicBezTo>
                    <a:pt x="554" y="320"/>
                    <a:pt x="472" y="563"/>
                    <a:pt x="425" y="826"/>
                  </a:cubicBezTo>
                  <a:cubicBezTo>
                    <a:pt x="425" y="877"/>
                    <a:pt x="409" y="940"/>
                    <a:pt x="393" y="991"/>
                  </a:cubicBezTo>
                  <a:cubicBezTo>
                    <a:pt x="358" y="1054"/>
                    <a:pt x="311" y="1121"/>
                    <a:pt x="275" y="1188"/>
                  </a:cubicBezTo>
                  <a:cubicBezTo>
                    <a:pt x="162" y="1384"/>
                    <a:pt x="79" y="1596"/>
                    <a:pt x="16" y="1823"/>
                  </a:cubicBezTo>
                  <a:cubicBezTo>
                    <a:pt x="1" y="1874"/>
                    <a:pt x="1" y="1921"/>
                    <a:pt x="48" y="1937"/>
                  </a:cubicBezTo>
                  <a:cubicBezTo>
                    <a:pt x="54" y="1941"/>
                    <a:pt x="60" y="1943"/>
                    <a:pt x="66" y="1943"/>
                  </a:cubicBezTo>
                  <a:cubicBezTo>
                    <a:pt x="88" y="1943"/>
                    <a:pt x="105" y="1918"/>
                    <a:pt x="130" y="1906"/>
                  </a:cubicBezTo>
                  <a:cubicBezTo>
                    <a:pt x="327" y="1678"/>
                    <a:pt x="456" y="1399"/>
                    <a:pt x="523" y="1105"/>
                  </a:cubicBezTo>
                  <a:lnTo>
                    <a:pt x="507" y="1007"/>
                  </a:lnTo>
                  <a:cubicBezTo>
                    <a:pt x="570" y="877"/>
                    <a:pt x="637" y="728"/>
                    <a:pt x="703" y="599"/>
                  </a:cubicBezTo>
                  <a:cubicBezTo>
                    <a:pt x="786" y="434"/>
                    <a:pt x="864" y="269"/>
                    <a:pt x="849" y="92"/>
                  </a:cubicBezTo>
                  <a:cubicBezTo>
                    <a:pt x="833" y="57"/>
                    <a:pt x="833" y="26"/>
                    <a:pt x="817" y="10"/>
                  </a:cubicBezTo>
                  <a:cubicBezTo>
                    <a:pt x="807" y="3"/>
                    <a:pt x="79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26"/>
            <p:cNvSpPr/>
            <p:nvPr/>
          </p:nvSpPr>
          <p:spPr>
            <a:xfrm>
              <a:off x="2472475" y="4313050"/>
              <a:ext cx="48300" cy="19950"/>
            </a:xfrm>
            <a:custGeom>
              <a:avLst/>
              <a:gdLst/>
              <a:ahLst/>
              <a:cxnLst/>
              <a:rect l="l" t="t" r="r" b="b"/>
              <a:pathLst>
                <a:path w="1932" h="798" extrusionOk="0">
                  <a:moveTo>
                    <a:pt x="70" y="1"/>
                  </a:moveTo>
                  <a:cubicBezTo>
                    <a:pt x="41" y="1"/>
                    <a:pt x="10" y="12"/>
                    <a:pt x="0" y="41"/>
                  </a:cubicBezTo>
                  <a:cubicBezTo>
                    <a:pt x="0" y="77"/>
                    <a:pt x="16" y="108"/>
                    <a:pt x="47" y="124"/>
                  </a:cubicBezTo>
                  <a:cubicBezTo>
                    <a:pt x="279" y="320"/>
                    <a:pt x="538" y="454"/>
                    <a:pt x="832" y="501"/>
                  </a:cubicBezTo>
                  <a:lnTo>
                    <a:pt x="931" y="485"/>
                  </a:lnTo>
                  <a:cubicBezTo>
                    <a:pt x="1064" y="552"/>
                    <a:pt x="1194" y="615"/>
                    <a:pt x="1343" y="666"/>
                  </a:cubicBezTo>
                  <a:cubicBezTo>
                    <a:pt x="1473" y="739"/>
                    <a:pt x="1631" y="797"/>
                    <a:pt x="1781" y="797"/>
                  </a:cubicBezTo>
                  <a:cubicBezTo>
                    <a:pt x="1799" y="797"/>
                    <a:pt x="1816" y="797"/>
                    <a:pt x="1833" y="795"/>
                  </a:cubicBezTo>
                  <a:cubicBezTo>
                    <a:pt x="1865" y="795"/>
                    <a:pt x="1880" y="779"/>
                    <a:pt x="1896" y="764"/>
                  </a:cubicBezTo>
                  <a:cubicBezTo>
                    <a:pt x="1931" y="713"/>
                    <a:pt x="1865" y="650"/>
                    <a:pt x="1814" y="615"/>
                  </a:cubicBezTo>
                  <a:cubicBezTo>
                    <a:pt x="1586" y="501"/>
                    <a:pt x="1358" y="434"/>
                    <a:pt x="1095" y="387"/>
                  </a:cubicBezTo>
                  <a:cubicBezTo>
                    <a:pt x="1048" y="387"/>
                    <a:pt x="997" y="387"/>
                    <a:pt x="931" y="355"/>
                  </a:cubicBezTo>
                  <a:cubicBezTo>
                    <a:pt x="868" y="336"/>
                    <a:pt x="801" y="289"/>
                    <a:pt x="734" y="257"/>
                  </a:cubicBezTo>
                  <a:cubicBezTo>
                    <a:pt x="538" y="140"/>
                    <a:pt x="326" y="61"/>
                    <a:pt x="114" y="10"/>
                  </a:cubicBezTo>
                  <a:cubicBezTo>
                    <a:pt x="103" y="4"/>
                    <a:pt x="87" y="1"/>
                    <a:pt x="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26"/>
            <p:cNvSpPr/>
            <p:nvPr/>
          </p:nvSpPr>
          <p:spPr>
            <a:xfrm>
              <a:off x="2496600" y="4318200"/>
              <a:ext cx="825" cy="1300"/>
            </a:xfrm>
            <a:custGeom>
              <a:avLst/>
              <a:gdLst/>
              <a:ahLst/>
              <a:cxnLst/>
              <a:rect l="l" t="t" r="r" b="b"/>
              <a:pathLst>
                <a:path w="33" h="52" extrusionOk="0">
                  <a:moveTo>
                    <a:pt x="1" y="0"/>
                  </a:moveTo>
                  <a:cubicBezTo>
                    <a:pt x="1" y="16"/>
                    <a:pt x="17" y="32"/>
                    <a:pt x="32" y="51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26"/>
            <p:cNvSpPr/>
            <p:nvPr/>
          </p:nvSpPr>
          <p:spPr>
            <a:xfrm>
              <a:off x="2492100" y="4319875"/>
              <a:ext cx="1200" cy="800"/>
            </a:xfrm>
            <a:custGeom>
              <a:avLst/>
              <a:gdLst/>
              <a:ahLst/>
              <a:cxnLst/>
              <a:rect l="l" t="t" r="r" b="b"/>
              <a:pathLst>
                <a:path w="48" h="32" extrusionOk="0">
                  <a:moveTo>
                    <a:pt x="16" y="0"/>
                  </a:moveTo>
                  <a:cubicBezTo>
                    <a:pt x="16" y="0"/>
                    <a:pt x="0" y="0"/>
                    <a:pt x="0" y="16"/>
                  </a:cubicBezTo>
                  <a:cubicBezTo>
                    <a:pt x="16" y="16"/>
                    <a:pt x="32" y="31"/>
                    <a:pt x="47" y="31"/>
                  </a:cubicBezTo>
                  <a:cubicBezTo>
                    <a:pt x="32" y="16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26"/>
            <p:cNvSpPr/>
            <p:nvPr/>
          </p:nvSpPr>
          <p:spPr>
            <a:xfrm>
              <a:off x="2492500" y="4318200"/>
              <a:ext cx="4925" cy="4150"/>
            </a:xfrm>
            <a:custGeom>
              <a:avLst/>
              <a:gdLst/>
              <a:ahLst/>
              <a:cxnLst/>
              <a:rect l="l" t="t" r="r" b="b"/>
              <a:pathLst>
                <a:path w="197" h="166" extrusionOk="0">
                  <a:moveTo>
                    <a:pt x="165" y="0"/>
                  </a:moveTo>
                  <a:cubicBezTo>
                    <a:pt x="98" y="0"/>
                    <a:pt x="31" y="16"/>
                    <a:pt x="0" y="67"/>
                  </a:cubicBezTo>
                  <a:cubicBezTo>
                    <a:pt x="0" y="83"/>
                    <a:pt x="16" y="83"/>
                    <a:pt x="31" y="98"/>
                  </a:cubicBezTo>
                  <a:cubicBezTo>
                    <a:pt x="67" y="114"/>
                    <a:pt x="98" y="149"/>
                    <a:pt x="130" y="149"/>
                  </a:cubicBezTo>
                  <a:cubicBezTo>
                    <a:pt x="149" y="165"/>
                    <a:pt x="165" y="165"/>
                    <a:pt x="165" y="165"/>
                  </a:cubicBezTo>
                  <a:cubicBezTo>
                    <a:pt x="181" y="149"/>
                    <a:pt x="181" y="114"/>
                    <a:pt x="181" y="98"/>
                  </a:cubicBezTo>
                  <a:cubicBezTo>
                    <a:pt x="181" y="83"/>
                    <a:pt x="181" y="67"/>
                    <a:pt x="196" y="51"/>
                  </a:cubicBezTo>
                  <a:cubicBezTo>
                    <a:pt x="181" y="32"/>
                    <a:pt x="165" y="16"/>
                    <a:pt x="16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26"/>
            <p:cNvSpPr/>
            <p:nvPr/>
          </p:nvSpPr>
          <p:spPr>
            <a:xfrm>
              <a:off x="2500250" y="4320650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5" y="0"/>
                  </a:moveTo>
                  <a:cubicBezTo>
                    <a:pt x="16" y="32"/>
                    <a:pt x="16" y="67"/>
                    <a:pt x="0" y="99"/>
                  </a:cubicBezTo>
                  <a:lnTo>
                    <a:pt x="67" y="99"/>
                  </a:lnTo>
                  <a:cubicBezTo>
                    <a:pt x="67" y="67"/>
                    <a:pt x="51" y="32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26"/>
            <p:cNvSpPr/>
            <p:nvPr/>
          </p:nvSpPr>
          <p:spPr>
            <a:xfrm>
              <a:off x="2493275" y="4328000"/>
              <a:ext cx="900" cy="825"/>
            </a:xfrm>
            <a:custGeom>
              <a:avLst/>
              <a:gdLst/>
              <a:ahLst/>
              <a:cxnLst/>
              <a:rect l="l" t="t" r="r" b="b"/>
              <a:pathLst>
                <a:path w="36" h="33" extrusionOk="0">
                  <a:moveTo>
                    <a:pt x="36" y="1"/>
                  </a:moveTo>
                  <a:lnTo>
                    <a:pt x="36" y="1"/>
                  </a:lnTo>
                  <a:cubicBezTo>
                    <a:pt x="36" y="1"/>
                    <a:pt x="36" y="17"/>
                    <a:pt x="20" y="17"/>
                  </a:cubicBezTo>
                  <a:lnTo>
                    <a:pt x="0" y="17"/>
                  </a:lnTo>
                  <a:cubicBezTo>
                    <a:pt x="0" y="32"/>
                    <a:pt x="20" y="32"/>
                    <a:pt x="20" y="32"/>
                  </a:cubicBezTo>
                  <a:cubicBezTo>
                    <a:pt x="36" y="32"/>
                    <a:pt x="36" y="17"/>
                    <a:pt x="3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26"/>
            <p:cNvSpPr/>
            <p:nvPr/>
          </p:nvSpPr>
          <p:spPr>
            <a:xfrm>
              <a:off x="2493775" y="432762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32" y="0"/>
                  </a:moveTo>
                  <a:lnTo>
                    <a:pt x="32" y="0"/>
                  </a:lnTo>
                  <a:cubicBezTo>
                    <a:pt x="31" y="0"/>
                    <a:pt x="25" y="7"/>
                    <a:pt x="16" y="16"/>
                  </a:cubicBezTo>
                  <a:lnTo>
                    <a:pt x="16" y="16"/>
                  </a:lnTo>
                  <a:cubicBezTo>
                    <a:pt x="31" y="16"/>
                    <a:pt x="32" y="0"/>
                    <a:pt x="32" y="0"/>
                  </a:cubicBezTo>
                  <a:close/>
                  <a:moveTo>
                    <a:pt x="16" y="16"/>
                  </a:moveTo>
                  <a:cubicBezTo>
                    <a:pt x="11" y="21"/>
                    <a:pt x="6" y="26"/>
                    <a:pt x="0" y="32"/>
                  </a:cubicBezTo>
                  <a:cubicBezTo>
                    <a:pt x="16" y="32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26"/>
            <p:cNvSpPr/>
            <p:nvPr/>
          </p:nvSpPr>
          <p:spPr>
            <a:xfrm>
              <a:off x="2490825" y="4325150"/>
              <a:ext cx="4925" cy="3275"/>
            </a:xfrm>
            <a:custGeom>
              <a:avLst/>
              <a:gdLst/>
              <a:ahLst/>
              <a:cxnLst/>
              <a:rect l="l" t="t" r="r" b="b"/>
              <a:pathLst>
                <a:path w="197" h="131" extrusionOk="0">
                  <a:moveTo>
                    <a:pt x="197" y="1"/>
                  </a:moveTo>
                  <a:lnTo>
                    <a:pt x="98" y="17"/>
                  </a:lnTo>
                  <a:cubicBezTo>
                    <a:pt x="67" y="17"/>
                    <a:pt x="36" y="17"/>
                    <a:pt x="0" y="1"/>
                  </a:cubicBezTo>
                  <a:lnTo>
                    <a:pt x="0" y="1"/>
                  </a:lnTo>
                  <a:cubicBezTo>
                    <a:pt x="20" y="48"/>
                    <a:pt x="51" y="99"/>
                    <a:pt x="98" y="131"/>
                  </a:cubicBezTo>
                  <a:lnTo>
                    <a:pt x="118" y="131"/>
                  </a:lnTo>
                  <a:cubicBezTo>
                    <a:pt x="134" y="115"/>
                    <a:pt x="150" y="99"/>
                    <a:pt x="150" y="99"/>
                  </a:cubicBezTo>
                  <a:cubicBezTo>
                    <a:pt x="165" y="68"/>
                    <a:pt x="181" y="32"/>
                    <a:pt x="197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26"/>
            <p:cNvSpPr/>
            <p:nvPr/>
          </p:nvSpPr>
          <p:spPr>
            <a:xfrm>
              <a:off x="2499075" y="4326825"/>
              <a:ext cx="1575" cy="2000"/>
            </a:xfrm>
            <a:custGeom>
              <a:avLst/>
              <a:gdLst/>
              <a:ahLst/>
              <a:cxnLst/>
              <a:rect l="l" t="t" r="r" b="b"/>
              <a:pathLst>
                <a:path w="63" h="80" extrusionOk="0">
                  <a:moveTo>
                    <a:pt x="16" y="1"/>
                  </a:moveTo>
                  <a:lnTo>
                    <a:pt x="16" y="32"/>
                  </a:lnTo>
                  <a:cubicBezTo>
                    <a:pt x="16" y="48"/>
                    <a:pt x="0" y="64"/>
                    <a:pt x="0" y="79"/>
                  </a:cubicBezTo>
                  <a:cubicBezTo>
                    <a:pt x="31" y="64"/>
                    <a:pt x="47" y="48"/>
                    <a:pt x="63" y="32"/>
                  </a:cubicBezTo>
                  <a:cubicBezTo>
                    <a:pt x="47" y="16"/>
                    <a:pt x="31" y="16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26"/>
            <p:cNvSpPr/>
            <p:nvPr/>
          </p:nvSpPr>
          <p:spPr>
            <a:xfrm>
              <a:off x="2493775" y="4318200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5" y="0"/>
                  </a:moveTo>
                  <a:lnTo>
                    <a:pt x="145" y="51"/>
                  </a:lnTo>
                  <a:cubicBezTo>
                    <a:pt x="130" y="67"/>
                    <a:pt x="130" y="83"/>
                    <a:pt x="130" y="98"/>
                  </a:cubicBezTo>
                  <a:cubicBezTo>
                    <a:pt x="130" y="114"/>
                    <a:pt x="130" y="149"/>
                    <a:pt x="114" y="165"/>
                  </a:cubicBezTo>
                  <a:cubicBezTo>
                    <a:pt x="161" y="181"/>
                    <a:pt x="212" y="181"/>
                    <a:pt x="243" y="181"/>
                  </a:cubicBezTo>
                  <a:cubicBezTo>
                    <a:pt x="259" y="181"/>
                    <a:pt x="259" y="181"/>
                    <a:pt x="259" y="197"/>
                  </a:cubicBezTo>
                  <a:cubicBezTo>
                    <a:pt x="275" y="165"/>
                    <a:pt x="275" y="130"/>
                    <a:pt x="294" y="98"/>
                  </a:cubicBezTo>
                  <a:cubicBezTo>
                    <a:pt x="275" y="67"/>
                    <a:pt x="243" y="32"/>
                    <a:pt x="212" y="16"/>
                  </a:cubicBezTo>
                  <a:cubicBezTo>
                    <a:pt x="196" y="16"/>
                    <a:pt x="161" y="0"/>
                    <a:pt x="145" y="0"/>
                  </a:cubicBezTo>
                  <a:close/>
                  <a:moveTo>
                    <a:pt x="79" y="279"/>
                  </a:moveTo>
                  <a:cubicBezTo>
                    <a:pt x="63" y="310"/>
                    <a:pt x="47" y="346"/>
                    <a:pt x="32" y="377"/>
                  </a:cubicBezTo>
                  <a:cubicBezTo>
                    <a:pt x="32" y="377"/>
                    <a:pt x="32" y="393"/>
                    <a:pt x="16" y="393"/>
                  </a:cubicBezTo>
                  <a:cubicBezTo>
                    <a:pt x="16" y="409"/>
                    <a:pt x="16" y="424"/>
                    <a:pt x="0" y="424"/>
                  </a:cubicBezTo>
                  <a:lnTo>
                    <a:pt x="16" y="424"/>
                  </a:lnTo>
                  <a:cubicBezTo>
                    <a:pt x="47" y="444"/>
                    <a:pt x="79" y="460"/>
                    <a:pt x="114" y="460"/>
                  </a:cubicBezTo>
                  <a:cubicBezTo>
                    <a:pt x="145" y="460"/>
                    <a:pt x="177" y="444"/>
                    <a:pt x="212" y="424"/>
                  </a:cubicBezTo>
                  <a:cubicBezTo>
                    <a:pt x="212" y="409"/>
                    <a:pt x="228" y="393"/>
                    <a:pt x="228" y="377"/>
                  </a:cubicBezTo>
                  <a:lnTo>
                    <a:pt x="228" y="346"/>
                  </a:lnTo>
                  <a:cubicBezTo>
                    <a:pt x="177" y="326"/>
                    <a:pt x="130" y="310"/>
                    <a:pt x="79" y="27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26"/>
            <p:cNvSpPr/>
            <p:nvPr/>
          </p:nvSpPr>
          <p:spPr>
            <a:xfrm>
              <a:off x="2490825" y="4320250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51" y="16"/>
                    <a:pt x="36" y="16"/>
                    <a:pt x="36" y="32"/>
                  </a:cubicBezTo>
                  <a:cubicBezTo>
                    <a:pt x="0" y="99"/>
                    <a:pt x="0" y="146"/>
                    <a:pt x="0" y="197"/>
                  </a:cubicBezTo>
                  <a:cubicBezTo>
                    <a:pt x="36" y="213"/>
                    <a:pt x="67" y="213"/>
                    <a:pt x="98" y="213"/>
                  </a:cubicBezTo>
                  <a:lnTo>
                    <a:pt x="197" y="197"/>
                  </a:lnTo>
                  <a:cubicBezTo>
                    <a:pt x="248" y="228"/>
                    <a:pt x="295" y="244"/>
                    <a:pt x="346" y="264"/>
                  </a:cubicBezTo>
                  <a:cubicBezTo>
                    <a:pt x="361" y="279"/>
                    <a:pt x="377" y="279"/>
                    <a:pt x="393" y="295"/>
                  </a:cubicBezTo>
                  <a:cubicBezTo>
                    <a:pt x="412" y="279"/>
                    <a:pt x="412" y="264"/>
                    <a:pt x="428" y="244"/>
                  </a:cubicBezTo>
                  <a:cubicBezTo>
                    <a:pt x="444" y="213"/>
                    <a:pt x="444" y="166"/>
                    <a:pt x="444" y="115"/>
                  </a:cubicBezTo>
                  <a:lnTo>
                    <a:pt x="377" y="115"/>
                  </a:lnTo>
                  <a:cubicBezTo>
                    <a:pt x="377" y="99"/>
                    <a:pt x="377" y="99"/>
                    <a:pt x="361" y="99"/>
                  </a:cubicBezTo>
                  <a:cubicBezTo>
                    <a:pt x="330" y="99"/>
                    <a:pt x="279" y="99"/>
                    <a:pt x="232" y="83"/>
                  </a:cubicBezTo>
                  <a:cubicBezTo>
                    <a:pt x="232" y="83"/>
                    <a:pt x="216" y="83"/>
                    <a:pt x="197" y="67"/>
                  </a:cubicBezTo>
                  <a:cubicBezTo>
                    <a:pt x="165" y="67"/>
                    <a:pt x="134" y="32"/>
                    <a:pt x="98" y="16"/>
                  </a:cubicBezTo>
                  <a:cubicBezTo>
                    <a:pt x="83" y="16"/>
                    <a:pt x="67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26"/>
            <p:cNvSpPr/>
            <p:nvPr/>
          </p:nvSpPr>
          <p:spPr>
            <a:xfrm>
              <a:off x="2497000" y="4347625"/>
              <a:ext cx="28200" cy="117375"/>
            </a:xfrm>
            <a:custGeom>
              <a:avLst/>
              <a:gdLst/>
              <a:ahLst/>
              <a:cxnLst/>
              <a:rect l="l" t="t" r="r" b="b"/>
              <a:pathLst>
                <a:path w="1128" h="4695" extrusionOk="0">
                  <a:moveTo>
                    <a:pt x="1127" y="1"/>
                  </a:moveTo>
                  <a:lnTo>
                    <a:pt x="1127" y="1"/>
                  </a:lnTo>
                  <a:cubicBezTo>
                    <a:pt x="393" y="1441"/>
                    <a:pt x="1" y="3074"/>
                    <a:pt x="1" y="4695"/>
                  </a:cubicBezTo>
                  <a:lnTo>
                    <a:pt x="672" y="4565"/>
                  </a:lnTo>
                  <a:cubicBezTo>
                    <a:pt x="574" y="3043"/>
                    <a:pt x="719" y="1488"/>
                    <a:pt x="112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26"/>
            <p:cNvSpPr/>
            <p:nvPr/>
          </p:nvSpPr>
          <p:spPr>
            <a:xfrm>
              <a:off x="2481000" y="4347625"/>
              <a:ext cx="16825" cy="119850"/>
            </a:xfrm>
            <a:custGeom>
              <a:avLst/>
              <a:gdLst/>
              <a:ahLst/>
              <a:cxnLst/>
              <a:rect l="l" t="t" r="r" b="b"/>
              <a:pathLst>
                <a:path w="673" h="4794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1524"/>
                    <a:pt x="280" y="3094"/>
                    <a:pt x="134" y="4546"/>
                  </a:cubicBezTo>
                  <a:lnTo>
                    <a:pt x="609" y="4793"/>
                  </a:lnTo>
                  <a:cubicBezTo>
                    <a:pt x="672" y="3207"/>
                    <a:pt x="460" y="1524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6" name="Google Shape;2396;p26"/>
          <p:cNvGrpSpPr/>
          <p:nvPr/>
        </p:nvGrpSpPr>
        <p:grpSpPr>
          <a:xfrm>
            <a:off x="6145426" y="2438307"/>
            <a:ext cx="1492434" cy="1737408"/>
            <a:chOff x="1325225" y="4076675"/>
            <a:chExt cx="368375" cy="428841"/>
          </a:xfrm>
        </p:grpSpPr>
        <p:sp>
          <p:nvSpPr>
            <p:cNvPr id="2397" name="Google Shape;2397;p26"/>
            <p:cNvSpPr/>
            <p:nvPr/>
          </p:nvSpPr>
          <p:spPr>
            <a:xfrm>
              <a:off x="1587300" y="4324775"/>
              <a:ext cx="23775" cy="150050"/>
            </a:xfrm>
            <a:custGeom>
              <a:avLst/>
              <a:gdLst/>
              <a:ahLst/>
              <a:cxnLst/>
              <a:rect l="l" t="t" r="r" b="b"/>
              <a:pathLst>
                <a:path w="951" h="6002" extrusionOk="0">
                  <a:moveTo>
                    <a:pt x="1" y="0"/>
                  </a:moveTo>
                  <a:lnTo>
                    <a:pt x="1" y="0"/>
                  </a:lnTo>
                  <a:cubicBezTo>
                    <a:pt x="326" y="1849"/>
                    <a:pt x="460" y="3760"/>
                    <a:pt x="393" y="5558"/>
                  </a:cubicBezTo>
                  <a:lnTo>
                    <a:pt x="868" y="6001"/>
                  </a:lnTo>
                  <a:cubicBezTo>
                    <a:pt x="951" y="4023"/>
                    <a:pt x="640" y="1849"/>
                    <a:pt x="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26"/>
            <p:cNvSpPr/>
            <p:nvPr/>
          </p:nvSpPr>
          <p:spPr>
            <a:xfrm>
              <a:off x="1599950" y="4324775"/>
              <a:ext cx="28300" cy="144350"/>
            </a:xfrm>
            <a:custGeom>
              <a:avLst/>
              <a:gdLst/>
              <a:ahLst/>
              <a:cxnLst/>
              <a:rect l="l" t="t" r="r" b="b"/>
              <a:pathLst>
                <a:path w="1132" h="5774" extrusionOk="0">
                  <a:moveTo>
                    <a:pt x="1131" y="0"/>
                  </a:moveTo>
                  <a:cubicBezTo>
                    <a:pt x="362" y="1715"/>
                    <a:pt x="1" y="3745"/>
                    <a:pt x="68" y="5774"/>
                  </a:cubicBezTo>
                  <a:lnTo>
                    <a:pt x="802" y="5676"/>
                  </a:lnTo>
                  <a:cubicBezTo>
                    <a:pt x="641" y="3760"/>
                    <a:pt x="739" y="1829"/>
                    <a:pt x="113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26"/>
            <p:cNvSpPr/>
            <p:nvPr/>
          </p:nvSpPr>
          <p:spPr>
            <a:xfrm>
              <a:off x="1555025" y="4368050"/>
              <a:ext cx="125125" cy="124350"/>
            </a:xfrm>
            <a:custGeom>
              <a:avLst/>
              <a:gdLst/>
              <a:ahLst/>
              <a:cxnLst/>
              <a:rect l="l" t="t" r="r" b="b"/>
              <a:pathLst>
                <a:path w="5005" h="4974" extrusionOk="0">
                  <a:moveTo>
                    <a:pt x="5005" y="0"/>
                  </a:moveTo>
                  <a:cubicBezTo>
                    <a:pt x="4726" y="361"/>
                    <a:pt x="4400" y="687"/>
                    <a:pt x="4071" y="1001"/>
                  </a:cubicBezTo>
                  <a:cubicBezTo>
                    <a:pt x="3517" y="1507"/>
                    <a:pt x="2960" y="1900"/>
                    <a:pt x="2402" y="2375"/>
                  </a:cubicBezTo>
                  <a:cubicBezTo>
                    <a:pt x="1602" y="3042"/>
                    <a:pt x="754" y="3925"/>
                    <a:pt x="130" y="4793"/>
                  </a:cubicBezTo>
                  <a:lnTo>
                    <a:pt x="0" y="4973"/>
                  </a:lnTo>
                  <a:cubicBezTo>
                    <a:pt x="460" y="4565"/>
                    <a:pt x="852" y="4435"/>
                    <a:pt x="1260" y="4239"/>
                  </a:cubicBezTo>
                  <a:cubicBezTo>
                    <a:pt x="1963" y="3894"/>
                    <a:pt x="2815" y="3223"/>
                    <a:pt x="3564" y="2406"/>
                  </a:cubicBezTo>
                  <a:cubicBezTo>
                    <a:pt x="4318" y="1590"/>
                    <a:pt x="4907" y="624"/>
                    <a:pt x="500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26"/>
            <p:cNvSpPr/>
            <p:nvPr/>
          </p:nvSpPr>
          <p:spPr>
            <a:xfrm>
              <a:off x="1556075" y="4370625"/>
              <a:ext cx="123575" cy="119625"/>
            </a:xfrm>
            <a:custGeom>
              <a:avLst/>
              <a:gdLst/>
              <a:ahLst/>
              <a:cxnLst/>
              <a:rect l="l" t="t" r="r" b="b"/>
              <a:pathLst>
                <a:path w="4943" h="4785" extrusionOk="0">
                  <a:moveTo>
                    <a:pt x="4901" y="0"/>
                  </a:moveTo>
                  <a:cubicBezTo>
                    <a:pt x="4893" y="0"/>
                    <a:pt x="4885" y="4"/>
                    <a:pt x="4880" y="15"/>
                  </a:cubicBezTo>
                  <a:cubicBezTo>
                    <a:pt x="4260" y="977"/>
                    <a:pt x="3475" y="1828"/>
                    <a:pt x="2592" y="2582"/>
                  </a:cubicBezTo>
                  <a:cubicBezTo>
                    <a:pt x="2215" y="2908"/>
                    <a:pt x="1807" y="3186"/>
                    <a:pt x="1415" y="3481"/>
                  </a:cubicBezTo>
                  <a:cubicBezTo>
                    <a:pt x="908" y="3857"/>
                    <a:pt x="433" y="4266"/>
                    <a:pt x="25" y="4741"/>
                  </a:cubicBezTo>
                  <a:cubicBezTo>
                    <a:pt x="0" y="4763"/>
                    <a:pt x="18" y="4785"/>
                    <a:pt x="37" y="4785"/>
                  </a:cubicBezTo>
                  <a:cubicBezTo>
                    <a:pt x="44" y="4785"/>
                    <a:pt x="52" y="4781"/>
                    <a:pt x="56" y="4772"/>
                  </a:cubicBezTo>
                  <a:cubicBezTo>
                    <a:pt x="826" y="3940"/>
                    <a:pt x="1772" y="3351"/>
                    <a:pt x="2639" y="2613"/>
                  </a:cubicBezTo>
                  <a:cubicBezTo>
                    <a:pt x="3522" y="1879"/>
                    <a:pt x="4307" y="1012"/>
                    <a:pt x="4931" y="46"/>
                  </a:cubicBezTo>
                  <a:cubicBezTo>
                    <a:pt x="4942" y="24"/>
                    <a:pt x="4920" y="0"/>
                    <a:pt x="4901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26"/>
            <p:cNvSpPr/>
            <p:nvPr/>
          </p:nvSpPr>
          <p:spPr>
            <a:xfrm>
              <a:off x="1568075" y="4375400"/>
              <a:ext cx="110400" cy="107575"/>
            </a:xfrm>
            <a:custGeom>
              <a:avLst/>
              <a:gdLst/>
              <a:ahLst/>
              <a:cxnLst/>
              <a:rect l="l" t="t" r="r" b="b"/>
              <a:pathLst>
                <a:path w="4416" h="4303" extrusionOk="0">
                  <a:moveTo>
                    <a:pt x="4416" y="1"/>
                  </a:moveTo>
                  <a:cubicBezTo>
                    <a:pt x="4400" y="20"/>
                    <a:pt x="4385" y="52"/>
                    <a:pt x="4385" y="67"/>
                  </a:cubicBezTo>
                  <a:cubicBezTo>
                    <a:pt x="3863" y="1017"/>
                    <a:pt x="2944" y="2128"/>
                    <a:pt x="2014" y="2913"/>
                  </a:cubicBezTo>
                  <a:cubicBezTo>
                    <a:pt x="1327" y="3486"/>
                    <a:pt x="672" y="3863"/>
                    <a:pt x="0" y="4302"/>
                  </a:cubicBezTo>
                  <a:cubicBezTo>
                    <a:pt x="248" y="4157"/>
                    <a:pt x="491" y="4059"/>
                    <a:pt x="738" y="3945"/>
                  </a:cubicBezTo>
                  <a:cubicBezTo>
                    <a:pt x="1441" y="3600"/>
                    <a:pt x="2293" y="2929"/>
                    <a:pt x="3042" y="2112"/>
                  </a:cubicBezTo>
                  <a:cubicBezTo>
                    <a:pt x="3682" y="1410"/>
                    <a:pt x="4204" y="609"/>
                    <a:pt x="441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26"/>
            <p:cNvSpPr/>
            <p:nvPr/>
          </p:nvSpPr>
          <p:spPr>
            <a:xfrm>
              <a:off x="1556200" y="4489125"/>
              <a:ext cx="2475" cy="1600"/>
            </a:xfrm>
            <a:custGeom>
              <a:avLst/>
              <a:gdLst/>
              <a:ahLst/>
              <a:cxnLst/>
              <a:rect l="l" t="t" r="r" b="b"/>
              <a:pathLst>
                <a:path w="99" h="64" extrusionOk="0">
                  <a:moveTo>
                    <a:pt x="99" y="1"/>
                  </a:moveTo>
                  <a:lnTo>
                    <a:pt x="99" y="1"/>
                  </a:lnTo>
                  <a:cubicBezTo>
                    <a:pt x="77" y="11"/>
                    <a:pt x="55" y="30"/>
                    <a:pt x="32" y="45"/>
                  </a:cubicBezTo>
                  <a:lnTo>
                    <a:pt x="32" y="45"/>
                  </a:lnTo>
                  <a:lnTo>
                    <a:pt x="83" y="16"/>
                  </a:lnTo>
                  <a:lnTo>
                    <a:pt x="99" y="1"/>
                  </a:lnTo>
                  <a:close/>
                  <a:moveTo>
                    <a:pt x="32" y="45"/>
                  </a:moveTo>
                  <a:lnTo>
                    <a:pt x="0" y="63"/>
                  </a:lnTo>
                  <a:cubicBezTo>
                    <a:pt x="11" y="58"/>
                    <a:pt x="22" y="52"/>
                    <a:pt x="32" y="45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26"/>
            <p:cNvSpPr/>
            <p:nvPr/>
          </p:nvSpPr>
          <p:spPr>
            <a:xfrm>
              <a:off x="1634900" y="4335725"/>
              <a:ext cx="35825" cy="120175"/>
            </a:xfrm>
            <a:custGeom>
              <a:avLst/>
              <a:gdLst/>
              <a:ahLst/>
              <a:cxnLst/>
              <a:rect l="l" t="t" r="r" b="b"/>
              <a:pathLst>
                <a:path w="1433" h="4807" extrusionOk="0">
                  <a:moveTo>
                    <a:pt x="1387" y="1"/>
                  </a:moveTo>
                  <a:cubicBezTo>
                    <a:pt x="1375" y="1"/>
                    <a:pt x="1366" y="6"/>
                    <a:pt x="1366" y="18"/>
                  </a:cubicBezTo>
                  <a:cubicBezTo>
                    <a:pt x="1091" y="1654"/>
                    <a:pt x="632" y="3240"/>
                    <a:pt x="12" y="4763"/>
                  </a:cubicBezTo>
                  <a:cubicBezTo>
                    <a:pt x="1" y="4790"/>
                    <a:pt x="18" y="4807"/>
                    <a:pt x="35" y="4807"/>
                  </a:cubicBezTo>
                  <a:cubicBezTo>
                    <a:pt x="47" y="4807"/>
                    <a:pt x="59" y="4798"/>
                    <a:pt x="59" y="4779"/>
                  </a:cubicBezTo>
                  <a:cubicBezTo>
                    <a:pt x="699" y="3256"/>
                    <a:pt x="1138" y="1670"/>
                    <a:pt x="1433" y="37"/>
                  </a:cubicBezTo>
                  <a:cubicBezTo>
                    <a:pt x="1433" y="15"/>
                    <a:pt x="1407" y="1"/>
                    <a:pt x="138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26"/>
            <p:cNvSpPr/>
            <p:nvPr/>
          </p:nvSpPr>
          <p:spPr>
            <a:xfrm>
              <a:off x="1651875" y="4315175"/>
              <a:ext cx="31900" cy="44150"/>
            </a:xfrm>
            <a:custGeom>
              <a:avLst/>
              <a:gdLst/>
              <a:ahLst/>
              <a:cxnLst/>
              <a:rect l="l" t="t" r="r" b="b"/>
              <a:pathLst>
                <a:path w="1276" h="1766" extrusionOk="0">
                  <a:moveTo>
                    <a:pt x="1216" y="1"/>
                  </a:moveTo>
                  <a:cubicBezTo>
                    <a:pt x="1193" y="1"/>
                    <a:pt x="1169" y="12"/>
                    <a:pt x="1146" y="23"/>
                  </a:cubicBezTo>
                  <a:cubicBezTo>
                    <a:pt x="903" y="204"/>
                    <a:pt x="687" y="447"/>
                    <a:pt x="573" y="726"/>
                  </a:cubicBezTo>
                  <a:lnTo>
                    <a:pt x="558" y="824"/>
                  </a:lnTo>
                  <a:cubicBezTo>
                    <a:pt x="459" y="957"/>
                    <a:pt x="361" y="1071"/>
                    <a:pt x="263" y="1185"/>
                  </a:cubicBezTo>
                  <a:cubicBezTo>
                    <a:pt x="149" y="1330"/>
                    <a:pt x="36" y="1479"/>
                    <a:pt x="0" y="1660"/>
                  </a:cubicBezTo>
                  <a:cubicBezTo>
                    <a:pt x="0" y="1691"/>
                    <a:pt x="0" y="1723"/>
                    <a:pt x="20" y="1742"/>
                  </a:cubicBezTo>
                  <a:cubicBezTo>
                    <a:pt x="31" y="1759"/>
                    <a:pt x="48" y="1765"/>
                    <a:pt x="67" y="1765"/>
                  </a:cubicBezTo>
                  <a:cubicBezTo>
                    <a:pt x="104" y="1765"/>
                    <a:pt x="150" y="1740"/>
                    <a:pt x="181" y="1707"/>
                  </a:cubicBezTo>
                  <a:cubicBezTo>
                    <a:pt x="346" y="1495"/>
                    <a:pt x="491" y="1283"/>
                    <a:pt x="589" y="1036"/>
                  </a:cubicBezTo>
                  <a:cubicBezTo>
                    <a:pt x="624" y="989"/>
                    <a:pt x="640" y="922"/>
                    <a:pt x="671" y="875"/>
                  </a:cubicBezTo>
                  <a:cubicBezTo>
                    <a:pt x="722" y="808"/>
                    <a:pt x="770" y="761"/>
                    <a:pt x="836" y="710"/>
                  </a:cubicBezTo>
                  <a:cubicBezTo>
                    <a:pt x="1001" y="545"/>
                    <a:pt x="1131" y="349"/>
                    <a:pt x="1244" y="137"/>
                  </a:cubicBezTo>
                  <a:cubicBezTo>
                    <a:pt x="1260" y="106"/>
                    <a:pt x="1276" y="39"/>
                    <a:pt x="1244" y="7"/>
                  </a:cubicBezTo>
                  <a:cubicBezTo>
                    <a:pt x="1235" y="3"/>
                    <a:pt x="1226" y="1"/>
                    <a:pt x="12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26"/>
            <p:cNvSpPr/>
            <p:nvPr/>
          </p:nvSpPr>
          <p:spPr>
            <a:xfrm>
              <a:off x="1645775" y="4318975"/>
              <a:ext cx="43800" cy="33625"/>
            </a:xfrm>
            <a:custGeom>
              <a:avLst/>
              <a:gdLst/>
              <a:ahLst/>
              <a:cxnLst/>
              <a:rect l="l" t="t" r="r" b="b"/>
              <a:pathLst>
                <a:path w="1752" h="1345" extrusionOk="0">
                  <a:moveTo>
                    <a:pt x="130" y="1"/>
                  </a:moveTo>
                  <a:cubicBezTo>
                    <a:pt x="99" y="1"/>
                    <a:pt x="68" y="1"/>
                    <a:pt x="48" y="20"/>
                  </a:cubicBezTo>
                  <a:cubicBezTo>
                    <a:pt x="1" y="52"/>
                    <a:pt x="48" y="150"/>
                    <a:pt x="99" y="181"/>
                  </a:cubicBezTo>
                  <a:cubicBezTo>
                    <a:pt x="280" y="362"/>
                    <a:pt x="507" y="511"/>
                    <a:pt x="735" y="625"/>
                  </a:cubicBezTo>
                  <a:cubicBezTo>
                    <a:pt x="786" y="656"/>
                    <a:pt x="833" y="672"/>
                    <a:pt x="884" y="723"/>
                  </a:cubicBezTo>
                  <a:cubicBezTo>
                    <a:pt x="951" y="754"/>
                    <a:pt x="998" y="821"/>
                    <a:pt x="1065" y="884"/>
                  </a:cubicBezTo>
                  <a:cubicBezTo>
                    <a:pt x="1210" y="1049"/>
                    <a:pt x="1406" y="1198"/>
                    <a:pt x="1602" y="1312"/>
                  </a:cubicBezTo>
                  <a:cubicBezTo>
                    <a:pt x="1624" y="1331"/>
                    <a:pt x="1656" y="1344"/>
                    <a:pt x="1686" y="1344"/>
                  </a:cubicBezTo>
                  <a:cubicBezTo>
                    <a:pt x="1705" y="1344"/>
                    <a:pt x="1722" y="1339"/>
                    <a:pt x="1736" y="1327"/>
                  </a:cubicBezTo>
                  <a:cubicBezTo>
                    <a:pt x="1751" y="1296"/>
                    <a:pt x="1736" y="1245"/>
                    <a:pt x="1700" y="1214"/>
                  </a:cubicBezTo>
                  <a:cubicBezTo>
                    <a:pt x="1540" y="951"/>
                    <a:pt x="1308" y="739"/>
                    <a:pt x="1029" y="609"/>
                  </a:cubicBezTo>
                  <a:lnTo>
                    <a:pt x="931" y="589"/>
                  </a:lnTo>
                  <a:cubicBezTo>
                    <a:pt x="817" y="491"/>
                    <a:pt x="703" y="393"/>
                    <a:pt x="590" y="279"/>
                  </a:cubicBezTo>
                  <a:cubicBezTo>
                    <a:pt x="441" y="166"/>
                    <a:pt x="295" y="36"/>
                    <a:pt x="1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26"/>
            <p:cNvSpPr/>
            <p:nvPr/>
          </p:nvSpPr>
          <p:spPr>
            <a:xfrm>
              <a:off x="1662175" y="4309125"/>
              <a:ext cx="12675" cy="53650"/>
            </a:xfrm>
            <a:custGeom>
              <a:avLst/>
              <a:gdLst/>
              <a:ahLst/>
              <a:cxnLst/>
              <a:rect l="l" t="t" r="r" b="b"/>
              <a:pathLst>
                <a:path w="507" h="2146" extrusionOk="0">
                  <a:moveTo>
                    <a:pt x="85" y="1"/>
                  </a:moveTo>
                  <a:cubicBezTo>
                    <a:pt x="27" y="1"/>
                    <a:pt x="0" y="89"/>
                    <a:pt x="0" y="151"/>
                  </a:cubicBezTo>
                  <a:cubicBezTo>
                    <a:pt x="16" y="414"/>
                    <a:pt x="63" y="673"/>
                    <a:pt x="161" y="936"/>
                  </a:cubicBezTo>
                  <a:cubicBezTo>
                    <a:pt x="177" y="983"/>
                    <a:pt x="197" y="1050"/>
                    <a:pt x="212" y="1101"/>
                  </a:cubicBezTo>
                  <a:cubicBezTo>
                    <a:pt x="228" y="1180"/>
                    <a:pt x="212" y="1262"/>
                    <a:pt x="212" y="1345"/>
                  </a:cubicBezTo>
                  <a:cubicBezTo>
                    <a:pt x="197" y="1572"/>
                    <a:pt x="244" y="1819"/>
                    <a:pt x="295" y="2047"/>
                  </a:cubicBezTo>
                  <a:cubicBezTo>
                    <a:pt x="310" y="2098"/>
                    <a:pt x="342" y="2145"/>
                    <a:pt x="393" y="2145"/>
                  </a:cubicBezTo>
                  <a:cubicBezTo>
                    <a:pt x="424" y="2130"/>
                    <a:pt x="440" y="2098"/>
                    <a:pt x="440" y="2063"/>
                  </a:cubicBezTo>
                  <a:cubicBezTo>
                    <a:pt x="507" y="1753"/>
                    <a:pt x="491" y="1427"/>
                    <a:pt x="373" y="1133"/>
                  </a:cubicBezTo>
                  <a:lnTo>
                    <a:pt x="326" y="1050"/>
                  </a:lnTo>
                  <a:cubicBezTo>
                    <a:pt x="310" y="905"/>
                    <a:pt x="295" y="740"/>
                    <a:pt x="295" y="575"/>
                  </a:cubicBezTo>
                  <a:cubicBezTo>
                    <a:pt x="275" y="395"/>
                    <a:pt x="259" y="198"/>
                    <a:pt x="146" y="53"/>
                  </a:cubicBezTo>
                  <a:cubicBezTo>
                    <a:pt x="130" y="38"/>
                    <a:pt x="114" y="2"/>
                    <a:pt x="99" y="2"/>
                  </a:cubicBezTo>
                  <a:cubicBezTo>
                    <a:pt x="94" y="1"/>
                    <a:pt x="89" y="1"/>
                    <a:pt x="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26"/>
            <p:cNvSpPr/>
            <p:nvPr/>
          </p:nvSpPr>
          <p:spPr>
            <a:xfrm>
              <a:off x="1642050" y="4329275"/>
              <a:ext cx="51550" cy="13900"/>
            </a:xfrm>
            <a:custGeom>
              <a:avLst/>
              <a:gdLst/>
              <a:ahLst/>
              <a:cxnLst/>
              <a:rect l="l" t="t" r="r" b="b"/>
              <a:pathLst>
                <a:path w="2062" h="556" extrusionOk="0">
                  <a:moveTo>
                    <a:pt x="1900" y="1"/>
                  </a:moveTo>
                  <a:cubicBezTo>
                    <a:pt x="1653" y="32"/>
                    <a:pt x="1394" y="79"/>
                    <a:pt x="1163" y="197"/>
                  </a:cubicBezTo>
                  <a:cubicBezTo>
                    <a:pt x="1115" y="213"/>
                    <a:pt x="1049" y="228"/>
                    <a:pt x="1002" y="244"/>
                  </a:cubicBezTo>
                  <a:cubicBezTo>
                    <a:pt x="919" y="260"/>
                    <a:pt x="852" y="260"/>
                    <a:pt x="770" y="260"/>
                  </a:cubicBezTo>
                  <a:cubicBezTo>
                    <a:pt x="542" y="260"/>
                    <a:pt x="315" y="311"/>
                    <a:pt x="99" y="374"/>
                  </a:cubicBezTo>
                  <a:cubicBezTo>
                    <a:pt x="52" y="393"/>
                    <a:pt x="1" y="425"/>
                    <a:pt x="1" y="472"/>
                  </a:cubicBezTo>
                  <a:cubicBezTo>
                    <a:pt x="20" y="507"/>
                    <a:pt x="52" y="523"/>
                    <a:pt x="83" y="523"/>
                  </a:cubicBezTo>
                  <a:cubicBezTo>
                    <a:pt x="186" y="545"/>
                    <a:pt x="289" y="556"/>
                    <a:pt x="391" y="556"/>
                  </a:cubicBezTo>
                  <a:cubicBezTo>
                    <a:pt x="597" y="556"/>
                    <a:pt x="798" y="511"/>
                    <a:pt x="982" y="425"/>
                  </a:cubicBezTo>
                  <a:lnTo>
                    <a:pt x="1049" y="358"/>
                  </a:lnTo>
                  <a:cubicBezTo>
                    <a:pt x="1198" y="342"/>
                    <a:pt x="1359" y="327"/>
                    <a:pt x="1508" y="311"/>
                  </a:cubicBezTo>
                  <a:cubicBezTo>
                    <a:pt x="1689" y="295"/>
                    <a:pt x="1865" y="260"/>
                    <a:pt x="2014" y="146"/>
                  </a:cubicBezTo>
                  <a:cubicBezTo>
                    <a:pt x="2030" y="130"/>
                    <a:pt x="2046" y="115"/>
                    <a:pt x="2046" y="79"/>
                  </a:cubicBezTo>
                  <a:cubicBezTo>
                    <a:pt x="2061" y="17"/>
                    <a:pt x="1963" y="1"/>
                    <a:pt x="19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26"/>
            <p:cNvSpPr/>
            <p:nvPr/>
          </p:nvSpPr>
          <p:spPr>
            <a:xfrm>
              <a:off x="1645400" y="4322700"/>
              <a:ext cx="44575" cy="29775"/>
            </a:xfrm>
            <a:custGeom>
              <a:avLst/>
              <a:gdLst/>
              <a:ahLst/>
              <a:cxnLst/>
              <a:rect l="l" t="t" r="r" b="b"/>
              <a:pathLst>
                <a:path w="1783" h="1191" extrusionOk="0">
                  <a:moveTo>
                    <a:pt x="1653" y="1"/>
                  </a:moveTo>
                  <a:cubicBezTo>
                    <a:pt x="1358" y="68"/>
                    <a:pt x="1095" y="213"/>
                    <a:pt x="868" y="425"/>
                  </a:cubicBezTo>
                  <a:lnTo>
                    <a:pt x="832" y="507"/>
                  </a:lnTo>
                  <a:cubicBezTo>
                    <a:pt x="687" y="590"/>
                    <a:pt x="554" y="656"/>
                    <a:pt x="424" y="735"/>
                  </a:cubicBezTo>
                  <a:cubicBezTo>
                    <a:pt x="279" y="817"/>
                    <a:pt x="114" y="915"/>
                    <a:pt x="16" y="1065"/>
                  </a:cubicBezTo>
                  <a:cubicBezTo>
                    <a:pt x="16" y="1096"/>
                    <a:pt x="0" y="1112"/>
                    <a:pt x="0" y="1147"/>
                  </a:cubicBezTo>
                  <a:cubicBezTo>
                    <a:pt x="8" y="1178"/>
                    <a:pt x="37" y="1190"/>
                    <a:pt x="69" y="1190"/>
                  </a:cubicBezTo>
                  <a:cubicBezTo>
                    <a:pt x="101" y="1190"/>
                    <a:pt x="138" y="1178"/>
                    <a:pt x="161" y="1163"/>
                  </a:cubicBezTo>
                  <a:cubicBezTo>
                    <a:pt x="393" y="1049"/>
                    <a:pt x="605" y="900"/>
                    <a:pt x="785" y="719"/>
                  </a:cubicBezTo>
                  <a:cubicBezTo>
                    <a:pt x="832" y="672"/>
                    <a:pt x="868" y="637"/>
                    <a:pt x="915" y="605"/>
                  </a:cubicBezTo>
                  <a:cubicBezTo>
                    <a:pt x="981" y="558"/>
                    <a:pt x="1044" y="539"/>
                    <a:pt x="1127" y="507"/>
                  </a:cubicBezTo>
                  <a:cubicBezTo>
                    <a:pt x="1339" y="409"/>
                    <a:pt x="1519" y="295"/>
                    <a:pt x="1700" y="146"/>
                  </a:cubicBezTo>
                  <a:cubicBezTo>
                    <a:pt x="1731" y="115"/>
                    <a:pt x="1782" y="68"/>
                    <a:pt x="1751" y="17"/>
                  </a:cubicBezTo>
                  <a:cubicBezTo>
                    <a:pt x="1731" y="1"/>
                    <a:pt x="1684" y="1"/>
                    <a:pt x="16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26"/>
            <p:cNvSpPr/>
            <p:nvPr/>
          </p:nvSpPr>
          <p:spPr>
            <a:xfrm>
              <a:off x="1651075" y="4314575"/>
              <a:ext cx="33200" cy="43400"/>
            </a:xfrm>
            <a:custGeom>
              <a:avLst/>
              <a:gdLst/>
              <a:ahLst/>
              <a:cxnLst/>
              <a:rect l="l" t="t" r="r" b="b"/>
              <a:pathLst>
                <a:path w="1328" h="1736" extrusionOk="0">
                  <a:moveTo>
                    <a:pt x="68" y="0"/>
                  </a:moveTo>
                  <a:cubicBezTo>
                    <a:pt x="1" y="16"/>
                    <a:pt x="17" y="114"/>
                    <a:pt x="52" y="177"/>
                  </a:cubicBezTo>
                  <a:cubicBezTo>
                    <a:pt x="181" y="393"/>
                    <a:pt x="346" y="605"/>
                    <a:pt x="543" y="785"/>
                  </a:cubicBezTo>
                  <a:cubicBezTo>
                    <a:pt x="590" y="816"/>
                    <a:pt x="621" y="864"/>
                    <a:pt x="672" y="899"/>
                  </a:cubicBezTo>
                  <a:cubicBezTo>
                    <a:pt x="719" y="962"/>
                    <a:pt x="739" y="1044"/>
                    <a:pt x="786" y="1111"/>
                  </a:cubicBezTo>
                  <a:cubicBezTo>
                    <a:pt x="884" y="1323"/>
                    <a:pt x="1014" y="1519"/>
                    <a:pt x="1178" y="1684"/>
                  </a:cubicBezTo>
                  <a:cubicBezTo>
                    <a:pt x="1204" y="1710"/>
                    <a:pt x="1243" y="1735"/>
                    <a:pt x="1273" y="1735"/>
                  </a:cubicBezTo>
                  <a:cubicBezTo>
                    <a:pt x="1280" y="1735"/>
                    <a:pt x="1286" y="1734"/>
                    <a:pt x="1292" y="1731"/>
                  </a:cubicBezTo>
                  <a:cubicBezTo>
                    <a:pt x="1328" y="1700"/>
                    <a:pt x="1308" y="1668"/>
                    <a:pt x="1308" y="1617"/>
                  </a:cubicBezTo>
                  <a:cubicBezTo>
                    <a:pt x="1210" y="1323"/>
                    <a:pt x="1049" y="1060"/>
                    <a:pt x="837" y="848"/>
                  </a:cubicBezTo>
                  <a:lnTo>
                    <a:pt x="739" y="801"/>
                  </a:lnTo>
                  <a:cubicBezTo>
                    <a:pt x="656" y="667"/>
                    <a:pt x="574" y="538"/>
                    <a:pt x="491" y="408"/>
                  </a:cubicBezTo>
                  <a:cubicBezTo>
                    <a:pt x="393" y="259"/>
                    <a:pt x="295" y="98"/>
                    <a:pt x="130" y="16"/>
                  </a:cubicBezTo>
                  <a:cubicBezTo>
                    <a:pt x="115" y="0"/>
                    <a:pt x="83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26"/>
            <p:cNvSpPr/>
            <p:nvPr/>
          </p:nvSpPr>
          <p:spPr>
            <a:xfrm>
              <a:off x="1659725" y="4310625"/>
              <a:ext cx="17200" cy="51450"/>
            </a:xfrm>
            <a:custGeom>
              <a:avLst/>
              <a:gdLst/>
              <a:ahLst/>
              <a:cxnLst/>
              <a:rect l="l" t="t" r="r" b="b"/>
              <a:pathLst>
                <a:path w="688" h="2058" extrusionOk="0">
                  <a:moveTo>
                    <a:pt x="586" y="1"/>
                  </a:moveTo>
                  <a:cubicBezTo>
                    <a:pt x="537" y="1"/>
                    <a:pt x="500" y="53"/>
                    <a:pt x="471" y="107"/>
                  </a:cubicBezTo>
                  <a:cubicBezTo>
                    <a:pt x="393" y="354"/>
                    <a:pt x="326" y="613"/>
                    <a:pt x="310" y="876"/>
                  </a:cubicBezTo>
                  <a:cubicBezTo>
                    <a:pt x="310" y="923"/>
                    <a:pt x="310" y="990"/>
                    <a:pt x="295" y="1041"/>
                  </a:cubicBezTo>
                  <a:cubicBezTo>
                    <a:pt x="275" y="1120"/>
                    <a:pt x="228" y="1186"/>
                    <a:pt x="197" y="1269"/>
                  </a:cubicBezTo>
                  <a:cubicBezTo>
                    <a:pt x="98" y="1481"/>
                    <a:pt x="47" y="1708"/>
                    <a:pt x="16" y="1940"/>
                  </a:cubicBezTo>
                  <a:cubicBezTo>
                    <a:pt x="0" y="1987"/>
                    <a:pt x="0" y="2038"/>
                    <a:pt x="47" y="2054"/>
                  </a:cubicBezTo>
                  <a:cubicBezTo>
                    <a:pt x="53" y="2057"/>
                    <a:pt x="59" y="2058"/>
                    <a:pt x="65" y="2058"/>
                  </a:cubicBezTo>
                  <a:cubicBezTo>
                    <a:pt x="91" y="2058"/>
                    <a:pt x="117" y="2032"/>
                    <a:pt x="130" y="2003"/>
                  </a:cubicBezTo>
                  <a:cubicBezTo>
                    <a:pt x="310" y="1759"/>
                    <a:pt x="408" y="1465"/>
                    <a:pt x="440" y="1155"/>
                  </a:cubicBezTo>
                  <a:lnTo>
                    <a:pt x="424" y="1057"/>
                  </a:lnTo>
                  <a:lnTo>
                    <a:pt x="569" y="613"/>
                  </a:lnTo>
                  <a:cubicBezTo>
                    <a:pt x="620" y="433"/>
                    <a:pt x="687" y="256"/>
                    <a:pt x="652" y="76"/>
                  </a:cubicBezTo>
                  <a:cubicBezTo>
                    <a:pt x="652" y="60"/>
                    <a:pt x="636" y="25"/>
                    <a:pt x="620" y="9"/>
                  </a:cubicBezTo>
                  <a:cubicBezTo>
                    <a:pt x="608" y="3"/>
                    <a:pt x="597" y="1"/>
                    <a:pt x="5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26"/>
            <p:cNvSpPr/>
            <p:nvPr/>
          </p:nvSpPr>
          <p:spPr>
            <a:xfrm>
              <a:off x="1641675" y="4327625"/>
              <a:ext cx="51125" cy="15200"/>
            </a:xfrm>
            <a:custGeom>
              <a:avLst/>
              <a:gdLst/>
              <a:ahLst/>
              <a:cxnLst/>
              <a:rect l="l" t="t" r="r" b="b"/>
              <a:pathLst>
                <a:path w="2045" h="608" extrusionOk="0">
                  <a:moveTo>
                    <a:pt x="134" y="0"/>
                  </a:moveTo>
                  <a:cubicBezTo>
                    <a:pt x="83" y="0"/>
                    <a:pt x="16" y="0"/>
                    <a:pt x="16" y="47"/>
                  </a:cubicBezTo>
                  <a:cubicBezTo>
                    <a:pt x="0" y="83"/>
                    <a:pt x="35" y="114"/>
                    <a:pt x="67" y="130"/>
                  </a:cubicBezTo>
                  <a:cubicBezTo>
                    <a:pt x="310" y="294"/>
                    <a:pt x="605" y="408"/>
                    <a:pt x="899" y="408"/>
                  </a:cubicBezTo>
                  <a:lnTo>
                    <a:pt x="997" y="393"/>
                  </a:lnTo>
                  <a:cubicBezTo>
                    <a:pt x="1146" y="440"/>
                    <a:pt x="1291" y="475"/>
                    <a:pt x="1425" y="522"/>
                  </a:cubicBezTo>
                  <a:cubicBezTo>
                    <a:pt x="1555" y="570"/>
                    <a:pt x="1682" y="608"/>
                    <a:pt x="1805" y="608"/>
                  </a:cubicBezTo>
                  <a:cubicBezTo>
                    <a:pt x="1853" y="608"/>
                    <a:pt x="1900" y="602"/>
                    <a:pt x="1947" y="589"/>
                  </a:cubicBezTo>
                  <a:cubicBezTo>
                    <a:pt x="1978" y="589"/>
                    <a:pt x="1998" y="573"/>
                    <a:pt x="2014" y="557"/>
                  </a:cubicBezTo>
                  <a:cubicBezTo>
                    <a:pt x="2045" y="506"/>
                    <a:pt x="1978" y="440"/>
                    <a:pt x="1915" y="424"/>
                  </a:cubicBezTo>
                  <a:cubicBezTo>
                    <a:pt x="1668" y="326"/>
                    <a:pt x="1425" y="279"/>
                    <a:pt x="1162" y="279"/>
                  </a:cubicBezTo>
                  <a:cubicBezTo>
                    <a:pt x="1115" y="279"/>
                    <a:pt x="1048" y="279"/>
                    <a:pt x="997" y="263"/>
                  </a:cubicBezTo>
                  <a:cubicBezTo>
                    <a:pt x="919" y="243"/>
                    <a:pt x="852" y="212"/>
                    <a:pt x="785" y="181"/>
                  </a:cubicBezTo>
                  <a:cubicBezTo>
                    <a:pt x="573" y="83"/>
                    <a:pt x="345" y="32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26"/>
            <p:cNvSpPr/>
            <p:nvPr/>
          </p:nvSpPr>
          <p:spPr>
            <a:xfrm>
              <a:off x="1660900" y="4330075"/>
              <a:ext cx="12675" cy="11725"/>
            </a:xfrm>
            <a:custGeom>
              <a:avLst/>
              <a:gdLst/>
              <a:ahLst/>
              <a:cxnLst/>
              <a:rect l="l" t="t" r="r" b="b"/>
              <a:pathLst>
                <a:path w="507" h="469" extrusionOk="0">
                  <a:moveTo>
                    <a:pt x="247" y="0"/>
                  </a:moveTo>
                  <a:cubicBezTo>
                    <a:pt x="158" y="0"/>
                    <a:pt x="76" y="58"/>
                    <a:pt x="51" y="145"/>
                  </a:cubicBezTo>
                  <a:cubicBezTo>
                    <a:pt x="0" y="263"/>
                    <a:pt x="67" y="408"/>
                    <a:pt x="181" y="459"/>
                  </a:cubicBezTo>
                  <a:cubicBezTo>
                    <a:pt x="203" y="465"/>
                    <a:pt x="225" y="468"/>
                    <a:pt x="247" y="468"/>
                  </a:cubicBezTo>
                  <a:cubicBezTo>
                    <a:pt x="341" y="468"/>
                    <a:pt x="434" y="415"/>
                    <a:pt x="475" y="310"/>
                  </a:cubicBezTo>
                  <a:cubicBezTo>
                    <a:pt x="507" y="196"/>
                    <a:pt x="460" y="47"/>
                    <a:pt x="326" y="16"/>
                  </a:cubicBezTo>
                  <a:cubicBezTo>
                    <a:pt x="300" y="5"/>
                    <a:pt x="273" y="0"/>
                    <a:pt x="24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26"/>
            <p:cNvSpPr/>
            <p:nvPr/>
          </p:nvSpPr>
          <p:spPr>
            <a:xfrm>
              <a:off x="1603700" y="4291400"/>
              <a:ext cx="10800" cy="157025"/>
            </a:xfrm>
            <a:custGeom>
              <a:avLst/>
              <a:gdLst/>
              <a:ahLst/>
              <a:cxnLst/>
              <a:rect l="l" t="t" r="r" b="b"/>
              <a:pathLst>
                <a:path w="432" h="6281" extrusionOk="0">
                  <a:moveTo>
                    <a:pt x="404" y="1"/>
                  </a:moveTo>
                  <a:cubicBezTo>
                    <a:pt x="388" y="1"/>
                    <a:pt x="367" y="9"/>
                    <a:pt x="357" y="24"/>
                  </a:cubicBezTo>
                  <a:cubicBezTo>
                    <a:pt x="114" y="2085"/>
                    <a:pt x="0" y="4181"/>
                    <a:pt x="47" y="6257"/>
                  </a:cubicBezTo>
                  <a:cubicBezTo>
                    <a:pt x="47" y="6273"/>
                    <a:pt x="64" y="6281"/>
                    <a:pt x="81" y="6281"/>
                  </a:cubicBezTo>
                  <a:cubicBezTo>
                    <a:pt x="97" y="6281"/>
                    <a:pt x="114" y="6273"/>
                    <a:pt x="114" y="6257"/>
                  </a:cubicBezTo>
                  <a:cubicBezTo>
                    <a:pt x="63" y="4181"/>
                    <a:pt x="181" y="2085"/>
                    <a:pt x="424" y="24"/>
                  </a:cubicBezTo>
                  <a:cubicBezTo>
                    <a:pt x="432" y="9"/>
                    <a:pt x="420" y="1"/>
                    <a:pt x="40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26"/>
            <p:cNvSpPr/>
            <p:nvPr/>
          </p:nvSpPr>
          <p:spPr>
            <a:xfrm>
              <a:off x="1601625" y="4284250"/>
              <a:ext cx="24175" cy="22050"/>
            </a:xfrm>
            <a:custGeom>
              <a:avLst/>
              <a:gdLst/>
              <a:ahLst/>
              <a:cxnLst/>
              <a:rect l="l" t="t" r="r" b="b"/>
              <a:pathLst>
                <a:path w="967" h="882" extrusionOk="0">
                  <a:moveTo>
                    <a:pt x="884" y="0"/>
                  </a:moveTo>
                  <a:cubicBezTo>
                    <a:pt x="719" y="67"/>
                    <a:pt x="574" y="197"/>
                    <a:pt x="460" y="346"/>
                  </a:cubicBezTo>
                  <a:lnTo>
                    <a:pt x="440" y="393"/>
                  </a:lnTo>
                  <a:cubicBezTo>
                    <a:pt x="362" y="460"/>
                    <a:pt x="295" y="507"/>
                    <a:pt x="228" y="573"/>
                  </a:cubicBezTo>
                  <a:cubicBezTo>
                    <a:pt x="130" y="640"/>
                    <a:pt x="48" y="703"/>
                    <a:pt x="16" y="821"/>
                  </a:cubicBezTo>
                  <a:cubicBezTo>
                    <a:pt x="1" y="821"/>
                    <a:pt x="1" y="852"/>
                    <a:pt x="1" y="852"/>
                  </a:cubicBezTo>
                  <a:cubicBezTo>
                    <a:pt x="8" y="873"/>
                    <a:pt x="25" y="882"/>
                    <a:pt x="44" y="882"/>
                  </a:cubicBezTo>
                  <a:cubicBezTo>
                    <a:pt x="66" y="882"/>
                    <a:pt x="90" y="869"/>
                    <a:pt x="99" y="852"/>
                  </a:cubicBezTo>
                  <a:cubicBezTo>
                    <a:pt x="228" y="754"/>
                    <a:pt x="342" y="656"/>
                    <a:pt x="440" y="526"/>
                  </a:cubicBezTo>
                  <a:cubicBezTo>
                    <a:pt x="460" y="491"/>
                    <a:pt x="476" y="460"/>
                    <a:pt x="507" y="444"/>
                  </a:cubicBezTo>
                  <a:cubicBezTo>
                    <a:pt x="538" y="408"/>
                    <a:pt x="574" y="377"/>
                    <a:pt x="621" y="361"/>
                  </a:cubicBezTo>
                  <a:cubicBezTo>
                    <a:pt x="735" y="279"/>
                    <a:pt x="833" y="181"/>
                    <a:pt x="931" y="83"/>
                  </a:cubicBezTo>
                  <a:cubicBezTo>
                    <a:pt x="951" y="67"/>
                    <a:pt x="966" y="36"/>
                    <a:pt x="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26"/>
            <p:cNvSpPr/>
            <p:nvPr/>
          </p:nvSpPr>
          <p:spPr>
            <a:xfrm>
              <a:off x="1602800" y="4282000"/>
              <a:ext cx="21725" cy="24725"/>
            </a:xfrm>
            <a:custGeom>
              <a:avLst/>
              <a:gdLst/>
              <a:ahLst/>
              <a:cxnLst/>
              <a:rect l="l" t="t" r="r" b="b"/>
              <a:pathLst>
                <a:path w="869" h="989" extrusionOk="0">
                  <a:moveTo>
                    <a:pt x="52" y="1"/>
                  </a:moveTo>
                  <a:cubicBezTo>
                    <a:pt x="47" y="1"/>
                    <a:pt x="41" y="3"/>
                    <a:pt x="36" y="8"/>
                  </a:cubicBezTo>
                  <a:cubicBezTo>
                    <a:pt x="1" y="27"/>
                    <a:pt x="20" y="75"/>
                    <a:pt x="36" y="106"/>
                  </a:cubicBezTo>
                  <a:cubicBezTo>
                    <a:pt x="134" y="239"/>
                    <a:pt x="232" y="353"/>
                    <a:pt x="362" y="451"/>
                  </a:cubicBezTo>
                  <a:cubicBezTo>
                    <a:pt x="378" y="467"/>
                    <a:pt x="413" y="498"/>
                    <a:pt x="444" y="518"/>
                  </a:cubicBezTo>
                  <a:cubicBezTo>
                    <a:pt x="476" y="550"/>
                    <a:pt x="491" y="597"/>
                    <a:pt x="511" y="632"/>
                  </a:cubicBezTo>
                  <a:cubicBezTo>
                    <a:pt x="590" y="761"/>
                    <a:pt x="672" y="860"/>
                    <a:pt x="770" y="958"/>
                  </a:cubicBezTo>
                  <a:cubicBezTo>
                    <a:pt x="794" y="968"/>
                    <a:pt x="809" y="989"/>
                    <a:pt x="827" y="989"/>
                  </a:cubicBezTo>
                  <a:cubicBezTo>
                    <a:pt x="834" y="989"/>
                    <a:pt x="843" y="984"/>
                    <a:pt x="853" y="973"/>
                  </a:cubicBezTo>
                  <a:cubicBezTo>
                    <a:pt x="868" y="958"/>
                    <a:pt x="853" y="942"/>
                    <a:pt x="853" y="926"/>
                  </a:cubicBezTo>
                  <a:cubicBezTo>
                    <a:pt x="786" y="746"/>
                    <a:pt x="672" y="581"/>
                    <a:pt x="542" y="467"/>
                  </a:cubicBezTo>
                  <a:lnTo>
                    <a:pt x="476" y="451"/>
                  </a:lnTo>
                  <a:cubicBezTo>
                    <a:pt x="429" y="385"/>
                    <a:pt x="378" y="302"/>
                    <a:pt x="315" y="239"/>
                  </a:cubicBezTo>
                  <a:cubicBezTo>
                    <a:pt x="248" y="141"/>
                    <a:pt x="181" y="59"/>
                    <a:pt x="83" y="8"/>
                  </a:cubicBezTo>
                  <a:cubicBezTo>
                    <a:pt x="73" y="8"/>
                    <a:pt x="62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26"/>
            <p:cNvSpPr/>
            <p:nvPr/>
          </p:nvSpPr>
          <p:spPr>
            <a:xfrm>
              <a:off x="1611450" y="4278475"/>
              <a:ext cx="5325" cy="32000"/>
            </a:xfrm>
            <a:custGeom>
              <a:avLst/>
              <a:gdLst/>
              <a:ahLst/>
              <a:cxnLst/>
              <a:rect l="l" t="t" r="r" b="b"/>
              <a:pathLst>
                <a:path w="213" h="1280" extrusionOk="0">
                  <a:moveTo>
                    <a:pt x="133" y="1"/>
                  </a:moveTo>
                  <a:cubicBezTo>
                    <a:pt x="106" y="1"/>
                    <a:pt x="83" y="40"/>
                    <a:pt x="83" y="70"/>
                  </a:cubicBezTo>
                  <a:cubicBezTo>
                    <a:pt x="47" y="231"/>
                    <a:pt x="47" y="396"/>
                    <a:pt x="67" y="541"/>
                  </a:cubicBezTo>
                  <a:cubicBezTo>
                    <a:pt x="67" y="577"/>
                    <a:pt x="83" y="624"/>
                    <a:pt x="83" y="659"/>
                  </a:cubicBezTo>
                  <a:cubicBezTo>
                    <a:pt x="83" y="706"/>
                    <a:pt x="67" y="757"/>
                    <a:pt x="47" y="789"/>
                  </a:cubicBezTo>
                  <a:cubicBezTo>
                    <a:pt x="16" y="934"/>
                    <a:pt x="0" y="1083"/>
                    <a:pt x="16" y="1213"/>
                  </a:cubicBezTo>
                  <a:cubicBezTo>
                    <a:pt x="16" y="1248"/>
                    <a:pt x="16" y="1279"/>
                    <a:pt x="47" y="1279"/>
                  </a:cubicBezTo>
                  <a:cubicBezTo>
                    <a:pt x="67" y="1279"/>
                    <a:pt x="83" y="1264"/>
                    <a:pt x="83" y="1248"/>
                  </a:cubicBezTo>
                  <a:cubicBezTo>
                    <a:pt x="165" y="1067"/>
                    <a:pt x="196" y="887"/>
                    <a:pt x="181" y="691"/>
                  </a:cubicBezTo>
                  <a:lnTo>
                    <a:pt x="145" y="639"/>
                  </a:lnTo>
                  <a:cubicBezTo>
                    <a:pt x="165" y="541"/>
                    <a:pt x="181" y="463"/>
                    <a:pt x="196" y="365"/>
                  </a:cubicBezTo>
                  <a:cubicBezTo>
                    <a:pt x="212" y="247"/>
                    <a:pt x="212" y="133"/>
                    <a:pt x="181" y="35"/>
                  </a:cubicBezTo>
                  <a:cubicBezTo>
                    <a:pt x="181" y="19"/>
                    <a:pt x="165" y="4"/>
                    <a:pt x="145" y="4"/>
                  </a:cubicBezTo>
                  <a:cubicBezTo>
                    <a:pt x="141" y="2"/>
                    <a:pt x="137" y="1"/>
                    <a:pt x="1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26"/>
            <p:cNvSpPr/>
            <p:nvPr/>
          </p:nvSpPr>
          <p:spPr>
            <a:xfrm>
              <a:off x="1598400" y="4293025"/>
              <a:ext cx="31025" cy="3950"/>
            </a:xfrm>
            <a:custGeom>
              <a:avLst/>
              <a:gdLst/>
              <a:ahLst/>
              <a:cxnLst/>
              <a:rect l="l" t="t" r="r" b="b"/>
              <a:pathLst>
                <a:path w="1241" h="158" extrusionOk="0">
                  <a:moveTo>
                    <a:pt x="224" y="0"/>
                  </a:moveTo>
                  <a:cubicBezTo>
                    <a:pt x="167" y="0"/>
                    <a:pt x="109" y="4"/>
                    <a:pt x="47" y="10"/>
                  </a:cubicBezTo>
                  <a:cubicBezTo>
                    <a:pt x="32" y="10"/>
                    <a:pt x="0" y="10"/>
                    <a:pt x="0" y="42"/>
                  </a:cubicBezTo>
                  <a:cubicBezTo>
                    <a:pt x="0" y="57"/>
                    <a:pt x="16" y="77"/>
                    <a:pt x="32" y="93"/>
                  </a:cubicBezTo>
                  <a:cubicBezTo>
                    <a:pt x="141" y="135"/>
                    <a:pt x="265" y="157"/>
                    <a:pt x="383" y="157"/>
                  </a:cubicBezTo>
                  <a:cubicBezTo>
                    <a:pt x="442" y="157"/>
                    <a:pt x="500" y="152"/>
                    <a:pt x="554" y="140"/>
                  </a:cubicBezTo>
                  <a:lnTo>
                    <a:pt x="620" y="124"/>
                  </a:lnTo>
                  <a:cubicBezTo>
                    <a:pt x="703" y="124"/>
                    <a:pt x="801" y="140"/>
                    <a:pt x="883" y="140"/>
                  </a:cubicBezTo>
                  <a:cubicBezTo>
                    <a:pt x="925" y="146"/>
                    <a:pt x="967" y="149"/>
                    <a:pt x="1007" y="149"/>
                  </a:cubicBezTo>
                  <a:cubicBezTo>
                    <a:pt x="1076" y="149"/>
                    <a:pt x="1141" y="138"/>
                    <a:pt x="1193" y="109"/>
                  </a:cubicBezTo>
                  <a:cubicBezTo>
                    <a:pt x="1209" y="109"/>
                    <a:pt x="1225" y="93"/>
                    <a:pt x="1225" y="77"/>
                  </a:cubicBezTo>
                  <a:cubicBezTo>
                    <a:pt x="1240" y="42"/>
                    <a:pt x="1193" y="26"/>
                    <a:pt x="1158" y="10"/>
                  </a:cubicBezTo>
                  <a:cubicBezTo>
                    <a:pt x="1098" y="4"/>
                    <a:pt x="1034" y="0"/>
                    <a:pt x="970" y="0"/>
                  </a:cubicBezTo>
                  <a:cubicBezTo>
                    <a:pt x="880" y="0"/>
                    <a:pt x="788" y="8"/>
                    <a:pt x="703" y="26"/>
                  </a:cubicBezTo>
                  <a:cubicBezTo>
                    <a:pt x="667" y="26"/>
                    <a:pt x="636" y="42"/>
                    <a:pt x="605" y="42"/>
                  </a:cubicBezTo>
                  <a:cubicBezTo>
                    <a:pt x="554" y="42"/>
                    <a:pt x="507" y="26"/>
                    <a:pt x="455" y="26"/>
                  </a:cubicBezTo>
                  <a:cubicBezTo>
                    <a:pt x="380" y="8"/>
                    <a:pt x="304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26"/>
            <p:cNvSpPr/>
            <p:nvPr/>
          </p:nvSpPr>
          <p:spPr>
            <a:xfrm>
              <a:off x="1598775" y="4289150"/>
              <a:ext cx="29475" cy="12300"/>
            </a:xfrm>
            <a:custGeom>
              <a:avLst/>
              <a:gdLst/>
              <a:ahLst/>
              <a:cxnLst/>
              <a:rect l="l" t="t" r="r" b="b"/>
              <a:pathLst>
                <a:path w="1179" h="492" extrusionOk="0">
                  <a:moveTo>
                    <a:pt x="1112" y="1"/>
                  </a:moveTo>
                  <a:cubicBezTo>
                    <a:pt x="931" y="1"/>
                    <a:pt x="751" y="52"/>
                    <a:pt x="605" y="150"/>
                  </a:cubicBezTo>
                  <a:lnTo>
                    <a:pt x="554" y="197"/>
                  </a:lnTo>
                  <a:cubicBezTo>
                    <a:pt x="476" y="212"/>
                    <a:pt x="393" y="248"/>
                    <a:pt x="295" y="264"/>
                  </a:cubicBezTo>
                  <a:cubicBezTo>
                    <a:pt x="197" y="295"/>
                    <a:pt x="99" y="330"/>
                    <a:pt x="17" y="409"/>
                  </a:cubicBezTo>
                  <a:cubicBezTo>
                    <a:pt x="17" y="428"/>
                    <a:pt x="1" y="444"/>
                    <a:pt x="1" y="460"/>
                  </a:cubicBezTo>
                  <a:cubicBezTo>
                    <a:pt x="1" y="491"/>
                    <a:pt x="48" y="491"/>
                    <a:pt x="99" y="491"/>
                  </a:cubicBezTo>
                  <a:cubicBezTo>
                    <a:pt x="244" y="444"/>
                    <a:pt x="378" y="393"/>
                    <a:pt x="507" y="311"/>
                  </a:cubicBezTo>
                  <a:cubicBezTo>
                    <a:pt x="539" y="295"/>
                    <a:pt x="574" y="264"/>
                    <a:pt x="605" y="264"/>
                  </a:cubicBezTo>
                  <a:cubicBezTo>
                    <a:pt x="637" y="232"/>
                    <a:pt x="688" y="232"/>
                    <a:pt x="735" y="232"/>
                  </a:cubicBezTo>
                  <a:cubicBezTo>
                    <a:pt x="868" y="197"/>
                    <a:pt x="998" y="150"/>
                    <a:pt x="1112" y="83"/>
                  </a:cubicBezTo>
                  <a:cubicBezTo>
                    <a:pt x="1143" y="83"/>
                    <a:pt x="1178" y="52"/>
                    <a:pt x="1163" y="36"/>
                  </a:cubicBezTo>
                  <a:cubicBezTo>
                    <a:pt x="1143" y="1"/>
                    <a:pt x="1127" y="1"/>
                    <a:pt x="11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26"/>
            <p:cNvSpPr/>
            <p:nvPr/>
          </p:nvSpPr>
          <p:spPr>
            <a:xfrm>
              <a:off x="1606525" y="4280225"/>
              <a:ext cx="13975" cy="29100"/>
            </a:xfrm>
            <a:custGeom>
              <a:avLst/>
              <a:gdLst/>
              <a:ahLst/>
              <a:cxnLst/>
              <a:rect l="l" t="t" r="r" b="b"/>
              <a:pathLst>
                <a:path w="559" h="1164" extrusionOk="0">
                  <a:moveTo>
                    <a:pt x="48" y="0"/>
                  </a:moveTo>
                  <a:cubicBezTo>
                    <a:pt x="1" y="0"/>
                    <a:pt x="1" y="47"/>
                    <a:pt x="17" y="98"/>
                  </a:cubicBezTo>
                  <a:cubicBezTo>
                    <a:pt x="68" y="244"/>
                    <a:pt x="130" y="373"/>
                    <a:pt x="229" y="507"/>
                  </a:cubicBezTo>
                  <a:cubicBezTo>
                    <a:pt x="244" y="538"/>
                    <a:pt x="264" y="569"/>
                    <a:pt x="280" y="605"/>
                  </a:cubicBezTo>
                  <a:cubicBezTo>
                    <a:pt x="295" y="636"/>
                    <a:pt x="311" y="687"/>
                    <a:pt x="311" y="734"/>
                  </a:cubicBezTo>
                  <a:cubicBezTo>
                    <a:pt x="342" y="864"/>
                    <a:pt x="409" y="997"/>
                    <a:pt x="476" y="1111"/>
                  </a:cubicBezTo>
                  <a:cubicBezTo>
                    <a:pt x="488" y="1136"/>
                    <a:pt x="511" y="1164"/>
                    <a:pt x="528" y="1164"/>
                  </a:cubicBezTo>
                  <a:cubicBezTo>
                    <a:pt x="532" y="1164"/>
                    <a:pt x="536" y="1162"/>
                    <a:pt x="539" y="1158"/>
                  </a:cubicBezTo>
                  <a:cubicBezTo>
                    <a:pt x="558" y="1143"/>
                    <a:pt x="558" y="1127"/>
                    <a:pt x="558" y="1095"/>
                  </a:cubicBezTo>
                  <a:cubicBezTo>
                    <a:pt x="539" y="915"/>
                    <a:pt x="492" y="734"/>
                    <a:pt x="378" y="589"/>
                  </a:cubicBezTo>
                  <a:lnTo>
                    <a:pt x="342" y="554"/>
                  </a:lnTo>
                  <a:cubicBezTo>
                    <a:pt x="311" y="456"/>
                    <a:pt x="280" y="373"/>
                    <a:pt x="244" y="295"/>
                  </a:cubicBezTo>
                  <a:cubicBezTo>
                    <a:pt x="213" y="177"/>
                    <a:pt x="166" y="79"/>
                    <a:pt x="83" y="16"/>
                  </a:cubicBezTo>
                  <a:cubicBezTo>
                    <a:pt x="68" y="0"/>
                    <a:pt x="68" y="0"/>
                    <a:pt x="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26"/>
            <p:cNvSpPr/>
            <p:nvPr/>
          </p:nvSpPr>
          <p:spPr>
            <a:xfrm>
              <a:off x="1605750" y="4280500"/>
              <a:ext cx="15925" cy="28300"/>
            </a:xfrm>
            <a:custGeom>
              <a:avLst/>
              <a:gdLst/>
              <a:ahLst/>
              <a:cxnLst/>
              <a:rect l="l" t="t" r="r" b="b"/>
              <a:pathLst>
                <a:path w="637" h="1132" extrusionOk="0">
                  <a:moveTo>
                    <a:pt x="603" y="1"/>
                  </a:moveTo>
                  <a:cubicBezTo>
                    <a:pt x="576" y="1"/>
                    <a:pt x="548" y="27"/>
                    <a:pt x="523" y="52"/>
                  </a:cubicBezTo>
                  <a:cubicBezTo>
                    <a:pt x="440" y="186"/>
                    <a:pt x="373" y="315"/>
                    <a:pt x="326" y="480"/>
                  </a:cubicBezTo>
                  <a:cubicBezTo>
                    <a:pt x="326" y="511"/>
                    <a:pt x="311" y="543"/>
                    <a:pt x="295" y="578"/>
                  </a:cubicBezTo>
                  <a:cubicBezTo>
                    <a:pt x="275" y="610"/>
                    <a:pt x="244" y="657"/>
                    <a:pt x="213" y="692"/>
                  </a:cubicBezTo>
                  <a:cubicBezTo>
                    <a:pt x="130" y="806"/>
                    <a:pt x="63" y="920"/>
                    <a:pt x="16" y="1049"/>
                  </a:cubicBezTo>
                  <a:cubicBezTo>
                    <a:pt x="1" y="1084"/>
                    <a:pt x="1" y="1116"/>
                    <a:pt x="32" y="1132"/>
                  </a:cubicBezTo>
                  <a:cubicBezTo>
                    <a:pt x="48" y="1132"/>
                    <a:pt x="63" y="1116"/>
                    <a:pt x="79" y="1116"/>
                  </a:cubicBezTo>
                  <a:cubicBezTo>
                    <a:pt x="213" y="986"/>
                    <a:pt x="311" y="821"/>
                    <a:pt x="373" y="657"/>
                  </a:cubicBezTo>
                  <a:lnTo>
                    <a:pt x="373" y="594"/>
                  </a:lnTo>
                  <a:cubicBezTo>
                    <a:pt x="424" y="511"/>
                    <a:pt x="472" y="429"/>
                    <a:pt x="507" y="347"/>
                  </a:cubicBezTo>
                  <a:cubicBezTo>
                    <a:pt x="570" y="264"/>
                    <a:pt x="621" y="166"/>
                    <a:pt x="636" y="52"/>
                  </a:cubicBezTo>
                  <a:cubicBezTo>
                    <a:pt x="636" y="36"/>
                    <a:pt x="636" y="21"/>
                    <a:pt x="621" y="5"/>
                  </a:cubicBezTo>
                  <a:cubicBezTo>
                    <a:pt x="615" y="2"/>
                    <a:pt x="609" y="1"/>
                    <a:pt x="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26"/>
            <p:cNvSpPr/>
            <p:nvPr/>
          </p:nvSpPr>
          <p:spPr>
            <a:xfrm>
              <a:off x="1599575" y="4286400"/>
              <a:ext cx="28275" cy="14650"/>
            </a:xfrm>
            <a:custGeom>
              <a:avLst/>
              <a:gdLst/>
              <a:ahLst/>
              <a:cxnLst/>
              <a:rect l="l" t="t" r="r" b="b"/>
              <a:pathLst>
                <a:path w="1131" h="586" extrusionOk="0">
                  <a:moveTo>
                    <a:pt x="34" y="1"/>
                  </a:moveTo>
                  <a:cubicBezTo>
                    <a:pt x="21" y="1"/>
                    <a:pt x="8" y="5"/>
                    <a:pt x="0" y="12"/>
                  </a:cubicBezTo>
                  <a:cubicBezTo>
                    <a:pt x="0" y="48"/>
                    <a:pt x="0" y="63"/>
                    <a:pt x="16" y="79"/>
                  </a:cubicBezTo>
                  <a:cubicBezTo>
                    <a:pt x="149" y="209"/>
                    <a:pt x="310" y="307"/>
                    <a:pt x="475" y="358"/>
                  </a:cubicBezTo>
                  <a:lnTo>
                    <a:pt x="542" y="342"/>
                  </a:lnTo>
                  <a:cubicBezTo>
                    <a:pt x="605" y="389"/>
                    <a:pt x="687" y="440"/>
                    <a:pt x="770" y="487"/>
                  </a:cubicBezTo>
                  <a:cubicBezTo>
                    <a:pt x="852" y="538"/>
                    <a:pt x="950" y="585"/>
                    <a:pt x="1064" y="585"/>
                  </a:cubicBezTo>
                  <a:cubicBezTo>
                    <a:pt x="1080" y="585"/>
                    <a:pt x="1095" y="585"/>
                    <a:pt x="1095" y="570"/>
                  </a:cubicBezTo>
                  <a:cubicBezTo>
                    <a:pt x="1131" y="554"/>
                    <a:pt x="1095" y="503"/>
                    <a:pt x="1064" y="487"/>
                  </a:cubicBezTo>
                  <a:cubicBezTo>
                    <a:pt x="934" y="405"/>
                    <a:pt x="785" y="342"/>
                    <a:pt x="640" y="307"/>
                  </a:cubicBezTo>
                  <a:cubicBezTo>
                    <a:pt x="605" y="291"/>
                    <a:pt x="573" y="291"/>
                    <a:pt x="542" y="275"/>
                  </a:cubicBezTo>
                  <a:cubicBezTo>
                    <a:pt x="507" y="260"/>
                    <a:pt x="475" y="224"/>
                    <a:pt x="424" y="193"/>
                  </a:cubicBezTo>
                  <a:cubicBezTo>
                    <a:pt x="326" y="111"/>
                    <a:pt x="197" y="48"/>
                    <a:pt x="67" y="12"/>
                  </a:cubicBezTo>
                  <a:cubicBezTo>
                    <a:pt x="59" y="5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26"/>
            <p:cNvSpPr/>
            <p:nvPr/>
          </p:nvSpPr>
          <p:spPr>
            <a:xfrm>
              <a:off x="1611450" y="4296900"/>
              <a:ext cx="400" cy="525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0" y="1"/>
                  </a:moveTo>
                  <a:lnTo>
                    <a:pt x="0" y="20"/>
                  </a:lnTo>
                  <a:lnTo>
                    <a:pt x="16" y="2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26"/>
            <p:cNvSpPr/>
            <p:nvPr/>
          </p:nvSpPr>
          <p:spPr>
            <a:xfrm>
              <a:off x="1611050" y="42916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1" y="1"/>
                  </a:moveTo>
                  <a:cubicBezTo>
                    <a:pt x="16" y="16"/>
                    <a:pt x="16" y="16"/>
                    <a:pt x="32" y="16"/>
                  </a:cubicBezTo>
                  <a:cubicBezTo>
                    <a:pt x="16" y="16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26"/>
            <p:cNvSpPr/>
            <p:nvPr/>
          </p:nvSpPr>
          <p:spPr>
            <a:xfrm>
              <a:off x="1613900" y="4290825"/>
              <a:ext cx="425" cy="800"/>
            </a:xfrm>
            <a:custGeom>
              <a:avLst/>
              <a:gdLst/>
              <a:ahLst/>
              <a:cxnLst/>
              <a:rect l="l" t="t" r="r" b="b"/>
              <a:pathLst>
                <a:path w="17" h="32" extrusionOk="0">
                  <a:moveTo>
                    <a:pt x="0" y="0"/>
                  </a:moveTo>
                  <a:cubicBezTo>
                    <a:pt x="0" y="16"/>
                    <a:pt x="0" y="32"/>
                    <a:pt x="16" y="3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26"/>
            <p:cNvSpPr/>
            <p:nvPr/>
          </p:nvSpPr>
          <p:spPr>
            <a:xfrm>
              <a:off x="1611450" y="4296500"/>
              <a:ext cx="800" cy="425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2" y="1"/>
                  </a:moveTo>
                  <a:cubicBezTo>
                    <a:pt x="16" y="1"/>
                    <a:pt x="16" y="1"/>
                    <a:pt x="0" y="17"/>
                  </a:cubicBezTo>
                  <a:lnTo>
                    <a:pt x="16" y="17"/>
                  </a:lnTo>
                  <a:cubicBezTo>
                    <a:pt x="16" y="1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26"/>
            <p:cNvSpPr/>
            <p:nvPr/>
          </p:nvSpPr>
          <p:spPr>
            <a:xfrm>
              <a:off x="1610175" y="4292875"/>
              <a:ext cx="6600" cy="4050"/>
            </a:xfrm>
            <a:custGeom>
              <a:avLst/>
              <a:gdLst/>
              <a:ahLst/>
              <a:cxnLst/>
              <a:rect l="l" t="t" r="r" b="b"/>
              <a:pathLst>
                <a:path w="264" h="162" extrusionOk="0">
                  <a:moveTo>
                    <a:pt x="247" y="1"/>
                  </a:moveTo>
                  <a:cubicBezTo>
                    <a:pt x="247" y="16"/>
                    <a:pt x="232" y="32"/>
                    <a:pt x="232" y="48"/>
                  </a:cubicBezTo>
                  <a:lnTo>
                    <a:pt x="263" y="48"/>
                  </a:lnTo>
                  <a:cubicBezTo>
                    <a:pt x="263" y="32"/>
                    <a:pt x="263" y="16"/>
                    <a:pt x="247" y="1"/>
                  </a:cubicBezTo>
                  <a:close/>
                  <a:moveTo>
                    <a:pt x="0" y="83"/>
                  </a:moveTo>
                  <a:cubicBezTo>
                    <a:pt x="0" y="115"/>
                    <a:pt x="20" y="146"/>
                    <a:pt x="51" y="162"/>
                  </a:cubicBezTo>
                  <a:cubicBezTo>
                    <a:pt x="67" y="146"/>
                    <a:pt x="67" y="146"/>
                    <a:pt x="83" y="146"/>
                  </a:cubicBezTo>
                  <a:cubicBezTo>
                    <a:pt x="83" y="130"/>
                    <a:pt x="98" y="115"/>
                    <a:pt x="118" y="99"/>
                  </a:cubicBezTo>
                  <a:lnTo>
                    <a:pt x="118" y="83"/>
                  </a:lnTo>
                  <a:lnTo>
                    <a:pt x="51" y="99"/>
                  </a:lnTo>
                  <a:cubicBezTo>
                    <a:pt x="36" y="83"/>
                    <a:pt x="20" y="83"/>
                    <a:pt x="0" y="83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26"/>
            <p:cNvSpPr/>
            <p:nvPr/>
          </p:nvSpPr>
          <p:spPr>
            <a:xfrm>
              <a:off x="1611450" y="4290825"/>
              <a:ext cx="4525" cy="6600"/>
            </a:xfrm>
            <a:custGeom>
              <a:avLst/>
              <a:gdLst/>
              <a:ahLst/>
              <a:cxnLst/>
              <a:rect l="l" t="t" r="r" b="b"/>
              <a:pathLst>
                <a:path w="181" h="264" extrusionOk="0">
                  <a:moveTo>
                    <a:pt x="83" y="0"/>
                  </a:moveTo>
                  <a:cubicBezTo>
                    <a:pt x="47" y="0"/>
                    <a:pt x="16" y="16"/>
                    <a:pt x="0" y="32"/>
                  </a:cubicBezTo>
                  <a:cubicBezTo>
                    <a:pt x="0" y="32"/>
                    <a:pt x="0" y="47"/>
                    <a:pt x="16" y="47"/>
                  </a:cubicBezTo>
                  <a:cubicBezTo>
                    <a:pt x="32" y="67"/>
                    <a:pt x="47" y="83"/>
                    <a:pt x="67" y="98"/>
                  </a:cubicBezTo>
                  <a:lnTo>
                    <a:pt x="98" y="98"/>
                  </a:lnTo>
                  <a:lnTo>
                    <a:pt x="98" y="67"/>
                  </a:lnTo>
                  <a:cubicBezTo>
                    <a:pt x="98" y="47"/>
                    <a:pt x="114" y="47"/>
                    <a:pt x="114" y="32"/>
                  </a:cubicBezTo>
                  <a:cubicBezTo>
                    <a:pt x="98" y="32"/>
                    <a:pt x="98" y="16"/>
                    <a:pt x="98" y="0"/>
                  </a:cubicBezTo>
                  <a:close/>
                  <a:moveTo>
                    <a:pt x="145" y="212"/>
                  </a:moveTo>
                  <a:lnTo>
                    <a:pt x="145" y="244"/>
                  </a:lnTo>
                  <a:lnTo>
                    <a:pt x="130" y="263"/>
                  </a:lnTo>
                  <a:cubicBezTo>
                    <a:pt x="145" y="263"/>
                    <a:pt x="165" y="244"/>
                    <a:pt x="181" y="244"/>
                  </a:cubicBezTo>
                  <a:cubicBezTo>
                    <a:pt x="165" y="228"/>
                    <a:pt x="145" y="228"/>
                    <a:pt x="145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26"/>
            <p:cNvSpPr/>
            <p:nvPr/>
          </p:nvSpPr>
          <p:spPr>
            <a:xfrm>
              <a:off x="1611450" y="4290825"/>
              <a:ext cx="4925" cy="6975"/>
            </a:xfrm>
            <a:custGeom>
              <a:avLst/>
              <a:gdLst/>
              <a:ahLst/>
              <a:cxnLst/>
              <a:rect l="l" t="t" r="r" b="b"/>
              <a:pathLst>
                <a:path w="197" h="279" extrusionOk="0">
                  <a:moveTo>
                    <a:pt x="114" y="0"/>
                  </a:moveTo>
                  <a:lnTo>
                    <a:pt x="114" y="32"/>
                  </a:lnTo>
                  <a:cubicBezTo>
                    <a:pt x="114" y="47"/>
                    <a:pt x="98" y="47"/>
                    <a:pt x="98" y="67"/>
                  </a:cubicBezTo>
                  <a:lnTo>
                    <a:pt x="98" y="98"/>
                  </a:lnTo>
                  <a:cubicBezTo>
                    <a:pt x="114" y="114"/>
                    <a:pt x="145" y="114"/>
                    <a:pt x="165" y="130"/>
                  </a:cubicBezTo>
                  <a:lnTo>
                    <a:pt x="181" y="130"/>
                  </a:lnTo>
                  <a:cubicBezTo>
                    <a:pt x="181" y="114"/>
                    <a:pt x="196" y="98"/>
                    <a:pt x="196" y="83"/>
                  </a:cubicBezTo>
                  <a:cubicBezTo>
                    <a:pt x="196" y="47"/>
                    <a:pt x="181" y="32"/>
                    <a:pt x="145" y="16"/>
                  </a:cubicBezTo>
                  <a:cubicBezTo>
                    <a:pt x="145" y="16"/>
                    <a:pt x="130" y="16"/>
                    <a:pt x="114" y="0"/>
                  </a:cubicBezTo>
                  <a:close/>
                  <a:moveTo>
                    <a:pt x="67" y="181"/>
                  </a:moveTo>
                  <a:cubicBezTo>
                    <a:pt x="47" y="197"/>
                    <a:pt x="32" y="212"/>
                    <a:pt x="32" y="228"/>
                  </a:cubicBezTo>
                  <a:cubicBezTo>
                    <a:pt x="32" y="228"/>
                    <a:pt x="16" y="228"/>
                    <a:pt x="16" y="244"/>
                  </a:cubicBezTo>
                  <a:lnTo>
                    <a:pt x="0" y="263"/>
                  </a:lnTo>
                  <a:cubicBezTo>
                    <a:pt x="32" y="279"/>
                    <a:pt x="47" y="279"/>
                    <a:pt x="83" y="279"/>
                  </a:cubicBezTo>
                  <a:cubicBezTo>
                    <a:pt x="98" y="279"/>
                    <a:pt x="114" y="279"/>
                    <a:pt x="130" y="263"/>
                  </a:cubicBezTo>
                  <a:lnTo>
                    <a:pt x="145" y="244"/>
                  </a:lnTo>
                  <a:lnTo>
                    <a:pt x="145" y="212"/>
                  </a:lnTo>
                  <a:cubicBezTo>
                    <a:pt x="114" y="212"/>
                    <a:pt x="83" y="197"/>
                    <a:pt x="67" y="18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26"/>
            <p:cNvSpPr/>
            <p:nvPr/>
          </p:nvSpPr>
          <p:spPr>
            <a:xfrm>
              <a:off x="1609775" y="4291600"/>
              <a:ext cx="7000" cy="5325"/>
            </a:xfrm>
            <a:custGeom>
              <a:avLst/>
              <a:gdLst/>
              <a:ahLst/>
              <a:cxnLst/>
              <a:rect l="l" t="t" r="r" b="b"/>
              <a:pathLst>
                <a:path w="280" h="213" extrusionOk="0">
                  <a:moveTo>
                    <a:pt x="52" y="1"/>
                  </a:moveTo>
                  <a:cubicBezTo>
                    <a:pt x="52" y="16"/>
                    <a:pt x="36" y="16"/>
                    <a:pt x="36" y="36"/>
                  </a:cubicBezTo>
                  <a:cubicBezTo>
                    <a:pt x="16" y="67"/>
                    <a:pt x="0" y="99"/>
                    <a:pt x="16" y="134"/>
                  </a:cubicBezTo>
                  <a:cubicBezTo>
                    <a:pt x="36" y="134"/>
                    <a:pt x="52" y="134"/>
                    <a:pt x="67" y="150"/>
                  </a:cubicBezTo>
                  <a:lnTo>
                    <a:pt x="134" y="134"/>
                  </a:lnTo>
                  <a:lnTo>
                    <a:pt x="134" y="150"/>
                  </a:lnTo>
                  <a:cubicBezTo>
                    <a:pt x="150" y="166"/>
                    <a:pt x="181" y="181"/>
                    <a:pt x="212" y="181"/>
                  </a:cubicBezTo>
                  <a:cubicBezTo>
                    <a:pt x="212" y="197"/>
                    <a:pt x="232" y="197"/>
                    <a:pt x="248" y="213"/>
                  </a:cubicBezTo>
                  <a:cubicBezTo>
                    <a:pt x="248" y="197"/>
                    <a:pt x="263" y="197"/>
                    <a:pt x="263" y="181"/>
                  </a:cubicBezTo>
                  <a:cubicBezTo>
                    <a:pt x="279" y="166"/>
                    <a:pt x="279" y="134"/>
                    <a:pt x="279" y="99"/>
                  </a:cubicBezTo>
                  <a:lnTo>
                    <a:pt x="232" y="99"/>
                  </a:lnTo>
                  <a:cubicBezTo>
                    <a:pt x="212" y="83"/>
                    <a:pt x="181" y="83"/>
                    <a:pt x="165" y="67"/>
                  </a:cubicBezTo>
                  <a:lnTo>
                    <a:pt x="134" y="67"/>
                  </a:lnTo>
                  <a:cubicBezTo>
                    <a:pt x="114" y="52"/>
                    <a:pt x="99" y="36"/>
                    <a:pt x="83" y="16"/>
                  </a:cubicBezTo>
                  <a:cubicBezTo>
                    <a:pt x="67" y="16"/>
                    <a:pt x="67" y="16"/>
                    <a:pt x="5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26"/>
            <p:cNvSpPr/>
            <p:nvPr/>
          </p:nvSpPr>
          <p:spPr>
            <a:xfrm>
              <a:off x="1499375" y="4300250"/>
              <a:ext cx="65875" cy="111975"/>
            </a:xfrm>
            <a:custGeom>
              <a:avLst/>
              <a:gdLst/>
              <a:ahLst/>
              <a:cxnLst/>
              <a:rect l="l" t="t" r="r" b="b"/>
              <a:pathLst>
                <a:path w="2635" h="4479" extrusionOk="0">
                  <a:moveTo>
                    <a:pt x="2293" y="0"/>
                  </a:moveTo>
                  <a:lnTo>
                    <a:pt x="2293" y="0"/>
                  </a:lnTo>
                  <a:cubicBezTo>
                    <a:pt x="2144" y="1389"/>
                    <a:pt x="1751" y="2779"/>
                    <a:pt x="1163" y="4023"/>
                  </a:cubicBezTo>
                  <a:cubicBezTo>
                    <a:pt x="1147" y="3058"/>
                    <a:pt x="1245" y="2076"/>
                    <a:pt x="1457" y="1142"/>
                  </a:cubicBezTo>
                  <a:lnTo>
                    <a:pt x="1457" y="1142"/>
                  </a:lnTo>
                  <a:cubicBezTo>
                    <a:pt x="1065" y="2092"/>
                    <a:pt x="755" y="3089"/>
                    <a:pt x="558" y="4121"/>
                  </a:cubicBezTo>
                  <a:cubicBezTo>
                    <a:pt x="492" y="3140"/>
                    <a:pt x="409" y="2143"/>
                    <a:pt x="527" y="1162"/>
                  </a:cubicBezTo>
                  <a:lnTo>
                    <a:pt x="527" y="1162"/>
                  </a:lnTo>
                  <a:cubicBezTo>
                    <a:pt x="150" y="2123"/>
                    <a:pt x="1" y="3203"/>
                    <a:pt x="83" y="4251"/>
                  </a:cubicBezTo>
                  <a:lnTo>
                    <a:pt x="2160" y="4478"/>
                  </a:lnTo>
                  <a:cubicBezTo>
                    <a:pt x="2407" y="3811"/>
                    <a:pt x="2568" y="3105"/>
                    <a:pt x="2635" y="2386"/>
                  </a:cubicBezTo>
                  <a:lnTo>
                    <a:pt x="2635" y="2386"/>
                  </a:lnTo>
                  <a:cubicBezTo>
                    <a:pt x="2438" y="2975"/>
                    <a:pt x="2128" y="3532"/>
                    <a:pt x="1751" y="3972"/>
                  </a:cubicBezTo>
                  <a:cubicBezTo>
                    <a:pt x="2097" y="2681"/>
                    <a:pt x="2273" y="1338"/>
                    <a:pt x="22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26"/>
            <p:cNvSpPr/>
            <p:nvPr/>
          </p:nvSpPr>
          <p:spPr>
            <a:xfrm>
              <a:off x="1537850" y="4286400"/>
              <a:ext cx="38000" cy="36050"/>
            </a:xfrm>
            <a:custGeom>
              <a:avLst/>
              <a:gdLst/>
              <a:ahLst/>
              <a:cxnLst/>
              <a:rect l="l" t="t" r="r" b="b"/>
              <a:pathLst>
                <a:path w="1520" h="1442" extrusionOk="0">
                  <a:moveTo>
                    <a:pt x="566" y="1"/>
                  </a:moveTo>
                  <a:cubicBezTo>
                    <a:pt x="533" y="1"/>
                    <a:pt x="500" y="10"/>
                    <a:pt x="475" y="28"/>
                  </a:cubicBezTo>
                  <a:cubicBezTo>
                    <a:pt x="440" y="79"/>
                    <a:pt x="424" y="126"/>
                    <a:pt x="440" y="177"/>
                  </a:cubicBezTo>
                  <a:cubicBezTo>
                    <a:pt x="440" y="255"/>
                    <a:pt x="459" y="340"/>
                    <a:pt x="491" y="421"/>
                  </a:cubicBezTo>
                  <a:lnTo>
                    <a:pt x="491" y="421"/>
                  </a:lnTo>
                  <a:cubicBezTo>
                    <a:pt x="464" y="378"/>
                    <a:pt x="432" y="339"/>
                    <a:pt x="393" y="307"/>
                  </a:cubicBezTo>
                  <a:cubicBezTo>
                    <a:pt x="348" y="252"/>
                    <a:pt x="275" y="219"/>
                    <a:pt x="203" y="219"/>
                  </a:cubicBezTo>
                  <a:cubicBezTo>
                    <a:pt x="167" y="219"/>
                    <a:pt x="131" y="227"/>
                    <a:pt x="99" y="244"/>
                  </a:cubicBezTo>
                  <a:cubicBezTo>
                    <a:pt x="1" y="307"/>
                    <a:pt x="1" y="456"/>
                    <a:pt x="83" y="554"/>
                  </a:cubicBezTo>
                  <a:cubicBezTo>
                    <a:pt x="165" y="636"/>
                    <a:pt x="279" y="684"/>
                    <a:pt x="393" y="715"/>
                  </a:cubicBezTo>
                  <a:cubicBezTo>
                    <a:pt x="295" y="735"/>
                    <a:pt x="197" y="750"/>
                    <a:pt x="130" y="813"/>
                  </a:cubicBezTo>
                  <a:cubicBezTo>
                    <a:pt x="48" y="880"/>
                    <a:pt x="32" y="994"/>
                    <a:pt x="99" y="1060"/>
                  </a:cubicBezTo>
                  <a:cubicBezTo>
                    <a:pt x="132" y="1084"/>
                    <a:pt x="177" y="1096"/>
                    <a:pt x="222" y="1096"/>
                  </a:cubicBezTo>
                  <a:cubicBezTo>
                    <a:pt x="266" y="1096"/>
                    <a:pt x="311" y="1084"/>
                    <a:pt x="342" y="1060"/>
                  </a:cubicBezTo>
                  <a:cubicBezTo>
                    <a:pt x="409" y="1009"/>
                    <a:pt x="460" y="947"/>
                    <a:pt x="491" y="880"/>
                  </a:cubicBezTo>
                  <a:lnTo>
                    <a:pt x="491" y="880"/>
                  </a:lnTo>
                  <a:cubicBezTo>
                    <a:pt x="475" y="978"/>
                    <a:pt x="460" y="1060"/>
                    <a:pt x="424" y="1158"/>
                  </a:cubicBezTo>
                  <a:cubicBezTo>
                    <a:pt x="424" y="1225"/>
                    <a:pt x="409" y="1288"/>
                    <a:pt x="424" y="1339"/>
                  </a:cubicBezTo>
                  <a:cubicBezTo>
                    <a:pt x="454" y="1392"/>
                    <a:pt x="503" y="1425"/>
                    <a:pt x="558" y="1425"/>
                  </a:cubicBezTo>
                  <a:cubicBezTo>
                    <a:pt x="568" y="1425"/>
                    <a:pt x="579" y="1424"/>
                    <a:pt x="589" y="1421"/>
                  </a:cubicBezTo>
                  <a:cubicBezTo>
                    <a:pt x="605" y="1402"/>
                    <a:pt x="621" y="1386"/>
                    <a:pt x="636" y="1370"/>
                  </a:cubicBezTo>
                  <a:cubicBezTo>
                    <a:pt x="734" y="1241"/>
                    <a:pt x="719" y="1060"/>
                    <a:pt x="703" y="896"/>
                  </a:cubicBezTo>
                  <a:lnTo>
                    <a:pt x="703" y="896"/>
                  </a:lnTo>
                  <a:cubicBezTo>
                    <a:pt x="770" y="1076"/>
                    <a:pt x="884" y="1257"/>
                    <a:pt x="1029" y="1386"/>
                  </a:cubicBezTo>
                  <a:cubicBezTo>
                    <a:pt x="1058" y="1415"/>
                    <a:pt x="1095" y="1441"/>
                    <a:pt x="1135" y="1441"/>
                  </a:cubicBezTo>
                  <a:cubicBezTo>
                    <a:pt x="1144" y="1441"/>
                    <a:pt x="1153" y="1440"/>
                    <a:pt x="1162" y="1437"/>
                  </a:cubicBezTo>
                  <a:cubicBezTo>
                    <a:pt x="1225" y="1421"/>
                    <a:pt x="1245" y="1339"/>
                    <a:pt x="1225" y="1272"/>
                  </a:cubicBezTo>
                  <a:cubicBezTo>
                    <a:pt x="1178" y="1076"/>
                    <a:pt x="1029" y="896"/>
                    <a:pt x="852" y="797"/>
                  </a:cubicBezTo>
                  <a:lnTo>
                    <a:pt x="868" y="782"/>
                  </a:lnTo>
                  <a:cubicBezTo>
                    <a:pt x="966" y="833"/>
                    <a:pt x="1080" y="880"/>
                    <a:pt x="1194" y="931"/>
                  </a:cubicBezTo>
                  <a:cubicBezTo>
                    <a:pt x="1248" y="944"/>
                    <a:pt x="1299" y="967"/>
                    <a:pt x="1352" y="967"/>
                  </a:cubicBezTo>
                  <a:cubicBezTo>
                    <a:pt x="1365" y="967"/>
                    <a:pt x="1377" y="965"/>
                    <a:pt x="1390" y="962"/>
                  </a:cubicBezTo>
                  <a:cubicBezTo>
                    <a:pt x="1441" y="962"/>
                    <a:pt x="1504" y="911"/>
                    <a:pt x="1519" y="864"/>
                  </a:cubicBezTo>
                  <a:cubicBezTo>
                    <a:pt x="1519" y="813"/>
                    <a:pt x="1488" y="782"/>
                    <a:pt x="1457" y="750"/>
                  </a:cubicBezTo>
                  <a:cubicBezTo>
                    <a:pt x="1367" y="650"/>
                    <a:pt x="1228" y="596"/>
                    <a:pt x="1092" y="596"/>
                  </a:cubicBezTo>
                  <a:cubicBezTo>
                    <a:pt x="1026" y="596"/>
                    <a:pt x="961" y="609"/>
                    <a:pt x="903" y="635"/>
                  </a:cubicBezTo>
                  <a:lnTo>
                    <a:pt x="903" y="635"/>
                  </a:lnTo>
                  <a:cubicBezTo>
                    <a:pt x="1015" y="584"/>
                    <a:pt x="1128" y="502"/>
                    <a:pt x="1194" y="405"/>
                  </a:cubicBezTo>
                  <a:cubicBezTo>
                    <a:pt x="1225" y="358"/>
                    <a:pt x="1245" y="307"/>
                    <a:pt x="1225" y="260"/>
                  </a:cubicBezTo>
                  <a:cubicBezTo>
                    <a:pt x="1213" y="209"/>
                    <a:pt x="1162" y="187"/>
                    <a:pt x="1110" y="187"/>
                  </a:cubicBezTo>
                  <a:cubicBezTo>
                    <a:pt x="1095" y="187"/>
                    <a:pt x="1079" y="189"/>
                    <a:pt x="1064" y="193"/>
                  </a:cubicBezTo>
                  <a:cubicBezTo>
                    <a:pt x="982" y="209"/>
                    <a:pt x="931" y="260"/>
                    <a:pt x="884" y="307"/>
                  </a:cubicBezTo>
                  <a:cubicBezTo>
                    <a:pt x="833" y="374"/>
                    <a:pt x="785" y="456"/>
                    <a:pt x="754" y="538"/>
                  </a:cubicBezTo>
                  <a:cubicBezTo>
                    <a:pt x="734" y="472"/>
                    <a:pt x="754" y="389"/>
                    <a:pt x="754" y="307"/>
                  </a:cubicBezTo>
                  <a:cubicBezTo>
                    <a:pt x="770" y="224"/>
                    <a:pt x="754" y="126"/>
                    <a:pt x="703" y="63"/>
                  </a:cubicBezTo>
                  <a:cubicBezTo>
                    <a:pt x="674" y="23"/>
                    <a:pt x="619" y="1"/>
                    <a:pt x="56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26"/>
            <p:cNvSpPr/>
            <p:nvPr/>
          </p:nvSpPr>
          <p:spPr>
            <a:xfrm>
              <a:off x="1550500" y="4300625"/>
              <a:ext cx="7775" cy="7400"/>
            </a:xfrm>
            <a:custGeom>
              <a:avLst/>
              <a:gdLst/>
              <a:ahLst/>
              <a:cxnLst/>
              <a:rect l="l" t="t" r="r" b="b"/>
              <a:pathLst>
                <a:path w="311" h="296" extrusionOk="0">
                  <a:moveTo>
                    <a:pt x="166" y="1"/>
                  </a:moveTo>
                  <a:cubicBezTo>
                    <a:pt x="68" y="1"/>
                    <a:pt x="1" y="67"/>
                    <a:pt x="1" y="146"/>
                  </a:cubicBezTo>
                  <a:cubicBezTo>
                    <a:pt x="1" y="228"/>
                    <a:pt x="68" y="295"/>
                    <a:pt x="150" y="295"/>
                  </a:cubicBezTo>
                  <a:cubicBezTo>
                    <a:pt x="228" y="295"/>
                    <a:pt x="311" y="228"/>
                    <a:pt x="311" y="146"/>
                  </a:cubicBezTo>
                  <a:cubicBezTo>
                    <a:pt x="311" y="67"/>
                    <a:pt x="248" y="1"/>
                    <a:pt x="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26"/>
            <p:cNvSpPr/>
            <p:nvPr/>
          </p:nvSpPr>
          <p:spPr>
            <a:xfrm>
              <a:off x="1622050" y="4263575"/>
              <a:ext cx="42400" cy="159550"/>
            </a:xfrm>
            <a:custGeom>
              <a:avLst/>
              <a:gdLst/>
              <a:ahLst/>
              <a:cxnLst/>
              <a:rect l="l" t="t" r="r" b="b"/>
              <a:pathLst>
                <a:path w="1696" h="6382" extrusionOk="0">
                  <a:moveTo>
                    <a:pt x="1652" y="1"/>
                  </a:moveTo>
                  <a:cubicBezTo>
                    <a:pt x="1646" y="1"/>
                    <a:pt x="1640" y="4"/>
                    <a:pt x="1637" y="11"/>
                  </a:cubicBezTo>
                  <a:cubicBezTo>
                    <a:pt x="1472" y="156"/>
                    <a:pt x="1390" y="337"/>
                    <a:pt x="1327" y="533"/>
                  </a:cubicBezTo>
                  <a:cubicBezTo>
                    <a:pt x="1229" y="796"/>
                    <a:pt x="1130" y="1059"/>
                    <a:pt x="1048" y="1334"/>
                  </a:cubicBezTo>
                  <a:cubicBezTo>
                    <a:pt x="868" y="1875"/>
                    <a:pt x="703" y="2433"/>
                    <a:pt x="573" y="2986"/>
                  </a:cubicBezTo>
                  <a:cubicBezTo>
                    <a:pt x="294" y="4101"/>
                    <a:pt x="98" y="5227"/>
                    <a:pt x="0" y="6358"/>
                  </a:cubicBezTo>
                  <a:cubicBezTo>
                    <a:pt x="0" y="6373"/>
                    <a:pt x="17" y="6381"/>
                    <a:pt x="33" y="6381"/>
                  </a:cubicBezTo>
                  <a:cubicBezTo>
                    <a:pt x="50" y="6381"/>
                    <a:pt x="67" y="6373"/>
                    <a:pt x="67" y="6358"/>
                  </a:cubicBezTo>
                  <a:cubicBezTo>
                    <a:pt x="165" y="5259"/>
                    <a:pt x="345" y="4199"/>
                    <a:pt x="605" y="3135"/>
                  </a:cubicBezTo>
                  <a:cubicBezTo>
                    <a:pt x="722" y="2609"/>
                    <a:pt x="868" y="2103"/>
                    <a:pt x="1032" y="1597"/>
                  </a:cubicBezTo>
                  <a:cubicBezTo>
                    <a:pt x="1115" y="1318"/>
                    <a:pt x="1213" y="1059"/>
                    <a:pt x="1291" y="796"/>
                  </a:cubicBezTo>
                  <a:cubicBezTo>
                    <a:pt x="1390" y="533"/>
                    <a:pt x="1472" y="254"/>
                    <a:pt x="1668" y="58"/>
                  </a:cubicBezTo>
                  <a:cubicBezTo>
                    <a:pt x="1695" y="34"/>
                    <a:pt x="1672" y="1"/>
                    <a:pt x="16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26"/>
            <p:cNvSpPr/>
            <p:nvPr/>
          </p:nvSpPr>
          <p:spPr>
            <a:xfrm>
              <a:off x="1640875" y="4247350"/>
              <a:ext cx="34775" cy="33375"/>
            </a:xfrm>
            <a:custGeom>
              <a:avLst/>
              <a:gdLst/>
              <a:ahLst/>
              <a:cxnLst/>
              <a:rect l="l" t="t" r="r" b="b"/>
              <a:pathLst>
                <a:path w="1391" h="1335" extrusionOk="0">
                  <a:moveTo>
                    <a:pt x="1308" y="1"/>
                  </a:moveTo>
                  <a:cubicBezTo>
                    <a:pt x="1292" y="1"/>
                    <a:pt x="1276" y="4"/>
                    <a:pt x="1261" y="4"/>
                  </a:cubicBezTo>
                  <a:cubicBezTo>
                    <a:pt x="1013" y="118"/>
                    <a:pt x="801" y="283"/>
                    <a:pt x="656" y="511"/>
                  </a:cubicBezTo>
                  <a:lnTo>
                    <a:pt x="621" y="593"/>
                  </a:lnTo>
                  <a:cubicBezTo>
                    <a:pt x="523" y="691"/>
                    <a:pt x="409" y="774"/>
                    <a:pt x="311" y="856"/>
                  </a:cubicBezTo>
                  <a:cubicBezTo>
                    <a:pt x="197" y="970"/>
                    <a:pt x="67" y="1068"/>
                    <a:pt x="16" y="1233"/>
                  </a:cubicBezTo>
                  <a:cubicBezTo>
                    <a:pt x="16" y="1249"/>
                    <a:pt x="1" y="1280"/>
                    <a:pt x="16" y="1296"/>
                  </a:cubicBezTo>
                  <a:cubicBezTo>
                    <a:pt x="30" y="1324"/>
                    <a:pt x="50" y="1335"/>
                    <a:pt x="72" y="1335"/>
                  </a:cubicBezTo>
                  <a:cubicBezTo>
                    <a:pt x="102" y="1335"/>
                    <a:pt x="136" y="1316"/>
                    <a:pt x="166" y="1296"/>
                  </a:cubicBezTo>
                  <a:cubicBezTo>
                    <a:pt x="342" y="1166"/>
                    <a:pt x="507" y="986"/>
                    <a:pt x="637" y="789"/>
                  </a:cubicBezTo>
                  <a:cubicBezTo>
                    <a:pt x="656" y="758"/>
                    <a:pt x="688" y="707"/>
                    <a:pt x="719" y="676"/>
                  </a:cubicBezTo>
                  <a:cubicBezTo>
                    <a:pt x="770" y="629"/>
                    <a:pt x="833" y="577"/>
                    <a:pt x="899" y="546"/>
                  </a:cubicBezTo>
                  <a:cubicBezTo>
                    <a:pt x="1064" y="432"/>
                    <a:pt x="1210" y="283"/>
                    <a:pt x="1343" y="138"/>
                  </a:cubicBezTo>
                  <a:cubicBezTo>
                    <a:pt x="1359" y="103"/>
                    <a:pt x="1390" y="55"/>
                    <a:pt x="1359" y="20"/>
                  </a:cubicBezTo>
                  <a:cubicBezTo>
                    <a:pt x="1341" y="4"/>
                    <a:pt x="1324" y="1"/>
                    <a:pt x="130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26"/>
            <p:cNvSpPr/>
            <p:nvPr/>
          </p:nvSpPr>
          <p:spPr>
            <a:xfrm>
              <a:off x="1638425" y="4245650"/>
              <a:ext cx="38000" cy="35725"/>
            </a:xfrm>
            <a:custGeom>
              <a:avLst/>
              <a:gdLst/>
              <a:ahLst/>
              <a:cxnLst/>
              <a:rect l="l" t="t" r="r" b="b"/>
              <a:pathLst>
                <a:path w="1520" h="1429" extrusionOk="0">
                  <a:moveTo>
                    <a:pt x="70" y="1"/>
                  </a:moveTo>
                  <a:cubicBezTo>
                    <a:pt x="62" y="1"/>
                    <a:pt x="54" y="3"/>
                    <a:pt x="48" y="10"/>
                  </a:cubicBezTo>
                  <a:cubicBezTo>
                    <a:pt x="1" y="41"/>
                    <a:pt x="32" y="123"/>
                    <a:pt x="83" y="171"/>
                  </a:cubicBezTo>
                  <a:cubicBezTo>
                    <a:pt x="244" y="351"/>
                    <a:pt x="440" y="516"/>
                    <a:pt x="636" y="661"/>
                  </a:cubicBezTo>
                  <a:cubicBezTo>
                    <a:pt x="687" y="677"/>
                    <a:pt x="735" y="712"/>
                    <a:pt x="770" y="744"/>
                  </a:cubicBezTo>
                  <a:cubicBezTo>
                    <a:pt x="833" y="795"/>
                    <a:pt x="868" y="857"/>
                    <a:pt x="915" y="924"/>
                  </a:cubicBezTo>
                  <a:cubicBezTo>
                    <a:pt x="1049" y="1105"/>
                    <a:pt x="1225" y="1250"/>
                    <a:pt x="1390" y="1399"/>
                  </a:cubicBezTo>
                  <a:cubicBezTo>
                    <a:pt x="1412" y="1410"/>
                    <a:pt x="1450" y="1428"/>
                    <a:pt x="1477" y="1428"/>
                  </a:cubicBezTo>
                  <a:cubicBezTo>
                    <a:pt x="1489" y="1428"/>
                    <a:pt x="1499" y="1425"/>
                    <a:pt x="1504" y="1415"/>
                  </a:cubicBezTo>
                  <a:cubicBezTo>
                    <a:pt x="1520" y="1383"/>
                    <a:pt x="1504" y="1348"/>
                    <a:pt x="1504" y="1317"/>
                  </a:cubicBezTo>
                  <a:cubicBezTo>
                    <a:pt x="1359" y="1054"/>
                    <a:pt x="1162" y="826"/>
                    <a:pt x="915" y="677"/>
                  </a:cubicBezTo>
                  <a:lnTo>
                    <a:pt x="833" y="645"/>
                  </a:lnTo>
                  <a:cubicBezTo>
                    <a:pt x="719" y="532"/>
                    <a:pt x="621" y="434"/>
                    <a:pt x="523" y="320"/>
                  </a:cubicBezTo>
                  <a:cubicBezTo>
                    <a:pt x="409" y="186"/>
                    <a:pt x="279" y="57"/>
                    <a:pt x="114" y="10"/>
                  </a:cubicBezTo>
                  <a:cubicBezTo>
                    <a:pt x="104" y="10"/>
                    <a:pt x="86" y="1"/>
                    <a:pt x="7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26"/>
            <p:cNvSpPr/>
            <p:nvPr/>
          </p:nvSpPr>
          <p:spPr>
            <a:xfrm>
              <a:off x="1654825" y="4238850"/>
              <a:ext cx="7775" cy="49550"/>
            </a:xfrm>
            <a:custGeom>
              <a:avLst/>
              <a:gdLst/>
              <a:ahLst/>
              <a:cxnLst/>
              <a:rect l="l" t="t" r="r" b="b"/>
              <a:pathLst>
                <a:path w="311" h="1982" extrusionOk="0">
                  <a:moveTo>
                    <a:pt x="110" y="1"/>
                  </a:moveTo>
                  <a:cubicBezTo>
                    <a:pt x="57" y="1"/>
                    <a:pt x="31" y="57"/>
                    <a:pt x="31" y="117"/>
                  </a:cubicBezTo>
                  <a:cubicBezTo>
                    <a:pt x="0" y="360"/>
                    <a:pt x="16" y="607"/>
                    <a:pt x="63" y="851"/>
                  </a:cubicBezTo>
                  <a:cubicBezTo>
                    <a:pt x="79" y="902"/>
                    <a:pt x="98" y="949"/>
                    <a:pt x="98" y="1016"/>
                  </a:cubicBezTo>
                  <a:cubicBezTo>
                    <a:pt x="98" y="1082"/>
                    <a:pt x="79" y="1165"/>
                    <a:pt x="63" y="1228"/>
                  </a:cubicBezTo>
                  <a:cubicBezTo>
                    <a:pt x="31" y="1440"/>
                    <a:pt x="31" y="1655"/>
                    <a:pt x="63" y="1883"/>
                  </a:cubicBezTo>
                  <a:cubicBezTo>
                    <a:pt x="63" y="1914"/>
                    <a:pt x="79" y="1981"/>
                    <a:pt x="130" y="1981"/>
                  </a:cubicBezTo>
                  <a:cubicBezTo>
                    <a:pt x="161" y="1981"/>
                    <a:pt x="177" y="1950"/>
                    <a:pt x="196" y="1914"/>
                  </a:cubicBezTo>
                  <a:cubicBezTo>
                    <a:pt x="275" y="1655"/>
                    <a:pt x="310" y="1361"/>
                    <a:pt x="243" y="1082"/>
                  </a:cubicBezTo>
                  <a:lnTo>
                    <a:pt x="212" y="1000"/>
                  </a:lnTo>
                  <a:cubicBezTo>
                    <a:pt x="212" y="851"/>
                    <a:pt x="228" y="706"/>
                    <a:pt x="228" y="556"/>
                  </a:cubicBezTo>
                  <a:cubicBezTo>
                    <a:pt x="243" y="395"/>
                    <a:pt x="243" y="215"/>
                    <a:pt x="177" y="66"/>
                  </a:cubicBezTo>
                  <a:cubicBezTo>
                    <a:pt x="161" y="34"/>
                    <a:pt x="145" y="19"/>
                    <a:pt x="130" y="3"/>
                  </a:cubicBezTo>
                  <a:cubicBezTo>
                    <a:pt x="123" y="1"/>
                    <a:pt x="116" y="1"/>
                    <a:pt x="11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26"/>
            <p:cNvSpPr/>
            <p:nvPr/>
          </p:nvSpPr>
          <p:spPr>
            <a:xfrm>
              <a:off x="1633525" y="4261150"/>
              <a:ext cx="48300" cy="6525"/>
            </a:xfrm>
            <a:custGeom>
              <a:avLst/>
              <a:gdLst/>
              <a:ahLst/>
              <a:cxnLst/>
              <a:rect l="l" t="t" r="r" b="b"/>
              <a:pathLst>
                <a:path w="1932" h="261" extrusionOk="0">
                  <a:moveTo>
                    <a:pt x="331" y="0"/>
                  </a:moveTo>
                  <a:cubicBezTo>
                    <a:pt x="254" y="0"/>
                    <a:pt x="176" y="4"/>
                    <a:pt x="98" y="10"/>
                  </a:cubicBezTo>
                  <a:cubicBezTo>
                    <a:pt x="67" y="10"/>
                    <a:pt x="0" y="41"/>
                    <a:pt x="16" y="77"/>
                  </a:cubicBezTo>
                  <a:cubicBezTo>
                    <a:pt x="16" y="108"/>
                    <a:pt x="47" y="124"/>
                    <a:pt x="83" y="139"/>
                  </a:cubicBezTo>
                  <a:cubicBezTo>
                    <a:pt x="264" y="219"/>
                    <a:pt x="463" y="260"/>
                    <a:pt x="656" y="260"/>
                  </a:cubicBezTo>
                  <a:cubicBezTo>
                    <a:pt x="739" y="260"/>
                    <a:pt x="820" y="253"/>
                    <a:pt x="899" y="237"/>
                  </a:cubicBezTo>
                  <a:lnTo>
                    <a:pt x="982" y="190"/>
                  </a:lnTo>
                  <a:cubicBezTo>
                    <a:pt x="1111" y="206"/>
                    <a:pt x="1260" y="222"/>
                    <a:pt x="1390" y="237"/>
                  </a:cubicBezTo>
                  <a:cubicBezTo>
                    <a:pt x="1445" y="237"/>
                    <a:pt x="1501" y="239"/>
                    <a:pt x="1558" y="239"/>
                  </a:cubicBezTo>
                  <a:cubicBezTo>
                    <a:pt x="1671" y="239"/>
                    <a:pt x="1784" y="232"/>
                    <a:pt x="1880" y="190"/>
                  </a:cubicBezTo>
                  <a:cubicBezTo>
                    <a:pt x="1896" y="175"/>
                    <a:pt x="1912" y="155"/>
                    <a:pt x="1912" y="139"/>
                  </a:cubicBezTo>
                  <a:cubicBezTo>
                    <a:pt x="1931" y="77"/>
                    <a:pt x="1849" y="41"/>
                    <a:pt x="1798" y="41"/>
                  </a:cubicBezTo>
                  <a:cubicBezTo>
                    <a:pt x="1689" y="27"/>
                    <a:pt x="1582" y="19"/>
                    <a:pt x="1476" y="19"/>
                  </a:cubicBezTo>
                  <a:cubicBezTo>
                    <a:pt x="1347" y="19"/>
                    <a:pt x="1221" y="31"/>
                    <a:pt x="1095" y="57"/>
                  </a:cubicBezTo>
                  <a:cubicBezTo>
                    <a:pt x="1048" y="57"/>
                    <a:pt x="997" y="77"/>
                    <a:pt x="950" y="77"/>
                  </a:cubicBezTo>
                  <a:cubicBezTo>
                    <a:pt x="868" y="77"/>
                    <a:pt x="801" y="57"/>
                    <a:pt x="734" y="41"/>
                  </a:cubicBezTo>
                  <a:cubicBezTo>
                    <a:pt x="600" y="11"/>
                    <a:pt x="466" y="0"/>
                    <a:pt x="33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26"/>
            <p:cNvSpPr/>
            <p:nvPr/>
          </p:nvSpPr>
          <p:spPr>
            <a:xfrm>
              <a:off x="1638025" y="4256875"/>
              <a:ext cx="38900" cy="15125"/>
            </a:xfrm>
            <a:custGeom>
              <a:avLst/>
              <a:gdLst/>
              <a:ahLst/>
              <a:cxnLst/>
              <a:rect l="l" t="t" r="r" b="b"/>
              <a:pathLst>
                <a:path w="1556" h="605" extrusionOk="0">
                  <a:moveTo>
                    <a:pt x="1473" y="0"/>
                  </a:moveTo>
                  <a:cubicBezTo>
                    <a:pt x="1225" y="0"/>
                    <a:pt x="982" y="51"/>
                    <a:pt x="786" y="165"/>
                  </a:cubicBezTo>
                  <a:lnTo>
                    <a:pt x="735" y="228"/>
                  </a:lnTo>
                  <a:cubicBezTo>
                    <a:pt x="621" y="263"/>
                    <a:pt x="507" y="295"/>
                    <a:pt x="393" y="310"/>
                  </a:cubicBezTo>
                  <a:cubicBezTo>
                    <a:pt x="260" y="361"/>
                    <a:pt x="115" y="393"/>
                    <a:pt x="17" y="491"/>
                  </a:cubicBezTo>
                  <a:cubicBezTo>
                    <a:pt x="17" y="507"/>
                    <a:pt x="1" y="522"/>
                    <a:pt x="1" y="558"/>
                  </a:cubicBezTo>
                  <a:cubicBezTo>
                    <a:pt x="1" y="605"/>
                    <a:pt x="83" y="605"/>
                    <a:pt x="130" y="605"/>
                  </a:cubicBezTo>
                  <a:cubicBezTo>
                    <a:pt x="327" y="558"/>
                    <a:pt x="507" y="491"/>
                    <a:pt x="688" y="377"/>
                  </a:cubicBezTo>
                  <a:cubicBezTo>
                    <a:pt x="719" y="361"/>
                    <a:pt x="751" y="326"/>
                    <a:pt x="802" y="310"/>
                  </a:cubicBezTo>
                  <a:cubicBezTo>
                    <a:pt x="849" y="295"/>
                    <a:pt x="915" y="295"/>
                    <a:pt x="982" y="279"/>
                  </a:cubicBezTo>
                  <a:cubicBezTo>
                    <a:pt x="1163" y="263"/>
                    <a:pt x="1324" y="196"/>
                    <a:pt x="1488" y="130"/>
                  </a:cubicBezTo>
                  <a:cubicBezTo>
                    <a:pt x="1520" y="114"/>
                    <a:pt x="1555" y="83"/>
                    <a:pt x="1536" y="51"/>
                  </a:cubicBezTo>
                  <a:cubicBezTo>
                    <a:pt x="1520" y="16"/>
                    <a:pt x="1488" y="16"/>
                    <a:pt x="1473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26"/>
            <p:cNvSpPr/>
            <p:nvPr/>
          </p:nvSpPr>
          <p:spPr>
            <a:xfrm>
              <a:off x="1647450" y="4243425"/>
              <a:ext cx="20450" cy="40175"/>
            </a:xfrm>
            <a:custGeom>
              <a:avLst/>
              <a:gdLst/>
              <a:ahLst/>
              <a:cxnLst/>
              <a:rect l="l" t="t" r="r" b="b"/>
              <a:pathLst>
                <a:path w="818" h="1607" extrusionOk="0">
                  <a:moveTo>
                    <a:pt x="48" y="1"/>
                  </a:moveTo>
                  <a:cubicBezTo>
                    <a:pt x="1" y="16"/>
                    <a:pt x="1" y="79"/>
                    <a:pt x="16" y="130"/>
                  </a:cubicBezTo>
                  <a:cubicBezTo>
                    <a:pt x="99" y="342"/>
                    <a:pt x="197" y="538"/>
                    <a:pt x="326" y="719"/>
                  </a:cubicBezTo>
                  <a:cubicBezTo>
                    <a:pt x="358" y="750"/>
                    <a:pt x="374" y="786"/>
                    <a:pt x="409" y="833"/>
                  </a:cubicBezTo>
                  <a:cubicBezTo>
                    <a:pt x="440" y="899"/>
                    <a:pt x="440" y="962"/>
                    <a:pt x="472" y="1013"/>
                  </a:cubicBezTo>
                  <a:cubicBezTo>
                    <a:pt x="523" y="1209"/>
                    <a:pt x="605" y="1390"/>
                    <a:pt x="703" y="1551"/>
                  </a:cubicBezTo>
                  <a:cubicBezTo>
                    <a:pt x="716" y="1580"/>
                    <a:pt x="739" y="1606"/>
                    <a:pt x="767" y="1606"/>
                  </a:cubicBezTo>
                  <a:cubicBezTo>
                    <a:pt x="773" y="1606"/>
                    <a:pt x="779" y="1605"/>
                    <a:pt x="786" y="1602"/>
                  </a:cubicBezTo>
                  <a:cubicBezTo>
                    <a:pt x="817" y="1586"/>
                    <a:pt x="817" y="1551"/>
                    <a:pt x="817" y="1519"/>
                  </a:cubicBezTo>
                  <a:cubicBezTo>
                    <a:pt x="786" y="1276"/>
                    <a:pt x="688" y="1029"/>
                    <a:pt x="538" y="817"/>
                  </a:cubicBezTo>
                  <a:lnTo>
                    <a:pt x="472" y="766"/>
                  </a:lnTo>
                  <a:cubicBezTo>
                    <a:pt x="440" y="652"/>
                    <a:pt x="393" y="538"/>
                    <a:pt x="342" y="409"/>
                  </a:cubicBezTo>
                  <a:cubicBezTo>
                    <a:pt x="275" y="275"/>
                    <a:pt x="228" y="130"/>
                    <a:pt x="114" y="32"/>
                  </a:cubicBezTo>
                  <a:cubicBezTo>
                    <a:pt x="99" y="16"/>
                    <a:pt x="63" y="1"/>
                    <a:pt x="48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26"/>
            <p:cNvSpPr/>
            <p:nvPr/>
          </p:nvSpPr>
          <p:spPr>
            <a:xfrm>
              <a:off x="1650300" y="4243750"/>
              <a:ext cx="15525" cy="39725"/>
            </a:xfrm>
            <a:custGeom>
              <a:avLst/>
              <a:gdLst/>
              <a:ahLst/>
              <a:cxnLst/>
              <a:rect l="l" t="t" r="r" b="b"/>
              <a:pathLst>
                <a:path w="621" h="1589" extrusionOk="0">
                  <a:moveTo>
                    <a:pt x="544" y="0"/>
                  </a:moveTo>
                  <a:cubicBezTo>
                    <a:pt x="514" y="0"/>
                    <a:pt x="482" y="43"/>
                    <a:pt x="456" y="66"/>
                  </a:cubicBezTo>
                  <a:cubicBezTo>
                    <a:pt x="377" y="262"/>
                    <a:pt x="326" y="459"/>
                    <a:pt x="295" y="674"/>
                  </a:cubicBezTo>
                  <a:cubicBezTo>
                    <a:pt x="295" y="721"/>
                    <a:pt x="295" y="753"/>
                    <a:pt x="279" y="804"/>
                  </a:cubicBezTo>
                  <a:cubicBezTo>
                    <a:pt x="260" y="871"/>
                    <a:pt x="228" y="918"/>
                    <a:pt x="197" y="969"/>
                  </a:cubicBezTo>
                  <a:cubicBezTo>
                    <a:pt x="99" y="1130"/>
                    <a:pt x="48" y="1310"/>
                    <a:pt x="16" y="1491"/>
                  </a:cubicBezTo>
                  <a:cubicBezTo>
                    <a:pt x="0" y="1522"/>
                    <a:pt x="0" y="1573"/>
                    <a:pt x="32" y="1589"/>
                  </a:cubicBezTo>
                  <a:cubicBezTo>
                    <a:pt x="63" y="1589"/>
                    <a:pt x="83" y="1573"/>
                    <a:pt x="99" y="1557"/>
                  </a:cubicBezTo>
                  <a:cubicBezTo>
                    <a:pt x="260" y="1377"/>
                    <a:pt x="358" y="1145"/>
                    <a:pt x="393" y="902"/>
                  </a:cubicBezTo>
                  <a:lnTo>
                    <a:pt x="377" y="820"/>
                  </a:lnTo>
                  <a:cubicBezTo>
                    <a:pt x="424" y="706"/>
                    <a:pt x="456" y="608"/>
                    <a:pt x="507" y="494"/>
                  </a:cubicBezTo>
                  <a:cubicBezTo>
                    <a:pt x="574" y="360"/>
                    <a:pt x="621" y="215"/>
                    <a:pt x="605" y="66"/>
                  </a:cubicBezTo>
                  <a:cubicBezTo>
                    <a:pt x="605" y="50"/>
                    <a:pt x="589" y="19"/>
                    <a:pt x="574" y="19"/>
                  </a:cubicBezTo>
                  <a:cubicBezTo>
                    <a:pt x="564" y="6"/>
                    <a:pt x="554" y="0"/>
                    <a:pt x="54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26"/>
            <p:cNvSpPr/>
            <p:nvPr/>
          </p:nvSpPr>
          <p:spPr>
            <a:xfrm>
              <a:off x="1637650" y="4255350"/>
              <a:ext cx="40450" cy="16725"/>
            </a:xfrm>
            <a:custGeom>
              <a:avLst/>
              <a:gdLst/>
              <a:ahLst/>
              <a:cxnLst/>
              <a:rect l="l" t="t" r="r" b="b"/>
              <a:pathLst>
                <a:path w="1618" h="669" extrusionOk="0">
                  <a:moveTo>
                    <a:pt x="50" y="1"/>
                  </a:moveTo>
                  <a:cubicBezTo>
                    <a:pt x="28" y="1"/>
                    <a:pt x="9" y="10"/>
                    <a:pt x="0" y="30"/>
                  </a:cubicBezTo>
                  <a:cubicBezTo>
                    <a:pt x="0" y="61"/>
                    <a:pt x="16" y="77"/>
                    <a:pt x="47" y="112"/>
                  </a:cubicBezTo>
                  <a:cubicBezTo>
                    <a:pt x="244" y="273"/>
                    <a:pt x="471" y="371"/>
                    <a:pt x="703" y="422"/>
                  </a:cubicBezTo>
                  <a:lnTo>
                    <a:pt x="785" y="407"/>
                  </a:lnTo>
                  <a:cubicBezTo>
                    <a:pt x="899" y="454"/>
                    <a:pt x="1013" y="505"/>
                    <a:pt x="1127" y="568"/>
                  </a:cubicBezTo>
                  <a:cubicBezTo>
                    <a:pt x="1242" y="613"/>
                    <a:pt x="1374" y="668"/>
                    <a:pt x="1493" y="668"/>
                  </a:cubicBezTo>
                  <a:cubicBezTo>
                    <a:pt x="1507" y="668"/>
                    <a:pt x="1521" y="667"/>
                    <a:pt x="1535" y="666"/>
                  </a:cubicBezTo>
                  <a:cubicBezTo>
                    <a:pt x="1570" y="666"/>
                    <a:pt x="1586" y="666"/>
                    <a:pt x="1602" y="650"/>
                  </a:cubicBezTo>
                  <a:cubicBezTo>
                    <a:pt x="1617" y="603"/>
                    <a:pt x="1570" y="552"/>
                    <a:pt x="1519" y="520"/>
                  </a:cubicBezTo>
                  <a:cubicBezTo>
                    <a:pt x="1323" y="438"/>
                    <a:pt x="1127" y="371"/>
                    <a:pt x="930" y="340"/>
                  </a:cubicBezTo>
                  <a:cubicBezTo>
                    <a:pt x="883" y="324"/>
                    <a:pt x="832" y="324"/>
                    <a:pt x="785" y="309"/>
                  </a:cubicBezTo>
                  <a:cubicBezTo>
                    <a:pt x="734" y="289"/>
                    <a:pt x="667" y="242"/>
                    <a:pt x="620" y="210"/>
                  </a:cubicBezTo>
                  <a:cubicBezTo>
                    <a:pt x="455" y="112"/>
                    <a:pt x="275" y="46"/>
                    <a:pt x="98" y="14"/>
                  </a:cubicBezTo>
                  <a:cubicBezTo>
                    <a:pt x="83" y="6"/>
                    <a:pt x="66" y="1"/>
                    <a:pt x="5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26"/>
            <p:cNvSpPr/>
            <p:nvPr/>
          </p:nvSpPr>
          <p:spPr>
            <a:xfrm>
              <a:off x="1645000" y="4262175"/>
              <a:ext cx="24075" cy="3350"/>
            </a:xfrm>
            <a:custGeom>
              <a:avLst/>
              <a:gdLst/>
              <a:ahLst/>
              <a:cxnLst/>
              <a:rect l="l" t="t" r="r" b="b"/>
              <a:pathLst>
                <a:path w="963" h="134" extrusionOk="0">
                  <a:moveTo>
                    <a:pt x="647" y="0"/>
                  </a:moveTo>
                  <a:cubicBezTo>
                    <a:pt x="601" y="0"/>
                    <a:pt x="555" y="6"/>
                    <a:pt x="507" y="16"/>
                  </a:cubicBezTo>
                  <a:lnTo>
                    <a:pt x="472" y="36"/>
                  </a:lnTo>
                  <a:cubicBezTo>
                    <a:pt x="409" y="36"/>
                    <a:pt x="342" y="16"/>
                    <a:pt x="260" y="16"/>
                  </a:cubicBezTo>
                  <a:cubicBezTo>
                    <a:pt x="221" y="16"/>
                    <a:pt x="183" y="12"/>
                    <a:pt x="147" y="12"/>
                  </a:cubicBezTo>
                  <a:cubicBezTo>
                    <a:pt x="106" y="12"/>
                    <a:pt x="67" y="17"/>
                    <a:pt x="32" y="36"/>
                  </a:cubicBezTo>
                  <a:cubicBezTo>
                    <a:pt x="16" y="51"/>
                    <a:pt x="1" y="51"/>
                    <a:pt x="1" y="67"/>
                  </a:cubicBezTo>
                  <a:cubicBezTo>
                    <a:pt x="1" y="98"/>
                    <a:pt x="32" y="114"/>
                    <a:pt x="63" y="114"/>
                  </a:cubicBezTo>
                  <a:cubicBezTo>
                    <a:pt x="112" y="122"/>
                    <a:pt x="161" y="127"/>
                    <a:pt x="211" y="127"/>
                  </a:cubicBezTo>
                  <a:cubicBezTo>
                    <a:pt x="277" y="127"/>
                    <a:pt x="344" y="119"/>
                    <a:pt x="409" y="98"/>
                  </a:cubicBezTo>
                  <a:lnTo>
                    <a:pt x="491" y="98"/>
                  </a:lnTo>
                  <a:cubicBezTo>
                    <a:pt x="523" y="98"/>
                    <a:pt x="554" y="98"/>
                    <a:pt x="605" y="114"/>
                  </a:cubicBezTo>
                  <a:cubicBezTo>
                    <a:pt x="703" y="134"/>
                    <a:pt x="801" y="134"/>
                    <a:pt x="915" y="134"/>
                  </a:cubicBezTo>
                  <a:cubicBezTo>
                    <a:pt x="931" y="134"/>
                    <a:pt x="962" y="114"/>
                    <a:pt x="962" y="98"/>
                  </a:cubicBezTo>
                  <a:cubicBezTo>
                    <a:pt x="946" y="83"/>
                    <a:pt x="931" y="67"/>
                    <a:pt x="915" y="67"/>
                  </a:cubicBezTo>
                  <a:cubicBezTo>
                    <a:pt x="828" y="22"/>
                    <a:pt x="739" y="0"/>
                    <a:pt x="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26"/>
            <p:cNvSpPr/>
            <p:nvPr/>
          </p:nvSpPr>
          <p:spPr>
            <a:xfrm>
              <a:off x="1655600" y="4251500"/>
              <a:ext cx="4525" cy="25025"/>
            </a:xfrm>
            <a:custGeom>
              <a:avLst/>
              <a:gdLst/>
              <a:ahLst/>
              <a:cxnLst/>
              <a:rect l="l" t="t" r="r" b="b"/>
              <a:pathLst>
                <a:path w="181" h="1001" extrusionOk="0">
                  <a:moveTo>
                    <a:pt x="41" y="0"/>
                  </a:moveTo>
                  <a:cubicBezTo>
                    <a:pt x="28" y="0"/>
                    <a:pt x="16" y="40"/>
                    <a:pt x="16" y="70"/>
                  </a:cubicBezTo>
                  <a:cubicBezTo>
                    <a:pt x="0" y="184"/>
                    <a:pt x="16" y="313"/>
                    <a:pt x="48" y="427"/>
                  </a:cubicBezTo>
                  <a:cubicBezTo>
                    <a:pt x="48" y="463"/>
                    <a:pt x="67" y="478"/>
                    <a:pt x="67" y="510"/>
                  </a:cubicBezTo>
                  <a:cubicBezTo>
                    <a:pt x="67" y="541"/>
                    <a:pt x="67" y="576"/>
                    <a:pt x="48" y="623"/>
                  </a:cubicBezTo>
                  <a:cubicBezTo>
                    <a:pt x="48" y="722"/>
                    <a:pt x="48" y="835"/>
                    <a:pt x="67" y="953"/>
                  </a:cubicBezTo>
                  <a:cubicBezTo>
                    <a:pt x="67" y="969"/>
                    <a:pt x="83" y="1000"/>
                    <a:pt x="99" y="1000"/>
                  </a:cubicBezTo>
                  <a:cubicBezTo>
                    <a:pt x="114" y="985"/>
                    <a:pt x="130" y="969"/>
                    <a:pt x="130" y="969"/>
                  </a:cubicBezTo>
                  <a:cubicBezTo>
                    <a:pt x="165" y="820"/>
                    <a:pt x="181" y="674"/>
                    <a:pt x="146" y="541"/>
                  </a:cubicBezTo>
                  <a:lnTo>
                    <a:pt x="114" y="494"/>
                  </a:lnTo>
                  <a:lnTo>
                    <a:pt x="114" y="282"/>
                  </a:lnTo>
                  <a:cubicBezTo>
                    <a:pt x="130" y="200"/>
                    <a:pt x="130" y="101"/>
                    <a:pt x="83" y="35"/>
                  </a:cubicBezTo>
                  <a:cubicBezTo>
                    <a:pt x="83" y="19"/>
                    <a:pt x="67" y="3"/>
                    <a:pt x="48" y="3"/>
                  </a:cubicBezTo>
                  <a:cubicBezTo>
                    <a:pt x="45" y="1"/>
                    <a:pt x="43" y="0"/>
                    <a:pt x="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26"/>
            <p:cNvSpPr/>
            <p:nvPr/>
          </p:nvSpPr>
          <p:spPr>
            <a:xfrm>
              <a:off x="1649025" y="4255175"/>
              <a:ext cx="16800" cy="17450"/>
            </a:xfrm>
            <a:custGeom>
              <a:avLst/>
              <a:gdLst/>
              <a:ahLst/>
              <a:cxnLst/>
              <a:rect l="l" t="t" r="r" b="b"/>
              <a:pathLst>
                <a:path w="672" h="698" extrusionOk="0">
                  <a:moveTo>
                    <a:pt x="637" y="0"/>
                  </a:moveTo>
                  <a:cubicBezTo>
                    <a:pt x="618" y="0"/>
                    <a:pt x="598" y="10"/>
                    <a:pt x="589" y="21"/>
                  </a:cubicBezTo>
                  <a:cubicBezTo>
                    <a:pt x="507" y="100"/>
                    <a:pt x="428" y="182"/>
                    <a:pt x="362" y="280"/>
                  </a:cubicBezTo>
                  <a:cubicBezTo>
                    <a:pt x="346" y="316"/>
                    <a:pt x="346" y="331"/>
                    <a:pt x="311" y="347"/>
                  </a:cubicBezTo>
                  <a:cubicBezTo>
                    <a:pt x="295" y="378"/>
                    <a:pt x="263" y="394"/>
                    <a:pt x="232" y="414"/>
                  </a:cubicBezTo>
                  <a:cubicBezTo>
                    <a:pt x="150" y="476"/>
                    <a:pt x="83" y="543"/>
                    <a:pt x="16" y="626"/>
                  </a:cubicBezTo>
                  <a:cubicBezTo>
                    <a:pt x="16" y="641"/>
                    <a:pt x="0" y="673"/>
                    <a:pt x="16" y="688"/>
                  </a:cubicBezTo>
                  <a:cubicBezTo>
                    <a:pt x="23" y="695"/>
                    <a:pt x="29" y="697"/>
                    <a:pt x="35" y="697"/>
                  </a:cubicBezTo>
                  <a:cubicBezTo>
                    <a:pt x="46" y="697"/>
                    <a:pt x="57" y="688"/>
                    <a:pt x="67" y="688"/>
                  </a:cubicBezTo>
                  <a:cubicBezTo>
                    <a:pt x="181" y="641"/>
                    <a:pt x="295" y="543"/>
                    <a:pt x="362" y="429"/>
                  </a:cubicBezTo>
                  <a:lnTo>
                    <a:pt x="377" y="378"/>
                  </a:lnTo>
                  <a:cubicBezTo>
                    <a:pt x="428" y="331"/>
                    <a:pt x="475" y="296"/>
                    <a:pt x="526" y="249"/>
                  </a:cubicBezTo>
                  <a:cubicBezTo>
                    <a:pt x="573" y="198"/>
                    <a:pt x="640" y="135"/>
                    <a:pt x="672" y="53"/>
                  </a:cubicBezTo>
                  <a:lnTo>
                    <a:pt x="672" y="21"/>
                  </a:lnTo>
                  <a:cubicBezTo>
                    <a:pt x="665" y="6"/>
                    <a:pt x="651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26"/>
            <p:cNvSpPr/>
            <p:nvPr/>
          </p:nvSpPr>
          <p:spPr>
            <a:xfrm>
              <a:off x="1647850" y="4255050"/>
              <a:ext cx="19250" cy="17825"/>
            </a:xfrm>
            <a:custGeom>
              <a:avLst/>
              <a:gdLst/>
              <a:ahLst/>
              <a:cxnLst/>
              <a:rect l="l" t="t" r="r" b="b"/>
              <a:pathLst>
                <a:path w="770" h="713" extrusionOk="0">
                  <a:moveTo>
                    <a:pt x="30" y="0"/>
                  </a:moveTo>
                  <a:cubicBezTo>
                    <a:pt x="25" y="0"/>
                    <a:pt x="21" y="2"/>
                    <a:pt x="16" y="7"/>
                  </a:cubicBezTo>
                  <a:cubicBezTo>
                    <a:pt x="0" y="26"/>
                    <a:pt x="16" y="42"/>
                    <a:pt x="16" y="58"/>
                  </a:cubicBezTo>
                  <a:cubicBezTo>
                    <a:pt x="83" y="187"/>
                    <a:pt x="197" y="301"/>
                    <a:pt x="310" y="383"/>
                  </a:cubicBezTo>
                  <a:lnTo>
                    <a:pt x="358" y="383"/>
                  </a:lnTo>
                  <a:cubicBezTo>
                    <a:pt x="409" y="450"/>
                    <a:pt x="456" y="497"/>
                    <a:pt x="507" y="548"/>
                  </a:cubicBezTo>
                  <a:cubicBezTo>
                    <a:pt x="573" y="615"/>
                    <a:pt x="636" y="678"/>
                    <a:pt x="703" y="713"/>
                  </a:cubicBezTo>
                  <a:lnTo>
                    <a:pt x="750" y="713"/>
                  </a:lnTo>
                  <a:cubicBezTo>
                    <a:pt x="770" y="693"/>
                    <a:pt x="750" y="646"/>
                    <a:pt x="734" y="631"/>
                  </a:cubicBezTo>
                  <a:cubicBezTo>
                    <a:pt x="652" y="532"/>
                    <a:pt x="554" y="450"/>
                    <a:pt x="440" y="383"/>
                  </a:cubicBezTo>
                  <a:cubicBezTo>
                    <a:pt x="424" y="368"/>
                    <a:pt x="409" y="352"/>
                    <a:pt x="377" y="336"/>
                  </a:cubicBezTo>
                  <a:cubicBezTo>
                    <a:pt x="358" y="321"/>
                    <a:pt x="326" y="285"/>
                    <a:pt x="310" y="254"/>
                  </a:cubicBezTo>
                  <a:cubicBezTo>
                    <a:pt x="244" y="156"/>
                    <a:pt x="161" y="89"/>
                    <a:pt x="63" y="26"/>
                  </a:cubicBezTo>
                  <a:cubicBezTo>
                    <a:pt x="52" y="12"/>
                    <a:pt x="41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26"/>
            <p:cNvSpPr/>
            <p:nvPr/>
          </p:nvSpPr>
          <p:spPr>
            <a:xfrm>
              <a:off x="1645400" y="4258925"/>
              <a:ext cx="22875" cy="10525"/>
            </a:xfrm>
            <a:custGeom>
              <a:avLst/>
              <a:gdLst/>
              <a:ahLst/>
              <a:cxnLst/>
              <a:rect l="l" t="t" r="r" b="b"/>
              <a:pathLst>
                <a:path w="915" h="421" extrusionOk="0">
                  <a:moveTo>
                    <a:pt x="47" y="1"/>
                  </a:moveTo>
                  <a:cubicBezTo>
                    <a:pt x="32" y="1"/>
                    <a:pt x="16" y="1"/>
                    <a:pt x="16" y="16"/>
                  </a:cubicBezTo>
                  <a:cubicBezTo>
                    <a:pt x="0" y="32"/>
                    <a:pt x="16" y="67"/>
                    <a:pt x="47" y="83"/>
                  </a:cubicBezTo>
                  <a:cubicBezTo>
                    <a:pt x="161" y="130"/>
                    <a:pt x="279" y="181"/>
                    <a:pt x="393" y="213"/>
                  </a:cubicBezTo>
                  <a:cubicBezTo>
                    <a:pt x="408" y="213"/>
                    <a:pt x="440" y="213"/>
                    <a:pt x="456" y="228"/>
                  </a:cubicBezTo>
                  <a:cubicBezTo>
                    <a:pt x="491" y="244"/>
                    <a:pt x="522" y="264"/>
                    <a:pt x="554" y="279"/>
                  </a:cubicBezTo>
                  <a:cubicBezTo>
                    <a:pt x="652" y="342"/>
                    <a:pt x="750" y="377"/>
                    <a:pt x="848" y="409"/>
                  </a:cubicBezTo>
                  <a:cubicBezTo>
                    <a:pt x="858" y="417"/>
                    <a:pt x="871" y="421"/>
                    <a:pt x="881" y="421"/>
                  </a:cubicBezTo>
                  <a:cubicBezTo>
                    <a:pt x="891" y="421"/>
                    <a:pt x="899" y="417"/>
                    <a:pt x="899" y="409"/>
                  </a:cubicBezTo>
                  <a:cubicBezTo>
                    <a:pt x="915" y="393"/>
                    <a:pt x="899" y="377"/>
                    <a:pt x="883" y="362"/>
                  </a:cubicBezTo>
                  <a:cubicBezTo>
                    <a:pt x="785" y="264"/>
                    <a:pt x="652" y="197"/>
                    <a:pt x="507" y="166"/>
                  </a:cubicBezTo>
                  <a:lnTo>
                    <a:pt x="475" y="166"/>
                  </a:lnTo>
                  <a:cubicBezTo>
                    <a:pt x="408" y="130"/>
                    <a:pt x="342" y="99"/>
                    <a:pt x="279" y="67"/>
                  </a:cubicBezTo>
                  <a:cubicBezTo>
                    <a:pt x="196" y="32"/>
                    <a:pt x="114" y="1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26"/>
            <p:cNvSpPr/>
            <p:nvPr/>
          </p:nvSpPr>
          <p:spPr>
            <a:xfrm>
              <a:off x="1653925" y="4252250"/>
              <a:ext cx="7400" cy="23475"/>
            </a:xfrm>
            <a:custGeom>
              <a:avLst/>
              <a:gdLst/>
              <a:ahLst/>
              <a:cxnLst/>
              <a:rect l="l" t="t" r="r" b="b"/>
              <a:pathLst>
                <a:path w="296" h="939" extrusionOk="0">
                  <a:moveTo>
                    <a:pt x="246" y="1"/>
                  </a:moveTo>
                  <a:cubicBezTo>
                    <a:pt x="221" y="1"/>
                    <a:pt x="197" y="27"/>
                    <a:pt x="197" y="56"/>
                  </a:cubicBezTo>
                  <a:cubicBezTo>
                    <a:pt x="150" y="154"/>
                    <a:pt x="134" y="283"/>
                    <a:pt x="134" y="397"/>
                  </a:cubicBezTo>
                  <a:cubicBezTo>
                    <a:pt x="134" y="433"/>
                    <a:pt x="134" y="448"/>
                    <a:pt x="115" y="480"/>
                  </a:cubicBezTo>
                  <a:cubicBezTo>
                    <a:pt x="115" y="511"/>
                    <a:pt x="99" y="546"/>
                    <a:pt x="83" y="578"/>
                  </a:cubicBezTo>
                  <a:cubicBezTo>
                    <a:pt x="36" y="676"/>
                    <a:pt x="16" y="774"/>
                    <a:pt x="1" y="872"/>
                  </a:cubicBezTo>
                  <a:cubicBezTo>
                    <a:pt x="1" y="904"/>
                    <a:pt x="1" y="939"/>
                    <a:pt x="16" y="939"/>
                  </a:cubicBezTo>
                  <a:cubicBezTo>
                    <a:pt x="36" y="939"/>
                    <a:pt x="52" y="923"/>
                    <a:pt x="67" y="923"/>
                  </a:cubicBezTo>
                  <a:cubicBezTo>
                    <a:pt x="134" y="805"/>
                    <a:pt x="181" y="676"/>
                    <a:pt x="197" y="531"/>
                  </a:cubicBezTo>
                  <a:lnTo>
                    <a:pt x="181" y="480"/>
                  </a:lnTo>
                  <a:cubicBezTo>
                    <a:pt x="197" y="413"/>
                    <a:pt x="213" y="350"/>
                    <a:pt x="248" y="283"/>
                  </a:cubicBezTo>
                  <a:cubicBezTo>
                    <a:pt x="264" y="201"/>
                    <a:pt x="295" y="119"/>
                    <a:pt x="279" y="40"/>
                  </a:cubicBezTo>
                  <a:cubicBezTo>
                    <a:pt x="264" y="20"/>
                    <a:pt x="264" y="20"/>
                    <a:pt x="264" y="5"/>
                  </a:cubicBezTo>
                  <a:cubicBezTo>
                    <a:pt x="258" y="2"/>
                    <a:pt x="252" y="1"/>
                    <a:pt x="2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26"/>
            <p:cNvSpPr/>
            <p:nvPr/>
          </p:nvSpPr>
          <p:spPr>
            <a:xfrm>
              <a:off x="1646175" y="4259450"/>
              <a:ext cx="22100" cy="9000"/>
            </a:xfrm>
            <a:custGeom>
              <a:avLst/>
              <a:gdLst/>
              <a:ahLst/>
              <a:cxnLst/>
              <a:rect l="l" t="t" r="r" b="b"/>
              <a:pathLst>
                <a:path w="884" h="360" extrusionOk="0">
                  <a:moveTo>
                    <a:pt x="847" y="1"/>
                  </a:moveTo>
                  <a:cubicBezTo>
                    <a:pt x="833" y="1"/>
                    <a:pt x="816" y="5"/>
                    <a:pt x="801" y="11"/>
                  </a:cubicBezTo>
                  <a:cubicBezTo>
                    <a:pt x="703" y="27"/>
                    <a:pt x="589" y="78"/>
                    <a:pt x="491" y="145"/>
                  </a:cubicBezTo>
                  <a:cubicBezTo>
                    <a:pt x="476" y="160"/>
                    <a:pt x="460" y="160"/>
                    <a:pt x="425" y="176"/>
                  </a:cubicBezTo>
                  <a:cubicBezTo>
                    <a:pt x="393" y="192"/>
                    <a:pt x="362" y="192"/>
                    <a:pt x="326" y="192"/>
                  </a:cubicBezTo>
                  <a:cubicBezTo>
                    <a:pt x="228" y="207"/>
                    <a:pt x="130" y="243"/>
                    <a:pt x="32" y="290"/>
                  </a:cubicBezTo>
                  <a:cubicBezTo>
                    <a:pt x="16" y="305"/>
                    <a:pt x="1" y="321"/>
                    <a:pt x="16" y="341"/>
                  </a:cubicBezTo>
                  <a:cubicBezTo>
                    <a:pt x="16" y="356"/>
                    <a:pt x="32" y="356"/>
                    <a:pt x="52" y="356"/>
                  </a:cubicBezTo>
                  <a:cubicBezTo>
                    <a:pt x="70" y="358"/>
                    <a:pt x="87" y="359"/>
                    <a:pt x="105" y="359"/>
                  </a:cubicBezTo>
                  <a:cubicBezTo>
                    <a:pt x="229" y="359"/>
                    <a:pt x="341" y="313"/>
                    <a:pt x="444" y="258"/>
                  </a:cubicBezTo>
                  <a:lnTo>
                    <a:pt x="460" y="223"/>
                  </a:lnTo>
                  <a:cubicBezTo>
                    <a:pt x="523" y="207"/>
                    <a:pt x="589" y="192"/>
                    <a:pt x="656" y="176"/>
                  </a:cubicBezTo>
                  <a:cubicBezTo>
                    <a:pt x="739" y="145"/>
                    <a:pt x="817" y="125"/>
                    <a:pt x="868" y="62"/>
                  </a:cubicBezTo>
                  <a:cubicBezTo>
                    <a:pt x="868" y="62"/>
                    <a:pt x="884" y="46"/>
                    <a:pt x="884" y="27"/>
                  </a:cubicBezTo>
                  <a:cubicBezTo>
                    <a:pt x="884" y="8"/>
                    <a:pt x="868" y="1"/>
                    <a:pt x="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26"/>
            <p:cNvSpPr/>
            <p:nvPr/>
          </p:nvSpPr>
          <p:spPr>
            <a:xfrm>
              <a:off x="1651875" y="4251850"/>
              <a:ext cx="11500" cy="23000"/>
            </a:xfrm>
            <a:custGeom>
              <a:avLst/>
              <a:gdLst/>
              <a:ahLst/>
              <a:cxnLst/>
              <a:rect l="l" t="t" r="r" b="b"/>
              <a:pathLst>
                <a:path w="460" h="920" extrusionOk="0">
                  <a:moveTo>
                    <a:pt x="29" y="1"/>
                  </a:moveTo>
                  <a:cubicBezTo>
                    <a:pt x="26" y="1"/>
                    <a:pt x="23" y="2"/>
                    <a:pt x="20" y="5"/>
                  </a:cubicBezTo>
                  <a:cubicBezTo>
                    <a:pt x="0" y="5"/>
                    <a:pt x="0" y="36"/>
                    <a:pt x="0" y="56"/>
                  </a:cubicBezTo>
                  <a:cubicBezTo>
                    <a:pt x="20" y="186"/>
                    <a:pt x="67" y="331"/>
                    <a:pt x="149" y="449"/>
                  </a:cubicBezTo>
                  <a:lnTo>
                    <a:pt x="181" y="480"/>
                  </a:lnTo>
                  <a:cubicBezTo>
                    <a:pt x="216" y="547"/>
                    <a:pt x="248" y="609"/>
                    <a:pt x="263" y="692"/>
                  </a:cubicBezTo>
                  <a:cubicBezTo>
                    <a:pt x="295" y="759"/>
                    <a:pt x="330" y="857"/>
                    <a:pt x="393" y="904"/>
                  </a:cubicBezTo>
                  <a:cubicBezTo>
                    <a:pt x="412" y="904"/>
                    <a:pt x="412" y="920"/>
                    <a:pt x="428" y="920"/>
                  </a:cubicBezTo>
                  <a:cubicBezTo>
                    <a:pt x="459" y="920"/>
                    <a:pt x="459" y="872"/>
                    <a:pt x="444" y="841"/>
                  </a:cubicBezTo>
                  <a:cubicBezTo>
                    <a:pt x="412" y="723"/>
                    <a:pt x="346" y="609"/>
                    <a:pt x="279" y="511"/>
                  </a:cubicBezTo>
                  <a:cubicBezTo>
                    <a:pt x="263" y="496"/>
                    <a:pt x="248" y="464"/>
                    <a:pt x="232" y="449"/>
                  </a:cubicBezTo>
                  <a:cubicBezTo>
                    <a:pt x="216" y="413"/>
                    <a:pt x="216" y="382"/>
                    <a:pt x="197" y="331"/>
                  </a:cubicBezTo>
                  <a:cubicBezTo>
                    <a:pt x="165" y="233"/>
                    <a:pt x="118" y="135"/>
                    <a:pt x="67" y="36"/>
                  </a:cubicBezTo>
                  <a:cubicBezTo>
                    <a:pt x="54" y="24"/>
                    <a:pt x="42" y="1"/>
                    <a:pt x="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26"/>
            <p:cNvSpPr/>
            <p:nvPr/>
          </p:nvSpPr>
          <p:spPr>
            <a:xfrm>
              <a:off x="1654325" y="4261275"/>
              <a:ext cx="6600" cy="5925"/>
            </a:xfrm>
            <a:custGeom>
              <a:avLst/>
              <a:gdLst/>
              <a:ahLst/>
              <a:cxnLst/>
              <a:rect l="l" t="t" r="r" b="b"/>
              <a:pathLst>
                <a:path w="264" h="237" extrusionOk="0">
                  <a:moveTo>
                    <a:pt x="132" y="1"/>
                  </a:moveTo>
                  <a:cubicBezTo>
                    <a:pt x="121" y="1"/>
                    <a:pt x="110" y="2"/>
                    <a:pt x="99" y="5"/>
                  </a:cubicBezTo>
                  <a:cubicBezTo>
                    <a:pt x="36" y="20"/>
                    <a:pt x="0" y="87"/>
                    <a:pt x="20" y="150"/>
                  </a:cubicBezTo>
                  <a:cubicBezTo>
                    <a:pt x="46" y="205"/>
                    <a:pt x="96" y="236"/>
                    <a:pt x="149" y="236"/>
                  </a:cubicBezTo>
                  <a:cubicBezTo>
                    <a:pt x="159" y="236"/>
                    <a:pt x="170" y="235"/>
                    <a:pt x="181" y="232"/>
                  </a:cubicBezTo>
                  <a:cubicBezTo>
                    <a:pt x="232" y="217"/>
                    <a:pt x="263" y="150"/>
                    <a:pt x="248" y="87"/>
                  </a:cubicBezTo>
                  <a:cubicBezTo>
                    <a:pt x="235" y="32"/>
                    <a:pt x="186" y="1"/>
                    <a:pt x="132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26"/>
            <p:cNvSpPr/>
            <p:nvPr/>
          </p:nvSpPr>
          <p:spPr>
            <a:xfrm>
              <a:off x="1522350" y="4173475"/>
              <a:ext cx="16700" cy="22875"/>
            </a:xfrm>
            <a:custGeom>
              <a:avLst/>
              <a:gdLst/>
              <a:ahLst/>
              <a:cxnLst/>
              <a:rect l="l" t="t" r="r" b="b"/>
              <a:pathLst>
                <a:path w="668" h="915" extrusionOk="0">
                  <a:moveTo>
                    <a:pt x="616" y="0"/>
                  </a:moveTo>
                  <a:cubicBezTo>
                    <a:pt x="592" y="0"/>
                    <a:pt x="564" y="8"/>
                    <a:pt x="538" y="16"/>
                  </a:cubicBezTo>
                  <a:cubicBezTo>
                    <a:pt x="275" y="181"/>
                    <a:pt x="114" y="542"/>
                    <a:pt x="0" y="883"/>
                  </a:cubicBezTo>
                  <a:lnTo>
                    <a:pt x="0" y="915"/>
                  </a:lnTo>
                  <a:cubicBezTo>
                    <a:pt x="161" y="801"/>
                    <a:pt x="326" y="703"/>
                    <a:pt x="491" y="589"/>
                  </a:cubicBezTo>
                  <a:cubicBezTo>
                    <a:pt x="554" y="557"/>
                    <a:pt x="636" y="491"/>
                    <a:pt x="636" y="408"/>
                  </a:cubicBezTo>
                  <a:cubicBezTo>
                    <a:pt x="610" y="390"/>
                    <a:pt x="582" y="381"/>
                    <a:pt x="553" y="381"/>
                  </a:cubicBezTo>
                  <a:cubicBezTo>
                    <a:pt x="508" y="381"/>
                    <a:pt x="459" y="403"/>
                    <a:pt x="409" y="444"/>
                  </a:cubicBezTo>
                  <a:cubicBezTo>
                    <a:pt x="507" y="345"/>
                    <a:pt x="605" y="247"/>
                    <a:pt x="652" y="114"/>
                  </a:cubicBezTo>
                  <a:cubicBezTo>
                    <a:pt x="668" y="98"/>
                    <a:pt x="668" y="67"/>
                    <a:pt x="668" y="31"/>
                  </a:cubicBezTo>
                  <a:cubicBezTo>
                    <a:pt x="660" y="8"/>
                    <a:pt x="640" y="0"/>
                    <a:pt x="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26"/>
            <p:cNvSpPr/>
            <p:nvPr/>
          </p:nvSpPr>
          <p:spPr>
            <a:xfrm>
              <a:off x="1516950" y="4200850"/>
              <a:ext cx="18075" cy="11500"/>
            </a:xfrm>
            <a:custGeom>
              <a:avLst/>
              <a:gdLst/>
              <a:ahLst/>
              <a:cxnLst/>
              <a:rect l="l" t="t" r="r" b="b"/>
              <a:pathLst>
                <a:path w="723" h="460" extrusionOk="0">
                  <a:moveTo>
                    <a:pt x="625" y="0"/>
                  </a:moveTo>
                  <a:cubicBezTo>
                    <a:pt x="413" y="0"/>
                    <a:pt x="181" y="98"/>
                    <a:pt x="1" y="263"/>
                  </a:cubicBezTo>
                  <a:lnTo>
                    <a:pt x="1" y="330"/>
                  </a:lnTo>
                  <a:cubicBezTo>
                    <a:pt x="150" y="393"/>
                    <a:pt x="315" y="444"/>
                    <a:pt x="475" y="459"/>
                  </a:cubicBezTo>
                  <a:cubicBezTo>
                    <a:pt x="511" y="459"/>
                    <a:pt x="574" y="459"/>
                    <a:pt x="574" y="408"/>
                  </a:cubicBezTo>
                  <a:cubicBezTo>
                    <a:pt x="589" y="361"/>
                    <a:pt x="574" y="330"/>
                    <a:pt x="542" y="310"/>
                  </a:cubicBezTo>
                  <a:cubicBezTo>
                    <a:pt x="510" y="280"/>
                    <a:pt x="473" y="269"/>
                    <a:pt x="433" y="269"/>
                  </a:cubicBezTo>
                  <a:cubicBezTo>
                    <a:pt x="410" y="269"/>
                    <a:pt x="386" y="273"/>
                    <a:pt x="362" y="279"/>
                  </a:cubicBezTo>
                  <a:cubicBezTo>
                    <a:pt x="444" y="247"/>
                    <a:pt x="526" y="212"/>
                    <a:pt x="609" y="181"/>
                  </a:cubicBezTo>
                  <a:cubicBezTo>
                    <a:pt x="656" y="165"/>
                    <a:pt x="723" y="114"/>
                    <a:pt x="707" y="51"/>
                  </a:cubicBezTo>
                  <a:cubicBezTo>
                    <a:pt x="707" y="16"/>
                    <a:pt x="656" y="0"/>
                    <a:pt x="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26"/>
            <p:cNvSpPr/>
            <p:nvPr/>
          </p:nvSpPr>
          <p:spPr>
            <a:xfrm>
              <a:off x="1509200" y="4220475"/>
              <a:ext cx="15125" cy="13550"/>
            </a:xfrm>
            <a:custGeom>
              <a:avLst/>
              <a:gdLst/>
              <a:ahLst/>
              <a:cxnLst/>
              <a:rect l="l" t="t" r="r" b="b"/>
              <a:pathLst>
                <a:path w="605" h="542" extrusionOk="0">
                  <a:moveTo>
                    <a:pt x="188" y="0"/>
                  </a:moveTo>
                  <a:cubicBezTo>
                    <a:pt x="152" y="0"/>
                    <a:pt x="117" y="5"/>
                    <a:pt x="83" y="16"/>
                  </a:cubicBezTo>
                  <a:lnTo>
                    <a:pt x="0" y="149"/>
                  </a:lnTo>
                  <a:cubicBezTo>
                    <a:pt x="83" y="310"/>
                    <a:pt x="197" y="444"/>
                    <a:pt x="330" y="526"/>
                  </a:cubicBezTo>
                  <a:cubicBezTo>
                    <a:pt x="346" y="542"/>
                    <a:pt x="362" y="542"/>
                    <a:pt x="393" y="542"/>
                  </a:cubicBezTo>
                  <a:cubicBezTo>
                    <a:pt x="428" y="526"/>
                    <a:pt x="428" y="459"/>
                    <a:pt x="409" y="408"/>
                  </a:cubicBezTo>
                  <a:cubicBezTo>
                    <a:pt x="393" y="377"/>
                    <a:pt x="362" y="345"/>
                    <a:pt x="346" y="310"/>
                  </a:cubicBezTo>
                  <a:cubicBezTo>
                    <a:pt x="393" y="310"/>
                    <a:pt x="444" y="310"/>
                    <a:pt x="507" y="330"/>
                  </a:cubicBezTo>
                  <a:cubicBezTo>
                    <a:pt x="526" y="330"/>
                    <a:pt x="558" y="330"/>
                    <a:pt x="573" y="310"/>
                  </a:cubicBezTo>
                  <a:cubicBezTo>
                    <a:pt x="605" y="279"/>
                    <a:pt x="605" y="232"/>
                    <a:pt x="589" y="196"/>
                  </a:cubicBezTo>
                  <a:cubicBezTo>
                    <a:pt x="573" y="149"/>
                    <a:pt x="558" y="134"/>
                    <a:pt x="526" y="114"/>
                  </a:cubicBezTo>
                  <a:cubicBezTo>
                    <a:pt x="424" y="54"/>
                    <a:pt x="305" y="0"/>
                    <a:pt x="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26"/>
            <p:cNvSpPr/>
            <p:nvPr/>
          </p:nvSpPr>
          <p:spPr>
            <a:xfrm>
              <a:off x="1500650" y="4237250"/>
              <a:ext cx="16825" cy="16900"/>
            </a:xfrm>
            <a:custGeom>
              <a:avLst/>
              <a:gdLst/>
              <a:ahLst/>
              <a:cxnLst/>
              <a:rect l="l" t="t" r="r" b="b"/>
              <a:pathLst>
                <a:path w="673" h="676" extrusionOk="0">
                  <a:moveTo>
                    <a:pt x="115" y="0"/>
                  </a:moveTo>
                  <a:lnTo>
                    <a:pt x="1" y="149"/>
                  </a:lnTo>
                  <a:cubicBezTo>
                    <a:pt x="83" y="326"/>
                    <a:pt x="197" y="491"/>
                    <a:pt x="327" y="620"/>
                  </a:cubicBezTo>
                  <a:cubicBezTo>
                    <a:pt x="342" y="656"/>
                    <a:pt x="358" y="671"/>
                    <a:pt x="393" y="671"/>
                  </a:cubicBezTo>
                  <a:cubicBezTo>
                    <a:pt x="396" y="674"/>
                    <a:pt x="400" y="676"/>
                    <a:pt x="403" y="676"/>
                  </a:cubicBezTo>
                  <a:cubicBezTo>
                    <a:pt x="420" y="676"/>
                    <a:pt x="443" y="649"/>
                    <a:pt x="456" y="620"/>
                  </a:cubicBezTo>
                  <a:cubicBezTo>
                    <a:pt x="476" y="589"/>
                    <a:pt x="456" y="558"/>
                    <a:pt x="441" y="542"/>
                  </a:cubicBezTo>
                  <a:cubicBezTo>
                    <a:pt x="409" y="475"/>
                    <a:pt x="378" y="408"/>
                    <a:pt x="342" y="346"/>
                  </a:cubicBezTo>
                  <a:lnTo>
                    <a:pt x="342" y="346"/>
                  </a:lnTo>
                  <a:cubicBezTo>
                    <a:pt x="409" y="393"/>
                    <a:pt x="476" y="424"/>
                    <a:pt x="539" y="424"/>
                  </a:cubicBezTo>
                  <a:cubicBezTo>
                    <a:pt x="574" y="424"/>
                    <a:pt x="605" y="424"/>
                    <a:pt x="621" y="393"/>
                  </a:cubicBezTo>
                  <a:cubicBezTo>
                    <a:pt x="672" y="346"/>
                    <a:pt x="605" y="279"/>
                    <a:pt x="574" y="248"/>
                  </a:cubicBezTo>
                  <a:cubicBezTo>
                    <a:pt x="409" y="165"/>
                    <a:pt x="260" y="67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26"/>
            <p:cNvSpPr/>
            <p:nvPr/>
          </p:nvSpPr>
          <p:spPr>
            <a:xfrm>
              <a:off x="1490850" y="4257650"/>
              <a:ext cx="16325" cy="15625"/>
            </a:xfrm>
            <a:custGeom>
              <a:avLst/>
              <a:gdLst/>
              <a:ahLst/>
              <a:cxnLst/>
              <a:rect l="l" t="t" r="r" b="b"/>
              <a:pathLst>
                <a:path w="653" h="625" extrusionOk="0">
                  <a:moveTo>
                    <a:pt x="83" y="1"/>
                  </a:moveTo>
                  <a:lnTo>
                    <a:pt x="0" y="67"/>
                  </a:lnTo>
                  <a:cubicBezTo>
                    <a:pt x="83" y="279"/>
                    <a:pt x="197" y="460"/>
                    <a:pt x="326" y="589"/>
                  </a:cubicBezTo>
                  <a:cubicBezTo>
                    <a:pt x="342" y="609"/>
                    <a:pt x="358" y="625"/>
                    <a:pt x="377" y="625"/>
                  </a:cubicBezTo>
                  <a:cubicBezTo>
                    <a:pt x="409" y="625"/>
                    <a:pt x="424" y="574"/>
                    <a:pt x="424" y="542"/>
                  </a:cubicBezTo>
                  <a:cubicBezTo>
                    <a:pt x="424" y="511"/>
                    <a:pt x="409" y="476"/>
                    <a:pt x="393" y="444"/>
                  </a:cubicBezTo>
                  <a:cubicBezTo>
                    <a:pt x="377" y="393"/>
                    <a:pt x="342" y="346"/>
                    <a:pt x="311" y="295"/>
                  </a:cubicBezTo>
                  <a:lnTo>
                    <a:pt x="311" y="295"/>
                  </a:lnTo>
                  <a:cubicBezTo>
                    <a:pt x="377" y="330"/>
                    <a:pt x="456" y="362"/>
                    <a:pt x="538" y="362"/>
                  </a:cubicBezTo>
                  <a:cubicBezTo>
                    <a:pt x="548" y="366"/>
                    <a:pt x="557" y="368"/>
                    <a:pt x="566" y="368"/>
                  </a:cubicBezTo>
                  <a:cubicBezTo>
                    <a:pt x="589" y="368"/>
                    <a:pt x="609" y="353"/>
                    <a:pt x="621" y="330"/>
                  </a:cubicBezTo>
                  <a:cubicBezTo>
                    <a:pt x="652" y="279"/>
                    <a:pt x="621" y="232"/>
                    <a:pt x="574" y="217"/>
                  </a:cubicBezTo>
                  <a:cubicBezTo>
                    <a:pt x="424" y="99"/>
                    <a:pt x="260" y="36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26"/>
            <p:cNvSpPr/>
            <p:nvPr/>
          </p:nvSpPr>
          <p:spPr>
            <a:xfrm>
              <a:off x="1485950" y="4275700"/>
              <a:ext cx="14350" cy="16450"/>
            </a:xfrm>
            <a:custGeom>
              <a:avLst/>
              <a:gdLst/>
              <a:ahLst/>
              <a:cxnLst/>
              <a:rect l="l" t="t" r="r" b="b"/>
              <a:pathLst>
                <a:path w="574" h="658" extrusionOk="0">
                  <a:moveTo>
                    <a:pt x="32" y="1"/>
                  </a:moveTo>
                  <a:lnTo>
                    <a:pt x="0" y="99"/>
                  </a:lnTo>
                  <a:cubicBezTo>
                    <a:pt x="47" y="295"/>
                    <a:pt x="145" y="476"/>
                    <a:pt x="259" y="605"/>
                  </a:cubicBezTo>
                  <a:cubicBezTo>
                    <a:pt x="281" y="634"/>
                    <a:pt x="312" y="658"/>
                    <a:pt x="338" y="658"/>
                  </a:cubicBezTo>
                  <a:cubicBezTo>
                    <a:pt x="355" y="658"/>
                    <a:pt x="369" y="647"/>
                    <a:pt x="377" y="621"/>
                  </a:cubicBezTo>
                  <a:cubicBezTo>
                    <a:pt x="393" y="590"/>
                    <a:pt x="393" y="574"/>
                    <a:pt x="377" y="539"/>
                  </a:cubicBezTo>
                  <a:cubicBezTo>
                    <a:pt x="357" y="456"/>
                    <a:pt x="326" y="378"/>
                    <a:pt x="279" y="311"/>
                  </a:cubicBezTo>
                  <a:lnTo>
                    <a:pt x="279" y="311"/>
                  </a:lnTo>
                  <a:cubicBezTo>
                    <a:pt x="357" y="358"/>
                    <a:pt x="424" y="393"/>
                    <a:pt x="507" y="425"/>
                  </a:cubicBezTo>
                  <a:cubicBezTo>
                    <a:pt x="538" y="425"/>
                    <a:pt x="573" y="378"/>
                    <a:pt x="573" y="342"/>
                  </a:cubicBezTo>
                  <a:cubicBezTo>
                    <a:pt x="538" y="260"/>
                    <a:pt x="475" y="197"/>
                    <a:pt x="408" y="162"/>
                  </a:cubicBezTo>
                  <a:cubicBezTo>
                    <a:pt x="295" y="83"/>
                    <a:pt x="161" y="17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26"/>
            <p:cNvSpPr/>
            <p:nvPr/>
          </p:nvSpPr>
          <p:spPr>
            <a:xfrm>
              <a:off x="1509600" y="4179000"/>
              <a:ext cx="11100" cy="23925"/>
            </a:xfrm>
            <a:custGeom>
              <a:avLst/>
              <a:gdLst/>
              <a:ahLst/>
              <a:cxnLst/>
              <a:rect l="l" t="t" r="r" b="b"/>
              <a:pathLst>
                <a:path w="444" h="957" extrusionOk="0">
                  <a:moveTo>
                    <a:pt x="358" y="0"/>
                  </a:moveTo>
                  <a:cubicBezTo>
                    <a:pt x="341" y="0"/>
                    <a:pt x="325" y="8"/>
                    <a:pt x="314" y="26"/>
                  </a:cubicBezTo>
                  <a:cubicBezTo>
                    <a:pt x="279" y="42"/>
                    <a:pt x="279" y="89"/>
                    <a:pt x="263" y="124"/>
                  </a:cubicBezTo>
                  <a:cubicBezTo>
                    <a:pt x="232" y="238"/>
                    <a:pt x="216" y="352"/>
                    <a:pt x="216" y="466"/>
                  </a:cubicBezTo>
                  <a:cubicBezTo>
                    <a:pt x="196" y="419"/>
                    <a:pt x="196" y="352"/>
                    <a:pt x="165" y="321"/>
                  </a:cubicBezTo>
                  <a:cubicBezTo>
                    <a:pt x="148" y="301"/>
                    <a:pt x="120" y="288"/>
                    <a:pt x="94" y="288"/>
                  </a:cubicBezTo>
                  <a:cubicBezTo>
                    <a:pt x="71" y="288"/>
                    <a:pt x="50" y="297"/>
                    <a:pt x="35" y="321"/>
                  </a:cubicBezTo>
                  <a:cubicBezTo>
                    <a:pt x="0" y="383"/>
                    <a:pt x="35" y="466"/>
                    <a:pt x="83" y="517"/>
                  </a:cubicBezTo>
                  <a:cubicBezTo>
                    <a:pt x="216" y="662"/>
                    <a:pt x="263" y="811"/>
                    <a:pt x="393" y="957"/>
                  </a:cubicBezTo>
                  <a:lnTo>
                    <a:pt x="428" y="874"/>
                  </a:lnTo>
                  <a:cubicBezTo>
                    <a:pt x="444" y="646"/>
                    <a:pt x="412" y="466"/>
                    <a:pt x="444" y="238"/>
                  </a:cubicBezTo>
                  <a:cubicBezTo>
                    <a:pt x="444" y="172"/>
                    <a:pt x="444" y="105"/>
                    <a:pt x="428" y="58"/>
                  </a:cubicBezTo>
                  <a:cubicBezTo>
                    <a:pt x="418" y="25"/>
                    <a:pt x="387" y="0"/>
                    <a:pt x="3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26"/>
            <p:cNvSpPr/>
            <p:nvPr/>
          </p:nvSpPr>
          <p:spPr>
            <a:xfrm>
              <a:off x="1499000" y="4197775"/>
              <a:ext cx="15525" cy="15750"/>
            </a:xfrm>
            <a:custGeom>
              <a:avLst/>
              <a:gdLst/>
              <a:ahLst/>
              <a:cxnLst/>
              <a:rect l="l" t="t" r="r" b="b"/>
              <a:pathLst>
                <a:path w="621" h="630" extrusionOk="0">
                  <a:moveTo>
                    <a:pt x="243" y="1"/>
                  </a:moveTo>
                  <a:cubicBezTo>
                    <a:pt x="213" y="1"/>
                    <a:pt x="184" y="50"/>
                    <a:pt x="196" y="92"/>
                  </a:cubicBezTo>
                  <a:cubicBezTo>
                    <a:pt x="196" y="158"/>
                    <a:pt x="228" y="206"/>
                    <a:pt x="248" y="237"/>
                  </a:cubicBezTo>
                  <a:cubicBezTo>
                    <a:pt x="206" y="218"/>
                    <a:pt x="153" y="204"/>
                    <a:pt x="99" y="204"/>
                  </a:cubicBezTo>
                  <a:cubicBezTo>
                    <a:pt x="66" y="204"/>
                    <a:pt x="32" y="209"/>
                    <a:pt x="0" y="221"/>
                  </a:cubicBezTo>
                  <a:cubicBezTo>
                    <a:pt x="16" y="304"/>
                    <a:pt x="83" y="335"/>
                    <a:pt x="149" y="370"/>
                  </a:cubicBezTo>
                  <a:cubicBezTo>
                    <a:pt x="263" y="417"/>
                    <a:pt x="444" y="567"/>
                    <a:pt x="573" y="629"/>
                  </a:cubicBezTo>
                  <a:lnTo>
                    <a:pt x="620" y="516"/>
                  </a:lnTo>
                  <a:cubicBezTo>
                    <a:pt x="573" y="288"/>
                    <a:pt x="424" y="107"/>
                    <a:pt x="263" y="9"/>
                  </a:cubicBezTo>
                  <a:cubicBezTo>
                    <a:pt x="257" y="3"/>
                    <a:pt x="250" y="1"/>
                    <a:pt x="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26"/>
            <p:cNvSpPr/>
            <p:nvPr/>
          </p:nvSpPr>
          <p:spPr>
            <a:xfrm>
              <a:off x="1490450" y="4215675"/>
              <a:ext cx="17200" cy="11775"/>
            </a:xfrm>
            <a:custGeom>
              <a:avLst/>
              <a:gdLst/>
              <a:ahLst/>
              <a:cxnLst/>
              <a:rect l="l" t="t" r="r" b="b"/>
              <a:pathLst>
                <a:path w="688" h="471" extrusionOk="0">
                  <a:moveTo>
                    <a:pt x="150" y="0"/>
                  </a:moveTo>
                  <a:cubicBezTo>
                    <a:pt x="130" y="0"/>
                    <a:pt x="113" y="4"/>
                    <a:pt x="99" y="12"/>
                  </a:cubicBezTo>
                  <a:cubicBezTo>
                    <a:pt x="64" y="129"/>
                    <a:pt x="162" y="176"/>
                    <a:pt x="228" y="227"/>
                  </a:cubicBezTo>
                  <a:cubicBezTo>
                    <a:pt x="213" y="275"/>
                    <a:pt x="146" y="275"/>
                    <a:pt x="115" y="275"/>
                  </a:cubicBezTo>
                  <a:cubicBezTo>
                    <a:pt x="106" y="272"/>
                    <a:pt x="97" y="271"/>
                    <a:pt x="88" y="271"/>
                  </a:cubicBezTo>
                  <a:cubicBezTo>
                    <a:pt x="44" y="271"/>
                    <a:pt x="1" y="302"/>
                    <a:pt x="1" y="357"/>
                  </a:cubicBezTo>
                  <a:cubicBezTo>
                    <a:pt x="1" y="388"/>
                    <a:pt x="48" y="404"/>
                    <a:pt x="79" y="404"/>
                  </a:cubicBezTo>
                  <a:cubicBezTo>
                    <a:pt x="244" y="424"/>
                    <a:pt x="472" y="455"/>
                    <a:pt x="652" y="471"/>
                  </a:cubicBezTo>
                  <a:lnTo>
                    <a:pt x="688" y="341"/>
                  </a:lnTo>
                  <a:cubicBezTo>
                    <a:pt x="557" y="183"/>
                    <a:pt x="290" y="0"/>
                    <a:pt x="1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26"/>
            <p:cNvSpPr/>
            <p:nvPr/>
          </p:nvSpPr>
          <p:spPr>
            <a:xfrm>
              <a:off x="1483875" y="4234225"/>
              <a:ext cx="17600" cy="10000"/>
            </a:xfrm>
            <a:custGeom>
              <a:avLst/>
              <a:gdLst/>
              <a:ahLst/>
              <a:cxnLst/>
              <a:rect l="l" t="t" r="r" b="b"/>
              <a:pathLst>
                <a:path w="704" h="400" extrusionOk="0">
                  <a:moveTo>
                    <a:pt x="226" y="0"/>
                  </a:moveTo>
                  <a:cubicBezTo>
                    <a:pt x="195" y="0"/>
                    <a:pt x="163" y="3"/>
                    <a:pt x="130" y="7"/>
                  </a:cubicBezTo>
                  <a:cubicBezTo>
                    <a:pt x="115" y="23"/>
                    <a:pt x="83" y="23"/>
                    <a:pt x="68" y="55"/>
                  </a:cubicBezTo>
                  <a:cubicBezTo>
                    <a:pt x="32" y="74"/>
                    <a:pt x="17" y="121"/>
                    <a:pt x="32" y="137"/>
                  </a:cubicBezTo>
                  <a:cubicBezTo>
                    <a:pt x="48" y="153"/>
                    <a:pt x="68" y="172"/>
                    <a:pt x="83" y="172"/>
                  </a:cubicBezTo>
                  <a:cubicBezTo>
                    <a:pt x="146" y="188"/>
                    <a:pt x="213" y="204"/>
                    <a:pt x="279" y="235"/>
                  </a:cubicBezTo>
                  <a:cubicBezTo>
                    <a:pt x="181" y="270"/>
                    <a:pt x="99" y="302"/>
                    <a:pt x="1" y="349"/>
                  </a:cubicBezTo>
                  <a:cubicBezTo>
                    <a:pt x="1" y="384"/>
                    <a:pt x="32" y="400"/>
                    <a:pt x="68" y="400"/>
                  </a:cubicBezTo>
                  <a:cubicBezTo>
                    <a:pt x="244" y="400"/>
                    <a:pt x="440" y="400"/>
                    <a:pt x="621" y="369"/>
                  </a:cubicBezTo>
                  <a:lnTo>
                    <a:pt x="703" y="137"/>
                  </a:lnTo>
                  <a:cubicBezTo>
                    <a:pt x="551" y="67"/>
                    <a:pt x="398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26"/>
            <p:cNvSpPr/>
            <p:nvPr/>
          </p:nvSpPr>
          <p:spPr>
            <a:xfrm>
              <a:off x="1476925" y="4252175"/>
              <a:ext cx="16800" cy="10025"/>
            </a:xfrm>
            <a:custGeom>
              <a:avLst/>
              <a:gdLst/>
              <a:ahLst/>
              <a:cxnLst/>
              <a:rect l="l" t="t" r="r" b="b"/>
              <a:pathLst>
                <a:path w="672" h="401" extrusionOk="0">
                  <a:moveTo>
                    <a:pt x="169" y="0"/>
                  </a:moveTo>
                  <a:cubicBezTo>
                    <a:pt x="134" y="0"/>
                    <a:pt x="100" y="3"/>
                    <a:pt x="67" y="8"/>
                  </a:cubicBezTo>
                  <a:cubicBezTo>
                    <a:pt x="16" y="23"/>
                    <a:pt x="0" y="90"/>
                    <a:pt x="16" y="122"/>
                  </a:cubicBezTo>
                  <a:cubicBezTo>
                    <a:pt x="32" y="141"/>
                    <a:pt x="51" y="157"/>
                    <a:pt x="67" y="173"/>
                  </a:cubicBezTo>
                  <a:cubicBezTo>
                    <a:pt x="98" y="188"/>
                    <a:pt x="98" y="255"/>
                    <a:pt x="67" y="286"/>
                  </a:cubicBezTo>
                  <a:cubicBezTo>
                    <a:pt x="16" y="318"/>
                    <a:pt x="32" y="400"/>
                    <a:pt x="67" y="400"/>
                  </a:cubicBezTo>
                  <a:cubicBezTo>
                    <a:pt x="114" y="400"/>
                    <a:pt x="149" y="400"/>
                    <a:pt x="196" y="384"/>
                  </a:cubicBezTo>
                  <a:cubicBezTo>
                    <a:pt x="346" y="369"/>
                    <a:pt x="491" y="337"/>
                    <a:pt x="640" y="318"/>
                  </a:cubicBezTo>
                  <a:lnTo>
                    <a:pt x="671" y="220"/>
                  </a:lnTo>
                  <a:cubicBezTo>
                    <a:pt x="533" y="71"/>
                    <a:pt x="349" y="0"/>
                    <a:pt x="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26"/>
            <p:cNvSpPr/>
            <p:nvPr/>
          </p:nvSpPr>
          <p:spPr>
            <a:xfrm>
              <a:off x="1470825" y="4270450"/>
              <a:ext cx="17200" cy="10750"/>
            </a:xfrm>
            <a:custGeom>
              <a:avLst/>
              <a:gdLst/>
              <a:ahLst/>
              <a:cxnLst/>
              <a:rect l="l" t="t" r="r" b="b"/>
              <a:pathLst>
                <a:path w="688" h="430" extrusionOk="0">
                  <a:moveTo>
                    <a:pt x="384" y="0"/>
                  </a:moveTo>
                  <a:cubicBezTo>
                    <a:pt x="311" y="0"/>
                    <a:pt x="236" y="9"/>
                    <a:pt x="162" y="30"/>
                  </a:cubicBezTo>
                  <a:cubicBezTo>
                    <a:pt x="99" y="46"/>
                    <a:pt x="1" y="113"/>
                    <a:pt x="16" y="195"/>
                  </a:cubicBezTo>
                  <a:cubicBezTo>
                    <a:pt x="16" y="258"/>
                    <a:pt x="64" y="274"/>
                    <a:pt x="115" y="274"/>
                  </a:cubicBezTo>
                  <a:cubicBezTo>
                    <a:pt x="146" y="274"/>
                    <a:pt x="179" y="267"/>
                    <a:pt x="207" y="267"/>
                  </a:cubicBezTo>
                  <a:cubicBezTo>
                    <a:pt x="221" y="267"/>
                    <a:pt x="234" y="268"/>
                    <a:pt x="244" y="274"/>
                  </a:cubicBezTo>
                  <a:cubicBezTo>
                    <a:pt x="177" y="309"/>
                    <a:pt x="115" y="356"/>
                    <a:pt x="32" y="407"/>
                  </a:cubicBezTo>
                  <a:cubicBezTo>
                    <a:pt x="32" y="418"/>
                    <a:pt x="48" y="429"/>
                    <a:pt x="63" y="429"/>
                  </a:cubicBezTo>
                  <a:cubicBezTo>
                    <a:pt x="69" y="429"/>
                    <a:pt x="75" y="427"/>
                    <a:pt x="79" y="423"/>
                  </a:cubicBezTo>
                  <a:cubicBezTo>
                    <a:pt x="244" y="372"/>
                    <a:pt x="409" y="309"/>
                    <a:pt x="570" y="258"/>
                  </a:cubicBezTo>
                  <a:lnTo>
                    <a:pt x="688" y="46"/>
                  </a:lnTo>
                  <a:cubicBezTo>
                    <a:pt x="591" y="18"/>
                    <a:pt x="489" y="0"/>
                    <a:pt x="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26"/>
            <p:cNvSpPr/>
            <p:nvPr/>
          </p:nvSpPr>
          <p:spPr>
            <a:xfrm>
              <a:off x="1468375" y="4287100"/>
              <a:ext cx="13875" cy="11825"/>
            </a:xfrm>
            <a:custGeom>
              <a:avLst/>
              <a:gdLst/>
              <a:ahLst/>
              <a:cxnLst/>
              <a:rect l="l" t="t" r="r" b="b"/>
              <a:pathLst>
                <a:path w="555" h="473" extrusionOk="0">
                  <a:moveTo>
                    <a:pt x="554" y="0"/>
                  </a:moveTo>
                  <a:lnTo>
                    <a:pt x="554" y="0"/>
                  </a:lnTo>
                  <a:cubicBezTo>
                    <a:pt x="393" y="51"/>
                    <a:pt x="228" y="134"/>
                    <a:pt x="79" y="263"/>
                  </a:cubicBezTo>
                  <a:cubicBezTo>
                    <a:pt x="63" y="294"/>
                    <a:pt x="32" y="314"/>
                    <a:pt x="16" y="361"/>
                  </a:cubicBezTo>
                  <a:cubicBezTo>
                    <a:pt x="1" y="393"/>
                    <a:pt x="1" y="444"/>
                    <a:pt x="16" y="459"/>
                  </a:cubicBezTo>
                  <a:cubicBezTo>
                    <a:pt x="26" y="469"/>
                    <a:pt x="36" y="472"/>
                    <a:pt x="48" y="472"/>
                  </a:cubicBezTo>
                  <a:cubicBezTo>
                    <a:pt x="76" y="472"/>
                    <a:pt x="108" y="450"/>
                    <a:pt x="130" y="428"/>
                  </a:cubicBezTo>
                  <a:cubicBezTo>
                    <a:pt x="244" y="346"/>
                    <a:pt x="342" y="263"/>
                    <a:pt x="456" y="165"/>
                  </a:cubicBezTo>
                  <a:lnTo>
                    <a:pt x="5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26"/>
            <p:cNvSpPr/>
            <p:nvPr/>
          </p:nvSpPr>
          <p:spPr>
            <a:xfrm>
              <a:off x="1479375" y="4290025"/>
              <a:ext cx="6600" cy="10450"/>
            </a:xfrm>
            <a:custGeom>
              <a:avLst/>
              <a:gdLst/>
              <a:ahLst/>
              <a:cxnLst/>
              <a:rect l="l" t="t" r="r" b="b"/>
              <a:pathLst>
                <a:path w="264" h="418" extrusionOk="0">
                  <a:moveTo>
                    <a:pt x="67" y="1"/>
                  </a:moveTo>
                  <a:lnTo>
                    <a:pt x="16" y="48"/>
                  </a:lnTo>
                  <a:cubicBezTo>
                    <a:pt x="0" y="177"/>
                    <a:pt x="83" y="276"/>
                    <a:pt x="130" y="374"/>
                  </a:cubicBezTo>
                  <a:cubicBezTo>
                    <a:pt x="152" y="396"/>
                    <a:pt x="186" y="417"/>
                    <a:pt x="217" y="417"/>
                  </a:cubicBezTo>
                  <a:cubicBezTo>
                    <a:pt x="234" y="417"/>
                    <a:pt x="250" y="410"/>
                    <a:pt x="263" y="393"/>
                  </a:cubicBezTo>
                  <a:cubicBezTo>
                    <a:pt x="263" y="358"/>
                    <a:pt x="263" y="327"/>
                    <a:pt x="248" y="295"/>
                  </a:cubicBezTo>
                  <a:cubicBezTo>
                    <a:pt x="197" y="197"/>
                    <a:pt x="149" y="79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26"/>
            <p:cNvSpPr/>
            <p:nvPr/>
          </p:nvSpPr>
          <p:spPr>
            <a:xfrm>
              <a:off x="1458575" y="4192650"/>
              <a:ext cx="66500" cy="214925"/>
            </a:xfrm>
            <a:custGeom>
              <a:avLst/>
              <a:gdLst/>
              <a:ahLst/>
              <a:cxnLst/>
              <a:rect l="l" t="t" r="r" b="b"/>
              <a:pathLst>
                <a:path w="2660" h="8597" extrusionOk="0">
                  <a:moveTo>
                    <a:pt x="2626" y="1"/>
                  </a:moveTo>
                  <a:cubicBezTo>
                    <a:pt x="2616" y="1"/>
                    <a:pt x="2604" y="6"/>
                    <a:pt x="2598" y="18"/>
                  </a:cubicBezTo>
                  <a:cubicBezTo>
                    <a:pt x="1193" y="2652"/>
                    <a:pt x="0" y="5513"/>
                    <a:pt x="79" y="8570"/>
                  </a:cubicBezTo>
                  <a:cubicBezTo>
                    <a:pt x="79" y="8588"/>
                    <a:pt x="91" y="8597"/>
                    <a:pt x="104" y="8597"/>
                  </a:cubicBezTo>
                  <a:cubicBezTo>
                    <a:pt x="117" y="8597"/>
                    <a:pt x="130" y="8588"/>
                    <a:pt x="130" y="8570"/>
                  </a:cubicBezTo>
                  <a:cubicBezTo>
                    <a:pt x="47" y="5529"/>
                    <a:pt x="1240" y="2667"/>
                    <a:pt x="2650" y="34"/>
                  </a:cubicBezTo>
                  <a:cubicBezTo>
                    <a:pt x="2659" y="14"/>
                    <a:pt x="2643" y="1"/>
                    <a:pt x="2626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26"/>
            <p:cNvSpPr/>
            <p:nvPr/>
          </p:nvSpPr>
          <p:spPr>
            <a:xfrm>
              <a:off x="1443575" y="4308875"/>
              <a:ext cx="8825" cy="124825"/>
            </a:xfrm>
            <a:custGeom>
              <a:avLst/>
              <a:gdLst/>
              <a:ahLst/>
              <a:cxnLst/>
              <a:rect l="l" t="t" r="r" b="b"/>
              <a:pathLst>
                <a:path w="353" h="4993" extrusionOk="0">
                  <a:moveTo>
                    <a:pt x="34" y="1"/>
                  </a:moveTo>
                  <a:cubicBezTo>
                    <a:pt x="17" y="1"/>
                    <a:pt x="0" y="18"/>
                    <a:pt x="11" y="48"/>
                  </a:cubicBezTo>
                  <a:cubicBezTo>
                    <a:pt x="239" y="1665"/>
                    <a:pt x="286" y="3317"/>
                    <a:pt x="157" y="4969"/>
                  </a:cubicBezTo>
                  <a:cubicBezTo>
                    <a:pt x="157" y="4985"/>
                    <a:pt x="173" y="4993"/>
                    <a:pt x="190" y="4993"/>
                  </a:cubicBezTo>
                  <a:cubicBezTo>
                    <a:pt x="207" y="4993"/>
                    <a:pt x="223" y="4985"/>
                    <a:pt x="223" y="4969"/>
                  </a:cubicBezTo>
                  <a:cubicBezTo>
                    <a:pt x="353" y="3317"/>
                    <a:pt x="286" y="1665"/>
                    <a:pt x="59" y="32"/>
                  </a:cubicBezTo>
                  <a:cubicBezTo>
                    <a:pt x="59" y="10"/>
                    <a:pt x="46" y="1"/>
                    <a:pt x="34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26"/>
            <p:cNvSpPr/>
            <p:nvPr/>
          </p:nvSpPr>
          <p:spPr>
            <a:xfrm>
              <a:off x="1428250" y="4291150"/>
              <a:ext cx="35650" cy="39950"/>
            </a:xfrm>
            <a:custGeom>
              <a:avLst/>
              <a:gdLst/>
              <a:ahLst/>
              <a:cxnLst/>
              <a:rect l="l" t="t" r="r" b="b"/>
              <a:pathLst>
                <a:path w="1426" h="1598" extrusionOk="0">
                  <a:moveTo>
                    <a:pt x="1356" y="1"/>
                  </a:moveTo>
                  <a:cubicBezTo>
                    <a:pt x="1336" y="1"/>
                    <a:pt x="1312" y="10"/>
                    <a:pt x="1292" y="19"/>
                  </a:cubicBezTo>
                  <a:cubicBezTo>
                    <a:pt x="1033" y="168"/>
                    <a:pt x="821" y="380"/>
                    <a:pt x="656" y="643"/>
                  </a:cubicBezTo>
                  <a:lnTo>
                    <a:pt x="640" y="741"/>
                  </a:lnTo>
                  <a:cubicBezTo>
                    <a:pt x="526" y="839"/>
                    <a:pt x="428" y="953"/>
                    <a:pt x="310" y="1051"/>
                  </a:cubicBezTo>
                  <a:cubicBezTo>
                    <a:pt x="197" y="1180"/>
                    <a:pt x="51" y="1310"/>
                    <a:pt x="16" y="1491"/>
                  </a:cubicBezTo>
                  <a:cubicBezTo>
                    <a:pt x="0" y="1526"/>
                    <a:pt x="0" y="1542"/>
                    <a:pt x="16" y="1573"/>
                  </a:cubicBezTo>
                  <a:cubicBezTo>
                    <a:pt x="28" y="1591"/>
                    <a:pt x="46" y="1598"/>
                    <a:pt x="67" y="1598"/>
                  </a:cubicBezTo>
                  <a:cubicBezTo>
                    <a:pt x="104" y="1598"/>
                    <a:pt x="150" y="1572"/>
                    <a:pt x="181" y="1542"/>
                  </a:cubicBezTo>
                  <a:cubicBezTo>
                    <a:pt x="361" y="1377"/>
                    <a:pt x="526" y="1165"/>
                    <a:pt x="656" y="937"/>
                  </a:cubicBezTo>
                  <a:cubicBezTo>
                    <a:pt x="687" y="886"/>
                    <a:pt x="703" y="839"/>
                    <a:pt x="754" y="804"/>
                  </a:cubicBezTo>
                  <a:cubicBezTo>
                    <a:pt x="801" y="741"/>
                    <a:pt x="868" y="690"/>
                    <a:pt x="919" y="643"/>
                  </a:cubicBezTo>
                  <a:cubicBezTo>
                    <a:pt x="1095" y="509"/>
                    <a:pt x="1245" y="329"/>
                    <a:pt x="1374" y="132"/>
                  </a:cubicBezTo>
                  <a:cubicBezTo>
                    <a:pt x="1409" y="101"/>
                    <a:pt x="1425" y="54"/>
                    <a:pt x="1390" y="19"/>
                  </a:cubicBezTo>
                  <a:cubicBezTo>
                    <a:pt x="1383" y="5"/>
                    <a:pt x="1371" y="1"/>
                    <a:pt x="13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26"/>
            <p:cNvSpPr/>
            <p:nvPr/>
          </p:nvSpPr>
          <p:spPr>
            <a:xfrm>
              <a:off x="1426175" y="4291300"/>
              <a:ext cx="39275" cy="36950"/>
            </a:xfrm>
            <a:custGeom>
              <a:avLst/>
              <a:gdLst/>
              <a:ahLst/>
              <a:cxnLst/>
              <a:rect l="l" t="t" r="r" b="b"/>
              <a:pathLst>
                <a:path w="1571" h="1478" extrusionOk="0">
                  <a:moveTo>
                    <a:pt x="101" y="1"/>
                  </a:moveTo>
                  <a:cubicBezTo>
                    <a:pt x="88" y="1"/>
                    <a:pt x="76" y="5"/>
                    <a:pt x="68" y="13"/>
                  </a:cubicBezTo>
                  <a:cubicBezTo>
                    <a:pt x="1" y="48"/>
                    <a:pt x="52" y="126"/>
                    <a:pt x="83" y="178"/>
                  </a:cubicBezTo>
                  <a:cubicBezTo>
                    <a:pt x="248" y="374"/>
                    <a:pt x="444" y="539"/>
                    <a:pt x="656" y="684"/>
                  </a:cubicBezTo>
                  <a:cubicBezTo>
                    <a:pt x="707" y="715"/>
                    <a:pt x="755" y="735"/>
                    <a:pt x="806" y="782"/>
                  </a:cubicBezTo>
                  <a:cubicBezTo>
                    <a:pt x="853" y="833"/>
                    <a:pt x="904" y="896"/>
                    <a:pt x="951" y="962"/>
                  </a:cubicBezTo>
                  <a:cubicBezTo>
                    <a:pt x="1080" y="1143"/>
                    <a:pt x="1245" y="1304"/>
                    <a:pt x="1426" y="1437"/>
                  </a:cubicBezTo>
                  <a:cubicBezTo>
                    <a:pt x="1455" y="1457"/>
                    <a:pt x="1487" y="1477"/>
                    <a:pt x="1514" y="1477"/>
                  </a:cubicBezTo>
                  <a:cubicBezTo>
                    <a:pt x="1529" y="1477"/>
                    <a:pt x="1544" y="1470"/>
                    <a:pt x="1555" y="1453"/>
                  </a:cubicBezTo>
                  <a:cubicBezTo>
                    <a:pt x="1571" y="1437"/>
                    <a:pt x="1555" y="1386"/>
                    <a:pt x="1540" y="1355"/>
                  </a:cubicBezTo>
                  <a:cubicBezTo>
                    <a:pt x="1410" y="1092"/>
                    <a:pt x="1214" y="849"/>
                    <a:pt x="951" y="684"/>
                  </a:cubicBezTo>
                  <a:lnTo>
                    <a:pt x="868" y="668"/>
                  </a:lnTo>
                  <a:cubicBezTo>
                    <a:pt x="755" y="554"/>
                    <a:pt x="656" y="440"/>
                    <a:pt x="558" y="323"/>
                  </a:cubicBezTo>
                  <a:cubicBezTo>
                    <a:pt x="429" y="193"/>
                    <a:pt x="315" y="64"/>
                    <a:pt x="134" y="13"/>
                  </a:cubicBezTo>
                  <a:cubicBezTo>
                    <a:pt x="127" y="5"/>
                    <a:pt x="114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26"/>
            <p:cNvSpPr/>
            <p:nvPr/>
          </p:nvSpPr>
          <p:spPr>
            <a:xfrm>
              <a:off x="1442975" y="4283400"/>
              <a:ext cx="8650" cy="52875"/>
            </a:xfrm>
            <a:custGeom>
              <a:avLst/>
              <a:gdLst/>
              <a:ahLst/>
              <a:cxnLst/>
              <a:rect l="l" t="t" r="r" b="b"/>
              <a:pathLst>
                <a:path w="346" h="2115" extrusionOk="0">
                  <a:moveTo>
                    <a:pt x="99" y="1"/>
                  </a:moveTo>
                  <a:cubicBezTo>
                    <a:pt x="45" y="1"/>
                    <a:pt x="16" y="75"/>
                    <a:pt x="16" y="132"/>
                  </a:cubicBezTo>
                  <a:cubicBezTo>
                    <a:pt x="0" y="395"/>
                    <a:pt x="16" y="658"/>
                    <a:pt x="67" y="917"/>
                  </a:cubicBezTo>
                  <a:cubicBezTo>
                    <a:pt x="83" y="968"/>
                    <a:pt x="98" y="1031"/>
                    <a:pt x="98" y="1082"/>
                  </a:cubicBezTo>
                  <a:cubicBezTo>
                    <a:pt x="114" y="1165"/>
                    <a:pt x="98" y="1247"/>
                    <a:pt x="83" y="1326"/>
                  </a:cubicBezTo>
                  <a:cubicBezTo>
                    <a:pt x="51" y="1557"/>
                    <a:pt x="67" y="1785"/>
                    <a:pt x="98" y="2012"/>
                  </a:cubicBezTo>
                  <a:cubicBezTo>
                    <a:pt x="98" y="2057"/>
                    <a:pt x="110" y="2114"/>
                    <a:pt x="148" y="2114"/>
                  </a:cubicBezTo>
                  <a:cubicBezTo>
                    <a:pt x="153" y="2114"/>
                    <a:pt x="159" y="2113"/>
                    <a:pt x="165" y="2111"/>
                  </a:cubicBezTo>
                  <a:cubicBezTo>
                    <a:pt x="196" y="2111"/>
                    <a:pt x="212" y="2079"/>
                    <a:pt x="232" y="2048"/>
                  </a:cubicBezTo>
                  <a:cubicBezTo>
                    <a:pt x="330" y="1753"/>
                    <a:pt x="346" y="1443"/>
                    <a:pt x="279" y="1129"/>
                  </a:cubicBezTo>
                  <a:lnTo>
                    <a:pt x="232" y="1051"/>
                  </a:lnTo>
                  <a:cubicBezTo>
                    <a:pt x="232" y="902"/>
                    <a:pt x="232" y="737"/>
                    <a:pt x="247" y="592"/>
                  </a:cubicBezTo>
                  <a:cubicBezTo>
                    <a:pt x="247" y="411"/>
                    <a:pt x="247" y="215"/>
                    <a:pt x="165" y="50"/>
                  </a:cubicBezTo>
                  <a:cubicBezTo>
                    <a:pt x="149" y="34"/>
                    <a:pt x="134" y="3"/>
                    <a:pt x="114" y="3"/>
                  </a:cubicBezTo>
                  <a:cubicBezTo>
                    <a:pt x="109" y="2"/>
                    <a:pt x="104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26"/>
            <p:cNvSpPr/>
            <p:nvPr/>
          </p:nvSpPr>
          <p:spPr>
            <a:xfrm>
              <a:off x="1420500" y="4305825"/>
              <a:ext cx="51525" cy="9425"/>
            </a:xfrm>
            <a:custGeom>
              <a:avLst/>
              <a:gdLst/>
              <a:ahLst/>
              <a:cxnLst/>
              <a:rect l="l" t="t" r="r" b="b"/>
              <a:pathLst>
                <a:path w="2061" h="377" extrusionOk="0">
                  <a:moveTo>
                    <a:pt x="1786" y="1"/>
                  </a:moveTo>
                  <a:cubicBezTo>
                    <a:pt x="1571" y="1"/>
                    <a:pt x="1365" y="34"/>
                    <a:pt x="1162" y="103"/>
                  </a:cubicBezTo>
                  <a:cubicBezTo>
                    <a:pt x="1111" y="119"/>
                    <a:pt x="1048" y="134"/>
                    <a:pt x="997" y="134"/>
                  </a:cubicBezTo>
                  <a:cubicBezTo>
                    <a:pt x="973" y="140"/>
                    <a:pt x="950" y="142"/>
                    <a:pt x="927" y="142"/>
                  </a:cubicBezTo>
                  <a:cubicBezTo>
                    <a:pt x="875" y="142"/>
                    <a:pt x="827" y="130"/>
                    <a:pt x="770" y="119"/>
                  </a:cubicBezTo>
                  <a:cubicBezTo>
                    <a:pt x="714" y="115"/>
                    <a:pt x="658" y="113"/>
                    <a:pt x="603" y="113"/>
                  </a:cubicBezTo>
                  <a:cubicBezTo>
                    <a:pt x="435" y="113"/>
                    <a:pt x="270" y="131"/>
                    <a:pt x="98" y="170"/>
                  </a:cubicBezTo>
                  <a:cubicBezTo>
                    <a:pt x="67" y="185"/>
                    <a:pt x="0" y="201"/>
                    <a:pt x="16" y="252"/>
                  </a:cubicBezTo>
                  <a:cubicBezTo>
                    <a:pt x="16" y="283"/>
                    <a:pt x="51" y="299"/>
                    <a:pt x="83" y="315"/>
                  </a:cubicBezTo>
                  <a:cubicBezTo>
                    <a:pt x="222" y="356"/>
                    <a:pt x="369" y="377"/>
                    <a:pt x="518" y="377"/>
                  </a:cubicBezTo>
                  <a:cubicBezTo>
                    <a:pt x="668" y="377"/>
                    <a:pt x="819" y="356"/>
                    <a:pt x="966" y="315"/>
                  </a:cubicBezTo>
                  <a:lnTo>
                    <a:pt x="1033" y="268"/>
                  </a:lnTo>
                  <a:cubicBezTo>
                    <a:pt x="1193" y="268"/>
                    <a:pt x="1343" y="252"/>
                    <a:pt x="1488" y="252"/>
                  </a:cubicBezTo>
                  <a:cubicBezTo>
                    <a:pt x="1653" y="252"/>
                    <a:pt x="1849" y="252"/>
                    <a:pt x="1994" y="154"/>
                  </a:cubicBezTo>
                  <a:cubicBezTo>
                    <a:pt x="2014" y="134"/>
                    <a:pt x="2029" y="119"/>
                    <a:pt x="2045" y="87"/>
                  </a:cubicBezTo>
                  <a:cubicBezTo>
                    <a:pt x="2061" y="36"/>
                    <a:pt x="1963" y="5"/>
                    <a:pt x="1916" y="5"/>
                  </a:cubicBezTo>
                  <a:cubicBezTo>
                    <a:pt x="1872" y="2"/>
                    <a:pt x="1829" y="1"/>
                    <a:pt x="1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26"/>
            <p:cNvSpPr/>
            <p:nvPr/>
          </p:nvSpPr>
          <p:spPr>
            <a:xfrm>
              <a:off x="1422550" y="4298975"/>
              <a:ext cx="46250" cy="24750"/>
            </a:xfrm>
            <a:custGeom>
              <a:avLst/>
              <a:gdLst/>
              <a:ahLst/>
              <a:cxnLst/>
              <a:rect l="l" t="t" r="r" b="b"/>
              <a:pathLst>
                <a:path w="1850" h="990" extrusionOk="0">
                  <a:moveTo>
                    <a:pt x="1736" y="0"/>
                  </a:moveTo>
                  <a:cubicBezTo>
                    <a:pt x="1441" y="35"/>
                    <a:pt x="1163" y="149"/>
                    <a:pt x="931" y="330"/>
                  </a:cubicBezTo>
                  <a:lnTo>
                    <a:pt x="884" y="408"/>
                  </a:lnTo>
                  <a:cubicBezTo>
                    <a:pt x="735" y="475"/>
                    <a:pt x="605" y="526"/>
                    <a:pt x="476" y="589"/>
                  </a:cubicBezTo>
                  <a:cubicBezTo>
                    <a:pt x="311" y="655"/>
                    <a:pt x="146" y="722"/>
                    <a:pt x="32" y="867"/>
                  </a:cubicBezTo>
                  <a:cubicBezTo>
                    <a:pt x="16" y="883"/>
                    <a:pt x="1" y="918"/>
                    <a:pt x="16" y="934"/>
                  </a:cubicBezTo>
                  <a:cubicBezTo>
                    <a:pt x="16" y="976"/>
                    <a:pt x="60" y="990"/>
                    <a:pt x="104" y="990"/>
                  </a:cubicBezTo>
                  <a:cubicBezTo>
                    <a:pt x="126" y="990"/>
                    <a:pt x="149" y="986"/>
                    <a:pt x="166" y="981"/>
                  </a:cubicBezTo>
                  <a:cubicBezTo>
                    <a:pt x="393" y="883"/>
                    <a:pt x="621" y="769"/>
                    <a:pt x="817" y="604"/>
                  </a:cubicBezTo>
                  <a:cubicBezTo>
                    <a:pt x="868" y="573"/>
                    <a:pt x="900" y="542"/>
                    <a:pt x="951" y="506"/>
                  </a:cubicBezTo>
                  <a:cubicBezTo>
                    <a:pt x="1013" y="475"/>
                    <a:pt x="1096" y="459"/>
                    <a:pt x="1178" y="428"/>
                  </a:cubicBezTo>
                  <a:cubicBezTo>
                    <a:pt x="1390" y="377"/>
                    <a:pt x="1586" y="263"/>
                    <a:pt x="1767" y="149"/>
                  </a:cubicBezTo>
                  <a:cubicBezTo>
                    <a:pt x="1814" y="114"/>
                    <a:pt x="1849" y="82"/>
                    <a:pt x="1834" y="35"/>
                  </a:cubicBezTo>
                  <a:cubicBezTo>
                    <a:pt x="1814" y="0"/>
                    <a:pt x="1767" y="0"/>
                    <a:pt x="1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26"/>
            <p:cNvSpPr/>
            <p:nvPr/>
          </p:nvSpPr>
          <p:spPr>
            <a:xfrm>
              <a:off x="1432375" y="4287375"/>
              <a:ext cx="27400" cy="45475"/>
            </a:xfrm>
            <a:custGeom>
              <a:avLst/>
              <a:gdLst/>
              <a:ahLst/>
              <a:cxnLst/>
              <a:rect l="l" t="t" r="r" b="b"/>
              <a:pathLst>
                <a:path w="1096" h="1819" extrusionOk="0">
                  <a:moveTo>
                    <a:pt x="75" y="1"/>
                  </a:moveTo>
                  <a:cubicBezTo>
                    <a:pt x="67" y="1"/>
                    <a:pt x="58" y="3"/>
                    <a:pt x="47" y="9"/>
                  </a:cubicBezTo>
                  <a:cubicBezTo>
                    <a:pt x="0" y="24"/>
                    <a:pt x="0" y="107"/>
                    <a:pt x="32" y="170"/>
                  </a:cubicBezTo>
                  <a:cubicBezTo>
                    <a:pt x="130" y="401"/>
                    <a:pt x="279" y="613"/>
                    <a:pt x="440" y="809"/>
                  </a:cubicBezTo>
                  <a:cubicBezTo>
                    <a:pt x="475" y="857"/>
                    <a:pt x="507" y="892"/>
                    <a:pt x="538" y="939"/>
                  </a:cubicBezTo>
                  <a:cubicBezTo>
                    <a:pt x="589" y="1021"/>
                    <a:pt x="605" y="1088"/>
                    <a:pt x="636" y="1167"/>
                  </a:cubicBezTo>
                  <a:cubicBezTo>
                    <a:pt x="703" y="1382"/>
                    <a:pt x="817" y="1579"/>
                    <a:pt x="950" y="1755"/>
                  </a:cubicBezTo>
                  <a:cubicBezTo>
                    <a:pt x="973" y="1792"/>
                    <a:pt x="1004" y="1819"/>
                    <a:pt x="1032" y="1819"/>
                  </a:cubicBezTo>
                  <a:cubicBezTo>
                    <a:pt x="1043" y="1819"/>
                    <a:pt x="1054" y="1815"/>
                    <a:pt x="1064" y="1806"/>
                  </a:cubicBezTo>
                  <a:cubicBezTo>
                    <a:pt x="1095" y="1791"/>
                    <a:pt x="1095" y="1755"/>
                    <a:pt x="1080" y="1724"/>
                  </a:cubicBezTo>
                  <a:cubicBezTo>
                    <a:pt x="1029" y="1414"/>
                    <a:pt x="899" y="1135"/>
                    <a:pt x="703" y="908"/>
                  </a:cubicBezTo>
                  <a:lnTo>
                    <a:pt x="620" y="857"/>
                  </a:lnTo>
                  <a:cubicBezTo>
                    <a:pt x="558" y="727"/>
                    <a:pt x="491" y="578"/>
                    <a:pt x="424" y="448"/>
                  </a:cubicBezTo>
                  <a:cubicBezTo>
                    <a:pt x="361" y="283"/>
                    <a:pt x="263" y="123"/>
                    <a:pt x="130" y="24"/>
                  </a:cubicBezTo>
                  <a:cubicBezTo>
                    <a:pt x="108" y="13"/>
                    <a:pt x="93" y="1"/>
                    <a:pt x="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26"/>
            <p:cNvSpPr/>
            <p:nvPr/>
          </p:nvSpPr>
          <p:spPr>
            <a:xfrm>
              <a:off x="1435600" y="4285900"/>
              <a:ext cx="21325" cy="48700"/>
            </a:xfrm>
            <a:custGeom>
              <a:avLst/>
              <a:gdLst/>
              <a:ahLst/>
              <a:cxnLst/>
              <a:rect l="l" t="t" r="r" b="b"/>
              <a:pathLst>
                <a:path w="853" h="1948" extrusionOk="0">
                  <a:moveTo>
                    <a:pt x="782" y="0"/>
                  </a:moveTo>
                  <a:cubicBezTo>
                    <a:pt x="740" y="0"/>
                    <a:pt x="696" y="49"/>
                    <a:pt x="672" y="99"/>
                  </a:cubicBezTo>
                  <a:cubicBezTo>
                    <a:pt x="558" y="311"/>
                    <a:pt x="476" y="574"/>
                    <a:pt x="429" y="817"/>
                  </a:cubicBezTo>
                  <a:cubicBezTo>
                    <a:pt x="409" y="884"/>
                    <a:pt x="409" y="931"/>
                    <a:pt x="393" y="982"/>
                  </a:cubicBezTo>
                  <a:cubicBezTo>
                    <a:pt x="362" y="1065"/>
                    <a:pt x="311" y="1127"/>
                    <a:pt x="279" y="1194"/>
                  </a:cubicBezTo>
                  <a:cubicBezTo>
                    <a:pt x="166" y="1390"/>
                    <a:pt x="83" y="1602"/>
                    <a:pt x="16" y="1814"/>
                  </a:cubicBezTo>
                  <a:cubicBezTo>
                    <a:pt x="1" y="1865"/>
                    <a:pt x="1" y="1932"/>
                    <a:pt x="36" y="1948"/>
                  </a:cubicBezTo>
                  <a:cubicBezTo>
                    <a:pt x="67" y="1948"/>
                    <a:pt x="99" y="1932"/>
                    <a:pt x="134" y="1897"/>
                  </a:cubicBezTo>
                  <a:cubicBezTo>
                    <a:pt x="330" y="1685"/>
                    <a:pt x="460" y="1406"/>
                    <a:pt x="527" y="1096"/>
                  </a:cubicBezTo>
                  <a:lnTo>
                    <a:pt x="507" y="998"/>
                  </a:lnTo>
                  <a:cubicBezTo>
                    <a:pt x="574" y="868"/>
                    <a:pt x="641" y="735"/>
                    <a:pt x="703" y="590"/>
                  </a:cubicBezTo>
                  <a:cubicBezTo>
                    <a:pt x="786" y="425"/>
                    <a:pt x="852" y="264"/>
                    <a:pt x="837" y="83"/>
                  </a:cubicBezTo>
                  <a:cubicBezTo>
                    <a:pt x="837" y="48"/>
                    <a:pt x="837" y="32"/>
                    <a:pt x="821" y="17"/>
                  </a:cubicBezTo>
                  <a:cubicBezTo>
                    <a:pt x="809" y="5"/>
                    <a:pt x="795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26"/>
            <p:cNvSpPr/>
            <p:nvPr/>
          </p:nvSpPr>
          <p:spPr>
            <a:xfrm>
              <a:off x="1421775" y="4299125"/>
              <a:ext cx="48200" cy="19700"/>
            </a:xfrm>
            <a:custGeom>
              <a:avLst/>
              <a:gdLst/>
              <a:ahLst/>
              <a:cxnLst/>
              <a:rect l="l" t="t" r="r" b="b"/>
              <a:pathLst>
                <a:path w="1928" h="788" extrusionOk="0">
                  <a:moveTo>
                    <a:pt x="69" y="1"/>
                  </a:moveTo>
                  <a:cubicBezTo>
                    <a:pt x="40" y="1"/>
                    <a:pt x="10" y="12"/>
                    <a:pt x="0" y="45"/>
                  </a:cubicBezTo>
                  <a:cubicBezTo>
                    <a:pt x="0" y="76"/>
                    <a:pt x="16" y="108"/>
                    <a:pt x="47" y="127"/>
                  </a:cubicBezTo>
                  <a:cubicBezTo>
                    <a:pt x="259" y="324"/>
                    <a:pt x="538" y="453"/>
                    <a:pt x="832" y="500"/>
                  </a:cubicBezTo>
                  <a:lnTo>
                    <a:pt x="931" y="485"/>
                  </a:lnTo>
                  <a:cubicBezTo>
                    <a:pt x="1060" y="536"/>
                    <a:pt x="1194" y="598"/>
                    <a:pt x="1323" y="665"/>
                  </a:cubicBezTo>
                  <a:cubicBezTo>
                    <a:pt x="1461" y="721"/>
                    <a:pt x="1595" y="787"/>
                    <a:pt x="1741" y="787"/>
                  </a:cubicBezTo>
                  <a:cubicBezTo>
                    <a:pt x="1770" y="787"/>
                    <a:pt x="1799" y="785"/>
                    <a:pt x="1829" y="779"/>
                  </a:cubicBezTo>
                  <a:cubicBezTo>
                    <a:pt x="1845" y="779"/>
                    <a:pt x="1880" y="779"/>
                    <a:pt x="1896" y="748"/>
                  </a:cubicBezTo>
                  <a:cubicBezTo>
                    <a:pt x="1927" y="697"/>
                    <a:pt x="1865" y="634"/>
                    <a:pt x="1814" y="618"/>
                  </a:cubicBezTo>
                  <a:cubicBezTo>
                    <a:pt x="1586" y="500"/>
                    <a:pt x="1339" y="422"/>
                    <a:pt x="1095" y="387"/>
                  </a:cubicBezTo>
                  <a:cubicBezTo>
                    <a:pt x="1044" y="371"/>
                    <a:pt x="997" y="371"/>
                    <a:pt x="931" y="355"/>
                  </a:cubicBezTo>
                  <a:cubicBezTo>
                    <a:pt x="864" y="324"/>
                    <a:pt x="801" y="288"/>
                    <a:pt x="734" y="241"/>
                  </a:cubicBezTo>
                  <a:cubicBezTo>
                    <a:pt x="538" y="127"/>
                    <a:pt x="326" y="61"/>
                    <a:pt x="114" y="10"/>
                  </a:cubicBezTo>
                  <a:cubicBezTo>
                    <a:pt x="102" y="4"/>
                    <a:pt x="85" y="1"/>
                    <a:pt x="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26"/>
            <p:cNvSpPr/>
            <p:nvPr/>
          </p:nvSpPr>
          <p:spPr>
            <a:xfrm>
              <a:off x="1441400" y="4305550"/>
              <a:ext cx="800" cy="1175"/>
            </a:xfrm>
            <a:custGeom>
              <a:avLst/>
              <a:gdLst/>
              <a:ahLst/>
              <a:cxnLst/>
              <a:rect l="l" t="t" r="r" b="b"/>
              <a:pathLst>
                <a:path w="32" h="47" extrusionOk="0">
                  <a:moveTo>
                    <a:pt x="16" y="0"/>
                  </a:moveTo>
                  <a:lnTo>
                    <a:pt x="0" y="16"/>
                  </a:lnTo>
                  <a:cubicBezTo>
                    <a:pt x="16" y="31"/>
                    <a:pt x="32" y="31"/>
                    <a:pt x="32" y="47"/>
                  </a:cubicBezTo>
                  <a:lnTo>
                    <a:pt x="32" y="47"/>
                  </a:lnTo>
                  <a:cubicBezTo>
                    <a:pt x="32" y="31"/>
                    <a:pt x="16" y="16"/>
                    <a:pt x="1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26"/>
            <p:cNvSpPr/>
            <p:nvPr/>
          </p:nvSpPr>
          <p:spPr>
            <a:xfrm>
              <a:off x="1445800" y="4303875"/>
              <a:ext cx="925" cy="1675"/>
            </a:xfrm>
            <a:custGeom>
              <a:avLst/>
              <a:gdLst/>
              <a:ahLst/>
              <a:cxnLst/>
              <a:rect l="l" t="t" r="r" b="b"/>
              <a:pathLst>
                <a:path w="37" h="67" extrusionOk="0">
                  <a:moveTo>
                    <a:pt x="1" y="0"/>
                  </a:moveTo>
                  <a:cubicBezTo>
                    <a:pt x="1" y="16"/>
                    <a:pt x="21" y="51"/>
                    <a:pt x="21" y="67"/>
                  </a:cubicBezTo>
                  <a:cubicBezTo>
                    <a:pt x="36" y="51"/>
                    <a:pt x="36" y="16"/>
                    <a:pt x="36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26"/>
            <p:cNvSpPr/>
            <p:nvPr/>
          </p:nvSpPr>
          <p:spPr>
            <a:xfrm>
              <a:off x="1441800" y="4303875"/>
              <a:ext cx="4525" cy="4150"/>
            </a:xfrm>
            <a:custGeom>
              <a:avLst/>
              <a:gdLst/>
              <a:ahLst/>
              <a:cxnLst/>
              <a:rect l="l" t="t" r="r" b="b"/>
              <a:pathLst>
                <a:path w="181" h="166" extrusionOk="0">
                  <a:moveTo>
                    <a:pt x="161" y="0"/>
                  </a:moveTo>
                  <a:cubicBezTo>
                    <a:pt x="98" y="0"/>
                    <a:pt x="31" y="36"/>
                    <a:pt x="0" y="67"/>
                  </a:cubicBezTo>
                  <a:cubicBezTo>
                    <a:pt x="0" y="83"/>
                    <a:pt x="16" y="98"/>
                    <a:pt x="16" y="114"/>
                  </a:cubicBezTo>
                  <a:cubicBezTo>
                    <a:pt x="63" y="134"/>
                    <a:pt x="98" y="149"/>
                    <a:pt x="130" y="165"/>
                  </a:cubicBezTo>
                  <a:lnTo>
                    <a:pt x="161" y="165"/>
                  </a:lnTo>
                  <a:cubicBezTo>
                    <a:pt x="181" y="149"/>
                    <a:pt x="181" y="134"/>
                    <a:pt x="181" y="98"/>
                  </a:cubicBezTo>
                  <a:lnTo>
                    <a:pt x="181" y="67"/>
                  </a:lnTo>
                  <a:cubicBezTo>
                    <a:pt x="181" y="51"/>
                    <a:pt x="161" y="16"/>
                    <a:pt x="16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26"/>
            <p:cNvSpPr/>
            <p:nvPr/>
          </p:nvSpPr>
          <p:spPr>
            <a:xfrm>
              <a:off x="1449550" y="4306725"/>
              <a:ext cx="1675" cy="2475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31" y="0"/>
                  </a:moveTo>
                  <a:cubicBezTo>
                    <a:pt x="16" y="20"/>
                    <a:pt x="0" y="51"/>
                    <a:pt x="0" y="83"/>
                  </a:cubicBezTo>
                  <a:cubicBezTo>
                    <a:pt x="16" y="83"/>
                    <a:pt x="47" y="83"/>
                    <a:pt x="67" y="98"/>
                  </a:cubicBezTo>
                  <a:cubicBezTo>
                    <a:pt x="67" y="67"/>
                    <a:pt x="47" y="35"/>
                    <a:pt x="3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26"/>
            <p:cNvSpPr/>
            <p:nvPr/>
          </p:nvSpPr>
          <p:spPr>
            <a:xfrm>
              <a:off x="1442575" y="4314075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0"/>
                  </a:moveTo>
                  <a:lnTo>
                    <a:pt x="0" y="20"/>
                  </a:lnTo>
                  <a:cubicBezTo>
                    <a:pt x="0" y="20"/>
                    <a:pt x="16" y="20"/>
                    <a:pt x="16" y="36"/>
                  </a:cubicBezTo>
                  <a:cubicBezTo>
                    <a:pt x="32" y="2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26"/>
            <p:cNvSpPr/>
            <p:nvPr/>
          </p:nvSpPr>
          <p:spPr>
            <a:xfrm>
              <a:off x="1442975" y="4313300"/>
              <a:ext cx="900" cy="800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5" y="0"/>
                  </a:moveTo>
                  <a:lnTo>
                    <a:pt x="35" y="0"/>
                  </a:lnTo>
                  <a:cubicBezTo>
                    <a:pt x="35" y="16"/>
                    <a:pt x="16" y="16"/>
                    <a:pt x="0" y="31"/>
                  </a:cubicBezTo>
                  <a:lnTo>
                    <a:pt x="16" y="31"/>
                  </a:lnTo>
                  <a:cubicBezTo>
                    <a:pt x="35" y="16"/>
                    <a:pt x="35" y="16"/>
                    <a:pt x="3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26"/>
            <p:cNvSpPr/>
            <p:nvPr/>
          </p:nvSpPr>
          <p:spPr>
            <a:xfrm>
              <a:off x="1440125" y="4311225"/>
              <a:ext cx="4925" cy="3375"/>
            </a:xfrm>
            <a:custGeom>
              <a:avLst/>
              <a:gdLst/>
              <a:ahLst/>
              <a:cxnLst/>
              <a:rect l="l" t="t" r="r" b="b"/>
              <a:pathLst>
                <a:path w="197" h="135" extrusionOk="0">
                  <a:moveTo>
                    <a:pt x="0" y="1"/>
                  </a:moveTo>
                  <a:cubicBezTo>
                    <a:pt x="16" y="52"/>
                    <a:pt x="51" y="99"/>
                    <a:pt x="98" y="134"/>
                  </a:cubicBezTo>
                  <a:lnTo>
                    <a:pt x="114" y="114"/>
                  </a:lnTo>
                  <a:cubicBezTo>
                    <a:pt x="130" y="99"/>
                    <a:pt x="149" y="99"/>
                    <a:pt x="149" y="83"/>
                  </a:cubicBezTo>
                  <a:cubicBezTo>
                    <a:pt x="165" y="52"/>
                    <a:pt x="181" y="36"/>
                    <a:pt x="197" y="1"/>
                  </a:cubicBezTo>
                  <a:lnTo>
                    <a:pt x="197" y="1"/>
                  </a:lnTo>
                  <a:lnTo>
                    <a:pt x="98" y="16"/>
                  </a:lnTo>
                  <a:cubicBezTo>
                    <a:pt x="67" y="1"/>
                    <a:pt x="32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26"/>
            <p:cNvSpPr/>
            <p:nvPr/>
          </p:nvSpPr>
          <p:spPr>
            <a:xfrm>
              <a:off x="1448275" y="4312900"/>
              <a:ext cx="1675" cy="1700"/>
            </a:xfrm>
            <a:custGeom>
              <a:avLst/>
              <a:gdLst/>
              <a:ahLst/>
              <a:cxnLst/>
              <a:rect l="l" t="t" r="r" b="b"/>
              <a:pathLst>
                <a:path w="67" h="68" extrusionOk="0">
                  <a:moveTo>
                    <a:pt x="20" y="0"/>
                  </a:moveTo>
                  <a:lnTo>
                    <a:pt x="20" y="16"/>
                  </a:lnTo>
                  <a:cubicBezTo>
                    <a:pt x="20" y="32"/>
                    <a:pt x="0" y="47"/>
                    <a:pt x="0" y="67"/>
                  </a:cubicBezTo>
                  <a:cubicBezTo>
                    <a:pt x="35" y="67"/>
                    <a:pt x="51" y="47"/>
                    <a:pt x="67" y="16"/>
                  </a:cubicBezTo>
                  <a:cubicBezTo>
                    <a:pt x="51" y="16"/>
                    <a:pt x="35" y="0"/>
                    <a:pt x="20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26"/>
            <p:cNvSpPr/>
            <p:nvPr/>
          </p:nvSpPr>
          <p:spPr>
            <a:xfrm>
              <a:off x="1442975" y="4303875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49" y="0"/>
                  </a:moveTo>
                  <a:cubicBezTo>
                    <a:pt x="149" y="16"/>
                    <a:pt x="149" y="51"/>
                    <a:pt x="134" y="67"/>
                  </a:cubicBezTo>
                  <a:lnTo>
                    <a:pt x="134" y="98"/>
                  </a:lnTo>
                  <a:cubicBezTo>
                    <a:pt x="134" y="134"/>
                    <a:pt x="134" y="149"/>
                    <a:pt x="114" y="165"/>
                  </a:cubicBezTo>
                  <a:cubicBezTo>
                    <a:pt x="165" y="181"/>
                    <a:pt x="212" y="181"/>
                    <a:pt x="247" y="197"/>
                  </a:cubicBezTo>
                  <a:lnTo>
                    <a:pt x="263" y="197"/>
                  </a:lnTo>
                  <a:cubicBezTo>
                    <a:pt x="263" y="165"/>
                    <a:pt x="279" y="134"/>
                    <a:pt x="294" y="114"/>
                  </a:cubicBezTo>
                  <a:cubicBezTo>
                    <a:pt x="279" y="83"/>
                    <a:pt x="247" y="51"/>
                    <a:pt x="212" y="36"/>
                  </a:cubicBezTo>
                  <a:cubicBezTo>
                    <a:pt x="196" y="16"/>
                    <a:pt x="165" y="16"/>
                    <a:pt x="149" y="0"/>
                  </a:cubicBezTo>
                  <a:close/>
                  <a:moveTo>
                    <a:pt x="83" y="295"/>
                  </a:moveTo>
                  <a:cubicBezTo>
                    <a:pt x="67" y="330"/>
                    <a:pt x="51" y="346"/>
                    <a:pt x="35" y="377"/>
                  </a:cubicBezTo>
                  <a:cubicBezTo>
                    <a:pt x="35" y="393"/>
                    <a:pt x="35" y="393"/>
                    <a:pt x="16" y="408"/>
                  </a:cubicBezTo>
                  <a:cubicBezTo>
                    <a:pt x="16" y="408"/>
                    <a:pt x="16" y="428"/>
                    <a:pt x="0" y="444"/>
                  </a:cubicBezTo>
                  <a:cubicBezTo>
                    <a:pt x="35" y="459"/>
                    <a:pt x="67" y="459"/>
                    <a:pt x="114" y="459"/>
                  </a:cubicBezTo>
                  <a:cubicBezTo>
                    <a:pt x="149" y="459"/>
                    <a:pt x="181" y="459"/>
                    <a:pt x="212" y="428"/>
                  </a:cubicBezTo>
                  <a:cubicBezTo>
                    <a:pt x="212" y="408"/>
                    <a:pt x="232" y="393"/>
                    <a:pt x="232" y="377"/>
                  </a:cubicBezTo>
                  <a:lnTo>
                    <a:pt x="232" y="361"/>
                  </a:lnTo>
                  <a:cubicBezTo>
                    <a:pt x="181" y="330"/>
                    <a:pt x="134" y="310"/>
                    <a:pt x="83" y="295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26"/>
            <p:cNvSpPr/>
            <p:nvPr/>
          </p:nvSpPr>
          <p:spPr>
            <a:xfrm>
              <a:off x="1440125" y="4305925"/>
              <a:ext cx="11100" cy="7400"/>
            </a:xfrm>
            <a:custGeom>
              <a:avLst/>
              <a:gdLst/>
              <a:ahLst/>
              <a:cxnLst/>
              <a:rect l="l" t="t" r="r" b="b"/>
              <a:pathLst>
                <a:path w="444" h="296" extrusionOk="0">
                  <a:moveTo>
                    <a:pt x="51" y="1"/>
                  </a:moveTo>
                  <a:cubicBezTo>
                    <a:pt x="32" y="16"/>
                    <a:pt x="32" y="32"/>
                    <a:pt x="16" y="52"/>
                  </a:cubicBezTo>
                  <a:cubicBezTo>
                    <a:pt x="0" y="99"/>
                    <a:pt x="0" y="150"/>
                    <a:pt x="0" y="213"/>
                  </a:cubicBezTo>
                  <a:cubicBezTo>
                    <a:pt x="32" y="213"/>
                    <a:pt x="67" y="213"/>
                    <a:pt x="98" y="228"/>
                  </a:cubicBezTo>
                  <a:lnTo>
                    <a:pt x="197" y="213"/>
                  </a:lnTo>
                  <a:cubicBezTo>
                    <a:pt x="248" y="228"/>
                    <a:pt x="295" y="248"/>
                    <a:pt x="346" y="279"/>
                  </a:cubicBezTo>
                  <a:cubicBezTo>
                    <a:pt x="361" y="279"/>
                    <a:pt x="377" y="295"/>
                    <a:pt x="393" y="295"/>
                  </a:cubicBezTo>
                  <a:cubicBezTo>
                    <a:pt x="408" y="279"/>
                    <a:pt x="408" y="264"/>
                    <a:pt x="424" y="248"/>
                  </a:cubicBezTo>
                  <a:cubicBezTo>
                    <a:pt x="444" y="213"/>
                    <a:pt x="444" y="166"/>
                    <a:pt x="444" y="130"/>
                  </a:cubicBezTo>
                  <a:cubicBezTo>
                    <a:pt x="424" y="115"/>
                    <a:pt x="393" y="115"/>
                    <a:pt x="377" y="115"/>
                  </a:cubicBezTo>
                  <a:lnTo>
                    <a:pt x="361" y="115"/>
                  </a:lnTo>
                  <a:cubicBezTo>
                    <a:pt x="326" y="99"/>
                    <a:pt x="279" y="99"/>
                    <a:pt x="228" y="83"/>
                  </a:cubicBezTo>
                  <a:lnTo>
                    <a:pt x="197" y="83"/>
                  </a:lnTo>
                  <a:cubicBezTo>
                    <a:pt x="165" y="67"/>
                    <a:pt x="130" y="52"/>
                    <a:pt x="83" y="32"/>
                  </a:cubicBezTo>
                  <a:cubicBezTo>
                    <a:pt x="83" y="16"/>
                    <a:pt x="67" y="16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26"/>
            <p:cNvSpPr/>
            <p:nvPr/>
          </p:nvSpPr>
          <p:spPr>
            <a:xfrm>
              <a:off x="1445800" y="4333300"/>
              <a:ext cx="28700" cy="117375"/>
            </a:xfrm>
            <a:custGeom>
              <a:avLst/>
              <a:gdLst/>
              <a:ahLst/>
              <a:cxnLst/>
              <a:rect l="l" t="t" r="r" b="b"/>
              <a:pathLst>
                <a:path w="1148" h="4695" extrusionOk="0">
                  <a:moveTo>
                    <a:pt x="1147" y="1"/>
                  </a:moveTo>
                  <a:lnTo>
                    <a:pt x="1147" y="1"/>
                  </a:lnTo>
                  <a:cubicBezTo>
                    <a:pt x="413" y="1441"/>
                    <a:pt x="1" y="3094"/>
                    <a:pt x="21" y="4695"/>
                  </a:cubicBezTo>
                  <a:lnTo>
                    <a:pt x="688" y="4565"/>
                  </a:lnTo>
                  <a:cubicBezTo>
                    <a:pt x="590" y="3058"/>
                    <a:pt x="739" y="1488"/>
                    <a:pt x="114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26"/>
            <p:cNvSpPr/>
            <p:nvPr/>
          </p:nvSpPr>
          <p:spPr>
            <a:xfrm>
              <a:off x="1430300" y="4333300"/>
              <a:ext cx="16800" cy="119850"/>
            </a:xfrm>
            <a:custGeom>
              <a:avLst/>
              <a:gdLst/>
              <a:ahLst/>
              <a:cxnLst/>
              <a:rect l="l" t="t" r="r" b="b"/>
              <a:pathLst>
                <a:path w="672" h="4794" extrusionOk="0">
                  <a:moveTo>
                    <a:pt x="1" y="1"/>
                  </a:moveTo>
                  <a:cubicBezTo>
                    <a:pt x="228" y="1539"/>
                    <a:pt x="264" y="3094"/>
                    <a:pt x="130" y="4565"/>
                  </a:cubicBezTo>
                  <a:lnTo>
                    <a:pt x="605" y="4793"/>
                  </a:lnTo>
                  <a:cubicBezTo>
                    <a:pt x="672" y="3223"/>
                    <a:pt x="460" y="1539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26"/>
            <p:cNvSpPr/>
            <p:nvPr/>
          </p:nvSpPr>
          <p:spPr>
            <a:xfrm>
              <a:off x="1353475" y="4293641"/>
              <a:ext cx="34775" cy="211875"/>
            </a:xfrm>
            <a:custGeom>
              <a:avLst/>
              <a:gdLst/>
              <a:ahLst/>
              <a:cxnLst/>
              <a:rect l="l" t="t" r="r" b="b"/>
              <a:pathLst>
                <a:path w="1391" h="8475" extrusionOk="0">
                  <a:moveTo>
                    <a:pt x="538" y="1"/>
                  </a:moveTo>
                  <a:lnTo>
                    <a:pt x="538" y="1"/>
                  </a:lnTo>
                  <a:cubicBezTo>
                    <a:pt x="998" y="2748"/>
                    <a:pt x="801" y="5743"/>
                    <a:pt x="1" y="8278"/>
                  </a:cubicBezTo>
                  <a:lnTo>
                    <a:pt x="770" y="8474"/>
                  </a:lnTo>
                  <a:cubicBezTo>
                    <a:pt x="1390" y="5758"/>
                    <a:pt x="1308" y="2634"/>
                    <a:pt x="53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26"/>
            <p:cNvSpPr/>
            <p:nvPr/>
          </p:nvSpPr>
          <p:spPr>
            <a:xfrm>
              <a:off x="1371825" y="4303075"/>
              <a:ext cx="29475" cy="178725"/>
            </a:xfrm>
            <a:custGeom>
              <a:avLst/>
              <a:gdLst/>
              <a:ahLst/>
              <a:cxnLst/>
              <a:rect l="l" t="t" r="r" b="b"/>
              <a:pathLst>
                <a:path w="1179" h="7149" extrusionOk="0">
                  <a:moveTo>
                    <a:pt x="1178" y="1"/>
                  </a:moveTo>
                  <a:lnTo>
                    <a:pt x="1131" y="213"/>
                  </a:lnTo>
                  <a:cubicBezTo>
                    <a:pt x="852" y="1245"/>
                    <a:pt x="625" y="2470"/>
                    <a:pt x="507" y="3549"/>
                  </a:cubicBezTo>
                  <a:cubicBezTo>
                    <a:pt x="409" y="4303"/>
                    <a:pt x="362" y="5005"/>
                    <a:pt x="264" y="5774"/>
                  </a:cubicBezTo>
                  <a:cubicBezTo>
                    <a:pt x="197" y="6230"/>
                    <a:pt x="114" y="6689"/>
                    <a:pt x="1" y="7148"/>
                  </a:cubicBezTo>
                  <a:cubicBezTo>
                    <a:pt x="295" y="6705"/>
                    <a:pt x="640" y="5641"/>
                    <a:pt x="852" y="4546"/>
                  </a:cubicBezTo>
                  <a:cubicBezTo>
                    <a:pt x="1064" y="3435"/>
                    <a:pt x="1162" y="2305"/>
                    <a:pt x="1147" y="1504"/>
                  </a:cubicBezTo>
                  <a:cubicBezTo>
                    <a:pt x="1131" y="1049"/>
                    <a:pt x="1096" y="621"/>
                    <a:pt x="11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26"/>
            <p:cNvSpPr/>
            <p:nvPr/>
          </p:nvSpPr>
          <p:spPr>
            <a:xfrm>
              <a:off x="1372450" y="4305600"/>
              <a:ext cx="28675" cy="173675"/>
            </a:xfrm>
            <a:custGeom>
              <a:avLst/>
              <a:gdLst/>
              <a:ahLst/>
              <a:cxnLst/>
              <a:rect l="l" t="t" r="r" b="b"/>
              <a:pathLst>
                <a:path w="1147" h="6947" extrusionOk="0">
                  <a:moveTo>
                    <a:pt x="1113" y="1"/>
                  </a:moveTo>
                  <a:cubicBezTo>
                    <a:pt x="1101" y="1"/>
                    <a:pt x="1090" y="10"/>
                    <a:pt x="1090" y="29"/>
                  </a:cubicBezTo>
                  <a:cubicBezTo>
                    <a:pt x="874" y="1124"/>
                    <a:pt x="827" y="2239"/>
                    <a:pt x="713" y="3350"/>
                  </a:cubicBezTo>
                  <a:cubicBezTo>
                    <a:pt x="580" y="4559"/>
                    <a:pt x="352" y="5756"/>
                    <a:pt x="11" y="6914"/>
                  </a:cubicBezTo>
                  <a:cubicBezTo>
                    <a:pt x="0" y="6933"/>
                    <a:pt x="10" y="6946"/>
                    <a:pt x="25" y="6946"/>
                  </a:cubicBezTo>
                  <a:cubicBezTo>
                    <a:pt x="36" y="6946"/>
                    <a:pt x="51" y="6937"/>
                    <a:pt x="58" y="6914"/>
                  </a:cubicBezTo>
                  <a:cubicBezTo>
                    <a:pt x="384" y="5819"/>
                    <a:pt x="615" y="4677"/>
                    <a:pt x="745" y="3530"/>
                  </a:cubicBezTo>
                  <a:cubicBezTo>
                    <a:pt x="894" y="2369"/>
                    <a:pt x="910" y="1191"/>
                    <a:pt x="1137" y="45"/>
                  </a:cubicBezTo>
                  <a:cubicBezTo>
                    <a:pt x="1146" y="18"/>
                    <a:pt x="1129" y="1"/>
                    <a:pt x="1113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26"/>
            <p:cNvSpPr/>
            <p:nvPr/>
          </p:nvSpPr>
          <p:spPr>
            <a:xfrm>
              <a:off x="1375550" y="4319875"/>
              <a:ext cx="25350" cy="156125"/>
            </a:xfrm>
            <a:custGeom>
              <a:avLst/>
              <a:gdLst/>
              <a:ahLst/>
              <a:cxnLst/>
              <a:rect l="l" t="t" r="r" b="b"/>
              <a:pathLst>
                <a:path w="1014" h="6245" extrusionOk="0">
                  <a:moveTo>
                    <a:pt x="982" y="0"/>
                  </a:moveTo>
                  <a:cubicBezTo>
                    <a:pt x="947" y="816"/>
                    <a:pt x="931" y="1601"/>
                    <a:pt x="817" y="2536"/>
                  </a:cubicBezTo>
                  <a:cubicBezTo>
                    <a:pt x="688" y="3776"/>
                    <a:pt x="358" y="5201"/>
                    <a:pt x="16" y="6182"/>
                  </a:cubicBezTo>
                  <a:cubicBezTo>
                    <a:pt x="1" y="6197"/>
                    <a:pt x="1" y="6213"/>
                    <a:pt x="1" y="6245"/>
                  </a:cubicBezTo>
                  <a:cubicBezTo>
                    <a:pt x="244" y="5723"/>
                    <a:pt x="523" y="4808"/>
                    <a:pt x="703" y="3874"/>
                  </a:cubicBezTo>
                  <a:cubicBezTo>
                    <a:pt x="915" y="2763"/>
                    <a:pt x="1013" y="1633"/>
                    <a:pt x="998" y="832"/>
                  </a:cubicBezTo>
                  <a:cubicBezTo>
                    <a:pt x="998" y="553"/>
                    <a:pt x="982" y="294"/>
                    <a:pt x="982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26"/>
            <p:cNvSpPr/>
            <p:nvPr/>
          </p:nvSpPr>
          <p:spPr>
            <a:xfrm>
              <a:off x="1400475" y="4305150"/>
              <a:ext cx="425" cy="2875"/>
            </a:xfrm>
            <a:custGeom>
              <a:avLst/>
              <a:gdLst/>
              <a:ahLst/>
              <a:cxnLst/>
              <a:rect l="l" t="t" r="r" b="b"/>
              <a:pathLst>
                <a:path w="17" h="115" extrusionOk="0">
                  <a:moveTo>
                    <a:pt x="16" y="0"/>
                  </a:moveTo>
                  <a:lnTo>
                    <a:pt x="1" y="98"/>
                  </a:lnTo>
                  <a:lnTo>
                    <a:pt x="1" y="114"/>
                  </a:lnTo>
                  <a:cubicBezTo>
                    <a:pt x="1" y="83"/>
                    <a:pt x="16" y="32"/>
                    <a:pt x="16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26"/>
            <p:cNvSpPr/>
            <p:nvPr/>
          </p:nvSpPr>
          <p:spPr>
            <a:xfrm>
              <a:off x="1354400" y="4253825"/>
              <a:ext cx="33850" cy="207950"/>
            </a:xfrm>
            <a:custGeom>
              <a:avLst/>
              <a:gdLst/>
              <a:ahLst/>
              <a:cxnLst/>
              <a:rect l="l" t="t" r="r" b="b"/>
              <a:pathLst>
                <a:path w="1354" h="8318" extrusionOk="0">
                  <a:moveTo>
                    <a:pt x="41" y="1"/>
                  </a:moveTo>
                  <a:cubicBezTo>
                    <a:pt x="19" y="1"/>
                    <a:pt x="0" y="25"/>
                    <a:pt x="11" y="56"/>
                  </a:cubicBezTo>
                  <a:cubicBezTo>
                    <a:pt x="764" y="1170"/>
                    <a:pt x="1090" y="2544"/>
                    <a:pt x="1188" y="3867"/>
                  </a:cubicBezTo>
                  <a:cubicBezTo>
                    <a:pt x="1302" y="5338"/>
                    <a:pt x="1106" y="6846"/>
                    <a:pt x="713" y="8282"/>
                  </a:cubicBezTo>
                  <a:cubicBezTo>
                    <a:pt x="713" y="8304"/>
                    <a:pt x="732" y="8318"/>
                    <a:pt x="750" y="8318"/>
                  </a:cubicBezTo>
                  <a:cubicBezTo>
                    <a:pt x="762" y="8318"/>
                    <a:pt x="774" y="8312"/>
                    <a:pt x="780" y="8298"/>
                  </a:cubicBezTo>
                  <a:cubicBezTo>
                    <a:pt x="1172" y="6861"/>
                    <a:pt x="1353" y="5354"/>
                    <a:pt x="1255" y="3867"/>
                  </a:cubicBezTo>
                  <a:cubicBezTo>
                    <a:pt x="1157" y="2528"/>
                    <a:pt x="811" y="1154"/>
                    <a:pt x="77" y="24"/>
                  </a:cubicBezTo>
                  <a:cubicBezTo>
                    <a:pt x="66" y="8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26"/>
            <p:cNvSpPr/>
            <p:nvPr/>
          </p:nvSpPr>
          <p:spPr>
            <a:xfrm>
              <a:off x="1335925" y="4235725"/>
              <a:ext cx="48200" cy="39300"/>
            </a:xfrm>
            <a:custGeom>
              <a:avLst/>
              <a:gdLst/>
              <a:ahLst/>
              <a:cxnLst/>
              <a:rect l="l" t="t" r="r" b="b"/>
              <a:pathLst>
                <a:path w="1928" h="1572" extrusionOk="0">
                  <a:moveTo>
                    <a:pt x="83" y="1"/>
                  </a:moveTo>
                  <a:cubicBezTo>
                    <a:pt x="61" y="1"/>
                    <a:pt x="40" y="10"/>
                    <a:pt x="31" y="30"/>
                  </a:cubicBezTo>
                  <a:cubicBezTo>
                    <a:pt x="0" y="61"/>
                    <a:pt x="31" y="128"/>
                    <a:pt x="63" y="159"/>
                  </a:cubicBezTo>
                  <a:cubicBezTo>
                    <a:pt x="259" y="356"/>
                    <a:pt x="455" y="520"/>
                    <a:pt x="703" y="650"/>
                  </a:cubicBezTo>
                  <a:cubicBezTo>
                    <a:pt x="765" y="701"/>
                    <a:pt x="848" y="732"/>
                    <a:pt x="930" y="780"/>
                  </a:cubicBezTo>
                  <a:cubicBezTo>
                    <a:pt x="981" y="831"/>
                    <a:pt x="1013" y="878"/>
                    <a:pt x="1060" y="944"/>
                  </a:cubicBezTo>
                  <a:cubicBezTo>
                    <a:pt x="1256" y="1172"/>
                    <a:pt x="1488" y="1368"/>
                    <a:pt x="1731" y="1533"/>
                  </a:cubicBezTo>
                  <a:cubicBezTo>
                    <a:pt x="1770" y="1551"/>
                    <a:pt x="1819" y="1571"/>
                    <a:pt x="1857" y="1571"/>
                  </a:cubicBezTo>
                  <a:cubicBezTo>
                    <a:pt x="1884" y="1571"/>
                    <a:pt x="1905" y="1561"/>
                    <a:pt x="1911" y="1533"/>
                  </a:cubicBezTo>
                  <a:cubicBezTo>
                    <a:pt x="1927" y="1502"/>
                    <a:pt x="1911" y="1466"/>
                    <a:pt x="1896" y="1435"/>
                  </a:cubicBezTo>
                  <a:cubicBezTo>
                    <a:pt x="1813" y="1239"/>
                    <a:pt x="1633" y="1125"/>
                    <a:pt x="1472" y="995"/>
                  </a:cubicBezTo>
                  <a:lnTo>
                    <a:pt x="1028" y="701"/>
                  </a:lnTo>
                  <a:lnTo>
                    <a:pt x="997" y="583"/>
                  </a:lnTo>
                  <a:cubicBezTo>
                    <a:pt x="765" y="324"/>
                    <a:pt x="471" y="128"/>
                    <a:pt x="130" y="14"/>
                  </a:cubicBezTo>
                  <a:cubicBezTo>
                    <a:pt x="116" y="6"/>
                    <a:pt x="99" y="1"/>
                    <a:pt x="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26"/>
            <p:cNvSpPr/>
            <p:nvPr/>
          </p:nvSpPr>
          <p:spPr>
            <a:xfrm>
              <a:off x="1340825" y="4229325"/>
              <a:ext cx="38000" cy="49175"/>
            </a:xfrm>
            <a:custGeom>
              <a:avLst/>
              <a:gdLst/>
              <a:ahLst/>
              <a:cxnLst/>
              <a:rect l="l" t="t" r="r" b="b"/>
              <a:pathLst>
                <a:path w="1520" h="1967" extrusionOk="0">
                  <a:moveTo>
                    <a:pt x="1422" y="0"/>
                  </a:moveTo>
                  <a:cubicBezTo>
                    <a:pt x="1402" y="0"/>
                    <a:pt x="1384" y="7"/>
                    <a:pt x="1374" y="7"/>
                  </a:cubicBezTo>
                  <a:cubicBezTo>
                    <a:pt x="1178" y="105"/>
                    <a:pt x="1060" y="286"/>
                    <a:pt x="946" y="466"/>
                  </a:cubicBezTo>
                  <a:cubicBezTo>
                    <a:pt x="848" y="612"/>
                    <a:pt x="766" y="761"/>
                    <a:pt x="668" y="906"/>
                  </a:cubicBezTo>
                  <a:lnTo>
                    <a:pt x="569" y="957"/>
                  </a:lnTo>
                  <a:cubicBezTo>
                    <a:pt x="310" y="1185"/>
                    <a:pt x="114" y="1495"/>
                    <a:pt x="16" y="1840"/>
                  </a:cubicBezTo>
                  <a:cubicBezTo>
                    <a:pt x="16" y="1872"/>
                    <a:pt x="0" y="1919"/>
                    <a:pt x="32" y="1954"/>
                  </a:cubicBezTo>
                  <a:cubicBezTo>
                    <a:pt x="45" y="1963"/>
                    <a:pt x="58" y="1967"/>
                    <a:pt x="71" y="1967"/>
                  </a:cubicBezTo>
                  <a:cubicBezTo>
                    <a:pt x="105" y="1967"/>
                    <a:pt x="138" y="1940"/>
                    <a:pt x="161" y="1903"/>
                  </a:cubicBezTo>
                  <a:cubicBezTo>
                    <a:pt x="342" y="1707"/>
                    <a:pt x="507" y="1495"/>
                    <a:pt x="620" y="1267"/>
                  </a:cubicBezTo>
                  <a:cubicBezTo>
                    <a:pt x="668" y="1185"/>
                    <a:pt x="703" y="1102"/>
                    <a:pt x="750" y="1020"/>
                  </a:cubicBezTo>
                  <a:cubicBezTo>
                    <a:pt x="801" y="973"/>
                    <a:pt x="848" y="922"/>
                    <a:pt x="899" y="890"/>
                  </a:cubicBezTo>
                  <a:cubicBezTo>
                    <a:pt x="1111" y="678"/>
                    <a:pt x="1307" y="447"/>
                    <a:pt x="1452" y="188"/>
                  </a:cubicBezTo>
                  <a:cubicBezTo>
                    <a:pt x="1504" y="137"/>
                    <a:pt x="1519" y="23"/>
                    <a:pt x="1452" y="7"/>
                  </a:cubicBezTo>
                  <a:cubicBezTo>
                    <a:pt x="1442" y="2"/>
                    <a:pt x="1432" y="0"/>
                    <a:pt x="1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26"/>
            <p:cNvSpPr/>
            <p:nvPr/>
          </p:nvSpPr>
          <p:spPr>
            <a:xfrm>
              <a:off x="1351800" y="4223600"/>
              <a:ext cx="13575" cy="60675"/>
            </a:xfrm>
            <a:custGeom>
              <a:avLst/>
              <a:gdLst/>
              <a:ahLst/>
              <a:cxnLst/>
              <a:rect l="l" t="t" r="r" b="b"/>
              <a:pathLst>
                <a:path w="543" h="2427" extrusionOk="0">
                  <a:moveTo>
                    <a:pt x="147" y="0"/>
                  </a:moveTo>
                  <a:cubicBezTo>
                    <a:pt x="136" y="0"/>
                    <a:pt x="126" y="3"/>
                    <a:pt x="115" y="9"/>
                  </a:cubicBezTo>
                  <a:cubicBezTo>
                    <a:pt x="99" y="9"/>
                    <a:pt x="83" y="40"/>
                    <a:pt x="68" y="71"/>
                  </a:cubicBezTo>
                  <a:cubicBezTo>
                    <a:pt x="1" y="268"/>
                    <a:pt x="52" y="480"/>
                    <a:pt x="99" y="695"/>
                  </a:cubicBezTo>
                  <a:cubicBezTo>
                    <a:pt x="130" y="872"/>
                    <a:pt x="166" y="1053"/>
                    <a:pt x="197" y="1217"/>
                  </a:cubicBezTo>
                  <a:lnTo>
                    <a:pt x="166" y="1331"/>
                  </a:lnTo>
                  <a:cubicBezTo>
                    <a:pt x="150" y="1692"/>
                    <a:pt x="229" y="2050"/>
                    <a:pt x="393" y="2363"/>
                  </a:cubicBezTo>
                  <a:cubicBezTo>
                    <a:pt x="409" y="2395"/>
                    <a:pt x="444" y="2426"/>
                    <a:pt x="476" y="2426"/>
                  </a:cubicBezTo>
                  <a:cubicBezTo>
                    <a:pt x="543" y="2426"/>
                    <a:pt x="543" y="2363"/>
                    <a:pt x="543" y="2297"/>
                  </a:cubicBezTo>
                  <a:cubicBezTo>
                    <a:pt x="543" y="2034"/>
                    <a:pt x="507" y="1755"/>
                    <a:pt x="425" y="1512"/>
                  </a:cubicBezTo>
                  <a:cubicBezTo>
                    <a:pt x="393" y="1414"/>
                    <a:pt x="362" y="1331"/>
                    <a:pt x="346" y="1233"/>
                  </a:cubicBezTo>
                  <a:lnTo>
                    <a:pt x="346" y="1037"/>
                  </a:lnTo>
                  <a:cubicBezTo>
                    <a:pt x="362" y="727"/>
                    <a:pt x="327" y="432"/>
                    <a:pt x="264" y="138"/>
                  </a:cubicBezTo>
                  <a:cubicBezTo>
                    <a:pt x="251" y="69"/>
                    <a:pt x="202" y="0"/>
                    <a:pt x="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26"/>
            <p:cNvSpPr/>
            <p:nvPr/>
          </p:nvSpPr>
          <p:spPr>
            <a:xfrm>
              <a:off x="1329725" y="4249500"/>
              <a:ext cx="59700" cy="10325"/>
            </a:xfrm>
            <a:custGeom>
              <a:avLst/>
              <a:gdLst/>
              <a:ahLst/>
              <a:cxnLst/>
              <a:rect l="l" t="t" r="r" b="b"/>
              <a:pathLst>
                <a:path w="2388" h="413" extrusionOk="0">
                  <a:moveTo>
                    <a:pt x="2258" y="1"/>
                  </a:moveTo>
                  <a:cubicBezTo>
                    <a:pt x="1995" y="1"/>
                    <a:pt x="1736" y="17"/>
                    <a:pt x="1488" y="83"/>
                  </a:cubicBezTo>
                  <a:cubicBezTo>
                    <a:pt x="1390" y="115"/>
                    <a:pt x="1308" y="150"/>
                    <a:pt x="1229" y="150"/>
                  </a:cubicBezTo>
                  <a:cubicBezTo>
                    <a:pt x="1163" y="150"/>
                    <a:pt x="1096" y="130"/>
                    <a:pt x="1033" y="130"/>
                  </a:cubicBezTo>
                  <a:cubicBezTo>
                    <a:pt x="930" y="119"/>
                    <a:pt x="828" y="114"/>
                    <a:pt x="725" y="114"/>
                  </a:cubicBezTo>
                  <a:cubicBezTo>
                    <a:pt x="533" y="114"/>
                    <a:pt x="342" y="132"/>
                    <a:pt x="150" y="166"/>
                  </a:cubicBezTo>
                  <a:cubicBezTo>
                    <a:pt x="83" y="181"/>
                    <a:pt x="1" y="229"/>
                    <a:pt x="16" y="295"/>
                  </a:cubicBezTo>
                  <a:cubicBezTo>
                    <a:pt x="32" y="327"/>
                    <a:pt x="67" y="346"/>
                    <a:pt x="83" y="362"/>
                  </a:cubicBezTo>
                  <a:cubicBezTo>
                    <a:pt x="173" y="400"/>
                    <a:pt x="267" y="413"/>
                    <a:pt x="360" y="413"/>
                  </a:cubicBezTo>
                  <a:cubicBezTo>
                    <a:pt x="471" y="413"/>
                    <a:pt x="581" y="395"/>
                    <a:pt x="688" y="378"/>
                  </a:cubicBezTo>
                  <a:cubicBezTo>
                    <a:pt x="868" y="346"/>
                    <a:pt x="1033" y="311"/>
                    <a:pt x="1210" y="295"/>
                  </a:cubicBezTo>
                  <a:lnTo>
                    <a:pt x="1308" y="346"/>
                  </a:lnTo>
                  <a:cubicBezTo>
                    <a:pt x="1364" y="351"/>
                    <a:pt x="1420" y="354"/>
                    <a:pt x="1476" y="354"/>
                  </a:cubicBezTo>
                  <a:cubicBezTo>
                    <a:pt x="1763" y="354"/>
                    <a:pt x="2046" y="287"/>
                    <a:pt x="2309" y="166"/>
                  </a:cubicBezTo>
                  <a:cubicBezTo>
                    <a:pt x="2340" y="150"/>
                    <a:pt x="2387" y="115"/>
                    <a:pt x="2387" y="83"/>
                  </a:cubicBezTo>
                  <a:cubicBezTo>
                    <a:pt x="2371" y="17"/>
                    <a:pt x="2309" y="1"/>
                    <a:pt x="22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26"/>
            <p:cNvSpPr/>
            <p:nvPr/>
          </p:nvSpPr>
          <p:spPr>
            <a:xfrm>
              <a:off x="1331800" y="4245325"/>
              <a:ext cx="57225" cy="20350"/>
            </a:xfrm>
            <a:custGeom>
              <a:avLst/>
              <a:gdLst/>
              <a:ahLst/>
              <a:cxnLst/>
              <a:rect l="l" t="t" r="r" b="b"/>
              <a:pathLst>
                <a:path w="2289" h="814" extrusionOk="0">
                  <a:moveTo>
                    <a:pt x="212" y="1"/>
                  </a:moveTo>
                  <a:cubicBezTo>
                    <a:pt x="179" y="1"/>
                    <a:pt x="147" y="2"/>
                    <a:pt x="114" y="3"/>
                  </a:cubicBezTo>
                  <a:cubicBezTo>
                    <a:pt x="83" y="23"/>
                    <a:pt x="32" y="23"/>
                    <a:pt x="16" y="54"/>
                  </a:cubicBezTo>
                  <a:cubicBezTo>
                    <a:pt x="0" y="121"/>
                    <a:pt x="67" y="152"/>
                    <a:pt x="114" y="168"/>
                  </a:cubicBezTo>
                  <a:cubicBezTo>
                    <a:pt x="342" y="282"/>
                    <a:pt x="605" y="364"/>
                    <a:pt x="852" y="380"/>
                  </a:cubicBezTo>
                  <a:cubicBezTo>
                    <a:pt x="950" y="396"/>
                    <a:pt x="1029" y="396"/>
                    <a:pt x="1111" y="431"/>
                  </a:cubicBezTo>
                  <a:cubicBezTo>
                    <a:pt x="1178" y="447"/>
                    <a:pt x="1244" y="478"/>
                    <a:pt x="1291" y="513"/>
                  </a:cubicBezTo>
                  <a:cubicBezTo>
                    <a:pt x="1554" y="658"/>
                    <a:pt x="1833" y="757"/>
                    <a:pt x="2108" y="808"/>
                  </a:cubicBezTo>
                  <a:cubicBezTo>
                    <a:pt x="2126" y="811"/>
                    <a:pt x="2145" y="813"/>
                    <a:pt x="2164" y="813"/>
                  </a:cubicBezTo>
                  <a:cubicBezTo>
                    <a:pt x="2229" y="813"/>
                    <a:pt x="2288" y="789"/>
                    <a:pt x="2288" y="725"/>
                  </a:cubicBezTo>
                  <a:cubicBezTo>
                    <a:pt x="2288" y="710"/>
                    <a:pt x="2257" y="674"/>
                    <a:pt x="2241" y="658"/>
                  </a:cubicBezTo>
                  <a:cubicBezTo>
                    <a:pt x="2092" y="513"/>
                    <a:pt x="1880" y="462"/>
                    <a:pt x="1684" y="415"/>
                  </a:cubicBezTo>
                  <a:cubicBezTo>
                    <a:pt x="1519" y="380"/>
                    <a:pt x="1358" y="333"/>
                    <a:pt x="1193" y="297"/>
                  </a:cubicBezTo>
                  <a:lnTo>
                    <a:pt x="1111" y="219"/>
                  </a:lnTo>
                  <a:cubicBezTo>
                    <a:pt x="830" y="70"/>
                    <a:pt x="524" y="1"/>
                    <a:pt x="2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26"/>
            <p:cNvSpPr/>
            <p:nvPr/>
          </p:nvSpPr>
          <p:spPr>
            <a:xfrm>
              <a:off x="1348575" y="4225775"/>
              <a:ext cx="22875" cy="57000"/>
            </a:xfrm>
            <a:custGeom>
              <a:avLst/>
              <a:gdLst/>
              <a:ahLst/>
              <a:cxnLst/>
              <a:rect l="l" t="t" r="r" b="b"/>
              <a:pathLst>
                <a:path w="915" h="2280" extrusionOk="0">
                  <a:moveTo>
                    <a:pt x="832" y="0"/>
                  </a:moveTo>
                  <a:cubicBezTo>
                    <a:pt x="801" y="0"/>
                    <a:pt x="785" y="20"/>
                    <a:pt x="770" y="35"/>
                  </a:cubicBezTo>
                  <a:cubicBezTo>
                    <a:pt x="605" y="181"/>
                    <a:pt x="554" y="377"/>
                    <a:pt x="491" y="589"/>
                  </a:cubicBezTo>
                  <a:cubicBezTo>
                    <a:pt x="440" y="754"/>
                    <a:pt x="393" y="918"/>
                    <a:pt x="342" y="1099"/>
                  </a:cubicBezTo>
                  <a:lnTo>
                    <a:pt x="259" y="1162"/>
                  </a:lnTo>
                  <a:cubicBezTo>
                    <a:pt x="83" y="1456"/>
                    <a:pt x="0" y="1817"/>
                    <a:pt x="0" y="2159"/>
                  </a:cubicBezTo>
                  <a:cubicBezTo>
                    <a:pt x="0" y="2210"/>
                    <a:pt x="0" y="2257"/>
                    <a:pt x="32" y="2276"/>
                  </a:cubicBezTo>
                  <a:cubicBezTo>
                    <a:pt x="38" y="2278"/>
                    <a:pt x="45" y="2279"/>
                    <a:pt x="51" y="2279"/>
                  </a:cubicBezTo>
                  <a:cubicBezTo>
                    <a:pt x="94" y="2279"/>
                    <a:pt x="132" y="2235"/>
                    <a:pt x="146" y="2194"/>
                  </a:cubicBezTo>
                  <a:cubicBezTo>
                    <a:pt x="259" y="1947"/>
                    <a:pt x="358" y="1703"/>
                    <a:pt x="409" y="1440"/>
                  </a:cubicBezTo>
                  <a:cubicBezTo>
                    <a:pt x="424" y="1358"/>
                    <a:pt x="424" y="1260"/>
                    <a:pt x="456" y="1178"/>
                  </a:cubicBezTo>
                  <a:cubicBezTo>
                    <a:pt x="491" y="1115"/>
                    <a:pt x="522" y="1064"/>
                    <a:pt x="554" y="1001"/>
                  </a:cubicBezTo>
                  <a:cubicBezTo>
                    <a:pt x="703" y="754"/>
                    <a:pt x="832" y="475"/>
                    <a:pt x="899" y="181"/>
                  </a:cubicBezTo>
                  <a:cubicBezTo>
                    <a:pt x="915" y="118"/>
                    <a:pt x="915" y="0"/>
                    <a:pt x="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26"/>
            <p:cNvSpPr/>
            <p:nvPr/>
          </p:nvSpPr>
          <p:spPr>
            <a:xfrm>
              <a:off x="1343275" y="4228175"/>
              <a:ext cx="33475" cy="52225"/>
            </a:xfrm>
            <a:custGeom>
              <a:avLst/>
              <a:gdLst/>
              <a:ahLst/>
              <a:cxnLst/>
              <a:rect l="l" t="t" r="r" b="b"/>
              <a:pathLst>
                <a:path w="1339" h="2089" extrusionOk="0">
                  <a:moveTo>
                    <a:pt x="64" y="1"/>
                  </a:moveTo>
                  <a:cubicBezTo>
                    <a:pt x="46" y="1"/>
                    <a:pt x="30" y="7"/>
                    <a:pt x="16" y="22"/>
                  </a:cubicBezTo>
                  <a:cubicBezTo>
                    <a:pt x="0" y="53"/>
                    <a:pt x="0" y="85"/>
                    <a:pt x="0" y="100"/>
                  </a:cubicBezTo>
                  <a:cubicBezTo>
                    <a:pt x="16" y="316"/>
                    <a:pt x="146" y="493"/>
                    <a:pt x="259" y="673"/>
                  </a:cubicBezTo>
                  <a:cubicBezTo>
                    <a:pt x="358" y="807"/>
                    <a:pt x="456" y="952"/>
                    <a:pt x="570" y="1101"/>
                  </a:cubicBezTo>
                  <a:lnTo>
                    <a:pt x="570" y="1215"/>
                  </a:lnTo>
                  <a:cubicBezTo>
                    <a:pt x="703" y="1541"/>
                    <a:pt x="915" y="1835"/>
                    <a:pt x="1178" y="2047"/>
                  </a:cubicBezTo>
                  <a:cubicBezTo>
                    <a:pt x="1201" y="2073"/>
                    <a:pt x="1233" y="2088"/>
                    <a:pt x="1262" y="2088"/>
                  </a:cubicBezTo>
                  <a:cubicBezTo>
                    <a:pt x="1272" y="2088"/>
                    <a:pt x="1282" y="2087"/>
                    <a:pt x="1292" y="2082"/>
                  </a:cubicBezTo>
                  <a:cubicBezTo>
                    <a:pt x="1339" y="2047"/>
                    <a:pt x="1323" y="1984"/>
                    <a:pt x="1292" y="1933"/>
                  </a:cubicBezTo>
                  <a:cubicBezTo>
                    <a:pt x="1178" y="1690"/>
                    <a:pt x="1044" y="1458"/>
                    <a:pt x="864" y="1262"/>
                  </a:cubicBezTo>
                  <a:cubicBezTo>
                    <a:pt x="817" y="1199"/>
                    <a:pt x="750" y="1133"/>
                    <a:pt x="703" y="1050"/>
                  </a:cubicBezTo>
                  <a:cubicBezTo>
                    <a:pt x="668" y="1003"/>
                    <a:pt x="652" y="936"/>
                    <a:pt x="621" y="870"/>
                  </a:cubicBezTo>
                  <a:cubicBezTo>
                    <a:pt x="522" y="591"/>
                    <a:pt x="373" y="332"/>
                    <a:pt x="197" y="85"/>
                  </a:cubicBezTo>
                  <a:cubicBezTo>
                    <a:pt x="160" y="40"/>
                    <a:pt x="108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26"/>
            <p:cNvSpPr/>
            <p:nvPr/>
          </p:nvSpPr>
          <p:spPr>
            <a:xfrm>
              <a:off x="1333450" y="4236850"/>
              <a:ext cx="52725" cy="31525"/>
            </a:xfrm>
            <a:custGeom>
              <a:avLst/>
              <a:gdLst/>
              <a:ahLst/>
              <a:cxnLst/>
              <a:rect l="l" t="t" r="r" b="b"/>
              <a:pathLst>
                <a:path w="2109" h="1261" extrusionOk="0">
                  <a:moveTo>
                    <a:pt x="2026" y="1"/>
                  </a:moveTo>
                  <a:cubicBezTo>
                    <a:pt x="1999" y="1"/>
                    <a:pt x="1969" y="8"/>
                    <a:pt x="1944" y="16"/>
                  </a:cubicBezTo>
                  <a:cubicBezTo>
                    <a:pt x="1716" y="130"/>
                    <a:pt x="1488" y="264"/>
                    <a:pt x="1292" y="424"/>
                  </a:cubicBezTo>
                  <a:cubicBezTo>
                    <a:pt x="1225" y="475"/>
                    <a:pt x="1159" y="538"/>
                    <a:pt x="1080" y="589"/>
                  </a:cubicBezTo>
                  <a:cubicBezTo>
                    <a:pt x="1014" y="621"/>
                    <a:pt x="963" y="636"/>
                    <a:pt x="900" y="656"/>
                  </a:cubicBezTo>
                  <a:cubicBezTo>
                    <a:pt x="621" y="754"/>
                    <a:pt x="358" y="884"/>
                    <a:pt x="130" y="1049"/>
                  </a:cubicBezTo>
                  <a:cubicBezTo>
                    <a:pt x="64" y="1096"/>
                    <a:pt x="1" y="1178"/>
                    <a:pt x="64" y="1225"/>
                  </a:cubicBezTo>
                  <a:cubicBezTo>
                    <a:pt x="79" y="1260"/>
                    <a:pt x="115" y="1260"/>
                    <a:pt x="146" y="1260"/>
                  </a:cubicBezTo>
                  <a:cubicBezTo>
                    <a:pt x="342" y="1245"/>
                    <a:pt x="523" y="1127"/>
                    <a:pt x="688" y="1013"/>
                  </a:cubicBezTo>
                  <a:cubicBezTo>
                    <a:pt x="833" y="915"/>
                    <a:pt x="982" y="817"/>
                    <a:pt x="1112" y="719"/>
                  </a:cubicBezTo>
                  <a:lnTo>
                    <a:pt x="1225" y="735"/>
                  </a:lnTo>
                  <a:cubicBezTo>
                    <a:pt x="1551" y="621"/>
                    <a:pt x="1830" y="409"/>
                    <a:pt x="2061" y="146"/>
                  </a:cubicBezTo>
                  <a:cubicBezTo>
                    <a:pt x="2077" y="114"/>
                    <a:pt x="2109" y="83"/>
                    <a:pt x="2093" y="32"/>
                  </a:cubicBezTo>
                  <a:cubicBezTo>
                    <a:pt x="2077" y="8"/>
                    <a:pt x="2053" y="1"/>
                    <a:pt x="20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26"/>
            <p:cNvSpPr/>
            <p:nvPr/>
          </p:nvSpPr>
          <p:spPr>
            <a:xfrm>
              <a:off x="1353075" y="4246875"/>
              <a:ext cx="14250" cy="13375"/>
            </a:xfrm>
            <a:custGeom>
              <a:avLst/>
              <a:gdLst/>
              <a:ahLst/>
              <a:cxnLst/>
              <a:rect l="l" t="t" r="r" b="b"/>
              <a:pathLst>
                <a:path w="570" h="535" extrusionOk="0">
                  <a:moveTo>
                    <a:pt x="287" y="0"/>
                  </a:moveTo>
                  <a:cubicBezTo>
                    <a:pt x="232" y="0"/>
                    <a:pt x="177" y="19"/>
                    <a:pt x="130" y="59"/>
                  </a:cubicBezTo>
                  <a:cubicBezTo>
                    <a:pt x="17" y="137"/>
                    <a:pt x="1" y="302"/>
                    <a:pt x="79" y="432"/>
                  </a:cubicBezTo>
                  <a:cubicBezTo>
                    <a:pt x="127" y="500"/>
                    <a:pt x="204" y="534"/>
                    <a:pt x="281" y="534"/>
                  </a:cubicBezTo>
                  <a:cubicBezTo>
                    <a:pt x="337" y="534"/>
                    <a:pt x="393" y="517"/>
                    <a:pt x="440" y="483"/>
                  </a:cubicBezTo>
                  <a:cubicBezTo>
                    <a:pt x="554" y="400"/>
                    <a:pt x="570" y="235"/>
                    <a:pt x="492" y="106"/>
                  </a:cubicBezTo>
                  <a:cubicBezTo>
                    <a:pt x="443" y="39"/>
                    <a:pt x="365" y="0"/>
                    <a:pt x="28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26"/>
            <p:cNvSpPr/>
            <p:nvPr/>
          </p:nvSpPr>
          <p:spPr>
            <a:xfrm>
              <a:off x="1355550" y="4330850"/>
              <a:ext cx="19150" cy="119825"/>
            </a:xfrm>
            <a:custGeom>
              <a:avLst/>
              <a:gdLst/>
              <a:ahLst/>
              <a:cxnLst/>
              <a:rect l="l" t="t" r="r" b="b"/>
              <a:pathLst>
                <a:path w="766" h="4793" extrusionOk="0">
                  <a:moveTo>
                    <a:pt x="0" y="1"/>
                  </a:moveTo>
                  <a:lnTo>
                    <a:pt x="0" y="1"/>
                  </a:lnTo>
                  <a:cubicBezTo>
                    <a:pt x="228" y="1524"/>
                    <a:pt x="228" y="3093"/>
                    <a:pt x="0" y="4581"/>
                  </a:cubicBezTo>
                  <a:lnTo>
                    <a:pt x="620" y="4793"/>
                  </a:lnTo>
                  <a:cubicBezTo>
                    <a:pt x="765" y="3207"/>
                    <a:pt x="538" y="1524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26"/>
            <p:cNvSpPr/>
            <p:nvPr/>
          </p:nvSpPr>
          <p:spPr>
            <a:xfrm>
              <a:off x="1325225" y="4320250"/>
              <a:ext cx="36825" cy="114925"/>
            </a:xfrm>
            <a:custGeom>
              <a:avLst/>
              <a:gdLst/>
              <a:ahLst/>
              <a:cxnLst/>
              <a:rect l="l" t="t" r="r" b="b"/>
              <a:pathLst>
                <a:path w="1473" h="4597" extrusionOk="0">
                  <a:moveTo>
                    <a:pt x="0" y="1"/>
                  </a:moveTo>
                  <a:lnTo>
                    <a:pt x="0" y="1"/>
                  </a:lnTo>
                  <a:cubicBezTo>
                    <a:pt x="526" y="1457"/>
                    <a:pt x="754" y="3011"/>
                    <a:pt x="656" y="4561"/>
                  </a:cubicBezTo>
                  <a:lnTo>
                    <a:pt x="1472" y="4597"/>
                  </a:lnTo>
                  <a:cubicBezTo>
                    <a:pt x="1441" y="2960"/>
                    <a:pt x="934" y="1343"/>
                    <a:pt x="0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26"/>
            <p:cNvSpPr/>
            <p:nvPr/>
          </p:nvSpPr>
          <p:spPr>
            <a:xfrm>
              <a:off x="1389150" y="4124075"/>
              <a:ext cx="29700" cy="362225"/>
            </a:xfrm>
            <a:custGeom>
              <a:avLst/>
              <a:gdLst/>
              <a:ahLst/>
              <a:cxnLst/>
              <a:rect l="l" t="t" r="r" b="b"/>
              <a:pathLst>
                <a:path w="1188" h="14489" extrusionOk="0">
                  <a:moveTo>
                    <a:pt x="252" y="1"/>
                  </a:moveTo>
                  <a:cubicBezTo>
                    <a:pt x="232" y="1"/>
                    <a:pt x="215" y="18"/>
                    <a:pt x="226" y="45"/>
                  </a:cubicBezTo>
                  <a:cubicBezTo>
                    <a:pt x="1042" y="4166"/>
                    <a:pt x="1089" y="8421"/>
                    <a:pt x="387" y="12558"/>
                  </a:cubicBezTo>
                  <a:cubicBezTo>
                    <a:pt x="273" y="13178"/>
                    <a:pt x="159" y="13818"/>
                    <a:pt x="10" y="14438"/>
                  </a:cubicBezTo>
                  <a:cubicBezTo>
                    <a:pt x="0" y="14470"/>
                    <a:pt x="23" y="14488"/>
                    <a:pt x="46" y="14488"/>
                  </a:cubicBezTo>
                  <a:cubicBezTo>
                    <a:pt x="58" y="14488"/>
                    <a:pt x="71" y="14482"/>
                    <a:pt x="77" y="14469"/>
                  </a:cubicBezTo>
                  <a:cubicBezTo>
                    <a:pt x="991" y="10430"/>
                    <a:pt x="1188" y="6227"/>
                    <a:pt x="634" y="2125"/>
                  </a:cubicBezTo>
                  <a:cubicBezTo>
                    <a:pt x="536" y="1419"/>
                    <a:pt x="422" y="716"/>
                    <a:pt x="289" y="29"/>
                  </a:cubicBezTo>
                  <a:cubicBezTo>
                    <a:pt x="282" y="10"/>
                    <a:pt x="267" y="1"/>
                    <a:pt x="25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26"/>
            <p:cNvSpPr/>
            <p:nvPr/>
          </p:nvSpPr>
          <p:spPr>
            <a:xfrm>
              <a:off x="1409650" y="4114725"/>
              <a:ext cx="83475" cy="115800"/>
            </a:xfrm>
            <a:custGeom>
              <a:avLst/>
              <a:gdLst/>
              <a:ahLst/>
              <a:cxnLst/>
              <a:rect l="l" t="t" r="r" b="b"/>
              <a:pathLst>
                <a:path w="3339" h="4632" extrusionOk="0">
                  <a:moveTo>
                    <a:pt x="3288" y="1"/>
                  </a:moveTo>
                  <a:cubicBezTo>
                    <a:pt x="3280" y="1"/>
                    <a:pt x="3271" y="4"/>
                    <a:pt x="3264" y="11"/>
                  </a:cubicBezTo>
                  <a:cubicBezTo>
                    <a:pt x="2036" y="1420"/>
                    <a:pt x="941" y="2954"/>
                    <a:pt x="10" y="4575"/>
                  </a:cubicBezTo>
                  <a:cubicBezTo>
                    <a:pt x="0" y="4606"/>
                    <a:pt x="17" y="4632"/>
                    <a:pt x="34" y="4632"/>
                  </a:cubicBezTo>
                  <a:cubicBezTo>
                    <a:pt x="43" y="4632"/>
                    <a:pt x="52" y="4625"/>
                    <a:pt x="58" y="4607"/>
                  </a:cubicBezTo>
                  <a:cubicBezTo>
                    <a:pt x="992" y="2990"/>
                    <a:pt x="2087" y="1467"/>
                    <a:pt x="3311" y="62"/>
                  </a:cubicBezTo>
                  <a:cubicBezTo>
                    <a:pt x="3338" y="35"/>
                    <a:pt x="3315" y="1"/>
                    <a:pt x="328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26"/>
            <p:cNvSpPr/>
            <p:nvPr/>
          </p:nvSpPr>
          <p:spPr>
            <a:xfrm>
              <a:off x="1372950" y="4145775"/>
              <a:ext cx="31025" cy="32050"/>
            </a:xfrm>
            <a:custGeom>
              <a:avLst/>
              <a:gdLst/>
              <a:ahLst/>
              <a:cxnLst/>
              <a:rect l="l" t="t" r="r" b="b"/>
              <a:pathLst>
                <a:path w="1241" h="1282" extrusionOk="0">
                  <a:moveTo>
                    <a:pt x="47" y="0"/>
                  </a:moveTo>
                  <a:cubicBezTo>
                    <a:pt x="25" y="0"/>
                    <a:pt x="0" y="22"/>
                    <a:pt x="22" y="44"/>
                  </a:cubicBezTo>
                  <a:cubicBezTo>
                    <a:pt x="317" y="535"/>
                    <a:pt x="709" y="963"/>
                    <a:pt x="1184" y="1273"/>
                  </a:cubicBezTo>
                  <a:cubicBezTo>
                    <a:pt x="1190" y="1279"/>
                    <a:pt x="1196" y="1281"/>
                    <a:pt x="1201" y="1281"/>
                  </a:cubicBezTo>
                  <a:cubicBezTo>
                    <a:pt x="1225" y="1281"/>
                    <a:pt x="1241" y="1235"/>
                    <a:pt x="1215" y="1222"/>
                  </a:cubicBezTo>
                  <a:cubicBezTo>
                    <a:pt x="756" y="912"/>
                    <a:pt x="364" y="504"/>
                    <a:pt x="69" y="13"/>
                  </a:cubicBezTo>
                  <a:cubicBezTo>
                    <a:pt x="65" y="4"/>
                    <a:pt x="56" y="0"/>
                    <a:pt x="47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26"/>
            <p:cNvSpPr/>
            <p:nvPr/>
          </p:nvSpPr>
          <p:spPr>
            <a:xfrm>
              <a:off x="1445025" y="4150600"/>
              <a:ext cx="24550" cy="21450"/>
            </a:xfrm>
            <a:custGeom>
              <a:avLst/>
              <a:gdLst/>
              <a:ahLst/>
              <a:cxnLst/>
              <a:rect l="l" t="t" r="r" b="b"/>
              <a:pathLst>
                <a:path w="982" h="858" extrusionOk="0">
                  <a:moveTo>
                    <a:pt x="16" y="1"/>
                  </a:moveTo>
                  <a:cubicBezTo>
                    <a:pt x="16" y="63"/>
                    <a:pt x="1" y="130"/>
                    <a:pt x="1" y="197"/>
                  </a:cubicBezTo>
                  <a:cubicBezTo>
                    <a:pt x="1" y="326"/>
                    <a:pt x="1" y="456"/>
                    <a:pt x="32" y="589"/>
                  </a:cubicBezTo>
                  <a:cubicBezTo>
                    <a:pt x="67" y="703"/>
                    <a:pt x="165" y="817"/>
                    <a:pt x="295" y="848"/>
                  </a:cubicBezTo>
                  <a:cubicBezTo>
                    <a:pt x="316" y="855"/>
                    <a:pt x="339" y="858"/>
                    <a:pt x="362" y="858"/>
                  </a:cubicBezTo>
                  <a:cubicBezTo>
                    <a:pt x="463" y="858"/>
                    <a:pt x="576" y="801"/>
                    <a:pt x="656" y="735"/>
                  </a:cubicBezTo>
                  <a:cubicBezTo>
                    <a:pt x="754" y="636"/>
                    <a:pt x="817" y="523"/>
                    <a:pt x="868" y="409"/>
                  </a:cubicBezTo>
                  <a:cubicBezTo>
                    <a:pt x="915" y="342"/>
                    <a:pt x="950" y="279"/>
                    <a:pt x="982" y="228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26"/>
            <p:cNvSpPr/>
            <p:nvPr/>
          </p:nvSpPr>
          <p:spPr>
            <a:xfrm>
              <a:off x="1435225" y="4076675"/>
              <a:ext cx="33575" cy="70225"/>
            </a:xfrm>
            <a:custGeom>
              <a:avLst/>
              <a:gdLst/>
              <a:ahLst/>
              <a:cxnLst/>
              <a:rect l="l" t="t" r="r" b="b"/>
              <a:pathLst>
                <a:path w="1343" h="2809" extrusionOk="0">
                  <a:moveTo>
                    <a:pt x="1204" y="1"/>
                  </a:moveTo>
                  <a:cubicBezTo>
                    <a:pt x="1130" y="1"/>
                    <a:pt x="1037" y="56"/>
                    <a:pt x="981" y="112"/>
                  </a:cubicBezTo>
                  <a:cubicBezTo>
                    <a:pt x="294" y="830"/>
                    <a:pt x="0" y="1863"/>
                    <a:pt x="196" y="2808"/>
                  </a:cubicBezTo>
                  <a:lnTo>
                    <a:pt x="1209" y="1058"/>
                  </a:lnTo>
                  <a:cubicBezTo>
                    <a:pt x="1307" y="764"/>
                    <a:pt x="1342" y="469"/>
                    <a:pt x="1327" y="159"/>
                  </a:cubicBezTo>
                  <a:cubicBezTo>
                    <a:pt x="1327" y="128"/>
                    <a:pt x="1327" y="77"/>
                    <a:pt x="1291" y="45"/>
                  </a:cubicBezTo>
                  <a:cubicBezTo>
                    <a:pt x="1271" y="13"/>
                    <a:pt x="1240" y="1"/>
                    <a:pt x="12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26"/>
            <p:cNvSpPr/>
            <p:nvPr/>
          </p:nvSpPr>
          <p:spPr>
            <a:xfrm>
              <a:off x="1472400" y="4096025"/>
              <a:ext cx="47900" cy="51750"/>
            </a:xfrm>
            <a:custGeom>
              <a:avLst/>
              <a:gdLst/>
              <a:ahLst/>
              <a:cxnLst/>
              <a:rect l="l" t="t" r="r" b="b"/>
              <a:pathLst>
                <a:path w="1916" h="2070" extrusionOk="0">
                  <a:moveTo>
                    <a:pt x="1676" y="0"/>
                  </a:moveTo>
                  <a:cubicBezTo>
                    <a:pt x="1590" y="0"/>
                    <a:pt x="1493" y="29"/>
                    <a:pt x="1410" y="72"/>
                  </a:cubicBezTo>
                  <a:cubicBezTo>
                    <a:pt x="1049" y="237"/>
                    <a:pt x="723" y="480"/>
                    <a:pt x="460" y="794"/>
                  </a:cubicBezTo>
                  <a:lnTo>
                    <a:pt x="1" y="1265"/>
                  </a:lnTo>
                  <a:lnTo>
                    <a:pt x="150" y="2070"/>
                  </a:lnTo>
                  <a:lnTo>
                    <a:pt x="1472" y="1151"/>
                  </a:lnTo>
                  <a:cubicBezTo>
                    <a:pt x="1669" y="924"/>
                    <a:pt x="1802" y="661"/>
                    <a:pt x="1881" y="382"/>
                  </a:cubicBezTo>
                  <a:cubicBezTo>
                    <a:pt x="1900" y="284"/>
                    <a:pt x="1916" y="170"/>
                    <a:pt x="1865" y="88"/>
                  </a:cubicBezTo>
                  <a:cubicBezTo>
                    <a:pt x="1825" y="25"/>
                    <a:pt x="1755" y="0"/>
                    <a:pt x="167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26"/>
            <p:cNvSpPr/>
            <p:nvPr/>
          </p:nvSpPr>
          <p:spPr>
            <a:xfrm>
              <a:off x="1474075" y="4082700"/>
              <a:ext cx="34750" cy="60575"/>
            </a:xfrm>
            <a:custGeom>
              <a:avLst/>
              <a:gdLst/>
              <a:ahLst/>
              <a:cxnLst/>
              <a:rect l="l" t="t" r="r" b="b"/>
              <a:pathLst>
                <a:path w="1390" h="2423" extrusionOk="0">
                  <a:moveTo>
                    <a:pt x="865" y="1"/>
                  </a:moveTo>
                  <a:cubicBezTo>
                    <a:pt x="834" y="1"/>
                    <a:pt x="802" y="6"/>
                    <a:pt x="770" y="16"/>
                  </a:cubicBezTo>
                  <a:cubicBezTo>
                    <a:pt x="671" y="32"/>
                    <a:pt x="589" y="99"/>
                    <a:pt x="507" y="165"/>
                  </a:cubicBezTo>
                  <a:cubicBezTo>
                    <a:pt x="377" y="263"/>
                    <a:pt x="263" y="377"/>
                    <a:pt x="165" y="507"/>
                  </a:cubicBezTo>
                  <a:lnTo>
                    <a:pt x="0" y="2422"/>
                  </a:lnTo>
                  <a:cubicBezTo>
                    <a:pt x="950" y="1798"/>
                    <a:pt x="1146" y="1147"/>
                    <a:pt x="1260" y="817"/>
                  </a:cubicBezTo>
                  <a:cubicBezTo>
                    <a:pt x="1343" y="656"/>
                    <a:pt x="1390" y="444"/>
                    <a:pt x="1276" y="326"/>
                  </a:cubicBezTo>
                  <a:cubicBezTo>
                    <a:pt x="1225" y="279"/>
                    <a:pt x="1178" y="263"/>
                    <a:pt x="1146" y="228"/>
                  </a:cubicBezTo>
                  <a:cubicBezTo>
                    <a:pt x="1111" y="181"/>
                    <a:pt x="1080" y="114"/>
                    <a:pt x="1029" y="67"/>
                  </a:cubicBezTo>
                  <a:cubicBezTo>
                    <a:pt x="986" y="22"/>
                    <a:pt x="928" y="1"/>
                    <a:pt x="86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26"/>
            <p:cNvSpPr/>
            <p:nvPr/>
          </p:nvSpPr>
          <p:spPr>
            <a:xfrm>
              <a:off x="1483100" y="4108500"/>
              <a:ext cx="25350" cy="24950"/>
            </a:xfrm>
            <a:custGeom>
              <a:avLst/>
              <a:gdLst/>
              <a:ahLst/>
              <a:cxnLst/>
              <a:rect l="l" t="t" r="r" b="b"/>
              <a:pathLst>
                <a:path w="1014" h="998" extrusionOk="0">
                  <a:moveTo>
                    <a:pt x="997" y="1"/>
                  </a:moveTo>
                  <a:lnTo>
                    <a:pt x="997" y="1"/>
                  </a:lnTo>
                  <a:cubicBezTo>
                    <a:pt x="668" y="342"/>
                    <a:pt x="342" y="668"/>
                    <a:pt x="0" y="998"/>
                  </a:cubicBezTo>
                  <a:lnTo>
                    <a:pt x="197" y="900"/>
                  </a:lnTo>
                  <a:cubicBezTo>
                    <a:pt x="440" y="652"/>
                    <a:pt x="687" y="393"/>
                    <a:pt x="931" y="130"/>
                  </a:cubicBezTo>
                  <a:cubicBezTo>
                    <a:pt x="962" y="99"/>
                    <a:pt x="1013" y="48"/>
                    <a:pt x="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26"/>
            <p:cNvSpPr/>
            <p:nvPr/>
          </p:nvSpPr>
          <p:spPr>
            <a:xfrm>
              <a:off x="1504675" y="4106375"/>
              <a:ext cx="6600" cy="5775"/>
            </a:xfrm>
            <a:custGeom>
              <a:avLst/>
              <a:gdLst/>
              <a:ahLst/>
              <a:cxnLst/>
              <a:rect l="l" t="t" r="r" b="b"/>
              <a:pathLst>
                <a:path w="264" h="231" extrusionOk="0">
                  <a:moveTo>
                    <a:pt x="220" y="1"/>
                  </a:moveTo>
                  <a:cubicBezTo>
                    <a:pt x="203" y="1"/>
                    <a:pt x="184" y="10"/>
                    <a:pt x="166" y="19"/>
                  </a:cubicBezTo>
                  <a:cubicBezTo>
                    <a:pt x="134" y="35"/>
                    <a:pt x="83" y="50"/>
                    <a:pt x="52" y="86"/>
                  </a:cubicBezTo>
                  <a:cubicBezTo>
                    <a:pt x="21" y="117"/>
                    <a:pt x="1" y="164"/>
                    <a:pt x="21" y="215"/>
                  </a:cubicBezTo>
                  <a:lnTo>
                    <a:pt x="36" y="200"/>
                  </a:lnTo>
                  <a:cubicBezTo>
                    <a:pt x="36" y="215"/>
                    <a:pt x="52" y="231"/>
                    <a:pt x="83" y="231"/>
                  </a:cubicBezTo>
                  <a:cubicBezTo>
                    <a:pt x="99" y="231"/>
                    <a:pt x="119" y="231"/>
                    <a:pt x="134" y="215"/>
                  </a:cubicBezTo>
                  <a:cubicBezTo>
                    <a:pt x="181" y="184"/>
                    <a:pt x="232" y="133"/>
                    <a:pt x="248" y="66"/>
                  </a:cubicBezTo>
                  <a:cubicBezTo>
                    <a:pt x="264" y="50"/>
                    <a:pt x="264" y="35"/>
                    <a:pt x="248" y="19"/>
                  </a:cubicBezTo>
                  <a:cubicBezTo>
                    <a:pt x="242" y="6"/>
                    <a:pt x="231" y="1"/>
                    <a:pt x="220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26"/>
            <p:cNvSpPr/>
            <p:nvPr/>
          </p:nvSpPr>
          <p:spPr>
            <a:xfrm>
              <a:off x="1474075" y="4111750"/>
              <a:ext cx="21700" cy="28175"/>
            </a:xfrm>
            <a:custGeom>
              <a:avLst/>
              <a:gdLst/>
              <a:ahLst/>
              <a:cxnLst/>
              <a:rect l="l" t="t" r="r" b="b"/>
              <a:pathLst>
                <a:path w="868" h="1127" extrusionOk="0">
                  <a:moveTo>
                    <a:pt x="852" y="0"/>
                  </a:moveTo>
                  <a:lnTo>
                    <a:pt x="852" y="0"/>
                  </a:lnTo>
                  <a:cubicBezTo>
                    <a:pt x="573" y="377"/>
                    <a:pt x="279" y="754"/>
                    <a:pt x="0" y="1127"/>
                  </a:cubicBezTo>
                  <a:lnTo>
                    <a:pt x="181" y="997"/>
                  </a:lnTo>
                  <a:cubicBezTo>
                    <a:pt x="393" y="719"/>
                    <a:pt x="589" y="424"/>
                    <a:pt x="801" y="130"/>
                  </a:cubicBezTo>
                  <a:cubicBezTo>
                    <a:pt x="832" y="98"/>
                    <a:pt x="868" y="32"/>
                    <a:pt x="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26"/>
            <p:cNvSpPr/>
            <p:nvPr/>
          </p:nvSpPr>
          <p:spPr>
            <a:xfrm>
              <a:off x="1492425" y="4109125"/>
              <a:ext cx="5800" cy="6475"/>
            </a:xfrm>
            <a:custGeom>
              <a:avLst/>
              <a:gdLst/>
              <a:ahLst/>
              <a:cxnLst/>
              <a:rect l="l" t="t" r="r" b="b"/>
              <a:pathLst>
                <a:path w="232" h="259" extrusionOk="0">
                  <a:moveTo>
                    <a:pt x="202" y="1"/>
                  </a:moveTo>
                  <a:cubicBezTo>
                    <a:pt x="178" y="1"/>
                    <a:pt x="156" y="12"/>
                    <a:pt x="134" y="23"/>
                  </a:cubicBezTo>
                  <a:cubicBezTo>
                    <a:pt x="98" y="54"/>
                    <a:pt x="67" y="74"/>
                    <a:pt x="36" y="121"/>
                  </a:cubicBezTo>
                  <a:cubicBezTo>
                    <a:pt x="20" y="152"/>
                    <a:pt x="0" y="203"/>
                    <a:pt x="20" y="235"/>
                  </a:cubicBezTo>
                  <a:lnTo>
                    <a:pt x="36" y="235"/>
                  </a:lnTo>
                  <a:cubicBezTo>
                    <a:pt x="36" y="246"/>
                    <a:pt x="51" y="259"/>
                    <a:pt x="66" y="259"/>
                  </a:cubicBezTo>
                  <a:cubicBezTo>
                    <a:pt x="72" y="259"/>
                    <a:pt x="78" y="256"/>
                    <a:pt x="83" y="251"/>
                  </a:cubicBezTo>
                  <a:cubicBezTo>
                    <a:pt x="98" y="251"/>
                    <a:pt x="118" y="235"/>
                    <a:pt x="134" y="235"/>
                  </a:cubicBezTo>
                  <a:cubicBezTo>
                    <a:pt x="181" y="188"/>
                    <a:pt x="216" y="121"/>
                    <a:pt x="232" y="74"/>
                  </a:cubicBezTo>
                  <a:lnTo>
                    <a:pt x="232" y="7"/>
                  </a:lnTo>
                  <a:cubicBezTo>
                    <a:pt x="222" y="3"/>
                    <a:pt x="211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26"/>
            <p:cNvSpPr/>
            <p:nvPr/>
          </p:nvSpPr>
          <p:spPr>
            <a:xfrm>
              <a:off x="1476525" y="4097025"/>
              <a:ext cx="23775" cy="26625"/>
            </a:xfrm>
            <a:custGeom>
              <a:avLst/>
              <a:gdLst/>
              <a:ahLst/>
              <a:cxnLst/>
              <a:rect l="l" t="t" r="r" b="b"/>
              <a:pathLst>
                <a:path w="951" h="1065" extrusionOk="0">
                  <a:moveTo>
                    <a:pt x="950" y="1"/>
                  </a:moveTo>
                  <a:cubicBezTo>
                    <a:pt x="636" y="362"/>
                    <a:pt x="311" y="703"/>
                    <a:pt x="0" y="1064"/>
                  </a:cubicBezTo>
                  <a:lnTo>
                    <a:pt x="197" y="950"/>
                  </a:lnTo>
                  <a:cubicBezTo>
                    <a:pt x="424" y="687"/>
                    <a:pt x="656" y="409"/>
                    <a:pt x="884" y="130"/>
                  </a:cubicBezTo>
                  <a:cubicBezTo>
                    <a:pt x="915" y="99"/>
                    <a:pt x="950" y="32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26"/>
            <p:cNvSpPr/>
            <p:nvPr/>
          </p:nvSpPr>
          <p:spPr>
            <a:xfrm>
              <a:off x="1496925" y="4094500"/>
              <a:ext cx="6225" cy="6175"/>
            </a:xfrm>
            <a:custGeom>
              <a:avLst/>
              <a:gdLst/>
              <a:ahLst/>
              <a:cxnLst/>
              <a:rect l="l" t="t" r="r" b="b"/>
              <a:pathLst>
                <a:path w="249" h="247" extrusionOk="0">
                  <a:moveTo>
                    <a:pt x="202" y="1"/>
                  </a:moveTo>
                  <a:cubicBezTo>
                    <a:pt x="186" y="1"/>
                    <a:pt x="168" y="10"/>
                    <a:pt x="150" y="19"/>
                  </a:cubicBezTo>
                  <a:cubicBezTo>
                    <a:pt x="115" y="51"/>
                    <a:pt x="68" y="70"/>
                    <a:pt x="36" y="102"/>
                  </a:cubicBezTo>
                  <a:cubicBezTo>
                    <a:pt x="17" y="149"/>
                    <a:pt x="1" y="200"/>
                    <a:pt x="17" y="231"/>
                  </a:cubicBezTo>
                  <a:lnTo>
                    <a:pt x="36" y="215"/>
                  </a:lnTo>
                  <a:cubicBezTo>
                    <a:pt x="36" y="247"/>
                    <a:pt x="52" y="247"/>
                    <a:pt x="68" y="247"/>
                  </a:cubicBezTo>
                  <a:cubicBezTo>
                    <a:pt x="99" y="247"/>
                    <a:pt x="115" y="247"/>
                    <a:pt x="134" y="231"/>
                  </a:cubicBezTo>
                  <a:cubicBezTo>
                    <a:pt x="181" y="184"/>
                    <a:pt x="213" y="133"/>
                    <a:pt x="232" y="70"/>
                  </a:cubicBezTo>
                  <a:cubicBezTo>
                    <a:pt x="248" y="51"/>
                    <a:pt x="248" y="35"/>
                    <a:pt x="232" y="19"/>
                  </a:cubicBezTo>
                  <a:cubicBezTo>
                    <a:pt x="224" y="6"/>
                    <a:pt x="214" y="1"/>
                    <a:pt x="202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26"/>
            <p:cNvSpPr/>
            <p:nvPr/>
          </p:nvSpPr>
          <p:spPr>
            <a:xfrm>
              <a:off x="1437675" y="4081825"/>
              <a:ext cx="58500" cy="79600"/>
            </a:xfrm>
            <a:custGeom>
              <a:avLst/>
              <a:gdLst/>
              <a:ahLst/>
              <a:cxnLst/>
              <a:rect l="l" t="t" r="r" b="b"/>
              <a:pathLst>
                <a:path w="2340" h="3184" extrusionOk="0">
                  <a:moveTo>
                    <a:pt x="1817" y="0"/>
                  </a:moveTo>
                  <a:cubicBezTo>
                    <a:pt x="1800" y="0"/>
                    <a:pt x="1783" y="2"/>
                    <a:pt x="1766" y="4"/>
                  </a:cubicBezTo>
                  <a:cubicBezTo>
                    <a:pt x="1653" y="36"/>
                    <a:pt x="1554" y="87"/>
                    <a:pt x="1472" y="149"/>
                  </a:cubicBezTo>
                  <a:cubicBezTo>
                    <a:pt x="852" y="542"/>
                    <a:pt x="377" y="1166"/>
                    <a:pt x="130" y="1868"/>
                  </a:cubicBezTo>
                  <a:cubicBezTo>
                    <a:pt x="51" y="2080"/>
                    <a:pt x="0" y="2308"/>
                    <a:pt x="51" y="2520"/>
                  </a:cubicBezTo>
                  <a:cubicBezTo>
                    <a:pt x="83" y="2736"/>
                    <a:pt x="247" y="2932"/>
                    <a:pt x="475" y="2948"/>
                  </a:cubicBezTo>
                  <a:lnTo>
                    <a:pt x="522" y="3030"/>
                  </a:lnTo>
                  <a:cubicBezTo>
                    <a:pt x="610" y="3135"/>
                    <a:pt x="744" y="3184"/>
                    <a:pt x="883" y="3184"/>
                  </a:cubicBezTo>
                  <a:cubicBezTo>
                    <a:pt x="1004" y="3184"/>
                    <a:pt x="1128" y="3147"/>
                    <a:pt x="1229" y="3077"/>
                  </a:cubicBezTo>
                  <a:cubicBezTo>
                    <a:pt x="1456" y="2912"/>
                    <a:pt x="1586" y="2669"/>
                    <a:pt x="1653" y="2406"/>
                  </a:cubicBezTo>
                  <a:cubicBezTo>
                    <a:pt x="1719" y="2147"/>
                    <a:pt x="1751" y="1884"/>
                    <a:pt x="1833" y="1621"/>
                  </a:cubicBezTo>
                  <a:cubicBezTo>
                    <a:pt x="1916" y="1327"/>
                    <a:pt x="2061" y="1068"/>
                    <a:pt x="2190" y="805"/>
                  </a:cubicBezTo>
                  <a:cubicBezTo>
                    <a:pt x="2273" y="656"/>
                    <a:pt x="2339" y="479"/>
                    <a:pt x="2241" y="346"/>
                  </a:cubicBezTo>
                  <a:cubicBezTo>
                    <a:pt x="2210" y="314"/>
                    <a:pt x="2159" y="298"/>
                    <a:pt x="2143" y="263"/>
                  </a:cubicBezTo>
                  <a:cubicBezTo>
                    <a:pt x="2092" y="216"/>
                    <a:pt x="2092" y="149"/>
                    <a:pt x="2045" y="102"/>
                  </a:cubicBezTo>
                  <a:cubicBezTo>
                    <a:pt x="2002" y="33"/>
                    <a:pt x="1905" y="0"/>
                    <a:pt x="181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26"/>
            <p:cNvSpPr/>
            <p:nvPr/>
          </p:nvSpPr>
          <p:spPr>
            <a:xfrm>
              <a:off x="1462200" y="4115050"/>
              <a:ext cx="67925" cy="54350"/>
            </a:xfrm>
            <a:custGeom>
              <a:avLst/>
              <a:gdLst/>
              <a:ahLst/>
              <a:cxnLst/>
              <a:rect l="l" t="t" r="r" b="b"/>
              <a:pathLst>
                <a:path w="2717" h="2174" extrusionOk="0">
                  <a:moveTo>
                    <a:pt x="2391" y="0"/>
                  </a:moveTo>
                  <a:cubicBezTo>
                    <a:pt x="2346" y="0"/>
                    <a:pt x="2300" y="5"/>
                    <a:pt x="2257" y="14"/>
                  </a:cubicBezTo>
                  <a:cubicBezTo>
                    <a:pt x="1488" y="131"/>
                    <a:pt x="738" y="571"/>
                    <a:pt x="228" y="1211"/>
                  </a:cubicBezTo>
                  <a:lnTo>
                    <a:pt x="0" y="1733"/>
                  </a:lnTo>
                  <a:cubicBezTo>
                    <a:pt x="0" y="1897"/>
                    <a:pt x="83" y="2043"/>
                    <a:pt x="197" y="2109"/>
                  </a:cubicBezTo>
                  <a:cubicBezTo>
                    <a:pt x="265" y="2153"/>
                    <a:pt x="343" y="2173"/>
                    <a:pt x="420" y="2173"/>
                  </a:cubicBezTo>
                  <a:cubicBezTo>
                    <a:pt x="490" y="2173"/>
                    <a:pt x="559" y="2157"/>
                    <a:pt x="621" y="2125"/>
                  </a:cubicBezTo>
                  <a:cubicBezTo>
                    <a:pt x="801" y="2043"/>
                    <a:pt x="899" y="1846"/>
                    <a:pt x="1013" y="1701"/>
                  </a:cubicBezTo>
                  <a:cubicBezTo>
                    <a:pt x="1390" y="1191"/>
                    <a:pt x="1947" y="897"/>
                    <a:pt x="2453" y="524"/>
                  </a:cubicBezTo>
                  <a:cubicBezTo>
                    <a:pt x="2567" y="441"/>
                    <a:pt x="2716" y="292"/>
                    <a:pt x="2665" y="163"/>
                  </a:cubicBezTo>
                  <a:cubicBezTo>
                    <a:pt x="2642" y="41"/>
                    <a:pt x="2520" y="0"/>
                    <a:pt x="2391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26"/>
            <p:cNvSpPr/>
            <p:nvPr/>
          </p:nvSpPr>
          <p:spPr>
            <a:xfrm>
              <a:off x="1445425" y="4112375"/>
              <a:ext cx="20375" cy="43175"/>
            </a:xfrm>
            <a:custGeom>
              <a:avLst/>
              <a:gdLst/>
              <a:ahLst/>
              <a:cxnLst/>
              <a:rect l="l" t="t" r="r" b="b"/>
              <a:pathLst>
                <a:path w="815" h="1727" extrusionOk="0">
                  <a:moveTo>
                    <a:pt x="786" y="0"/>
                  </a:moveTo>
                  <a:cubicBezTo>
                    <a:pt x="780" y="0"/>
                    <a:pt x="774" y="2"/>
                    <a:pt x="770" y="7"/>
                  </a:cubicBezTo>
                  <a:cubicBezTo>
                    <a:pt x="408" y="482"/>
                    <a:pt x="0" y="1086"/>
                    <a:pt x="114" y="1710"/>
                  </a:cubicBezTo>
                  <a:cubicBezTo>
                    <a:pt x="114" y="1722"/>
                    <a:pt x="119" y="1727"/>
                    <a:pt x="125" y="1727"/>
                  </a:cubicBezTo>
                  <a:cubicBezTo>
                    <a:pt x="136" y="1727"/>
                    <a:pt x="149" y="1713"/>
                    <a:pt x="149" y="1690"/>
                  </a:cubicBezTo>
                  <a:cubicBezTo>
                    <a:pt x="51" y="1086"/>
                    <a:pt x="444" y="482"/>
                    <a:pt x="801" y="22"/>
                  </a:cubicBezTo>
                  <a:cubicBezTo>
                    <a:pt x="815" y="11"/>
                    <a:pt x="801" y="0"/>
                    <a:pt x="786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26"/>
            <p:cNvSpPr/>
            <p:nvPr/>
          </p:nvSpPr>
          <p:spPr>
            <a:xfrm>
              <a:off x="1471350" y="4087100"/>
              <a:ext cx="19775" cy="17250"/>
            </a:xfrm>
            <a:custGeom>
              <a:avLst/>
              <a:gdLst/>
              <a:ahLst/>
              <a:cxnLst/>
              <a:rect l="l" t="t" r="r" b="b"/>
              <a:pathLst>
                <a:path w="791" h="690" extrusionOk="0">
                  <a:moveTo>
                    <a:pt x="757" y="1"/>
                  </a:moveTo>
                  <a:cubicBezTo>
                    <a:pt x="753" y="1"/>
                    <a:pt x="749" y="2"/>
                    <a:pt x="745" y="5"/>
                  </a:cubicBezTo>
                  <a:cubicBezTo>
                    <a:pt x="451" y="150"/>
                    <a:pt x="223" y="398"/>
                    <a:pt x="11" y="661"/>
                  </a:cubicBezTo>
                  <a:cubicBezTo>
                    <a:pt x="0" y="671"/>
                    <a:pt x="12" y="690"/>
                    <a:pt x="25" y="690"/>
                  </a:cubicBezTo>
                  <a:cubicBezTo>
                    <a:pt x="31" y="690"/>
                    <a:pt x="38" y="686"/>
                    <a:pt x="43" y="676"/>
                  </a:cubicBezTo>
                  <a:cubicBezTo>
                    <a:pt x="255" y="429"/>
                    <a:pt x="470" y="186"/>
                    <a:pt x="765" y="36"/>
                  </a:cubicBezTo>
                  <a:cubicBezTo>
                    <a:pt x="790" y="24"/>
                    <a:pt x="774" y="1"/>
                    <a:pt x="757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26"/>
            <p:cNvSpPr/>
            <p:nvPr/>
          </p:nvSpPr>
          <p:spPr>
            <a:xfrm>
              <a:off x="1464375" y="4130975"/>
              <a:ext cx="45250" cy="34875"/>
            </a:xfrm>
            <a:custGeom>
              <a:avLst/>
              <a:gdLst/>
              <a:ahLst/>
              <a:cxnLst/>
              <a:rect l="l" t="t" r="r" b="b"/>
              <a:pathLst>
                <a:path w="1810" h="1395" extrusionOk="0">
                  <a:moveTo>
                    <a:pt x="1778" y="1"/>
                  </a:moveTo>
                  <a:cubicBezTo>
                    <a:pt x="1534" y="114"/>
                    <a:pt x="1338" y="260"/>
                    <a:pt x="1142" y="456"/>
                  </a:cubicBezTo>
                  <a:cubicBezTo>
                    <a:pt x="873" y="757"/>
                    <a:pt x="630" y="1356"/>
                    <a:pt x="178" y="1356"/>
                  </a:cubicBezTo>
                  <a:cubicBezTo>
                    <a:pt x="135" y="1356"/>
                    <a:pt x="90" y="1351"/>
                    <a:pt x="43" y="1339"/>
                  </a:cubicBezTo>
                  <a:cubicBezTo>
                    <a:pt x="39" y="1337"/>
                    <a:pt x="35" y="1336"/>
                    <a:pt x="31" y="1336"/>
                  </a:cubicBezTo>
                  <a:cubicBezTo>
                    <a:pt x="8" y="1336"/>
                    <a:pt x="0" y="1374"/>
                    <a:pt x="27" y="1374"/>
                  </a:cubicBezTo>
                  <a:cubicBezTo>
                    <a:pt x="79" y="1388"/>
                    <a:pt x="129" y="1395"/>
                    <a:pt x="176" y="1395"/>
                  </a:cubicBezTo>
                  <a:cubicBezTo>
                    <a:pt x="409" y="1395"/>
                    <a:pt x="586" y="1237"/>
                    <a:pt x="749" y="1045"/>
                  </a:cubicBezTo>
                  <a:cubicBezTo>
                    <a:pt x="1059" y="652"/>
                    <a:pt x="1303" y="244"/>
                    <a:pt x="1793" y="48"/>
                  </a:cubicBezTo>
                  <a:cubicBezTo>
                    <a:pt x="1809" y="32"/>
                    <a:pt x="1809" y="1"/>
                    <a:pt x="177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26"/>
            <p:cNvSpPr/>
            <p:nvPr/>
          </p:nvSpPr>
          <p:spPr>
            <a:xfrm>
              <a:off x="1515525" y="4120125"/>
              <a:ext cx="13950" cy="8125"/>
            </a:xfrm>
            <a:custGeom>
              <a:avLst/>
              <a:gdLst/>
              <a:ahLst/>
              <a:cxnLst/>
              <a:rect l="l" t="t" r="r" b="b"/>
              <a:pathLst>
                <a:path w="558" h="325" extrusionOk="0">
                  <a:moveTo>
                    <a:pt x="533" y="0"/>
                  </a:moveTo>
                  <a:cubicBezTo>
                    <a:pt x="527" y="0"/>
                    <a:pt x="521" y="2"/>
                    <a:pt x="517" y="7"/>
                  </a:cubicBezTo>
                  <a:cubicBezTo>
                    <a:pt x="372" y="125"/>
                    <a:pt x="207" y="223"/>
                    <a:pt x="26" y="285"/>
                  </a:cubicBezTo>
                  <a:cubicBezTo>
                    <a:pt x="0" y="298"/>
                    <a:pt x="6" y="325"/>
                    <a:pt x="18" y="325"/>
                  </a:cubicBezTo>
                  <a:cubicBezTo>
                    <a:pt x="21" y="325"/>
                    <a:pt x="23" y="323"/>
                    <a:pt x="26" y="321"/>
                  </a:cubicBezTo>
                  <a:cubicBezTo>
                    <a:pt x="222" y="254"/>
                    <a:pt x="387" y="156"/>
                    <a:pt x="532" y="26"/>
                  </a:cubicBezTo>
                  <a:cubicBezTo>
                    <a:pt x="558" y="12"/>
                    <a:pt x="547" y="0"/>
                    <a:pt x="5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26"/>
            <p:cNvSpPr/>
            <p:nvPr/>
          </p:nvSpPr>
          <p:spPr>
            <a:xfrm>
              <a:off x="1339150" y="4118850"/>
              <a:ext cx="42525" cy="32675"/>
            </a:xfrm>
            <a:custGeom>
              <a:avLst/>
              <a:gdLst/>
              <a:ahLst/>
              <a:cxnLst/>
              <a:rect l="l" t="t" r="r" b="b"/>
              <a:pathLst>
                <a:path w="1701" h="1307" extrusionOk="0">
                  <a:moveTo>
                    <a:pt x="1616" y="0"/>
                  </a:moveTo>
                  <a:cubicBezTo>
                    <a:pt x="1600" y="0"/>
                    <a:pt x="1584" y="4"/>
                    <a:pt x="1571" y="11"/>
                  </a:cubicBezTo>
                  <a:cubicBezTo>
                    <a:pt x="1292" y="93"/>
                    <a:pt x="1029" y="274"/>
                    <a:pt x="817" y="486"/>
                  </a:cubicBezTo>
                  <a:lnTo>
                    <a:pt x="786" y="584"/>
                  </a:lnTo>
                  <a:cubicBezTo>
                    <a:pt x="656" y="666"/>
                    <a:pt x="538" y="745"/>
                    <a:pt x="409" y="827"/>
                  </a:cubicBezTo>
                  <a:cubicBezTo>
                    <a:pt x="264" y="925"/>
                    <a:pt x="99" y="1039"/>
                    <a:pt x="32" y="1204"/>
                  </a:cubicBezTo>
                  <a:cubicBezTo>
                    <a:pt x="16" y="1220"/>
                    <a:pt x="1" y="1255"/>
                    <a:pt x="16" y="1271"/>
                  </a:cubicBezTo>
                  <a:cubicBezTo>
                    <a:pt x="23" y="1297"/>
                    <a:pt x="44" y="1307"/>
                    <a:pt x="71" y="1307"/>
                  </a:cubicBezTo>
                  <a:cubicBezTo>
                    <a:pt x="106" y="1307"/>
                    <a:pt x="152" y="1289"/>
                    <a:pt x="181" y="1271"/>
                  </a:cubicBezTo>
                  <a:cubicBezTo>
                    <a:pt x="393" y="1137"/>
                    <a:pt x="589" y="976"/>
                    <a:pt x="770" y="780"/>
                  </a:cubicBezTo>
                  <a:cubicBezTo>
                    <a:pt x="801" y="729"/>
                    <a:pt x="833" y="698"/>
                    <a:pt x="884" y="666"/>
                  </a:cubicBezTo>
                  <a:cubicBezTo>
                    <a:pt x="950" y="615"/>
                    <a:pt x="1013" y="584"/>
                    <a:pt x="1080" y="548"/>
                  </a:cubicBezTo>
                  <a:cubicBezTo>
                    <a:pt x="1292" y="435"/>
                    <a:pt x="1472" y="289"/>
                    <a:pt x="1637" y="140"/>
                  </a:cubicBezTo>
                  <a:cubicBezTo>
                    <a:pt x="1669" y="109"/>
                    <a:pt x="1700" y="58"/>
                    <a:pt x="1669" y="26"/>
                  </a:cubicBezTo>
                  <a:cubicBezTo>
                    <a:pt x="1659" y="8"/>
                    <a:pt x="1638" y="0"/>
                    <a:pt x="16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26"/>
            <p:cNvSpPr/>
            <p:nvPr/>
          </p:nvSpPr>
          <p:spPr>
            <a:xfrm>
              <a:off x="1344050" y="4113200"/>
              <a:ext cx="32700" cy="41425"/>
            </a:xfrm>
            <a:custGeom>
              <a:avLst/>
              <a:gdLst/>
              <a:ahLst/>
              <a:cxnLst/>
              <a:rect l="l" t="t" r="r" b="b"/>
              <a:pathLst>
                <a:path w="1308" h="1657" extrusionOk="0">
                  <a:moveTo>
                    <a:pt x="95" y="0"/>
                  </a:moveTo>
                  <a:cubicBezTo>
                    <a:pt x="87" y="0"/>
                    <a:pt x="78" y="2"/>
                    <a:pt x="68" y="9"/>
                  </a:cubicBezTo>
                  <a:cubicBezTo>
                    <a:pt x="1" y="25"/>
                    <a:pt x="32" y="107"/>
                    <a:pt x="68" y="170"/>
                  </a:cubicBezTo>
                  <a:cubicBezTo>
                    <a:pt x="197" y="382"/>
                    <a:pt x="362" y="578"/>
                    <a:pt x="539" y="743"/>
                  </a:cubicBezTo>
                  <a:cubicBezTo>
                    <a:pt x="590" y="794"/>
                    <a:pt x="621" y="825"/>
                    <a:pt x="656" y="857"/>
                  </a:cubicBezTo>
                  <a:cubicBezTo>
                    <a:pt x="703" y="924"/>
                    <a:pt x="735" y="1006"/>
                    <a:pt x="770" y="1069"/>
                  </a:cubicBezTo>
                  <a:cubicBezTo>
                    <a:pt x="868" y="1265"/>
                    <a:pt x="1013" y="1446"/>
                    <a:pt x="1163" y="1610"/>
                  </a:cubicBezTo>
                  <a:cubicBezTo>
                    <a:pt x="1185" y="1632"/>
                    <a:pt x="1216" y="1657"/>
                    <a:pt x="1244" y="1657"/>
                  </a:cubicBezTo>
                  <a:cubicBezTo>
                    <a:pt x="1256" y="1657"/>
                    <a:pt x="1267" y="1652"/>
                    <a:pt x="1276" y="1642"/>
                  </a:cubicBezTo>
                  <a:cubicBezTo>
                    <a:pt x="1308" y="1626"/>
                    <a:pt x="1308" y="1595"/>
                    <a:pt x="1292" y="1559"/>
                  </a:cubicBezTo>
                  <a:cubicBezTo>
                    <a:pt x="1210" y="1265"/>
                    <a:pt x="1049" y="1006"/>
                    <a:pt x="833" y="810"/>
                  </a:cubicBezTo>
                  <a:lnTo>
                    <a:pt x="735" y="774"/>
                  </a:lnTo>
                  <a:cubicBezTo>
                    <a:pt x="656" y="645"/>
                    <a:pt x="574" y="515"/>
                    <a:pt x="491" y="382"/>
                  </a:cubicBezTo>
                  <a:cubicBezTo>
                    <a:pt x="409" y="237"/>
                    <a:pt x="295" y="88"/>
                    <a:pt x="146" y="9"/>
                  </a:cubicBezTo>
                  <a:cubicBezTo>
                    <a:pt x="125" y="9"/>
                    <a:pt x="111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26"/>
            <p:cNvSpPr/>
            <p:nvPr/>
          </p:nvSpPr>
          <p:spPr>
            <a:xfrm>
              <a:off x="1355550" y="4108300"/>
              <a:ext cx="11775" cy="51250"/>
            </a:xfrm>
            <a:custGeom>
              <a:avLst/>
              <a:gdLst/>
              <a:ahLst/>
              <a:cxnLst/>
              <a:rect l="l" t="t" r="r" b="b"/>
              <a:pathLst>
                <a:path w="471" h="2050" extrusionOk="0">
                  <a:moveTo>
                    <a:pt x="349" y="0"/>
                  </a:moveTo>
                  <a:cubicBezTo>
                    <a:pt x="310" y="0"/>
                    <a:pt x="272" y="67"/>
                    <a:pt x="259" y="123"/>
                  </a:cubicBezTo>
                  <a:cubicBezTo>
                    <a:pt x="196" y="366"/>
                    <a:pt x="161" y="629"/>
                    <a:pt x="177" y="872"/>
                  </a:cubicBezTo>
                  <a:lnTo>
                    <a:pt x="177" y="1053"/>
                  </a:lnTo>
                  <a:cubicBezTo>
                    <a:pt x="161" y="1120"/>
                    <a:pt x="145" y="1202"/>
                    <a:pt x="114" y="1265"/>
                  </a:cubicBezTo>
                  <a:cubicBezTo>
                    <a:pt x="31" y="1481"/>
                    <a:pt x="16" y="1708"/>
                    <a:pt x="0" y="1936"/>
                  </a:cubicBezTo>
                  <a:cubicBezTo>
                    <a:pt x="0" y="1987"/>
                    <a:pt x="0" y="2050"/>
                    <a:pt x="47" y="2050"/>
                  </a:cubicBezTo>
                  <a:cubicBezTo>
                    <a:pt x="79" y="2050"/>
                    <a:pt x="114" y="2018"/>
                    <a:pt x="130" y="1987"/>
                  </a:cubicBezTo>
                  <a:cubicBezTo>
                    <a:pt x="275" y="1724"/>
                    <a:pt x="341" y="1430"/>
                    <a:pt x="341" y="1120"/>
                  </a:cubicBezTo>
                  <a:lnTo>
                    <a:pt x="310" y="1037"/>
                  </a:lnTo>
                  <a:cubicBezTo>
                    <a:pt x="341" y="892"/>
                    <a:pt x="373" y="743"/>
                    <a:pt x="408" y="598"/>
                  </a:cubicBezTo>
                  <a:cubicBezTo>
                    <a:pt x="440" y="417"/>
                    <a:pt x="471" y="236"/>
                    <a:pt x="424" y="72"/>
                  </a:cubicBezTo>
                  <a:cubicBezTo>
                    <a:pt x="408" y="40"/>
                    <a:pt x="408" y="24"/>
                    <a:pt x="373" y="9"/>
                  </a:cubicBezTo>
                  <a:cubicBezTo>
                    <a:pt x="365" y="3"/>
                    <a:pt x="357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26"/>
            <p:cNvSpPr/>
            <p:nvPr/>
          </p:nvSpPr>
          <p:spPr>
            <a:xfrm>
              <a:off x="1335025" y="4130100"/>
              <a:ext cx="51550" cy="8950"/>
            </a:xfrm>
            <a:custGeom>
              <a:avLst/>
              <a:gdLst/>
              <a:ahLst/>
              <a:cxnLst/>
              <a:rect l="l" t="t" r="r" b="b"/>
              <a:pathLst>
                <a:path w="2062" h="358" extrusionOk="0">
                  <a:moveTo>
                    <a:pt x="99" y="0"/>
                  </a:moveTo>
                  <a:cubicBezTo>
                    <a:pt x="67" y="0"/>
                    <a:pt x="1" y="20"/>
                    <a:pt x="1" y="67"/>
                  </a:cubicBezTo>
                  <a:cubicBezTo>
                    <a:pt x="1" y="98"/>
                    <a:pt x="36" y="118"/>
                    <a:pt x="67" y="134"/>
                  </a:cubicBezTo>
                  <a:cubicBezTo>
                    <a:pt x="283" y="240"/>
                    <a:pt x="531" y="304"/>
                    <a:pt x="775" y="304"/>
                  </a:cubicBezTo>
                  <a:cubicBezTo>
                    <a:pt x="829" y="304"/>
                    <a:pt x="882" y="301"/>
                    <a:pt x="935" y="295"/>
                  </a:cubicBezTo>
                  <a:lnTo>
                    <a:pt x="1017" y="248"/>
                  </a:lnTo>
                  <a:cubicBezTo>
                    <a:pt x="1162" y="279"/>
                    <a:pt x="1312" y="295"/>
                    <a:pt x="1457" y="330"/>
                  </a:cubicBezTo>
                  <a:cubicBezTo>
                    <a:pt x="1547" y="346"/>
                    <a:pt x="1637" y="357"/>
                    <a:pt x="1725" y="357"/>
                  </a:cubicBezTo>
                  <a:cubicBezTo>
                    <a:pt x="1813" y="357"/>
                    <a:pt x="1898" y="346"/>
                    <a:pt x="1979" y="314"/>
                  </a:cubicBezTo>
                  <a:cubicBezTo>
                    <a:pt x="2014" y="314"/>
                    <a:pt x="2030" y="295"/>
                    <a:pt x="2046" y="263"/>
                  </a:cubicBezTo>
                  <a:cubicBezTo>
                    <a:pt x="2061" y="216"/>
                    <a:pt x="1998" y="165"/>
                    <a:pt x="1932" y="149"/>
                  </a:cubicBezTo>
                  <a:cubicBezTo>
                    <a:pt x="1779" y="118"/>
                    <a:pt x="1622" y="106"/>
                    <a:pt x="1466" y="106"/>
                  </a:cubicBezTo>
                  <a:cubicBezTo>
                    <a:pt x="1369" y="106"/>
                    <a:pt x="1273" y="110"/>
                    <a:pt x="1178" y="118"/>
                  </a:cubicBezTo>
                  <a:cubicBezTo>
                    <a:pt x="1115" y="134"/>
                    <a:pt x="1064" y="134"/>
                    <a:pt x="998" y="134"/>
                  </a:cubicBezTo>
                  <a:cubicBezTo>
                    <a:pt x="919" y="118"/>
                    <a:pt x="852" y="98"/>
                    <a:pt x="770" y="83"/>
                  </a:cubicBezTo>
                  <a:cubicBezTo>
                    <a:pt x="558" y="20"/>
                    <a:pt x="330" y="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26"/>
            <p:cNvSpPr/>
            <p:nvPr/>
          </p:nvSpPr>
          <p:spPr>
            <a:xfrm>
              <a:off x="1335025" y="4127050"/>
              <a:ext cx="49975" cy="16600"/>
            </a:xfrm>
            <a:custGeom>
              <a:avLst/>
              <a:gdLst/>
              <a:ahLst/>
              <a:cxnLst/>
              <a:rect l="l" t="t" r="r" b="b"/>
              <a:pathLst>
                <a:path w="1999" h="664" extrusionOk="0">
                  <a:moveTo>
                    <a:pt x="1753" y="1"/>
                  </a:moveTo>
                  <a:cubicBezTo>
                    <a:pt x="1504" y="1"/>
                    <a:pt x="1249" y="65"/>
                    <a:pt x="1033" y="173"/>
                  </a:cubicBezTo>
                  <a:lnTo>
                    <a:pt x="966" y="240"/>
                  </a:lnTo>
                  <a:cubicBezTo>
                    <a:pt x="821" y="271"/>
                    <a:pt x="672" y="303"/>
                    <a:pt x="527" y="338"/>
                  </a:cubicBezTo>
                  <a:cubicBezTo>
                    <a:pt x="362" y="370"/>
                    <a:pt x="181" y="417"/>
                    <a:pt x="52" y="534"/>
                  </a:cubicBezTo>
                  <a:cubicBezTo>
                    <a:pt x="36" y="550"/>
                    <a:pt x="1" y="566"/>
                    <a:pt x="1" y="597"/>
                  </a:cubicBezTo>
                  <a:cubicBezTo>
                    <a:pt x="1" y="664"/>
                    <a:pt x="99" y="664"/>
                    <a:pt x="150" y="664"/>
                  </a:cubicBezTo>
                  <a:cubicBezTo>
                    <a:pt x="409" y="613"/>
                    <a:pt x="640" y="534"/>
                    <a:pt x="868" y="417"/>
                  </a:cubicBezTo>
                  <a:cubicBezTo>
                    <a:pt x="919" y="385"/>
                    <a:pt x="966" y="370"/>
                    <a:pt x="1033" y="354"/>
                  </a:cubicBezTo>
                  <a:cubicBezTo>
                    <a:pt x="1096" y="318"/>
                    <a:pt x="1178" y="318"/>
                    <a:pt x="1245" y="318"/>
                  </a:cubicBezTo>
                  <a:cubicBezTo>
                    <a:pt x="1473" y="287"/>
                    <a:pt x="1684" y="220"/>
                    <a:pt x="1900" y="142"/>
                  </a:cubicBezTo>
                  <a:cubicBezTo>
                    <a:pt x="1932" y="122"/>
                    <a:pt x="1998" y="91"/>
                    <a:pt x="1979" y="44"/>
                  </a:cubicBezTo>
                  <a:cubicBezTo>
                    <a:pt x="1963" y="8"/>
                    <a:pt x="1932" y="8"/>
                    <a:pt x="1900" y="8"/>
                  </a:cubicBezTo>
                  <a:cubicBezTo>
                    <a:pt x="1852" y="3"/>
                    <a:pt x="1803" y="1"/>
                    <a:pt x="17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26"/>
            <p:cNvSpPr/>
            <p:nvPr/>
          </p:nvSpPr>
          <p:spPr>
            <a:xfrm>
              <a:off x="1350625" y="4110075"/>
              <a:ext cx="19650" cy="48375"/>
            </a:xfrm>
            <a:custGeom>
              <a:avLst/>
              <a:gdLst/>
              <a:ahLst/>
              <a:cxnLst/>
              <a:rect l="l" t="t" r="r" b="b"/>
              <a:pathLst>
                <a:path w="786" h="1935" extrusionOk="0">
                  <a:moveTo>
                    <a:pt x="64" y="1"/>
                  </a:moveTo>
                  <a:cubicBezTo>
                    <a:pt x="1" y="1"/>
                    <a:pt x="1" y="99"/>
                    <a:pt x="16" y="165"/>
                  </a:cubicBezTo>
                  <a:cubicBezTo>
                    <a:pt x="79" y="409"/>
                    <a:pt x="177" y="640"/>
                    <a:pt x="311" y="852"/>
                  </a:cubicBezTo>
                  <a:cubicBezTo>
                    <a:pt x="327" y="899"/>
                    <a:pt x="358" y="950"/>
                    <a:pt x="393" y="997"/>
                  </a:cubicBezTo>
                  <a:cubicBezTo>
                    <a:pt x="409" y="1064"/>
                    <a:pt x="425" y="1147"/>
                    <a:pt x="425" y="1229"/>
                  </a:cubicBezTo>
                  <a:cubicBezTo>
                    <a:pt x="472" y="1441"/>
                    <a:pt x="554" y="1653"/>
                    <a:pt x="652" y="1849"/>
                  </a:cubicBezTo>
                  <a:cubicBezTo>
                    <a:pt x="666" y="1893"/>
                    <a:pt x="694" y="1935"/>
                    <a:pt x="732" y="1935"/>
                  </a:cubicBezTo>
                  <a:cubicBezTo>
                    <a:pt x="738" y="1935"/>
                    <a:pt x="744" y="1934"/>
                    <a:pt x="750" y="1932"/>
                  </a:cubicBezTo>
                  <a:cubicBezTo>
                    <a:pt x="786" y="1916"/>
                    <a:pt x="786" y="1865"/>
                    <a:pt x="786" y="1834"/>
                  </a:cubicBezTo>
                  <a:cubicBezTo>
                    <a:pt x="786" y="1539"/>
                    <a:pt x="703" y="1245"/>
                    <a:pt x="554" y="997"/>
                  </a:cubicBezTo>
                  <a:lnTo>
                    <a:pt x="491" y="935"/>
                  </a:lnTo>
                  <a:cubicBezTo>
                    <a:pt x="440" y="786"/>
                    <a:pt x="409" y="640"/>
                    <a:pt x="358" y="507"/>
                  </a:cubicBezTo>
                  <a:cubicBezTo>
                    <a:pt x="311" y="330"/>
                    <a:pt x="260" y="150"/>
                    <a:pt x="130" y="36"/>
                  </a:cubicBezTo>
                  <a:cubicBezTo>
                    <a:pt x="115" y="16"/>
                    <a:pt x="99" y="1"/>
                    <a:pt x="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26"/>
            <p:cNvSpPr/>
            <p:nvPr/>
          </p:nvSpPr>
          <p:spPr>
            <a:xfrm>
              <a:off x="1345725" y="4112425"/>
              <a:ext cx="29450" cy="43650"/>
            </a:xfrm>
            <a:custGeom>
              <a:avLst/>
              <a:gdLst/>
              <a:ahLst/>
              <a:cxnLst/>
              <a:rect l="l" t="t" r="r" b="b"/>
              <a:pathLst>
                <a:path w="1178" h="1746" extrusionOk="0">
                  <a:moveTo>
                    <a:pt x="1121" y="1"/>
                  </a:moveTo>
                  <a:cubicBezTo>
                    <a:pt x="1083" y="1"/>
                    <a:pt x="1035" y="35"/>
                    <a:pt x="1013" y="71"/>
                  </a:cubicBezTo>
                  <a:cubicBezTo>
                    <a:pt x="848" y="268"/>
                    <a:pt x="719" y="495"/>
                    <a:pt x="621" y="727"/>
                  </a:cubicBezTo>
                  <a:cubicBezTo>
                    <a:pt x="605" y="774"/>
                    <a:pt x="589" y="841"/>
                    <a:pt x="554" y="888"/>
                  </a:cubicBezTo>
                  <a:cubicBezTo>
                    <a:pt x="523" y="955"/>
                    <a:pt x="456" y="1002"/>
                    <a:pt x="409" y="1053"/>
                  </a:cubicBezTo>
                  <a:cubicBezTo>
                    <a:pt x="260" y="1217"/>
                    <a:pt x="130" y="1414"/>
                    <a:pt x="32" y="1626"/>
                  </a:cubicBezTo>
                  <a:cubicBezTo>
                    <a:pt x="16" y="1657"/>
                    <a:pt x="1" y="1724"/>
                    <a:pt x="48" y="1740"/>
                  </a:cubicBezTo>
                  <a:cubicBezTo>
                    <a:pt x="52" y="1744"/>
                    <a:pt x="60" y="1746"/>
                    <a:pt x="69" y="1746"/>
                  </a:cubicBezTo>
                  <a:cubicBezTo>
                    <a:pt x="90" y="1746"/>
                    <a:pt x="119" y="1735"/>
                    <a:pt x="130" y="1724"/>
                  </a:cubicBezTo>
                  <a:cubicBezTo>
                    <a:pt x="373" y="1543"/>
                    <a:pt x="554" y="1296"/>
                    <a:pt x="668" y="1021"/>
                  </a:cubicBezTo>
                  <a:lnTo>
                    <a:pt x="668" y="923"/>
                  </a:lnTo>
                  <a:cubicBezTo>
                    <a:pt x="766" y="805"/>
                    <a:pt x="848" y="676"/>
                    <a:pt x="946" y="562"/>
                  </a:cubicBezTo>
                  <a:cubicBezTo>
                    <a:pt x="1045" y="413"/>
                    <a:pt x="1158" y="268"/>
                    <a:pt x="1178" y="87"/>
                  </a:cubicBezTo>
                  <a:cubicBezTo>
                    <a:pt x="1178" y="71"/>
                    <a:pt x="1178" y="40"/>
                    <a:pt x="1158" y="20"/>
                  </a:cubicBezTo>
                  <a:cubicBezTo>
                    <a:pt x="1149" y="7"/>
                    <a:pt x="1136" y="1"/>
                    <a:pt x="11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26"/>
            <p:cNvSpPr/>
            <p:nvPr/>
          </p:nvSpPr>
          <p:spPr>
            <a:xfrm>
              <a:off x="1337875" y="4119500"/>
              <a:ext cx="45450" cy="26600"/>
            </a:xfrm>
            <a:custGeom>
              <a:avLst/>
              <a:gdLst/>
              <a:ahLst/>
              <a:cxnLst/>
              <a:rect l="l" t="t" r="r" b="b"/>
              <a:pathLst>
                <a:path w="1818" h="1064" extrusionOk="0">
                  <a:moveTo>
                    <a:pt x="70" y="0"/>
                  </a:moveTo>
                  <a:cubicBezTo>
                    <a:pt x="48" y="0"/>
                    <a:pt x="28" y="8"/>
                    <a:pt x="20" y="32"/>
                  </a:cubicBezTo>
                  <a:cubicBezTo>
                    <a:pt x="1" y="67"/>
                    <a:pt x="20" y="98"/>
                    <a:pt x="36" y="114"/>
                  </a:cubicBezTo>
                  <a:cubicBezTo>
                    <a:pt x="232" y="346"/>
                    <a:pt x="475" y="522"/>
                    <a:pt x="754" y="620"/>
                  </a:cubicBezTo>
                  <a:lnTo>
                    <a:pt x="852" y="620"/>
                  </a:lnTo>
                  <a:cubicBezTo>
                    <a:pt x="982" y="703"/>
                    <a:pt x="1100" y="785"/>
                    <a:pt x="1229" y="868"/>
                  </a:cubicBezTo>
                  <a:cubicBezTo>
                    <a:pt x="1359" y="966"/>
                    <a:pt x="1523" y="1064"/>
                    <a:pt x="1704" y="1064"/>
                  </a:cubicBezTo>
                  <a:cubicBezTo>
                    <a:pt x="1720" y="1064"/>
                    <a:pt x="1751" y="1064"/>
                    <a:pt x="1767" y="1048"/>
                  </a:cubicBezTo>
                  <a:cubicBezTo>
                    <a:pt x="1818" y="1013"/>
                    <a:pt x="1767" y="934"/>
                    <a:pt x="1704" y="899"/>
                  </a:cubicBezTo>
                  <a:cubicBezTo>
                    <a:pt x="1508" y="754"/>
                    <a:pt x="1276" y="640"/>
                    <a:pt x="1048" y="558"/>
                  </a:cubicBezTo>
                  <a:cubicBezTo>
                    <a:pt x="982" y="542"/>
                    <a:pt x="935" y="522"/>
                    <a:pt x="884" y="491"/>
                  </a:cubicBezTo>
                  <a:cubicBezTo>
                    <a:pt x="821" y="460"/>
                    <a:pt x="770" y="409"/>
                    <a:pt x="707" y="361"/>
                  </a:cubicBezTo>
                  <a:cubicBezTo>
                    <a:pt x="542" y="212"/>
                    <a:pt x="346" y="114"/>
                    <a:pt x="134" y="16"/>
                  </a:cubicBezTo>
                  <a:cubicBezTo>
                    <a:pt x="116" y="8"/>
                    <a:pt x="92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26"/>
            <p:cNvSpPr/>
            <p:nvPr/>
          </p:nvSpPr>
          <p:spPr>
            <a:xfrm>
              <a:off x="1356725" y="4129300"/>
              <a:ext cx="800" cy="825"/>
            </a:xfrm>
            <a:custGeom>
              <a:avLst/>
              <a:gdLst/>
              <a:ahLst/>
              <a:cxnLst/>
              <a:rect l="l" t="t" r="r" b="b"/>
              <a:pathLst>
                <a:path w="32" h="33" extrusionOk="0">
                  <a:moveTo>
                    <a:pt x="0" y="1"/>
                  </a:moveTo>
                  <a:cubicBezTo>
                    <a:pt x="0" y="17"/>
                    <a:pt x="16" y="17"/>
                    <a:pt x="32" y="32"/>
                  </a:cubicBezTo>
                  <a:cubicBezTo>
                    <a:pt x="16" y="17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26"/>
            <p:cNvSpPr/>
            <p:nvPr/>
          </p:nvSpPr>
          <p:spPr>
            <a:xfrm>
              <a:off x="1356325" y="4137450"/>
              <a:ext cx="800" cy="900"/>
            </a:xfrm>
            <a:custGeom>
              <a:avLst/>
              <a:gdLst/>
              <a:ahLst/>
              <a:cxnLst/>
              <a:rect l="l" t="t" r="r" b="b"/>
              <a:pathLst>
                <a:path w="32" h="36" extrusionOk="0">
                  <a:moveTo>
                    <a:pt x="16" y="1"/>
                  </a:moveTo>
                  <a:cubicBezTo>
                    <a:pt x="16" y="1"/>
                    <a:pt x="0" y="1"/>
                    <a:pt x="0" y="20"/>
                  </a:cubicBezTo>
                  <a:cubicBezTo>
                    <a:pt x="0" y="20"/>
                    <a:pt x="16" y="20"/>
                    <a:pt x="16" y="36"/>
                  </a:cubicBezTo>
                  <a:cubicBezTo>
                    <a:pt x="16" y="20"/>
                    <a:pt x="32" y="20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26"/>
            <p:cNvSpPr/>
            <p:nvPr/>
          </p:nvSpPr>
          <p:spPr>
            <a:xfrm>
              <a:off x="1361225" y="4128125"/>
              <a:ext cx="1200" cy="1600"/>
            </a:xfrm>
            <a:custGeom>
              <a:avLst/>
              <a:gdLst/>
              <a:ahLst/>
              <a:cxnLst/>
              <a:rect l="l" t="t" r="r" b="b"/>
              <a:pathLst>
                <a:path w="48" h="64" extrusionOk="0">
                  <a:moveTo>
                    <a:pt x="1" y="1"/>
                  </a:moveTo>
                  <a:cubicBezTo>
                    <a:pt x="16" y="16"/>
                    <a:pt x="16" y="48"/>
                    <a:pt x="16" y="64"/>
                  </a:cubicBezTo>
                  <a:cubicBezTo>
                    <a:pt x="32" y="48"/>
                    <a:pt x="32" y="32"/>
                    <a:pt x="48" y="16"/>
                  </a:cubicBezTo>
                  <a:cubicBezTo>
                    <a:pt x="32" y="16"/>
                    <a:pt x="16" y="1"/>
                    <a:pt x="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26"/>
            <p:cNvSpPr/>
            <p:nvPr/>
          </p:nvSpPr>
          <p:spPr>
            <a:xfrm>
              <a:off x="1356725" y="4137050"/>
              <a:ext cx="1300" cy="425"/>
            </a:xfrm>
            <a:custGeom>
              <a:avLst/>
              <a:gdLst/>
              <a:ahLst/>
              <a:cxnLst/>
              <a:rect l="l" t="t" r="r" b="b"/>
              <a:pathLst>
                <a:path w="52" h="17" extrusionOk="0">
                  <a:moveTo>
                    <a:pt x="51" y="1"/>
                  </a:moveTo>
                  <a:lnTo>
                    <a:pt x="51" y="1"/>
                  </a:lnTo>
                  <a:cubicBezTo>
                    <a:pt x="31" y="1"/>
                    <a:pt x="16" y="17"/>
                    <a:pt x="0" y="17"/>
                  </a:cubicBezTo>
                  <a:lnTo>
                    <a:pt x="16" y="17"/>
                  </a:lnTo>
                  <a:cubicBezTo>
                    <a:pt x="32" y="17"/>
                    <a:pt x="32" y="1"/>
                    <a:pt x="51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26"/>
            <p:cNvSpPr/>
            <p:nvPr/>
          </p:nvSpPr>
          <p:spPr>
            <a:xfrm>
              <a:off x="1354650" y="4131750"/>
              <a:ext cx="11125" cy="6225"/>
            </a:xfrm>
            <a:custGeom>
              <a:avLst/>
              <a:gdLst/>
              <a:ahLst/>
              <a:cxnLst/>
              <a:rect l="l" t="t" r="r" b="b"/>
              <a:pathLst>
                <a:path w="445" h="249" extrusionOk="0">
                  <a:moveTo>
                    <a:pt x="429" y="1"/>
                  </a:moveTo>
                  <a:cubicBezTo>
                    <a:pt x="409" y="17"/>
                    <a:pt x="393" y="52"/>
                    <a:pt x="377" y="68"/>
                  </a:cubicBezTo>
                  <a:cubicBezTo>
                    <a:pt x="393" y="83"/>
                    <a:pt x="429" y="83"/>
                    <a:pt x="444" y="99"/>
                  </a:cubicBezTo>
                  <a:cubicBezTo>
                    <a:pt x="444" y="68"/>
                    <a:pt x="444" y="32"/>
                    <a:pt x="429" y="1"/>
                  </a:cubicBezTo>
                  <a:close/>
                  <a:moveTo>
                    <a:pt x="1" y="99"/>
                  </a:moveTo>
                  <a:cubicBezTo>
                    <a:pt x="1" y="150"/>
                    <a:pt x="16" y="197"/>
                    <a:pt x="67" y="248"/>
                  </a:cubicBezTo>
                  <a:cubicBezTo>
                    <a:pt x="67" y="229"/>
                    <a:pt x="83" y="229"/>
                    <a:pt x="83" y="229"/>
                  </a:cubicBezTo>
                  <a:cubicBezTo>
                    <a:pt x="99" y="229"/>
                    <a:pt x="115" y="213"/>
                    <a:pt x="134" y="213"/>
                  </a:cubicBezTo>
                  <a:cubicBezTo>
                    <a:pt x="150" y="182"/>
                    <a:pt x="166" y="166"/>
                    <a:pt x="181" y="130"/>
                  </a:cubicBezTo>
                  <a:lnTo>
                    <a:pt x="83" y="130"/>
                  </a:lnTo>
                  <a:cubicBezTo>
                    <a:pt x="52" y="115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26"/>
            <p:cNvSpPr/>
            <p:nvPr/>
          </p:nvSpPr>
          <p:spPr>
            <a:xfrm>
              <a:off x="1356725" y="4128125"/>
              <a:ext cx="6975" cy="11025"/>
            </a:xfrm>
            <a:custGeom>
              <a:avLst/>
              <a:gdLst/>
              <a:ahLst/>
              <a:cxnLst/>
              <a:rect l="l" t="t" r="r" b="b"/>
              <a:pathLst>
                <a:path w="279" h="441" extrusionOk="0">
                  <a:moveTo>
                    <a:pt x="149" y="1"/>
                  </a:moveTo>
                  <a:cubicBezTo>
                    <a:pt x="98" y="1"/>
                    <a:pt x="51" y="16"/>
                    <a:pt x="0" y="48"/>
                  </a:cubicBezTo>
                  <a:cubicBezTo>
                    <a:pt x="16" y="48"/>
                    <a:pt x="16" y="64"/>
                    <a:pt x="32" y="79"/>
                  </a:cubicBezTo>
                  <a:cubicBezTo>
                    <a:pt x="67" y="115"/>
                    <a:pt x="98" y="130"/>
                    <a:pt x="130" y="146"/>
                  </a:cubicBezTo>
                  <a:cubicBezTo>
                    <a:pt x="149" y="162"/>
                    <a:pt x="149" y="162"/>
                    <a:pt x="165" y="162"/>
                  </a:cubicBezTo>
                  <a:cubicBezTo>
                    <a:pt x="165" y="146"/>
                    <a:pt x="181" y="130"/>
                    <a:pt x="181" y="99"/>
                  </a:cubicBezTo>
                  <a:cubicBezTo>
                    <a:pt x="196" y="99"/>
                    <a:pt x="196" y="79"/>
                    <a:pt x="196" y="64"/>
                  </a:cubicBezTo>
                  <a:cubicBezTo>
                    <a:pt x="196" y="48"/>
                    <a:pt x="196" y="16"/>
                    <a:pt x="181" y="1"/>
                  </a:cubicBezTo>
                  <a:close/>
                  <a:moveTo>
                    <a:pt x="228" y="358"/>
                  </a:moveTo>
                  <a:lnTo>
                    <a:pt x="228" y="393"/>
                  </a:lnTo>
                  <a:cubicBezTo>
                    <a:pt x="228" y="409"/>
                    <a:pt x="212" y="425"/>
                    <a:pt x="212" y="440"/>
                  </a:cubicBezTo>
                  <a:cubicBezTo>
                    <a:pt x="228" y="425"/>
                    <a:pt x="263" y="409"/>
                    <a:pt x="279" y="393"/>
                  </a:cubicBezTo>
                  <a:cubicBezTo>
                    <a:pt x="263" y="393"/>
                    <a:pt x="247" y="374"/>
                    <a:pt x="228" y="358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26"/>
            <p:cNvSpPr/>
            <p:nvPr/>
          </p:nvSpPr>
          <p:spPr>
            <a:xfrm>
              <a:off x="1356725" y="4128525"/>
              <a:ext cx="8650" cy="10625"/>
            </a:xfrm>
            <a:custGeom>
              <a:avLst/>
              <a:gdLst/>
              <a:ahLst/>
              <a:cxnLst/>
              <a:rect l="l" t="t" r="r" b="b"/>
              <a:pathLst>
                <a:path w="346" h="425" extrusionOk="0">
                  <a:moveTo>
                    <a:pt x="228" y="0"/>
                  </a:moveTo>
                  <a:cubicBezTo>
                    <a:pt x="212" y="16"/>
                    <a:pt x="212" y="32"/>
                    <a:pt x="196" y="48"/>
                  </a:cubicBezTo>
                  <a:cubicBezTo>
                    <a:pt x="196" y="63"/>
                    <a:pt x="196" y="83"/>
                    <a:pt x="181" y="83"/>
                  </a:cubicBezTo>
                  <a:cubicBezTo>
                    <a:pt x="181" y="114"/>
                    <a:pt x="165" y="130"/>
                    <a:pt x="165" y="146"/>
                  </a:cubicBezTo>
                  <a:cubicBezTo>
                    <a:pt x="196" y="161"/>
                    <a:pt x="247" y="181"/>
                    <a:pt x="294" y="197"/>
                  </a:cubicBezTo>
                  <a:cubicBezTo>
                    <a:pt x="310" y="181"/>
                    <a:pt x="326" y="146"/>
                    <a:pt x="346" y="130"/>
                  </a:cubicBezTo>
                  <a:cubicBezTo>
                    <a:pt x="326" y="83"/>
                    <a:pt x="310" y="48"/>
                    <a:pt x="279" y="32"/>
                  </a:cubicBezTo>
                  <a:cubicBezTo>
                    <a:pt x="263" y="16"/>
                    <a:pt x="247" y="0"/>
                    <a:pt x="228" y="0"/>
                  </a:cubicBezTo>
                  <a:close/>
                  <a:moveTo>
                    <a:pt x="98" y="259"/>
                  </a:moveTo>
                  <a:cubicBezTo>
                    <a:pt x="83" y="295"/>
                    <a:pt x="67" y="311"/>
                    <a:pt x="51" y="342"/>
                  </a:cubicBezTo>
                  <a:cubicBezTo>
                    <a:pt x="32" y="342"/>
                    <a:pt x="32" y="358"/>
                    <a:pt x="16" y="358"/>
                  </a:cubicBezTo>
                  <a:cubicBezTo>
                    <a:pt x="16" y="377"/>
                    <a:pt x="0" y="377"/>
                    <a:pt x="0" y="393"/>
                  </a:cubicBezTo>
                  <a:cubicBezTo>
                    <a:pt x="51" y="424"/>
                    <a:pt x="83" y="424"/>
                    <a:pt x="130" y="424"/>
                  </a:cubicBezTo>
                  <a:lnTo>
                    <a:pt x="212" y="424"/>
                  </a:lnTo>
                  <a:cubicBezTo>
                    <a:pt x="212" y="409"/>
                    <a:pt x="228" y="393"/>
                    <a:pt x="228" y="377"/>
                  </a:cubicBezTo>
                  <a:lnTo>
                    <a:pt x="228" y="342"/>
                  </a:lnTo>
                  <a:cubicBezTo>
                    <a:pt x="196" y="311"/>
                    <a:pt x="149" y="295"/>
                    <a:pt x="98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26"/>
            <p:cNvSpPr/>
            <p:nvPr/>
          </p:nvSpPr>
          <p:spPr>
            <a:xfrm>
              <a:off x="1354650" y="4129300"/>
              <a:ext cx="11125" cy="8675"/>
            </a:xfrm>
            <a:custGeom>
              <a:avLst/>
              <a:gdLst/>
              <a:ahLst/>
              <a:cxnLst/>
              <a:rect l="l" t="t" r="r" b="b"/>
              <a:pathLst>
                <a:path w="445" h="347" extrusionOk="0">
                  <a:moveTo>
                    <a:pt x="83" y="1"/>
                  </a:moveTo>
                  <a:cubicBezTo>
                    <a:pt x="67" y="17"/>
                    <a:pt x="52" y="32"/>
                    <a:pt x="52" y="32"/>
                  </a:cubicBezTo>
                  <a:cubicBezTo>
                    <a:pt x="16" y="83"/>
                    <a:pt x="1" y="150"/>
                    <a:pt x="1" y="197"/>
                  </a:cubicBezTo>
                  <a:cubicBezTo>
                    <a:pt x="36" y="197"/>
                    <a:pt x="52" y="213"/>
                    <a:pt x="83" y="228"/>
                  </a:cubicBezTo>
                  <a:lnTo>
                    <a:pt x="181" y="228"/>
                  </a:lnTo>
                  <a:cubicBezTo>
                    <a:pt x="232" y="264"/>
                    <a:pt x="279" y="280"/>
                    <a:pt x="311" y="311"/>
                  </a:cubicBezTo>
                  <a:cubicBezTo>
                    <a:pt x="330" y="327"/>
                    <a:pt x="346" y="346"/>
                    <a:pt x="362" y="346"/>
                  </a:cubicBezTo>
                  <a:cubicBezTo>
                    <a:pt x="377" y="346"/>
                    <a:pt x="393" y="327"/>
                    <a:pt x="393" y="311"/>
                  </a:cubicBezTo>
                  <a:cubicBezTo>
                    <a:pt x="429" y="280"/>
                    <a:pt x="444" y="228"/>
                    <a:pt x="444" y="197"/>
                  </a:cubicBezTo>
                  <a:cubicBezTo>
                    <a:pt x="429" y="181"/>
                    <a:pt x="393" y="181"/>
                    <a:pt x="377" y="166"/>
                  </a:cubicBezTo>
                  <a:cubicBezTo>
                    <a:pt x="330" y="150"/>
                    <a:pt x="279" y="130"/>
                    <a:pt x="248" y="115"/>
                  </a:cubicBezTo>
                  <a:cubicBezTo>
                    <a:pt x="232" y="115"/>
                    <a:pt x="232" y="115"/>
                    <a:pt x="213" y="99"/>
                  </a:cubicBezTo>
                  <a:cubicBezTo>
                    <a:pt x="181" y="83"/>
                    <a:pt x="150" y="68"/>
                    <a:pt x="115" y="32"/>
                  </a:cubicBezTo>
                  <a:cubicBezTo>
                    <a:pt x="99" y="17"/>
                    <a:pt x="83" y="17"/>
                    <a:pt x="83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26"/>
            <p:cNvSpPr/>
            <p:nvPr/>
          </p:nvSpPr>
          <p:spPr>
            <a:xfrm>
              <a:off x="1435600" y="4220075"/>
              <a:ext cx="14350" cy="38550"/>
            </a:xfrm>
            <a:custGeom>
              <a:avLst/>
              <a:gdLst/>
              <a:ahLst/>
              <a:cxnLst/>
              <a:rect l="l" t="t" r="r" b="b"/>
              <a:pathLst>
                <a:path w="574" h="1542" extrusionOk="0">
                  <a:moveTo>
                    <a:pt x="542" y="0"/>
                  </a:moveTo>
                  <a:cubicBezTo>
                    <a:pt x="507" y="0"/>
                    <a:pt x="491" y="16"/>
                    <a:pt x="476" y="51"/>
                  </a:cubicBezTo>
                  <a:cubicBezTo>
                    <a:pt x="330" y="228"/>
                    <a:pt x="232" y="460"/>
                    <a:pt x="213" y="687"/>
                  </a:cubicBezTo>
                  <a:lnTo>
                    <a:pt x="232" y="754"/>
                  </a:lnTo>
                  <a:cubicBezTo>
                    <a:pt x="181" y="868"/>
                    <a:pt x="150" y="982"/>
                    <a:pt x="99" y="1080"/>
                  </a:cubicBezTo>
                  <a:cubicBezTo>
                    <a:pt x="52" y="1209"/>
                    <a:pt x="1" y="1343"/>
                    <a:pt x="36" y="1488"/>
                  </a:cubicBezTo>
                  <a:cubicBezTo>
                    <a:pt x="36" y="1504"/>
                    <a:pt x="36" y="1523"/>
                    <a:pt x="52" y="1539"/>
                  </a:cubicBezTo>
                  <a:cubicBezTo>
                    <a:pt x="58" y="1541"/>
                    <a:pt x="64" y="1542"/>
                    <a:pt x="70" y="1542"/>
                  </a:cubicBezTo>
                  <a:cubicBezTo>
                    <a:pt x="111" y="1542"/>
                    <a:pt x="152" y="1498"/>
                    <a:pt x="166" y="1457"/>
                  </a:cubicBezTo>
                  <a:cubicBezTo>
                    <a:pt x="248" y="1276"/>
                    <a:pt x="295" y="1080"/>
                    <a:pt x="311" y="884"/>
                  </a:cubicBezTo>
                  <a:cubicBezTo>
                    <a:pt x="311" y="852"/>
                    <a:pt x="311" y="801"/>
                    <a:pt x="330" y="754"/>
                  </a:cubicBezTo>
                  <a:cubicBezTo>
                    <a:pt x="346" y="703"/>
                    <a:pt x="378" y="656"/>
                    <a:pt x="409" y="605"/>
                  </a:cubicBezTo>
                  <a:cubicBezTo>
                    <a:pt x="491" y="444"/>
                    <a:pt x="542" y="263"/>
                    <a:pt x="574" y="99"/>
                  </a:cubicBezTo>
                  <a:cubicBezTo>
                    <a:pt x="574" y="67"/>
                    <a:pt x="574" y="16"/>
                    <a:pt x="5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26"/>
            <p:cNvSpPr/>
            <p:nvPr/>
          </p:nvSpPr>
          <p:spPr>
            <a:xfrm>
              <a:off x="1422550" y="4231475"/>
              <a:ext cx="40075" cy="13550"/>
            </a:xfrm>
            <a:custGeom>
              <a:avLst/>
              <a:gdLst/>
              <a:ahLst/>
              <a:cxnLst/>
              <a:rect l="l" t="t" r="r" b="b"/>
              <a:pathLst>
                <a:path w="1603" h="542" extrusionOk="0">
                  <a:moveTo>
                    <a:pt x="141" y="1"/>
                  </a:moveTo>
                  <a:cubicBezTo>
                    <a:pt x="122" y="1"/>
                    <a:pt x="103" y="2"/>
                    <a:pt x="83" y="4"/>
                  </a:cubicBezTo>
                  <a:cubicBezTo>
                    <a:pt x="67" y="19"/>
                    <a:pt x="32" y="19"/>
                    <a:pt x="32" y="35"/>
                  </a:cubicBezTo>
                  <a:cubicBezTo>
                    <a:pt x="1" y="66"/>
                    <a:pt x="48" y="117"/>
                    <a:pt x="99" y="133"/>
                  </a:cubicBezTo>
                  <a:cubicBezTo>
                    <a:pt x="295" y="216"/>
                    <a:pt x="491" y="263"/>
                    <a:pt x="688" y="282"/>
                  </a:cubicBezTo>
                  <a:cubicBezTo>
                    <a:pt x="735" y="298"/>
                    <a:pt x="786" y="298"/>
                    <a:pt x="817" y="298"/>
                  </a:cubicBezTo>
                  <a:cubicBezTo>
                    <a:pt x="884" y="314"/>
                    <a:pt x="931" y="345"/>
                    <a:pt x="998" y="380"/>
                  </a:cubicBezTo>
                  <a:cubicBezTo>
                    <a:pt x="1147" y="459"/>
                    <a:pt x="1323" y="510"/>
                    <a:pt x="1504" y="541"/>
                  </a:cubicBezTo>
                  <a:cubicBezTo>
                    <a:pt x="1539" y="541"/>
                    <a:pt x="1586" y="541"/>
                    <a:pt x="1602" y="510"/>
                  </a:cubicBezTo>
                  <a:cubicBezTo>
                    <a:pt x="1602" y="494"/>
                    <a:pt x="1586" y="459"/>
                    <a:pt x="1555" y="443"/>
                  </a:cubicBezTo>
                  <a:cubicBezTo>
                    <a:pt x="1374" y="314"/>
                    <a:pt x="1147" y="216"/>
                    <a:pt x="900" y="200"/>
                  </a:cubicBezTo>
                  <a:lnTo>
                    <a:pt x="833" y="216"/>
                  </a:lnTo>
                  <a:cubicBezTo>
                    <a:pt x="719" y="165"/>
                    <a:pt x="605" y="117"/>
                    <a:pt x="491" y="86"/>
                  </a:cubicBezTo>
                  <a:cubicBezTo>
                    <a:pt x="379" y="42"/>
                    <a:pt x="264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26"/>
            <p:cNvSpPr/>
            <p:nvPr/>
          </p:nvSpPr>
          <p:spPr>
            <a:xfrm>
              <a:off x="1432375" y="4220475"/>
              <a:ext cx="20425" cy="35750"/>
            </a:xfrm>
            <a:custGeom>
              <a:avLst/>
              <a:gdLst/>
              <a:ahLst/>
              <a:cxnLst/>
              <a:rect l="l" t="t" r="r" b="b"/>
              <a:pathLst>
                <a:path w="817" h="1430" extrusionOk="0">
                  <a:moveTo>
                    <a:pt x="47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98" y="310"/>
                    <a:pt x="196" y="491"/>
                    <a:pt x="326" y="640"/>
                  </a:cubicBezTo>
                  <a:cubicBezTo>
                    <a:pt x="361" y="671"/>
                    <a:pt x="393" y="703"/>
                    <a:pt x="408" y="754"/>
                  </a:cubicBezTo>
                  <a:cubicBezTo>
                    <a:pt x="440" y="801"/>
                    <a:pt x="459" y="852"/>
                    <a:pt x="475" y="919"/>
                  </a:cubicBezTo>
                  <a:cubicBezTo>
                    <a:pt x="522" y="1079"/>
                    <a:pt x="620" y="1244"/>
                    <a:pt x="718" y="1390"/>
                  </a:cubicBezTo>
                  <a:cubicBezTo>
                    <a:pt x="731" y="1405"/>
                    <a:pt x="757" y="1429"/>
                    <a:pt x="783" y="1429"/>
                  </a:cubicBezTo>
                  <a:cubicBezTo>
                    <a:pt x="789" y="1429"/>
                    <a:pt x="795" y="1428"/>
                    <a:pt x="801" y="1425"/>
                  </a:cubicBezTo>
                  <a:cubicBezTo>
                    <a:pt x="817" y="1425"/>
                    <a:pt x="817" y="1390"/>
                    <a:pt x="817" y="1358"/>
                  </a:cubicBezTo>
                  <a:cubicBezTo>
                    <a:pt x="801" y="1130"/>
                    <a:pt x="703" y="899"/>
                    <a:pt x="558" y="722"/>
                  </a:cubicBezTo>
                  <a:lnTo>
                    <a:pt x="491" y="687"/>
                  </a:lnTo>
                  <a:cubicBezTo>
                    <a:pt x="440" y="573"/>
                    <a:pt x="393" y="475"/>
                    <a:pt x="342" y="361"/>
                  </a:cubicBezTo>
                  <a:cubicBezTo>
                    <a:pt x="279" y="232"/>
                    <a:pt x="228" y="98"/>
                    <a:pt x="114" y="16"/>
                  </a:cubicBezTo>
                  <a:cubicBezTo>
                    <a:pt x="98" y="16"/>
                    <a:pt x="67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26"/>
            <p:cNvSpPr/>
            <p:nvPr/>
          </p:nvSpPr>
          <p:spPr>
            <a:xfrm>
              <a:off x="1424625" y="4227825"/>
              <a:ext cx="36425" cy="21325"/>
            </a:xfrm>
            <a:custGeom>
              <a:avLst/>
              <a:gdLst/>
              <a:ahLst/>
              <a:cxnLst/>
              <a:rect l="l" t="t" r="r" b="b"/>
              <a:pathLst>
                <a:path w="1457" h="853" extrusionOk="0">
                  <a:moveTo>
                    <a:pt x="1389" y="1"/>
                  </a:moveTo>
                  <a:cubicBezTo>
                    <a:pt x="1363" y="1"/>
                    <a:pt x="1332" y="9"/>
                    <a:pt x="1307" y="16"/>
                  </a:cubicBezTo>
                  <a:cubicBezTo>
                    <a:pt x="1127" y="99"/>
                    <a:pt x="966" y="212"/>
                    <a:pt x="801" y="346"/>
                  </a:cubicBezTo>
                  <a:cubicBezTo>
                    <a:pt x="769" y="362"/>
                    <a:pt x="734" y="393"/>
                    <a:pt x="703" y="428"/>
                  </a:cubicBezTo>
                  <a:cubicBezTo>
                    <a:pt x="652" y="460"/>
                    <a:pt x="589" y="475"/>
                    <a:pt x="522" y="491"/>
                  </a:cubicBezTo>
                  <a:cubicBezTo>
                    <a:pt x="357" y="558"/>
                    <a:pt x="196" y="640"/>
                    <a:pt x="63" y="754"/>
                  </a:cubicBezTo>
                  <a:cubicBezTo>
                    <a:pt x="32" y="770"/>
                    <a:pt x="0" y="801"/>
                    <a:pt x="16" y="836"/>
                  </a:cubicBezTo>
                  <a:cubicBezTo>
                    <a:pt x="32" y="852"/>
                    <a:pt x="63" y="852"/>
                    <a:pt x="98" y="852"/>
                  </a:cubicBezTo>
                  <a:cubicBezTo>
                    <a:pt x="326" y="821"/>
                    <a:pt x="554" y="703"/>
                    <a:pt x="734" y="558"/>
                  </a:cubicBezTo>
                  <a:lnTo>
                    <a:pt x="769" y="491"/>
                  </a:lnTo>
                  <a:cubicBezTo>
                    <a:pt x="883" y="444"/>
                    <a:pt x="981" y="393"/>
                    <a:pt x="1095" y="330"/>
                  </a:cubicBezTo>
                  <a:cubicBezTo>
                    <a:pt x="1225" y="279"/>
                    <a:pt x="1358" y="212"/>
                    <a:pt x="1421" y="99"/>
                  </a:cubicBezTo>
                  <a:cubicBezTo>
                    <a:pt x="1437" y="83"/>
                    <a:pt x="1456" y="51"/>
                    <a:pt x="1437" y="36"/>
                  </a:cubicBezTo>
                  <a:cubicBezTo>
                    <a:pt x="1437" y="10"/>
                    <a:pt x="1416" y="1"/>
                    <a:pt x="13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26"/>
            <p:cNvSpPr/>
            <p:nvPr/>
          </p:nvSpPr>
          <p:spPr>
            <a:xfrm>
              <a:off x="1429925" y="4224025"/>
              <a:ext cx="26225" cy="31450"/>
            </a:xfrm>
            <a:custGeom>
              <a:avLst/>
              <a:gdLst/>
              <a:ahLst/>
              <a:cxnLst/>
              <a:rect l="l" t="t" r="r" b="b"/>
              <a:pathLst>
                <a:path w="1049" h="1258" extrusionOk="0">
                  <a:moveTo>
                    <a:pt x="1001" y="1"/>
                  </a:moveTo>
                  <a:cubicBezTo>
                    <a:pt x="980" y="1"/>
                    <a:pt x="961" y="12"/>
                    <a:pt x="950" y="23"/>
                  </a:cubicBezTo>
                  <a:cubicBezTo>
                    <a:pt x="754" y="137"/>
                    <a:pt x="573" y="302"/>
                    <a:pt x="475" y="514"/>
                  </a:cubicBezTo>
                  <a:lnTo>
                    <a:pt x="459" y="580"/>
                  </a:lnTo>
                  <a:cubicBezTo>
                    <a:pt x="377" y="678"/>
                    <a:pt x="294" y="757"/>
                    <a:pt x="212" y="839"/>
                  </a:cubicBezTo>
                  <a:cubicBezTo>
                    <a:pt x="130" y="937"/>
                    <a:pt x="32" y="1051"/>
                    <a:pt x="0" y="1185"/>
                  </a:cubicBezTo>
                  <a:lnTo>
                    <a:pt x="0" y="1232"/>
                  </a:lnTo>
                  <a:cubicBezTo>
                    <a:pt x="12" y="1250"/>
                    <a:pt x="28" y="1258"/>
                    <a:pt x="45" y="1258"/>
                  </a:cubicBezTo>
                  <a:cubicBezTo>
                    <a:pt x="76" y="1258"/>
                    <a:pt x="110" y="1236"/>
                    <a:pt x="130" y="1216"/>
                  </a:cubicBezTo>
                  <a:cubicBezTo>
                    <a:pt x="279" y="1071"/>
                    <a:pt x="393" y="906"/>
                    <a:pt x="475" y="741"/>
                  </a:cubicBezTo>
                  <a:cubicBezTo>
                    <a:pt x="506" y="694"/>
                    <a:pt x="522" y="659"/>
                    <a:pt x="557" y="627"/>
                  </a:cubicBezTo>
                  <a:cubicBezTo>
                    <a:pt x="589" y="580"/>
                    <a:pt x="636" y="545"/>
                    <a:pt x="687" y="498"/>
                  </a:cubicBezTo>
                  <a:cubicBezTo>
                    <a:pt x="816" y="384"/>
                    <a:pt x="930" y="251"/>
                    <a:pt x="1013" y="105"/>
                  </a:cubicBezTo>
                  <a:cubicBezTo>
                    <a:pt x="1048" y="70"/>
                    <a:pt x="1048" y="23"/>
                    <a:pt x="1028" y="7"/>
                  </a:cubicBezTo>
                  <a:cubicBezTo>
                    <a:pt x="1019" y="3"/>
                    <a:pt x="1010" y="1"/>
                    <a:pt x="1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26"/>
            <p:cNvSpPr/>
            <p:nvPr/>
          </p:nvSpPr>
          <p:spPr>
            <a:xfrm>
              <a:off x="1425400" y="4227050"/>
              <a:ext cx="34750" cy="23125"/>
            </a:xfrm>
            <a:custGeom>
              <a:avLst/>
              <a:gdLst/>
              <a:ahLst/>
              <a:cxnLst/>
              <a:rect l="l" t="t" r="r" b="b"/>
              <a:pathLst>
                <a:path w="1390" h="925" extrusionOk="0">
                  <a:moveTo>
                    <a:pt x="83" y="0"/>
                  </a:moveTo>
                  <a:cubicBezTo>
                    <a:pt x="67" y="0"/>
                    <a:pt x="52" y="0"/>
                    <a:pt x="32" y="16"/>
                  </a:cubicBezTo>
                  <a:cubicBezTo>
                    <a:pt x="1" y="47"/>
                    <a:pt x="32" y="114"/>
                    <a:pt x="67" y="130"/>
                  </a:cubicBezTo>
                  <a:cubicBezTo>
                    <a:pt x="228" y="263"/>
                    <a:pt x="393" y="361"/>
                    <a:pt x="589" y="440"/>
                  </a:cubicBezTo>
                  <a:cubicBezTo>
                    <a:pt x="621" y="459"/>
                    <a:pt x="672" y="475"/>
                    <a:pt x="703" y="491"/>
                  </a:cubicBezTo>
                  <a:cubicBezTo>
                    <a:pt x="754" y="522"/>
                    <a:pt x="801" y="573"/>
                    <a:pt x="837" y="605"/>
                  </a:cubicBezTo>
                  <a:cubicBezTo>
                    <a:pt x="966" y="734"/>
                    <a:pt x="1131" y="832"/>
                    <a:pt x="1276" y="915"/>
                  </a:cubicBezTo>
                  <a:cubicBezTo>
                    <a:pt x="1289" y="921"/>
                    <a:pt x="1306" y="925"/>
                    <a:pt x="1321" y="925"/>
                  </a:cubicBezTo>
                  <a:cubicBezTo>
                    <a:pt x="1344" y="925"/>
                    <a:pt x="1365" y="917"/>
                    <a:pt x="1374" y="899"/>
                  </a:cubicBezTo>
                  <a:cubicBezTo>
                    <a:pt x="1390" y="883"/>
                    <a:pt x="1374" y="852"/>
                    <a:pt x="1359" y="832"/>
                  </a:cubicBezTo>
                  <a:cubicBezTo>
                    <a:pt x="1229" y="656"/>
                    <a:pt x="1033" y="506"/>
                    <a:pt x="817" y="408"/>
                  </a:cubicBezTo>
                  <a:lnTo>
                    <a:pt x="738" y="408"/>
                  </a:lnTo>
                  <a:cubicBezTo>
                    <a:pt x="640" y="326"/>
                    <a:pt x="558" y="263"/>
                    <a:pt x="460" y="196"/>
                  </a:cubicBezTo>
                  <a:cubicBezTo>
                    <a:pt x="346" y="114"/>
                    <a:pt x="228" y="16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26"/>
            <p:cNvSpPr/>
            <p:nvPr/>
          </p:nvSpPr>
          <p:spPr>
            <a:xfrm>
              <a:off x="1439725" y="4218900"/>
              <a:ext cx="7375" cy="39650"/>
            </a:xfrm>
            <a:custGeom>
              <a:avLst/>
              <a:gdLst/>
              <a:ahLst/>
              <a:cxnLst/>
              <a:rect l="l" t="t" r="r" b="b"/>
              <a:pathLst>
                <a:path w="295" h="1586" extrusionOk="0">
                  <a:moveTo>
                    <a:pt x="99" y="0"/>
                  </a:moveTo>
                  <a:cubicBezTo>
                    <a:pt x="48" y="0"/>
                    <a:pt x="16" y="63"/>
                    <a:pt x="16" y="114"/>
                  </a:cubicBezTo>
                  <a:cubicBezTo>
                    <a:pt x="1" y="310"/>
                    <a:pt x="32" y="507"/>
                    <a:pt x="83" y="687"/>
                  </a:cubicBezTo>
                  <a:cubicBezTo>
                    <a:pt x="99" y="734"/>
                    <a:pt x="99" y="766"/>
                    <a:pt x="114" y="817"/>
                  </a:cubicBezTo>
                  <a:cubicBezTo>
                    <a:pt x="114" y="883"/>
                    <a:pt x="99" y="931"/>
                    <a:pt x="99" y="997"/>
                  </a:cubicBezTo>
                  <a:cubicBezTo>
                    <a:pt x="67" y="1158"/>
                    <a:pt x="83" y="1339"/>
                    <a:pt x="114" y="1504"/>
                  </a:cubicBezTo>
                  <a:cubicBezTo>
                    <a:pt x="114" y="1551"/>
                    <a:pt x="146" y="1586"/>
                    <a:pt x="181" y="1586"/>
                  </a:cubicBezTo>
                  <a:cubicBezTo>
                    <a:pt x="197" y="1586"/>
                    <a:pt x="213" y="1551"/>
                    <a:pt x="228" y="1519"/>
                  </a:cubicBezTo>
                  <a:cubicBezTo>
                    <a:pt x="295" y="1307"/>
                    <a:pt x="295" y="1080"/>
                    <a:pt x="244" y="848"/>
                  </a:cubicBezTo>
                  <a:lnTo>
                    <a:pt x="197" y="785"/>
                  </a:lnTo>
                  <a:cubicBezTo>
                    <a:pt x="197" y="668"/>
                    <a:pt x="213" y="554"/>
                    <a:pt x="213" y="440"/>
                  </a:cubicBezTo>
                  <a:cubicBezTo>
                    <a:pt x="213" y="310"/>
                    <a:pt x="213" y="161"/>
                    <a:pt x="130" y="47"/>
                  </a:cubicBezTo>
                  <a:cubicBezTo>
                    <a:pt x="130" y="32"/>
                    <a:pt x="114" y="16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26"/>
            <p:cNvSpPr/>
            <p:nvPr/>
          </p:nvSpPr>
          <p:spPr>
            <a:xfrm>
              <a:off x="1421775" y="4234400"/>
              <a:ext cx="40850" cy="7825"/>
            </a:xfrm>
            <a:custGeom>
              <a:avLst/>
              <a:gdLst/>
              <a:ahLst/>
              <a:cxnLst/>
              <a:rect l="l" t="t" r="r" b="b"/>
              <a:pathLst>
                <a:path w="1634" h="313" extrusionOk="0">
                  <a:moveTo>
                    <a:pt x="1504" y="0"/>
                  </a:moveTo>
                  <a:cubicBezTo>
                    <a:pt x="1307" y="0"/>
                    <a:pt x="1111" y="32"/>
                    <a:pt x="915" y="99"/>
                  </a:cubicBezTo>
                  <a:cubicBezTo>
                    <a:pt x="883" y="99"/>
                    <a:pt x="832" y="114"/>
                    <a:pt x="785" y="130"/>
                  </a:cubicBezTo>
                  <a:cubicBezTo>
                    <a:pt x="734" y="130"/>
                    <a:pt x="668" y="130"/>
                    <a:pt x="605" y="114"/>
                  </a:cubicBezTo>
                  <a:cubicBezTo>
                    <a:pt x="424" y="114"/>
                    <a:pt x="244" y="130"/>
                    <a:pt x="79" y="165"/>
                  </a:cubicBezTo>
                  <a:cubicBezTo>
                    <a:pt x="32" y="181"/>
                    <a:pt x="0" y="197"/>
                    <a:pt x="0" y="228"/>
                  </a:cubicBezTo>
                  <a:cubicBezTo>
                    <a:pt x="0" y="263"/>
                    <a:pt x="32" y="263"/>
                    <a:pt x="63" y="279"/>
                  </a:cubicBezTo>
                  <a:cubicBezTo>
                    <a:pt x="171" y="301"/>
                    <a:pt x="281" y="313"/>
                    <a:pt x="389" y="313"/>
                  </a:cubicBezTo>
                  <a:cubicBezTo>
                    <a:pt x="514" y="313"/>
                    <a:pt x="636" y="297"/>
                    <a:pt x="750" y="263"/>
                  </a:cubicBezTo>
                  <a:lnTo>
                    <a:pt x="817" y="212"/>
                  </a:lnTo>
                  <a:cubicBezTo>
                    <a:pt x="946" y="212"/>
                    <a:pt x="1060" y="212"/>
                    <a:pt x="1178" y="197"/>
                  </a:cubicBezTo>
                  <a:cubicBezTo>
                    <a:pt x="1323" y="197"/>
                    <a:pt x="1472" y="197"/>
                    <a:pt x="1586" y="114"/>
                  </a:cubicBezTo>
                  <a:cubicBezTo>
                    <a:pt x="1602" y="99"/>
                    <a:pt x="1617" y="83"/>
                    <a:pt x="1617" y="67"/>
                  </a:cubicBezTo>
                  <a:cubicBezTo>
                    <a:pt x="1633" y="16"/>
                    <a:pt x="1570" y="0"/>
                    <a:pt x="15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26"/>
            <p:cNvSpPr/>
            <p:nvPr/>
          </p:nvSpPr>
          <p:spPr>
            <a:xfrm>
              <a:off x="1438050" y="4237250"/>
              <a:ext cx="925" cy="400"/>
            </a:xfrm>
            <a:custGeom>
              <a:avLst/>
              <a:gdLst/>
              <a:ahLst/>
              <a:cxnLst/>
              <a:rect l="l" t="t" r="r" b="b"/>
              <a:pathLst>
                <a:path w="37" h="16" extrusionOk="0">
                  <a:moveTo>
                    <a:pt x="1" y="0"/>
                  </a:moveTo>
                  <a:lnTo>
                    <a:pt x="1" y="16"/>
                  </a:lnTo>
                  <a:lnTo>
                    <a:pt x="36" y="16"/>
                  </a:lnTo>
                  <a:cubicBezTo>
                    <a:pt x="17" y="0"/>
                    <a:pt x="17" y="0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26"/>
            <p:cNvSpPr/>
            <p:nvPr/>
          </p:nvSpPr>
          <p:spPr>
            <a:xfrm>
              <a:off x="1440500" y="4234400"/>
              <a:ext cx="925" cy="800"/>
            </a:xfrm>
            <a:custGeom>
              <a:avLst/>
              <a:gdLst/>
              <a:ahLst/>
              <a:cxnLst/>
              <a:rect l="l" t="t" r="r" b="b"/>
              <a:pathLst>
                <a:path w="37" h="32" extrusionOk="0">
                  <a:moveTo>
                    <a:pt x="1" y="0"/>
                  </a:moveTo>
                  <a:cubicBezTo>
                    <a:pt x="17" y="16"/>
                    <a:pt x="36" y="32"/>
                    <a:pt x="36" y="32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26"/>
            <p:cNvSpPr/>
            <p:nvPr/>
          </p:nvSpPr>
          <p:spPr>
            <a:xfrm>
              <a:off x="1438050" y="4234400"/>
              <a:ext cx="4150" cy="3250"/>
            </a:xfrm>
            <a:custGeom>
              <a:avLst/>
              <a:gdLst/>
              <a:ahLst/>
              <a:cxnLst/>
              <a:rect l="l" t="t" r="r" b="b"/>
              <a:pathLst>
                <a:path w="166" h="130" extrusionOk="0">
                  <a:moveTo>
                    <a:pt x="99" y="0"/>
                  </a:moveTo>
                  <a:cubicBezTo>
                    <a:pt x="52" y="32"/>
                    <a:pt x="17" y="67"/>
                    <a:pt x="1" y="114"/>
                  </a:cubicBezTo>
                  <a:cubicBezTo>
                    <a:pt x="17" y="114"/>
                    <a:pt x="17" y="114"/>
                    <a:pt x="36" y="130"/>
                  </a:cubicBezTo>
                  <a:lnTo>
                    <a:pt x="134" y="130"/>
                  </a:lnTo>
                  <a:cubicBezTo>
                    <a:pt x="150" y="130"/>
                    <a:pt x="150" y="130"/>
                    <a:pt x="166" y="114"/>
                  </a:cubicBezTo>
                  <a:cubicBezTo>
                    <a:pt x="166" y="99"/>
                    <a:pt x="150" y="83"/>
                    <a:pt x="150" y="67"/>
                  </a:cubicBezTo>
                  <a:cubicBezTo>
                    <a:pt x="150" y="67"/>
                    <a:pt x="150" y="48"/>
                    <a:pt x="134" y="32"/>
                  </a:cubicBezTo>
                  <a:cubicBezTo>
                    <a:pt x="134" y="32"/>
                    <a:pt x="115" y="16"/>
                    <a:pt x="99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26"/>
            <p:cNvSpPr/>
            <p:nvPr/>
          </p:nvSpPr>
          <p:spPr>
            <a:xfrm>
              <a:off x="1444625" y="4234800"/>
              <a:ext cx="1700" cy="2075"/>
            </a:xfrm>
            <a:custGeom>
              <a:avLst/>
              <a:gdLst/>
              <a:ahLst/>
              <a:cxnLst/>
              <a:rect l="l" t="t" r="r" b="b"/>
              <a:pathLst>
                <a:path w="68" h="83" extrusionOk="0">
                  <a:moveTo>
                    <a:pt x="1" y="0"/>
                  </a:moveTo>
                  <a:lnTo>
                    <a:pt x="1" y="83"/>
                  </a:lnTo>
                  <a:cubicBezTo>
                    <a:pt x="32" y="67"/>
                    <a:pt x="48" y="67"/>
                    <a:pt x="68" y="67"/>
                  </a:cubicBezTo>
                  <a:cubicBezTo>
                    <a:pt x="48" y="32"/>
                    <a:pt x="32" y="16"/>
                    <a:pt x="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26"/>
            <p:cNvSpPr/>
            <p:nvPr/>
          </p:nvSpPr>
          <p:spPr>
            <a:xfrm>
              <a:off x="1445425" y="4239700"/>
              <a:ext cx="1300" cy="1300"/>
            </a:xfrm>
            <a:custGeom>
              <a:avLst/>
              <a:gdLst/>
              <a:ahLst/>
              <a:cxnLst/>
              <a:rect l="l" t="t" r="r" b="b"/>
              <a:pathLst>
                <a:path w="52" h="52" extrusionOk="0">
                  <a:moveTo>
                    <a:pt x="0" y="0"/>
                  </a:moveTo>
                  <a:lnTo>
                    <a:pt x="16" y="16"/>
                  </a:lnTo>
                  <a:lnTo>
                    <a:pt x="16" y="51"/>
                  </a:lnTo>
                  <a:cubicBezTo>
                    <a:pt x="36" y="32"/>
                    <a:pt x="51" y="16"/>
                    <a:pt x="51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26"/>
            <p:cNvSpPr/>
            <p:nvPr/>
          </p:nvSpPr>
          <p:spPr>
            <a:xfrm>
              <a:off x="1441800" y="4242150"/>
              <a:ext cx="400" cy="800"/>
            </a:xfrm>
            <a:custGeom>
              <a:avLst/>
              <a:gdLst/>
              <a:ahLst/>
              <a:cxnLst/>
              <a:rect l="l" t="t" r="r" b="b"/>
              <a:pathLst>
                <a:path w="16" h="32" extrusionOk="0">
                  <a:moveTo>
                    <a:pt x="16" y="1"/>
                  </a:moveTo>
                  <a:cubicBezTo>
                    <a:pt x="16" y="1"/>
                    <a:pt x="16" y="16"/>
                    <a:pt x="0" y="16"/>
                  </a:cubicBezTo>
                  <a:lnTo>
                    <a:pt x="0" y="32"/>
                  </a:lnTo>
                  <a:lnTo>
                    <a:pt x="16" y="3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26"/>
            <p:cNvSpPr/>
            <p:nvPr/>
          </p:nvSpPr>
          <p:spPr>
            <a:xfrm>
              <a:off x="1441800" y="4241750"/>
              <a:ext cx="400" cy="825"/>
            </a:xfrm>
            <a:custGeom>
              <a:avLst/>
              <a:gdLst/>
              <a:ahLst/>
              <a:cxnLst/>
              <a:rect l="l" t="t" r="r" b="b"/>
              <a:pathLst>
                <a:path w="16" h="33" extrusionOk="0">
                  <a:moveTo>
                    <a:pt x="16" y="1"/>
                  </a:moveTo>
                  <a:cubicBezTo>
                    <a:pt x="16" y="1"/>
                    <a:pt x="16" y="17"/>
                    <a:pt x="0" y="32"/>
                  </a:cubicBezTo>
                  <a:cubicBezTo>
                    <a:pt x="16" y="32"/>
                    <a:pt x="16" y="17"/>
                    <a:pt x="16" y="17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26"/>
            <p:cNvSpPr/>
            <p:nvPr/>
          </p:nvSpPr>
          <p:spPr>
            <a:xfrm>
              <a:off x="1438950" y="4239700"/>
              <a:ext cx="3650" cy="3250"/>
            </a:xfrm>
            <a:custGeom>
              <a:avLst/>
              <a:gdLst/>
              <a:ahLst/>
              <a:cxnLst/>
              <a:rect l="l" t="t" r="r" b="b"/>
              <a:pathLst>
                <a:path w="146" h="130" extrusionOk="0">
                  <a:moveTo>
                    <a:pt x="130" y="0"/>
                  </a:moveTo>
                  <a:lnTo>
                    <a:pt x="63" y="51"/>
                  </a:lnTo>
                  <a:cubicBezTo>
                    <a:pt x="47" y="51"/>
                    <a:pt x="32" y="67"/>
                    <a:pt x="0" y="67"/>
                  </a:cubicBezTo>
                  <a:cubicBezTo>
                    <a:pt x="32" y="99"/>
                    <a:pt x="63" y="114"/>
                    <a:pt x="114" y="130"/>
                  </a:cubicBezTo>
                  <a:lnTo>
                    <a:pt x="114" y="114"/>
                  </a:lnTo>
                  <a:cubicBezTo>
                    <a:pt x="130" y="99"/>
                    <a:pt x="130" y="83"/>
                    <a:pt x="130" y="83"/>
                  </a:cubicBezTo>
                  <a:cubicBezTo>
                    <a:pt x="145" y="51"/>
                    <a:pt x="145" y="32"/>
                    <a:pt x="145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26"/>
            <p:cNvSpPr/>
            <p:nvPr/>
          </p:nvSpPr>
          <p:spPr>
            <a:xfrm>
              <a:off x="1441400" y="4234000"/>
              <a:ext cx="4425" cy="8950"/>
            </a:xfrm>
            <a:custGeom>
              <a:avLst/>
              <a:gdLst/>
              <a:ahLst/>
              <a:cxnLst/>
              <a:rect l="l" t="t" r="r" b="b"/>
              <a:pathLst>
                <a:path w="177" h="358" extrusionOk="0">
                  <a:moveTo>
                    <a:pt x="47" y="1"/>
                  </a:moveTo>
                  <a:cubicBezTo>
                    <a:pt x="32" y="1"/>
                    <a:pt x="16" y="16"/>
                    <a:pt x="0" y="16"/>
                  </a:cubicBezTo>
                  <a:lnTo>
                    <a:pt x="0" y="48"/>
                  </a:lnTo>
                  <a:cubicBezTo>
                    <a:pt x="16" y="64"/>
                    <a:pt x="16" y="83"/>
                    <a:pt x="16" y="83"/>
                  </a:cubicBezTo>
                  <a:cubicBezTo>
                    <a:pt x="16" y="99"/>
                    <a:pt x="32" y="115"/>
                    <a:pt x="32" y="130"/>
                  </a:cubicBezTo>
                  <a:cubicBezTo>
                    <a:pt x="63" y="130"/>
                    <a:pt x="98" y="115"/>
                    <a:pt x="130" y="115"/>
                  </a:cubicBezTo>
                  <a:lnTo>
                    <a:pt x="130" y="32"/>
                  </a:lnTo>
                  <a:cubicBezTo>
                    <a:pt x="114" y="16"/>
                    <a:pt x="79" y="16"/>
                    <a:pt x="47" y="1"/>
                  </a:cubicBezTo>
                  <a:close/>
                  <a:moveTo>
                    <a:pt x="47" y="228"/>
                  </a:moveTo>
                  <a:cubicBezTo>
                    <a:pt x="47" y="260"/>
                    <a:pt x="47" y="279"/>
                    <a:pt x="32" y="311"/>
                  </a:cubicBezTo>
                  <a:lnTo>
                    <a:pt x="32" y="327"/>
                  </a:lnTo>
                  <a:lnTo>
                    <a:pt x="32" y="358"/>
                  </a:lnTo>
                  <a:lnTo>
                    <a:pt x="47" y="358"/>
                  </a:lnTo>
                  <a:cubicBezTo>
                    <a:pt x="98" y="358"/>
                    <a:pt x="146" y="327"/>
                    <a:pt x="177" y="279"/>
                  </a:cubicBezTo>
                  <a:lnTo>
                    <a:pt x="177" y="244"/>
                  </a:lnTo>
                  <a:lnTo>
                    <a:pt x="161" y="228"/>
                  </a:ln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26"/>
            <p:cNvSpPr/>
            <p:nvPr/>
          </p:nvSpPr>
          <p:spPr>
            <a:xfrm>
              <a:off x="1437675" y="4236450"/>
              <a:ext cx="9425" cy="4950"/>
            </a:xfrm>
            <a:custGeom>
              <a:avLst/>
              <a:gdLst/>
              <a:ahLst/>
              <a:cxnLst/>
              <a:rect l="l" t="t" r="r" b="b"/>
              <a:pathLst>
                <a:path w="377" h="198" extrusionOk="0">
                  <a:moveTo>
                    <a:pt x="346" y="1"/>
                  </a:moveTo>
                  <a:cubicBezTo>
                    <a:pt x="326" y="1"/>
                    <a:pt x="310" y="1"/>
                    <a:pt x="279" y="17"/>
                  </a:cubicBezTo>
                  <a:cubicBezTo>
                    <a:pt x="247" y="17"/>
                    <a:pt x="212" y="32"/>
                    <a:pt x="181" y="32"/>
                  </a:cubicBezTo>
                  <a:cubicBezTo>
                    <a:pt x="165" y="48"/>
                    <a:pt x="165" y="48"/>
                    <a:pt x="149" y="48"/>
                  </a:cubicBezTo>
                  <a:lnTo>
                    <a:pt x="16" y="48"/>
                  </a:lnTo>
                  <a:lnTo>
                    <a:pt x="16" y="83"/>
                  </a:lnTo>
                  <a:cubicBezTo>
                    <a:pt x="0" y="130"/>
                    <a:pt x="16" y="162"/>
                    <a:pt x="51" y="197"/>
                  </a:cubicBezTo>
                  <a:cubicBezTo>
                    <a:pt x="83" y="197"/>
                    <a:pt x="98" y="181"/>
                    <a:pt x="114" y="181"/>
                  </a:cubicBezTo>
                  <a:lnTo>
                    <a:pt x="181" y="130"/>
                  </a:lnTo>
                  <a:lnTo>
                    <a:pt x="361" y="130"/>
                  </a:lnTo>
                  <a:lnTo>
                    <a:pt x="361" y="83"/>
                  </a:lnTo>
                  <a:cubicBezTo>
                    <a:pt x="377" y="48"/>
                    <a:pt x="361" y="17"/>
                    <a:pt x="346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26"/>
            <p:cNvSpPr/>
            <p:nvPr/>
          </p:nvSpPr>
          <p:spPr>
            <a:xfrm>
              <a:off x="1399700" y="4101925"/>
              <a:ext cx="21600" cy="49100"/>
            </a:xfrm>
            <a:custGeom>
              <a:avLst/>
              <a:gdLst/>
              <a:ahLst/>
              <a:cxnLst/>
              <a:rect l="l" t="t" r="r" b="b"/>
              <a:pathLst>
                <a:path w="864" h="1964" extrusionOk="0">
                  <a:moveTo>
                    <a:pt x="801" y="1"/>
                  </a:moveTo>
                  <a:lnTo>
                    <a:pt x="801" y="1"/>
                  </a:lnTo>
                  <a:cubicBezTo>
                    <a:pt x="295" y="476"/>
                    <a:pt x="0" y="1178"/>
                    <a:pt x="32" y="1881"/>
                  </a:cubicBezTo>
                  <a:lnTo>
                    <a:pt x="79" y="1963"/>
                  </a:lnTo>
                  <a:cubicBezTo>
                    <a:pt x="605" y="1473"/>
                    <a:pt x="864" y="719"/>
                    <a:pt x="80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26"/>
            <p:cNvSpPr/>
            <p:nvPr/>
          </p:nvSpPr>
          <p:spPr>
            <a:xfrm>
              <a:off x="1377625" y="4184950"/>
              <a:ext cx="31425" cy="30625"/>
            </a:xfrm>
            <a:custGeom>
              <a:avLst/>
              <a:gdLst/>
              <a:ahLst/>
              <a:cxnLst/>
              <a:rect l="l" t="t" r="r" b="b"/>
              <a:pathLst>
                <a:path w="1257" h="1225" extrusionOk="0">
                  <a:moveTo>
                    <a:pt x="0" y="0"/>
                  </a:moveTo>
                  <a:lnTo>
                    <a:pt x="0" y="0"/>
                  </a:lnTo>
                  <a:cubicBezTo>
                    <a:pt x="196" y="538"/>
                    <a:pt x="620" y="997"/>
                    <a:pt x="1158" y="1225"/>
                  </a:cubicBezTo>
                  <a:lnTo>
                    <a:pt x="1256" y="1225"/>
                  </a:lnTo>
                  <a:cubicBezTo>
                    <a:pt x="1013" y="687"/>
                    <a:pt x="554" y="228"/>
                    <a:pt x="0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26"/>
            <p:cNvSpPr/>
            <p:nvPr/>
          </p:nvSpPr>
          <p:spPr>
            <a:xfrm>
              <a:off x="1458275" y="4244350"/>
              <a:ext cx="97375" cy="167400"/>
            </a:xfrm>
            <a:custGeom>
              <a:avLst/>
              <a:gdLst/>
              <a:ahLst/>
              <a:cxnLst/>
              <a:rect l="l" t="t" r="r" b="b"/>
              <a:pathLst>
                <a:path w="3895" h="6696" extrusionOk="0">
                  <a:moveTo>
                    <a:pt x="3853" y="0"/>
                  </a:moveTo>
                  <a:cubicBezTo>
                    <a:pt x="3848" y="0"/>
                    <a:pt x="3843" y="3"/>
                    <a:pt x="3839" y="11"/>
                  </a:cubicBezTo>
                  <a:cubicBezTo>
                    <a:pt x="1908" y="1761"/>
                    <a:pt x="550" y="4116"/>
                    <a:pt x="12" y="6652"/>
                  </a:cubicBezTo>
                  <a:cubicBezTo>
                    <a:pt x="1" y="6679"/>
                    <a:pt x="19" y="6696"/>
                    <a:pt x="38" y="6696"/>
                  </a:cubicBezTo>
                  <a:cubicBezTo>
                    <a:pt x="53" y="6696"/>
                    <a:pt x="68" y="6687"/>
                    <a:pt x="75" y="6667"/>
                  </a:cubicBezTo>
                  <a:cubicBezTo>
                    <a:pt x="617" y="4132"/>
                    <a:pt x="1955" y="1793"/>
                    <a:pt x="3870" y="62"/>
                  </a:cubicBezTo>
                  <a:cubicBezTo>
                    <a:pt x="3895" y="34"/>
                    <a:pt x="3872" y="0"/>
                    <a:pt x="385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26"/>
            <p:cNvSpPr/>
            <p:nvPr/>
          </p:nvSpPr>
          <p:spPr>
            <a:xfrm>
              <a:off x="1563175" y="4203675"/>
              <a:ext cx="17200" cy="66625"/>
            </a:xfrm>
            <a:custGeom>
              <a:avLst/>
              <a:gdLst/>
              <a:ahLst/>
              <a:cxnLst/>
              <a:rect l="l" t="t" r="r" b="b"/>
              <a:pathLst>
                <a:path w="688" h="2665" extrusionOk="0">
                  <a:moveTo>
                    <a:pt x="605" y="1"/>
                  </a:moveTo>
                  <a:cubicBezTo>
                    <a:pt x="557" y="1"/>
                    <a:pt x="526" y="52"/>
                    <a:pt x="506" y="83"/>
                  </a:cubicBezTo>
                  <a:cubicBezTo>
                    <a:pt x="295" y="413"/>
                    <a:pt x="196" y="806"/>
                    <a:pt x="196" y="1198"/>
                  </a:cubicBezTo>
                  <a:lnTo>
                    <a:pt x="247" y="1312"/>
                  </a:lnTo>
                  <a:cubicBezTo>
                    <a:pt x="196" y="1508"/>
                    <a:pt x="149" y="1689"/>
                    <a:pt x="98" y="1885"/>
                  </a:cubicBezTo>
                  <a:cubicBezTo>
                    <a:pt x="51" y="2113"/>
                    <a:pt x="0" y="2340"/>
                    <a:pt x="67" y="2572"/>
                  </a:cubicBezTo>
                  <a:cubicBezTo>
                    <a:pt x="83" y="2603"/>
                    <a:pt x="98" y="2635"/>
                    <a:pt x="134" y="2650"/>
                  </a:cubicBezTo>
                  <a:cubicBezTo>
                    <a:pt x="149" y="2660"/>
                    <a:pt x="163" y="2664"/>
                    <a:pt x="177" y="2664"/>
                  </a:cubicBezTo>
                  <a:cubicBezTo>
                    <a:pt x="236" y="2664"/>
                    <a:pt x="285" y="2587"/>
                    <a:pt x="310" y="2521"/>
                  </a:cubicBezTo>
                  <a:cubicBezTo>
                    <a:pt x="393" y="2211"/>
                    <a:pt x="444" y="1865"/>
                    <a:pt x="428" y="1540"/>
                  </a:cubicBezTo>
                  <a:cubicBezTo>
                    <a:pt x="428" y="1457"/>
                    <a:pt x="408" y="1375"/>
                    <a:pt x="428" y="1312"/>
                  </a:cubicBezTo>
                  <a:cubicBezTo>
                    <a:pt x="444" y="1214"/>
                    <a:pt x="475" y="1116"/>
                    <a:pt x="526" y="1033"/>
                  </a:cubicBezTo>
                  <a:cubicBezTo>
                    <a:pt x="624" y="755"/>
                    <a:pt x="671" y="460"/>
                    <a:pt x="687" y="166"/>
                  </a:cubicBezTo>
                  <a:cubicBezTo>
                    <a:pt x="687" y="99"/>
                    <a:pt x="671" y="21"/>
                    <a:pt x="60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26"/>
            <p:cNvSpPr/>
            <p:nvPr/>
          </p:nvSpPr>
          <p:spPr>
            <a:xfrm>
              <a:off x="1535000" y="4229075"/>
              <a:ext cx="73225" cy="14375"/>
            </a:xfrm>
            <a:custGeom>
              <a:avLst/>
              <a:gdLst/>
              <a:ahLst/>
              <a:cxnLst/>
              <a:rect l="l" t="t" r="r" b="b"/>
              <a:pathLst>
                <a:path w="2929" h="575" extrusionOk="0">
                  <a:moveTo>
                    <a:pt x="360" y="1"/>
                  </a:moveTo>
                  <a:cubicBezTo>
                    <a:pt x="276" y="1"/>
                    <a:pt x="193" y="10"/>
                    <a:pt x="115" y="33"/>
                  </a:cubicBezTo>
                  <a:cubicBezTo>
                    <a:pt x="83" y="49"/>
                    <a:pt x="48" y="64"/>
                    <a:pt x="32" y="100"/>
                  </a:cubicBezTo>
                  <a:cubicBezTo>
                    <a:pt x="1" y="162"/>
                    <a:pt x="115" y="229"/>
                    <a:pt x="197" y="261"/>
                  </a:cubicBezTo>
                  <a:cubicBezTo>
                    <a:pt x="475" y="325"/>
                    <a:pt x="755" y="348"/>
                    <a:pt x="1036" y="348"/>
                  </a:cubicBezTo>
                  <a:cubicBezTo>
                    <a:pt x="1116" y="348"/>
                    <a:pt x="1196" y="346"/>
                    <a:pt x="1276" y="343"/>
                  </a:cubicBezTo>
                  <a:lnTo>
                    <a:pt x="1504" y="343"/>
                  </a:lnTo>
                  <a:cubicBezTo>
                    <a:pt x="1618" y="359"/>
                    <a:pt x="1716" y="394"/>
                    <a:pt x="1830" y="425"/>
                  </a:cubicBezTo>
                  <a:cubicBezTo>
                    <a:pt x="2144" y="524"/>
                    <a:pt x="2454" y="575"/>
                    <a:pt x="2780" y="575"/>
                  </a:cubicBezTo>
                  <a:cubicBezTo>
                    <a:pt x="2846" y="575"/>
                    <a:pt x="2929" y="555"/>
                    <a:pt x="2929" y="508"/>
                  </a:cubicBezTo>
                  <a:cubicBezTo>
                    <a:pt x="2929" y="457"/>
                    <a:pt x="2878" y="425"/>
                    <a:pt x="2831" y="410"/>
                  </a:cubicBezTo>
                  <a:cubicBezTo>
                    <a:pt x="2480" y="227"/>
                    <a:pt x="2085" y="129"/>
                    <a:pt x="1690" y="129"/>
                  </a:cubicBezTo>
                  <a:cubicBezTo>
                    <a:pt x="1661" y="129"/>
                    <a:pt x="1631" y="130"/>
                    <a:pt x="1602" y="131"/>
                  </a:cubicBezTo>
                  <a:lnTo>
                    <a:pt x="1488" y="182"/>
                  </a:lnTo>
                  <a:cubicBezTo>
                    <a:pt x="1276" y="147"/>
                    <a:pt x="1064" y="100"/>
                    <a:pt x="848" y="64"/>
                  </a:cubicBezTo>
                  <a:cubicBezTo>
                    <a:pt x="689" y="33"/>
                    <a:pt x="521" y="1"/>
                    <a:pt x="36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26"/>
            <p:cNvSpPr/>
            <p:nvPr/>
          </p:nvSpPr>
          <p:spPr>
            <a:xfrm>
              <a:off x="1549325" y="4207800"/>
              <a:ext cx="44975" cy="57975"/>
            </a:xfrm>
            <a:custGeom>
              <a:avLst/>
              <a:gdLst/>
              <a:ahLst/>
              <a:cxnLst/>
              <a:rect l="l" t="t" r="r" b="b"/>
              <a:pathLst>
                <a:path w="1799" h="2319" extrusionOk="0">
                  <a:moveTo>
                    <a:pt x="79" y="1"/>
                  </a:moveTo>
                  <a:cubicBezTo>
                    <a:pt x="1" y="32"/>
                    <a:pt x="16" y="150"/>
                    <a:pt x="64" y="213"/>
                  </a:cubicBezTo>
                  <a:cubicBezTo>
                    <a:pt x="244" y="523"/>
                    <a:pt x="472" y="801"/>
                    <a:pt x="735" y="1049"/>
                  </a:cubicBezTo>
                  <a:cubicBezTo>
                    <a:pt x="786" y="1096"/>
                    <a:pt x="849" y="1147"/>
                    <a:pt x="900" y="1210"/>
                  </a:cubicBezTo>
                  <a:cubicBezTo>
                    <a:pt x="962" y="1292"/>
                    <a:pt x="998" y="1390"/>
                    <a:pt x="1045" y="1488"/>
                  </a:cubicBezTo>
                  <a:cubicBezTo>
                    <a:pt x="1194" y="1767"/>
                    <a:pt x="1374" y="2014"/>
                    <a:pt x="1602" y="2242"/>
                  </a:cubicBezTo>
                  <a:cubicBezTo>
                    <a:pt x="1627" y="2279"/>
                    <a:pt x="1673" y="2318"/>
                    <a:pt x="1724" y="2318"/>
                  </a:cubicBezTo>
                  <a:cubicBezTo>
                    <a:pt x="1738" y="2318"/>
                    <a:pt x="1753" y="2315"/>
                    <a:pt x="1767" y="2309"/>
                  </a:cubicBezTo>
                  <a:cubicBezTo>
                    <a:pt x="1798" y="2289"/>
                    <a:pt x="1783" y="2226"/>
                    <a:pt x="1783" y="2191"/>
                  </a:cubicBezTo>
                  <a:cubicBezTo>
                    <a:pt x="1669" y="1798"/>
                    <a:pt x="1437" y="1441"/>
                    <a:pt x="1143" y="1147"/>
                  </a:cubicBezTo>
                  <a:lnTo>
                    <a:pt x="1013" y="1096"/>
                  </a:lnTo>
                  <a:cubicBezTo>
                    <a:pt x="900" y="915"/>
                    <a:pt x="786" y="739"/>
                    <a:pt x="668" y="574"/>
                  </a:cubicBezTo>
                  <a:cubicBezTo>
                    <a:pt x="538" y="362"/>
                    <a:pt x="409" y="150"/>
                    <a:pt x="177" y="32"/>
                  </a:cubicBezTo>
                  <a:cubicBezTo>
                    <a:pt x="146" y="16"/>
                    <a:pt x="115" y="1"/>
                    <a:pt x="79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26"/>
            <p:cNvSpPr/>
            <p:nvPr/>
          </p:nvSpPr>
          <p:spPr>
            <a:xfrm>
              <a:off x="1542375" y="4216600"/>
              <a:ext cx="58500" cy="40550"/>
            </a:xfrm>
            <a:custGeom>
              <a:avLst/>
              <a:gdLst/>
              <a:ahLst/>
              <a:cxnLst/>
              <a:rect l="l" t="t" r="r" b="b"/>
              <a:pathLst>
                <a:path w="2340" h="1622" extrusionOk="0">
                  <a:moveTo>
                    <a:pt x="2235" y="1"/>
                  </a:moveTo>
                  <a:cubicBezTo>
                    <a:pt x="2188" y="1"/>
                    <a:pt x="2134" y="17"/>
                    <a:pt x="2092" y="41"/>
                  </a:cubicBezTo>
                  <a:cubicBezTo>
                    <a:pt x="1798" y="206"/>
                    <a:pt x="1519" y="418"/>
                    <a:pt x="1291" y="646"/>
                  </a:cubicBezTo>
                  <a:cubicBezTo>
                    <a:pt x="1240" y="712"/>
                    <a:pt x="1193" y="760"/>
                    <a:pt x="1127" y="811"/>
                  </a:cubicBezTo>
                  <a:cubicBezTo>
                    <a:pt x="1044" y="877"/>
                    <a:pt x="946" y="909"/>
                    <a:pt x="848" y="940"/>
                  </a:cubicBezTo>
                  <a:cubicBezTo>
                    <a:pt x="573" y="1074"/>
                    <a:pt x="326" y="1250"/>
                    <a:pt x="98" y="1446"/>
                  </a:cubicBezTo>
                  <a:cubicBezTo>
                    <a:pt x="47" y="1482"/>
                    <a:pt x="0" y="1545"/>
                    <a:pt x="47" y="1596"/>
                  </a:cubicBezTo>
                  <a:cubicBezTo>
                    <a:pt x="68" y="1614"/>
                    <a:pt x="93" y="1622"/>
                    <a:pt x="120" y="1622"/>
                  </a:cubicBezTo>
                  <a:cubicBezTo>
                    <a:pt x="139" y="1622"/>
                    <a:pt x="159" y="1618"/>
                    <a:pt x="181" y="1611"/>
                  </a:cubicBezTo>
                  <a:cubicBezTo>
                    <a:pt x="589" y="1513"/>
                    <a:pt x="946" y="1317"/>
                    <a:pt x="1225" y="1038"/>
                  </a:cubicBezTo>
                  <a:lnTo>
                    <a:pt x="1276" y="909"/>
                  </a:lnTo>
                  <a:cubicBezTo>
                    <a:pt x="1437" y="811"/>
                    <a:pt x="1617" y="712"/>
                    <a:pt x="1798" y="614"/>
                  </a:cubicBezTo>
                  <a:cubicBezTo>
                    <a:pt x="1994" y="485"/>
                    <a:pt x="2206" y="351"/>
                    <a:pt x="2320" y="155"/>
                  </a:cubicBezTo>
                  <a:cubicBezTo>
                    <a:pt x="2339" y="124"/>
                    <a:pt x="2339" y="92"/>
                    <a:pt x="2339" y="57"/>
                  </a:cubicBezTo>
                  <a:cubicBezTo>
                    <a:pt x="2322" y="16"/>
                    <a:pt x="2282" y="1"/>
                    <a:pt x="223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26"/>
            <p:cNvSpPr/>
            <p:nvPr/>
          </p:nvSpPr>
          <p:spPr>
            <a:xfrm>
              <a:off x="1554225" y="4214225"/>
              <a:ext cx="35950" cy="48350"/>
            </a:xfrm>
            <a:custGeom>
              <a:avLst/>
              <a:gdLst/>
              <a:ahLst/>
              <a:cxnLst/>
              <a:rect l="l" t="t" r="r" b="b"/>
              <a:pathLst>
                <a:path w="1438" h="1934" extrusionOk="0">
                  <a:moveTo>
                    <a:pt x="1357" y="0"/>
                  </a:moveTo>
                  <a:cubicBezTo>
                    <a:pt x="1329" y="0"/>
                    <a:pt x="1299" y="11"/>
                    <a:pt x="1277" y="22"/>
                  </a:cubicBezTo>
                  <a:cubicBezTo>
                    <a:pt x="982" y="219"/>
                    <a:pt x="751" y="482"/>
                    <a:pt x="621" y="792"/>
                  </a:cubicBezTo>
                  <a:lnTo>
                    <a:pt x="621" y="906"/>
                  </a:lnTo>
                  <a:cubicBezTo>
                    <a:pt x="507" y="1035"/>
                    <a:pt x="393" y="1169"/>
                    <a:pt x="295" y="1298"/>
                  </a:cubicBezTo>
                  <a:cubicBezTo>
                    <a:pt x="162" y="1463"/>
                    <a:pt x="32" y="1624"/>
                    <a:pt x="1" y="1820"/>
                  </a:cubicBezTo>
                  <a:cubicBezTo>
                    <a:pt x="1" y="1855"/>
                    <a:pt x="1" y="1887"/>
                    <a:pt x="17" y="1902"/>
                  </a:cubicBezTo>
                  <a:cubicBezTo>
                    <a:pt x="38" y="1925"/>
                    <a:pt x="61" y="1934"/>
                    <a:pt x="84" y="1934"/>
                  </a:cubicBezTo>
                  <a:cubicBezTo>
                    <a:pt x="131" y="1934"/>
                    <a:pt x="179" y="1897"/>
                    <a:pt x="213" y="1855"/>
                  </a:cubicBezTo>
                  <a:cubicBezTo>
                    <a:pt x="409" y="1640"/>
                    <a:pt x="570" y="1396"/>
                    <a:pt x="668" y="1133"/>
                  </a:cubicBezTo>
                  <a:cubicBezTo>
                    <a:pt x="704" y="1070"/>
                    <a:pt x="719" y="1019"/>
                    <a:pt x="766" y="953"/>
                  </a:cubicBezTo>
                  <a:cubicBezTo>
                    <a:pt x="817" y="890"/>
                    <a:pt x="884" y="823"/>
                    <a:pt x="947" y="776"/>
                  </a:cubicBezTo>
                  <a:cubicBezTo>
                    <a:pt x="1127" y="595"/>
                    <a:pt x="1277" y="384"/>
                    <a:pt x="1406" y="152"/>
                  </a:cubicBezTo>
                  <a:cubicBezTo>
                    <a:pt x="1422" y="105"/>
                    <a:pt x="1437" y="38"/>
                    <a:pt x="1390" y="7"/>
                  </a:cubicBezTo>
                  <a:cubicBezTo>
                    <a:pt x="1380" y="2"/>
                    <a:pt x="1369" y="0"/>
                    <a:pt x="1357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26"/>
            <p:cNvSpPr/>
            <p:nvPr/>
          </p:nvSpPr>
          <p:spPr>
            <a:xfrm>
              <a:off x="1543150" y="4220475"/>
              <a:ext cx="57225" cy="32325"/>
            </a:xfrm>
            <a:custGeom>
              <a:avLst/>
              <a:gdLst/>
              <a:ahLst/>
              <a:cxnLst/>
              <a:rect l="l" t="t" r="r" b="b"/>
              <a:pathLst>
                <a:path w="2289" h="1293" extrusionOk="0">
                  <a:moveTo>
                    <a:pt x="130" y="0"/>
                  </a:moveTo>
                  <a:cubicBezTo>
                    <a:pt x="99" y="0"/>
                    <a:pt x="67" y="0"/>
                    <a:pt x="51" y="35"/>
                  </a:cubicBezTo>
                  <a:cubicBezTo>
                    <a:pt x="0" y="67"/>
                    <a:pt x="67" y="165"/>
                    <a:pt x="130" y="196"/>
                  </a:cubicBezTo>
                  <a:cubicBezTo>
                    <a:pt x="393" y="377"/>
                    <a:pt x="672" y="526"/>
                    <a:pt x="966" y="624"/>
                  </a:cubicBezTo>
                  <a:cubicBezTo>
                    <a:pt x="1033" y="640"/>
                    <a:pt x="1096" y="671"/>
                    <a:pt x="1162" y="687"/>
                  </a:cubicBezTo>
                  <a:cubicBezTo>
                    <a:pt x="1245" y="738"/>
                    <a:pt x="1327" y="801"/>
                    <a:pt x="1390" y="868"/>
                  </a:cubicBezTo>
                  <a:cubicBezTo>
                    <a:pt x="1621" y="1032"/>
                    <a:pt x="1865" y="1162"/>
                    <a:pt x="2128" y="1276"/>
                  </a:cubicBezTo>
                  <a:cubicBezTo>
                    <a:pt x="2152" y="1284"/>
                    <a:pt x="2181" y="1293"/>
                    <a:pt x="2209" y="1293"/>
                  </a:cubicBezTo>
                  <a:cubicBezTo>
                    <a:pt x="2234" y="1293"/>
                    <a:pt x="2258" y="1285"/>
                    <a:pt x="2273" y="1260"/>
                  </a:cubicBezTo>
                  <a:cubicBezTo>
                    <a:pt x="2289" y="1229"/>
                    <a:pt x="2257" y="1193"/>
                    <a:pt x="2226" y="1162"/>
                  </a:cubicBezTo>
                  <a:cubicBezTo>
                    <a:pt x="1994" y="899"/>
                    <a:pt x="1669" y="687"/>
                    <a:pt x="1327" y="557"/>
                  </a:cubicBezTo>
                  <a:lnTo>
                    <a:pt x="1209" y="557"/>
                  </a:lnTo>
                  <a:cubicBezTo>
                    <a:pt x="1048" y="459"/>
                    <a:pt x="884" y="361"/>
                    <a:pt x="738" y="263"/>
                  </a:cubicBezTo>
                  <a:cubicBezTo>
                    <a:pt x="558" y="149"/>
                    <a:pt x="362" y="16"/>
                    <a:pt x="130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26"/>
            <p:cNvSpPr/>
            <p:nvPr/>
          </p:nvSpPr>
          <p:spPr>
            <a:xfrm>
              <a:off x="1561125" y="4208175"/>
              <a:ext cx="22075" cy="57425"/>
            </a:xfrm>
            <a:custGeom>
              <a:avLst/>
              <a:gdLst/>
              <a:ahLst/>
              <a:cxnLst/>
              <a:rect l="l" t="t" r="r" b="b"/>
              <a:pathLst>
                <a:path w="883" h="2297" extrusionOk="0">
                  <a:moveTo>
                    <a:pt x="84" y="0"/>
                  </a:moveTo>
                  <a:cubicBezTo>
                    <a:pt x="17" y="0"/>
                    <a:pt x="1" y="104"/>
                    <a:pt x="19" y="166"/>
                  </a:cubicBezTo>
                  <a:cubicBezTo>
                    <a:pt x="66" y="461"/>
                    <a:pt x="180" y="739"/>
                    <a:pt x="329" y="998"/>
                  </a:cubicBezTo>
                  <a:cubicBezTo>
                    <a:pt x="361" y="1065"/>
                    <a:pt x="392" y="1116"/>
                    <a:pt x="412" y="1179"/>
                  </a:cubicBezTo>
                  <a:cubicBezTo>
                    <a:pt x="443" y="1277"/>
                    <a:pt x="443" y="1360"/>
                    <a:pt x="459" y="1442"/>
                  </a:cubicBezTo>
                  <a:cubicBezTo>
                    <a:pt x="490" y="1705"/>
                    <a:pt x="573" y="1964"/>
                    <a:pt x="687" y="2211"/>
                  </a:cubicBezTo>
                  <a:cubicBezTo>
                    <a:pt x="704" y="2252"/>
                    <a:pt x="742" y="2297"/>
                    <a:pt x="785" y="2297"/>
                  </a:cubicBezTo>
                  <a:cubicBezTo>
                    <a:pt x="792" y="2297"/>
                    <a:pt x="798" y="2296"/>
                    <a:pt x="804" y="2294"/>
                  </a:cubicBezTo>
                  <a:cubicBezTo>
                    <a:pt x="836" y="2294"/>
                    <a:pt x="851" y="2243"/>
                    <a:pt x="851" y="2211"/>
                  </a:cubicBezTo>
                  <a:cubicBezTo>
                    <a:pt x="883" y="1866"/>
                    <a:pt x="804" y="1509"/>
                    <a:pt x="639" y="1195"/>
                  </a:cubicBezTo>
                  <a:lnTo>
                    <a:pt x="541" y="1116"/>
                  </a:lnTo>
                  <a:cubicBezTo>
                    <a:pt x="510" y="951"/>
                    <a:pt x="459" y="786"/>
                    <a:pt x="428" y="606"/>
                  </a:cubicBezTo>
                  <a:cubicBezTo>
                    <a:pt x="377" y="410"/>
                    <a:pt x="329" y="198"/>
                    <a:pt x="180" y="53"/>
                  </a:cubicBezTo>
                  <a:cubicBezTo>
                    <a:pt x="149" y="17"/>
                    <a:pt x="133" y="1"/>
                    <a:pt x="98" y="1"/>
                  </a:cubicBezTo>
                  <a:cubicBezTo>
                    <a:pt x="93" y="0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26"/>
            <p:cNvSpPr/>
            <p:nvPr/>
          </p:nvSpPr>
          <p:spPr>
            <a:xfrm>
              <a:off x="1541475" y="4227300"/>
              <a:ext cx="60175" cy="19175"/>
            </a:xfrm>
            <a:custGeom>
              <a:avLst/>
              <a:gdLst/>
              <a:ahLst/>
              <a:cxnLst/>
              <a:rect l="l" t="t" r="r" b="b"/>
              <a:pathLst>
                <a:path w="2407" h="767" extrusionOk="0">
                  <a:moveTo>
                    <a:pt x="2276" y="0"/>
                  </a:moveTo>
                  <a:cubicBezTo>
                    <a:pt x="2258" y="0"/>
                    <a:pt x="2241" y="2"/>
                    <a:pt x="2226" y="6"/>
                  </a:cubicBezTo>
                  <a:cubicBezTo>
                    <a:pt x="1916" y="57"/>
                    <a:pt x="1622" y="155"/>
                    <a:pt x="1359" y="284"/>
                  </a:cubicBezTo>
                  <a:cubicBezTo>
                    <a:pt x="1296" y="316"/>
                    <a:pt x="1245" y="351"/>
                    <a:pt x="1178" y="367"/>
                  </a:cubicBezTo>
                  <a:cubicBezTo>
                    <a:pt x="1100" y="398"/>
                    <a:pt x="1002" y="398"/>
                    <a:pt x="903" y="398"/>
                  </a:cubicBezTo>
                  <a:cubicBezTo>
                    <a:pt x="625" y="430"/>
                    <a:pt x="362" y="512"/>
                    <a:pt x="118" y="610"/>
                  </a:cubicBezTo>
                  <a:cubicBezTo>
                    <a:pt x="67" y="626"/>
                    <a:pt x="1" y="661"/>
                    <a:pt x="36" y="708"/>
                  </a:cubicBezTo>
                  <a:cubicBezTo>
                    <a:pt x="52" y="759"/>
                    <a:pt x="99" y="759"/>
                    <a:pt x="134" y="759"/>
                  </a:cubicBezTo>
                  <a:cubicBezTo>
                    <a:pt x="195" y="764"/>
                    <a:pt x="256" y="767"/>
                    <a:pt x="316" y="767"/>
                  </a:cubicBezTo>
                  <a:cubicBezTo>
                    <a:pt x="626" y="767"/>
                    <a:pt x="919" y="700"/>
                    <a:pt x="1178" y="579"/>
                  </a:cubicBezTo>
                  <a:lnTo>
                    <a:pt x="1261" y="496"/>
                  </a:lnTo>
                  <a:cubicBezTo>
                    <a:pt x="1441" y="449"/>
                    <a:pt x="1622" y="414"/>
                    <a:pt x="1802" y="383"/>
                  </a:cubicBezTo>
                  <a:cubicBezTo>
                    <a:pt x="1999" y="332"/>
                    <a:pt x="2226" y="300"/>
                    <a:pt x="2375" y="155"/>
                  </a:cubicBezTo>
                  <a:cubicBezTo>
                    <a:pt x="2391" y="135"/>
                    <a:pt x="2407" y="104"/>
                    <a:pt x="2407" y="88"/>
                  </a:cubicBezTo>
                  <a:cubicBezTo>
                    <a:pt x="2407" y="24"/>
                    <a:pt x="2338" y="0"/>
                    <a:pt x="227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26"/>
            <p:cNvSpPr/>
            <p:nvPr/>
          </p:nvSpPr>
          <p:spPr>
            <a:xfrm>
              <a:off x="1557075" y="4228225"/>
              <a:ext cx="29475" cy="20300"/>
            </a:xfrm>
            <a:custGeom>
              <a:avLst/>
              <a:gdLst/>
              <a:ahLst/>
              <a:cxnLst/>
              <a:rect l="l" t="t" r="r" b="b"/>
              <a:pathLst>
                <a:path w="1179" h="812" extrusionOk="0">
                  <a:moveTo>
                    <a:pt x="1080" y="0"/>
                  </a:moveTo>
                  <a:cubicBezTo>
                    <a:pt x="884" y="51"/>
                    <a:pt x="703" y="149"/>
                    <a:pt x="554" y="295"/>
                  </a:cubicBezTo>
                  <a:lnTo>
                    <a:pt x="539" y="361"/>
                  </a:lnTo>
                  <a:cubicBezTo>
                    <a:pt x="456" y="412"/>
                    <a:pt x="358" y="459"/>
                    <a:pt x="279" y="510"/>
                  </a:cubicBezTo>
                  <a:cubicBezTo>
                    <a:pt x="181" y="573"/>
                    <a:pt x="64" y="640"/>
                    <a:pt x="16" y="738"/>
                  </a:cubicBezTo>
                  <a:cubicBezTo>
                    <a:pt x="1" y="754"/>
                    <a:pt x="1" y="769"/>
                    <a:pt x="1" y="785"/>
                  </a:cubicBezTo>
                  <a:cubicBezTo>
                    <a:pt x="9" y="803"/>
                    <a:pt x="29" y="812"/>
                    <a:pt x="54" y="812"/>
                  </a:cubicBezTo>
                  <a:cubicBezTo>
                    <a:pt x="78" y="812"/>
                    <a:pt x="107" y="803"/>
                    <a:pt x="130" y="785"/>
                  </a:cubicBezTo>
                  <a:cubicBezTo>
                    <a:pt x="279" y="707"/>
                    <a:pt x="409" y="609"/>
                    <a:pt x="523" y="491"/>
                  </a:cubicBezTo>
                  <a:cubicBezTo>
                    <a:pt x="554" y="459"/>
                    <a:pt x="574" y="428"/>
                    <a:pt x="605" y="412"/>
                  </a:cubicBezTo>
                  <a:cubicBezTo>
                    <a:pt x="652" y="377"/>
                    <a:pt x="703" y="361"/>
                    <a:pt x="750" y="346"/>
                  </a:cubicBezTo>
                  <a:cubicBezTo>
                    <a:pt x="884" y="279"/>
                    <a:pt x="1013" y="181"/>
                    <a:pt x="1127" y="83"/>
                  </a:cubicBezTo>
                  <a:cubicBezTo>
                    <a:pt x="1143" y="67"/>
                    <a:pt x="1178" y="35"/>
                    <a:pt x="1143" y="20"/>
                  </a:cubicBezTo>
                  <a:cubicBezTo>
                    <a:pt x="1127" y="0"/>
                    <a:pt x="1112" y="0"/>
                    <a:pt x="10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26"/>
            <p:cNvSpPr/>
            <p:nvPr/>
          </p:nvSpPr>
          <p:spPr>
            <a:xfrm>
              <a:off x="1559925" y="4223300"/>
              <a:ext cx="23775" cy="28400"/>
            </a:xfrm>
            <a:custGeom>
              <a:avLst/>
              <a:gdLst/>
              <a:ahLst/>
              <a:cxnLst/>
              <a:rect l="l" t="t" r="r" b="b"/>
              <a:pathLst>
                <a:path w="951" h="1136" extrusionOk="0">
                  <a:moveTo>
                    <a:pt x="32" y="1"/>
                  </a:moveTo>
                  <a:cubicBezTo>
                    <a:pt x="1" y="21"/>
                    <a:pt x="16" y="83"/>
                    <a:pt x="32" y="119"/>
                  </a:cubicBezTo>
                  <a:cubicBezTo>
                    <a:pt x="130" y="264"/>
                    <a:pt x="244" y="393"/>
                    <a:pt x="393" y="511"/>
                  </a:cubicBezTo>
                  <a:cubicBezTo>
                    <a:pt x="425" y="543"/>
                    <a:pt x="460" y="558"/>
                    <a:pt x="476" y="590"/>
                  </a:cubicBezTo>
                  <a:cubicBezTo>
                    <a:pt x="507" y="641"/>
                    <a:pt x="538" y="688"/>
                    <a:pt x="558" y="723"/>
                  </a:cubicBezTo>
                  <a:cubicBezTo>
                    <a:pt x="636" y="868"/>
                    <a:pt x="735" y="982"/>
                    <a:pt x="852" y="1100"/>
                  </a:cubicBezTo>
                  <a:cubicBezTo>
                    <a:pt x="865" y="1113"/>
                    <a:pt x="888" y="1136"/>
                    <a:pt x="913" y="1136"/>
                  </a:cubicBezTo>
                  <a:cubicBezTo>
                    <a:pt x="919" y="1136"/>
                    <a:pt x="925" y="1134"/>
                    <a:pt x="931" y="1131"/>
                  </a:cubicBezTo>
                  <a:cubicBezTo>
                    <a:pt x="950" y="1116"/>
                    <a:pt x="950" y="1080"/>
                    <a:pt x="931" y="1065"/>
                  </a:cubicBezTo>
                  <a:cubicBezTo>
                    <a:pt x="868" y="868"/>
                    <a:pt x="754" y="688"/>
                    <a:pt x="589" y="558"/>
                  </a:cubicBezTo>
                  <a:lnTo>
                    <a:pt x="523" y="527"/>
                  </a:lnTo>
                  <a:cubicBezTo>
                    <a:pt x="476" y="444"/>
                    <a:pt x="409" y="362"/>
                    <a:pt x="342" y="280"/>
                  </a:cubicBezTo>
                  <a:cubicBezTo>
                    <a:pt x="279" y="181"/>
                    <a:pt x="213" y="68"/>
                    <a:pt x="99" y="21"/>
                  </a:cubicBezTo>
                  <a:cubicBezTo>
                    <a:pt x="83" y="1"/>
                    <a:pt x="48" y="1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26"/>
            <p:cNvSpPr/>
            <p:nvPr/>
          </p:nvSpPr>
          <p:spPr>
            <a:xfrm>
              <a:off x="1568475" y="4220775"/>
              <a:ext cx="7875" cy="33675"/>
            </a:xfrm>
            <a:custGeom>
              <a:avLst/>
              <a:gdLst/>
              <a:ahLst/>
              <a:cxnLst/>
              <a:rect l="l" t="t" r="r" b="b"/>
              <a:pathLst>
                <a:path w="315" h="1347" extrusionOk="0">
                  <a:moveTo>
                    <a:pt x="229" y="1"/>
                  </a:moveTo>
                  <a:cubicBezTo>
                    <a:pt x="189" y="1"/>
                    <a:pt x="163" y="43"/>
                    <a:pt x="149" y="71"/>
                  </a:cubicBezTo>
                  <a:cubicBezTo>
                    <a:pt x="118" y="235"/>
                    <a:pt x="98" y="416"/>
                    <a:pt x="118" y="577"/>
                  </a:cubicBezTo>
                  <a:lnTo>
                    <a:pt x="118" y="691"/>
                  </a:lnTo>
                  <a:cubicBezTo>
                    <a:pt x="118" y="742"/>
                    <a:pt x="83" y="789"/>
                    <a:pt x="67" y="824"/>
                  </a:cubicBezTo>
                  <a:cubicBezTo>
                    <a:pt x="35" y="969"/>
                    <a:pt x="0" y="1118"/>
                    <a:pt x="0" y="1264"/>
                  </a:cubicBezTo>
                  <a:cubicBezTo>
                    <a:pt x="0" y="1299"/>
                    <a:pt x="20" y="1330"/>
                    <a:pt x="51" y="1346"/>
                  </a:cubicBezTo>
                  <a:cubicBezTo>
                    <a:pt x="67" y="1346"/>
                    <a:pt x="83" y="1315"/>
                    <a:pt x="98" y="1299"/>
                  </a:cubicBezTo>
                  <a:cubicBezTo>
                    <a:pt x="196" y="1134"/>
                    <a:pt x="247" y="938"/>
                    <a:pt x="232" y="742"/>
                  </a:cubicBezTo>
                  <a:lnTo>
                    <a:pt x="196" y="675"/>
                  </a:lnTo>
                  <a:cubicBezTo>
                    <a:pt x="232" y="577"/>
                    <a:pt x="247" y="494"/>
                    <a:pt x="263" y="396"/>
                  </a:cubicBezTo>
                  <a:cubicBezTo>
                    <a:pt x="294" y="282"/>
                    <a:pt x="314" y="169"/>
                    <a:pt x="279" y="55"/>
                  </a:cubicBezTo>
                  <a:cubicBezTo>
                    <a:pt x="263" y="39"/>
                    <a:pt x="263" y="23"/>
                    <a:pt x="247" y="4"/>
                  </a:cubicBezTo>
                  <a:cubicBezTo>
                    <a:pt x="241" y="2"/>
                    <a:pt x="235" y="1"/>
                    <a:pt x="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26"/>
            <p:cNvSpPr/>
            <p:nvPr/>
          </p:nvSpPr>
          <p:spPr>
            <a:xfrm>
              <a:off x="1553750" y="4234400"/>
              <a:ext cx="36425" cy="7025"/>
            </a:xfrm>
            <a:custGeom>
              <a:avLst/>
              <a:gdLst/>
              <a:ahLst/>
              <a:cxnLst/>
              <a:rect l="l" t="t" r="r" b="b"/>
              <a:pathLst>
                <a:path w="1457" h="281" extrusionOk="0">
                  <a:moveTo>
                    <a:pt x="67" y="0"/>
                  </a:moveTo>
                  <a:cubicBezTo>
                    <a:pt x="36" y="0"/>
                    <a:pt x="0" y="0"/>
                    <a:pt x="0" y="32"/>
                  </a:cubicBezTo>
                  <a:cubicBezTo>
                    <a:pt x="0" y="67"/>
                    <a:pt x="20" y="83"/>
                    <a:pt x="51" y="83"/>
                  </a:cubicBezTo>
                  <a:cubicBezTo>
                    <a:pt x="209" y="169"/>
                    <a:pt x="391" y="215"/>
                    <a:pt x="575" y="215"/>
                  </a:cubicBezTo>
                  <a:cubicBezTo>
                    <a:pt x="602" y="215"/>
                    <a:pt x="629" y="214"/>
                    <a:pt x="656" y="212"/>
                  </a:cubicBezTo>
                  <a:lnTo>
                    <a:pt x="723" y="197"/>
                  </a:lnTo>
                  <a:cubicBezTo>
                    <a:pt x="821" y="212"/>
                    <a:pt x="934" y="228"/>
                    <a:pt x="1033" y="244"/>
                  </a:cubicBezTo>
                  <a:cubicBezTo>
                    <a:pt x="1114" y="266"/>
                    <a:pt x="1196" y="280"/>
                    <a:pt x="1275" y="280"/>
                  </a:cubicBezTo>
                  <a:cubicBezTo>
                    <a:pt x="1321" y="280"/>
                    <a:pt x="1367" y="275"/>
                    <a:pt x="1409" y="263"/>
                  </a:cubicBezTo>
                  <a:cubicBezTo>
                    <a:pt x="1425" y="263"/>
                    <a:pt x="1441" y="244"/>
                    <a:pt x="1441" y="228"/>
                  </a:cubicBezTo>
                  <a:cubicBezTo>
                    <a:pt x="1456" y="197"/>
                    <a:pt x="1409" y="165"/>
                    <a:pt x="1358" y="146"/>
                  </a:cubicBezTo>
                  <a:cubicBezTo>
                    <a:pt x="1226" y="123"/>
                    <a:pt x="1096" y="108"/>
                    <a:pt x="965" y="108"/>
                  </a:cubicBezTo>
                  <a:cubicBezTo>
                    <a:pt x="917" y="108"/>
                    <a:pt x="869" y="110"/>
                    <a:pt x="821" y="114"/>
                  </a:cubicBezTo>
                  <a:lnTo>
                    <a:pt x="707" y="114"/>
                  </a:lnTo>
                  <a:cubicBezTo>
                    <a:pt x="656" y="99"/>
                    <a:pt x="609" y="83"/>
                    <a:pt x="542" y="67"/>
                  </a:cubicBezTo>
                  <a:cubicBezTo>
                    <a:pt x="393" y="16"/>
                    <a:pt x="232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26"/>
            <p:cNvSpPr/>
            <p:nvPr/>
          </p:nvSpPr>
          <p:spPr>
            <a:xfrm>
              <a:off x="1554225" y="4233475"/>
              <a:ext cx="34775" cy="9975"/>
            </a:xfrm>
            <a:custGeom>
              <a:avLst/>
              <a:gdLst/>
              <a:ahLst/>
              <a:cxnLst/>
              <a:rect l="l" t="t" r="r" b="b"/>
              <a:pathLst>
                <a:path w="1391" h="399" extrusionOk="0">
                  <a:moveTo>
                    <a:pt x="1200" y="1"/>
                  </a:moveTo>
                  <a:cubicBezTo>
                    <a:pt x="1036" y="1"/>
                    <a:pt x="864" y="37"/>
                    <a:pt x="704" y="104"/>
                  </a:cubicBezTo>
                  <a:lnTo>
                    <a:pt x="653" y="136"/>
                  </a:lnTo>
                  <a:cubicBezTo>
                    <a:pt x="554" y="151"/>
                    <a:pt x="456" y="167"/>
                    <a:pt x="358" y="183"/>
                  </a:cubicBezTo>
                  <a:cubicBezTo>
                    <a:pt x="229" y="202"/>
                    <a:pt x="115" y="234"/>
                    <a:pt x="17" y="300"/>
                  </a:cubicBezTo>
                  <a:cubicBezTo>
                    <a:pt x="1" y="316"/>
                    <a:pt x="1" y="332"/>
                    <a:pt x="1" y="348"/>
                  </a:cubicBezTo>
                  <a:cubicBezTo>
                    <a:pt x="1" y="379"/>
                    <a:pt x="48" y="399"/>
                    <a:pt x="99" y="399"/>
                  </a:cubicBezTo>
                  <a:cubicBezTo>
                    <a:pt x="276" y="363"/>
                    <a:pt x="441" y="316"/>
                    <a:pt x="605" y="249"/>
                  </a:cubicBezTo>
                  <a:cubicBezTo>
                    <a:pt x="637" y="234"/>
                    <a:pt x="668" y="218"/>
                    <a:pt x="704" y="218"/>
                  </a:cubicBezTo>
                  <a:cubicBezTo>
                    <a:pt x="751" y="202"/>
                    <a:pt x="817" y="202"/>
                    <a:pt x="864" y="202"/>
                  </a:cubicBezTo>
                  <a:cubicBezTo>
                    <a:pt x="1014" y="183"/>
                    <a:pt x="1178" y="151"/>
                    <a:pt x="1324" y="104"/>
                  </a:cubicBezTo>
                  <a:cubicBezTo>
                    <a:pt x="1339" y="85"/>
                    <a:pt x="1390" y="69"/>
                    <a:pt x="1375" y="37"/>
                  </a:cubicBezTo>
                  <a:cubicBezTo>
                    <a:pt x="1355" y="22"/>
                    <a:pt x="1339" y="22"/>
                    <a:pt x="1308" y="6"/>
                  </a:cubicBezTo>
                  <a:cubicBezTo>
                    <a:pt x="1272" y="2"/>
                    <a:pt x="1236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26"/>
            <p:cNvSpPr/>
            <p:nvPr/>
          </p:nvSpPr>
          <p:spPr>
            <a:xfrm>
              <a:off x="1564450" y="4221750"/>
              <a:ext cx="14725" cy="32000"/>
            </a:xfrm>
            <a:custGeom>
              <a:avLst/>
              <a:gdLst/>
              <a:ahLst/>
              <a:cxnLst/>
              <a:rect l="l" t="t" r="r" b="b"/>
              <a:pathLst>
                <a:path w="589" h="1280" extrusionOk="0">
                  <a:moveTo>
                    <a:pt x="47" y="0"/>
                  </a:moveTo>
                  <a:cubicBezTo>
                    <a:pt x="0" y="0"/>
                    <a:pt x="0" y="63"/>
                    <a:pt x="16" y="98"/>
                  </a:cubicBezTo>
                  <a:cubicBezTo>
                    <a:pt x="47" y="259"/>
                    <a:pt x="130" y="424"/>
                    <a:pt x="228" y="554"/>
                  </a:cubicBezTo>
                  <a:cubicBezTo>
                    <a:pt x="244" y="589"/>
                    <a:pt x="279" y="620"/>
                    <a:pt x="279" y="652"/>
                  </a:cubicBezTo>
                  <a:cubicBezTo>
                    <a:pt x="310" y="703"/>
                    <a:pt x="310" y="750"/>
                    <a:pt x="326" y="817"/>
                  </a:cubicBezTo>
                  <a:cubicBezTo>
                    <a:pt x="357" y="946"/>
                    <a:pt x="408" y="1095"/>
                    <a:pt x="491" y="1225"/>
                  </a:cubicBezTo>
                  <a:cubicBezTo>
                    <a:pt x="504" y="1254"/>
                    <a:pt x="516" y="1280"/>
                    <a:pt x="538" y="1280"/>
                  </a:cubicBezTo>
                  <a:cubicBezTo>
                    <a:pt x="543" y="1280"/>
                    <a:pt x="548" y="1279"/>
                    <a:pt x="554" y="1276"/>
                  </a:cubicBezTo>
                  <a:cubicBezTo>
                    <a:pt x="573" y="1276"/>
                    <a:pt x="589" y="1240"/>
                    <a:pt x="589" y="1225"/>
                  </a:cubicBezTo>
                  <a:cubicBezTo>
                    <a:pt x="573" y="1028"/>
                    <a:pt x="522" y="832"/>
                    <a:pt x="408" y="652"/>
                  </a:cubicBezTo>
                  <a:lnTo>
                    <a:pt x="357" y="620"/>
                  </a:lnTo>
                  <a:cubicBezTo>
                    <a:pt x="326" y="522"/>
                    <a:pt x="295" y="424"/>
                    <a:pt x="259" y="326"/>
                  </a:cubicBezTo>
                  <a:cubicBezTo>
                    <a:pt x="228" y="228"/>
                    <a:pt x="181" y="98"/>
                    <a:pt x="98" y="16"/>
                  </a:cubicBezTo>
                  <a:cubicBezTo>
                    <a:pt x="83" y="16"/>
                    <a:pt x="63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26"/>
            <p:cNvSpPr/>
            <p:nvPr/>
          </p:nvSpPr>
          <p:spPr>
            <a:xfrm>
              <a:off x="1561600" y="4223825"/>
              <a:ext cx="20050" cy="27925"/>
            </a:xfrm>
            <a:custGeom>
              <a:avLst/>
              <a:gdLst/>
              <a:ahLst/>
              <a:cxnLst/>
              <a:rect l="l" t="t" r="r" b="b"/>
              <a:pathLst>
                <a:path w="802" h="1117" extrusionOk="0">
                  <a:moveTo>
                    <a:pt x="759" y="1"/>
                  </a:moveTo>
                  <a:cubicBezTo>
                    <a:pt x="733" y="1"/>
                    <a:pt x="698" y="25"/>
                    <a:pt x="687" y="47"/>
                  </a:cubicBezTo>
                  <a:cubicBezTo>
                    <a:pt x="569" y="160"/>
                    <a:pt x="491" y="310"/>
                    <a:pt x="424" y="455"/>
                  </a:cubicBezTo>
                  <a:cubicBezTo>
                    <a:pt x="409" y="506"/>
                    <a:pt x="409" y="537"/>
                    <a:pt x="393" y="569"/>
                  </a:cubicBezTo>
                  <a:cubicBezTo>
                    <a:pt x="358" y="604"/>
                    <a:pt x="326" y="635"/>
                    <a:pt x="275" y="667"/>
                  </a:cubicBezTo>
                  <a:cubicBezTo>
                    <a:pt x="177" y="785"/>
                    <a:pt x="98" y="898"/>
                    <a:pt x="32" y="1028"/>
                  </a:cubicBezTo>
                  <a:cubicBezTo>
                    <a:pt x="16" y="1059"/>
                    <a:pt x="0" y="1095"/>
                    <a:pt x="32" y="1110"/>
                  </a:cubicBezTo>
                  <a:cubicBezTo>
                    <a:pt x="36" y="1115"/>
                    <a:pt x="42" y="1117"/>
                    <a:pt x="49" y="1117"/>
                  </a:cubicBezTo>
                  <a:cubicBezTo>
                    <a:pt x="65" y="1117"/>
                    <a:pt x="85" y="1106"/>
                    <a:pt x="98" y="1095"/>
                  </a:cubicBezTo>
                  <a:cubicBezTo>
                    <a:pt x="259" y="981"/>
                    <a:pt x="393" y="832"/>
                    <a:pt x="456" y="651"/>
                  </a:cubicBezTo>
                  <a:lnTo>
                    <a:pt x="471" y="588"/>
                  </a:lnTo>
                  <a:cubicBezTo>
                    <a:pt x="522" y="522"/>
                    <a:pt x="589" y="439"/>
                    <a:pt x="652" y="357"/>
                  </a:cubicBezTo>
                  <a:cubicBezTo>
                    <a:pt x="719" y="274"/>
                    <a:pt x="801" y="176"/>
                    <a:pt x="801" y="62"/>
                  </a:cubicBezTo>
                  <a:cubicBezTo>
                    <a:pt x="801" y="47"/>
                    <a:pt x="801" y="31"/>
                    <a:pt x="785" y="15"/>
                  </a:cubicBezTo>
                  <a:cubicBezTo>
                    <a:pt x="780" y="5"/>
                    <a:pt x="77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26"/>
            <p:cNvSpPr/>
            <p:nvPr/>
          </p:nvSpPr>
          <p:spPr>
            <a:xfrm>
              <a:off x="1555425" y="4227525"/>
              <a:ext cx="32700" cy="18775"/>
            </a:xfrm>
            <a:custGeom>
              <a:avLst/>
              <a:gdLst/>
              <a:ahLst/>
              <a:cxnLst/>
              <a:rect l="l" t="t" r="r" b="b"/>
              <a:pathLst>
                <a:path w="1308" h="751" extrusionOk="0">
                  <a:moveTo>
                    <a:pt x="51" y="1"/>
                  </a:moveTo>
                  <a:cubicBezTo>
                    <a:pt x="36" y="1"/>
                    <a:pt x="24" y="5"/>
                    <a:pt x="16" y="12"/>
                  </a:cubicBezTo>
                  <a:cubicBezTo>
                    <a:pt x="0" y="28"/>
                    <a:pt x="16" y="63"/>
                    <a:pt x="31" y="79"/>
                  </a:cubicBezTo>
                  <a:cubicBezTo>
                    <a:pt x="165" y="224"/>
                    <a:pt x="345" y="358"/>
                    <a:pt x="557" y="421"/>
                  </a:cubicBezTo>
                  <a:lnTo>
                    <a:pt x="620" y="421"/>
                  </a:lnTo>
                  <a:cubicBezTo>
                    <a:pt x="703" y="487"/>
                    <a:pt x="785" y="538"/>
                    <a:pt x="883" y="601"/>
                  </a:cubicBezTo>
                  <a:cubicBezTo>
                    <a:pt x="981" y="668"/>
                    <a:pt x="1095" y="735"/>
                    <a:pt x="1229" y="750"/>
                  </a:cubicBezTo>
                  <a:cubicBezTo>
                    <a:pt x="1244" y="750"/>
                    <a:pt x="1260" y="750"/>
                    <a:pt x="1276" y="735"/>
                  </a:cubicBezTo>
                  <a:cubicBezTo>
                    <a:pt x="1307" y="715"/>
                    <a:pt x="1260" y="668"/>
                    <a:pt x="1229" y="637"/>
                  </a:cubicBezTo>
                  <a:cubicBezTo>
                    <a:pt x="1079" y="538"/>
                    <a:pt x="915" y="456"/>
                    <a:pt x="754" y="389"/>
                  </a:cubicBezTo>
                  <a:cubicBezTo>
                    <a:pt x="718" y="374"/>
                    <a:pt x="671" y="374"/>
                    <a:pt x="640" y="342"/>
                  </a:cubicBezTo>
                  <a:cubicBezTo>
                    <a:pt x="589" y="323"/>
                    <a:pt x="557" y="291"/>
                    <a:pt x="506" y="260"/>
                  </a:cubicBezTo>
                  <a:cubicBezTo>
                    <a:pt x="393" y="162"/>
                    <a:pt x="247" y="79"/>
                    <a:pt x="98" y="12"/>
                  </a:cubicBezTo>
                  <a:cubicBezTo>
                    <a:pt x="82" y="5"/>
                    <a:pt x="66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26"/>
            <p:cNvSpPr/>
            <p:nvPr/>
          </p:nvSpPr>
          <p:spPr>
            <a:xfrm>
              <a:off x="1567275" y="4233525"/>
              <a:ext cx="10250" cy="8425"/>
            </a:xfrm>
            <a:custGeom>
              <a:avLst/>
              <a:gdLst/>
              <a:ahLst/>
              <a:cxnLst/>
              <a:rect l="l" t="t" r="r" b="b"/>
              <a:pathLst>
                <a:path w="410" h="337" extrusionOk="0">
                  <a:moveTo>
                    <a:pt x="192" y="0"/>
                  </a:moveTo>
                  <a:cubicBezTo>
                    <a:pt x="141" y="0"/>
                    <a:pt x="94" y="21"/>
                    <a:pt x="68" y="67"/>
                  </a:cubicBezTo>
                  <a:cubicBezTo>
                    <a:pt x="1" y="134"/>
                    <a:pt x="17" y="232"/>
                    <a:pt x="99" y="298"/>
                  </a:cubicBezTo>
                  <a:cubicBezTo>
                    <a:pt x="133" y="324"/>
                    <a:pt x="173" y="337"/>
                    <a:pt x="210" y="337"/>
                  </a:cubicBezTo>
                  <a:cubicBezTo>
                    <a:pt x="264" y="337"/>
                    <a:pt x="315" y="311"/>
                    <a:pt x="342" y="263"/>
                  </a:cubicBezTo>
                  <a:cubicBezTo>
                    <a:pt x="409" y="200"/>
                    <a:pt x="393" y="102"/>
                    <a:pt x="311" y="35"/>
                  </a:cubicBezTo>
                  <a:cubicBezTo>
                    <a:pt x="275" y="13"/>
                    <a:pt x="232" y="0"/>
                    <a:pt x="19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26"/>
            <p:cNvSpPr/>
            <p:nvPr/>
          </p:nvSpPr>
          <p:spPr>
            <a:xfrm>
              <a:off x="1490850" y="4302800"/>
              <a:ext cx="42900" cy="23575"/>
            </a:xfrm>
            <a:custGeom>
              <a:avLst/>
              <a:gdLst/>
              <a:ahLst/>
              <a:cxnLst/>
              <a:rect l="l" t="t" r="r" b="b"/>
              <a:pathLst>
                <a:path w="1716" h="943" extrusionOk="0">
                  <a:moveTo>
                    <a:pt x="1526" y="1"/>
                  </a:moveTo>
                  <a:cubicBezTo>
                    <a:pt x="900" y="1"/>
                    <a:pt x="282" y="363"/>
                    <a:pt x="0" y="926"/>
                  </a:cubicBezTo>
                  <a:lnTo>
                    <a:pt x="63" y="942"/>
                  </a:lnTo>
                  <a:cubicBezTo>
                    <a:pt x="703" y="828"/>
                    <a:pt x="1292" y="487"/>
                    <a:pt x="1716" y="12"/>
                  </a:cubicBezTo>
                  <a:cubicBezTo>
                    <a:pt x="1653" y="4"/>
                    <a:pt x="1589" y="1"/>
                    <a:pt x="152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26"/>
            <p:cNvSpPr/>
            <p:nvPr/>
          </p:nvSpPr>
          <p:spPr>
            <a:xfrm>
              <a:off x="1429125" y="4191325"/>
              <a:ext cx="38800" cy="11425"/>
            </a:xfrm>
            <a:custGeom>
              <a:avLst/>
              <a:gdLst/>
              <a:ahLst/>
              <a:cxnLst/>
              <a:rect l="l" t="t" r="r" b="b"/>
              <a:pathLst>
                <a:path w="1552" h="457" extrusionOk="0">
                  <a:moveTo>
                    <a:pt x="764" y="0"/>
                  </a:moveTo>
                  <a:cubicBezTo>
                    <a:pt x="486" y="0"/>
                    <a:pt x="208" y="91"/>
                    <a:pt x="1" y="267"/>
                  </a:cubicBezTo>
                  <a:lnTo>
                    <a:pt x="16" y="318"/>
                  </a:lnTo>
                  <a:cubicBezTo>
                    <a:pt x="249" y="412"/>
                    <a:pt x="497" y="456"/>
                    <a:pt x="745" y="456"/>
                  </a:cubicBezTo>
                  <a:cubicBezTo>
                    <a:pt x="1019" y="456"/>
                    <a:pt x="1294" y="402"/>
                    <a:pt x="1551" y="299"/>
                  </a:cubicBezTo>
                  <a:cubicBezTo>
                    <a:pt x="1343" y="98"/>
                    <a:pt x="1054" y="0"/>
                    <a:pt x="764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26"/>
            <p:cNvSpPr/>
            <p:nvPr/>
          </p:nvSpPr>
          <p:spPr>
            <a:xfrm>
              <a:off x="1374275" y="4240475"/>
              <a:ext cx="36825" cy="51150"/>
            </a:xfrm>
            <a:custGeom>
              <a:avLst/>
              <a:gdLst/>
              <a:ahLst/>
              <a:cxnLst/>
              <a:rect l="l" t="t" r="r" b="b"/>
              <a:pathLst>
                <a:path w="1473" h="2046" extrusionOk="0">
                  <a:moveTo>
                    <a:pt x="1" y="1"/>
                  </a:moveTo>
                  <a:lnTo>
                    <a:pt x="1" y="1"/>
                  </a:lnTo>
                  <a:cubicBezTo>
                    <a:pt x="232" y="821"/>
                    <a:pt x="754" y="1555"/>
                    <a:pt x="1457" y="2046"/>
                  </a:cubicBezTo>
                  <a:lnTo>
                    <a:pt x="1473" y="1865"/>
                  </a:lnTo>
                  <a:cubicBezTo>
                    <a:pt x="1245" y="1080"/>
                    <a:pt x="703" y="413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0" name="Google Shape;2580;p26"/>
          <p:cNvGrpSpPr/>
          <p:nvPr/>
        </p:nvGrpSpPr>
        <p:grpSpPr>
          <a:xfrm flipH="1">
            <a:off x="4250298" y="2245569"/>
            <a:ext cx="1814116" cy="1700980"/>
            <a:chOff x="2475998" y="540138"/>
            <a:chExt cx="1814116" cy="1700980"/>
          </a:xfrm>
        </p:grpSpPr>
        <p:sp>
          <p:nvSpPr>
            <p:cNvPr id="2581" name="Google Shape;2581;p26"/>
            <p:cNvSpPr/>
            <p:nvPr/>
          </p:nvSpPr>
          <p:spPr>
            <a:xfrm>
              <a:off x="3138706" y="1377967"/>
              <a:ext cx="106248" cy="506931"/>
            </a:xfrm>
            <a:custGeom>
              <a:avLst/>
              <a:gdLst/>
              <a:ahLst/>
              <a:cxnLst/>
              <a:rect l="l" t="t" r="r" b="b"/>
              <a:pathLst>
                <a:path w="1049" h="5005" extrusionOk="0">
                  <a:moveTo>
                    <a:pt x="589" y="1"/>
                  </a:moveTo>
                  <a:lnTo>
                    <a:pt x="589" y="1"/>
                  </a:lnTo>
                  <a:cubicBezTo>
                    <a:pt x="719" y="1684"/>
                    <a:pt x="523" y="3368"/>
                    <a:pt x="0" y="5005"/>
                  </a:cubicBezTo>
                  <a:lnTo>
                    <a:pt x="899" y="4742"/>
                  </a:lnTo>
                  <a:cubicBezTo>
                    <a:pt x="1048" y="3172"/>
                    <a:pt x="950" y="1571"/>
                    <a:pt x="589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26"/>
            <p:cNvSpPr/>
            <p:nvPr/>
          </p:nvSpPr>
          <p:spPr>
            <a:xfrm>
              <a:off x="3180030" y="1548531"/>
              <a:ext cx="117794" cy="357840"/>
            </a:xfrm>
            <a:custGeom>
              <a:avLst/>
              <a:gdLst/>
              <a:ahLst/>
              <a:cxnLst/>
              <a:rect l="l" t="t" r="r" b="b"/>
              <a:pathLst>
                <a:path w="1163" h="3533" extrusionOk="0">
                  <a:moveTo>
                    <a:pt x="1033" y="0"/>
                  </a:moveTo>
                  <a:lnTo>
                    <a:pt x="1033" y="0"/>
                  </a:lnTo>
                  <a:cubicBezTo>
                    <a:pt x="935" y="1209"/>
                    <a:pt x="574" y="2387"/>
                    <a:pt x="1" y="3533"/>
                  </a:cubicBezTo>
                  <a:lnTo>
                    <a:pt x="915" y="3517"/>
                  </a:lnTo>
                  <a:cubicBezTo>
                    <a:pt x="1111" y="2355"/>
                    <a:pt x="1162" y="1178"/>
                    <a:pt x="103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26"/>
            <p:cNvSpPr/>
            <p:nvPr/>
          </p:nvSpPr>
          <p:spPr>
            <a:xfrm>
              <a:off x="3837572" y="1492115"/>
              <a:ext cx="73229" cy="316516"/>
            </a:xfrm>
            <a:custGeom>
              <a:avLst/>
              <a:gdLst/>
              <a:ahLst/>
              <a:cxnLst/>
              <a:rect l="l" t="t" r="r" b="b"/>
              <a:pathLst>
                <a:path w="723" h="3125" extrusionOk="0">
                  <a:moveTo>
                    <a:pt x="475" y="0"/>
                  </a:moveTo>
                  <a:cubicBezTo>
                    <a:pt x="393" y="1048"/>
                    <a:pt x="232" y="2096"/>
                    <a:pt x="1" y="3124"/>
                  </a:cubicBezTo>
                  <a:lnTo>
                    <a:pt x="687" y="2979"/>
                  </a:lnTo>
                  <a:cubicBezTo>
                    <a:pt x="723" y="1982"/>
                    <a:pt x="656" y="981"/>
                    <a:pt x="47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26"/>
            <p:cNvSpPr/>
            <p:nvPr/>
          </p:nvSpPr>
          <p:spPr>
            <a:xfrm>
              <a:off x="3882543" y="1305244"/>
              <a:ext cx="132481" cy="518478"/>
            </a:xfrm>
            <a:custGeom>
              <a:avLst/>
              <a:gdLst/>
              <a:ahLst/>
              <a:cxnLst/>
              <a:rect l="l" t="t" r="r" b="b"/>
              <a:pathLst>
                <a:path w="1308" h="5119" extrusionOk="0">
                  <a:moveTo>
                    <a:pt x="899" y="0"/>
                  </a:moveTo>
                  <a:cubicBezTo>
                    <a:pt x="816" y="1731"/>
                    <a:pt x="506" y="3450"/>
                    <a:pt x="0" y="5118"/>
                  </a:cubicBezTo>
                  <a:lnTo>
                    <a:pt x="1142" y="4824"/>
                  </a:lnTo>
                  <a:cubicBezTo>
                    <a:pt x="1307" y="3219"/>
                    <a:pt x="1225" y="1602"/>
                    <a:pt x="899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26"/>
            <p:cNvSpPr/>
            <p:nvPr/>
          </p:nvSpPr>
          <p:spPr>
            <a:xfrm>
              <a:off x="3965191" y="1440764"/>
              <a:ext cx="101082" cy="354700"/>
            </a:xfrm>
            <a:custGeom>
              <a:avLst/>
              <a:gdLst/>
              <a:ahLst/>
              <a:cxnLst/>
              <a:rect l="l" t="t" r="r" b="b"/>
              <a:pathLst>
                <a:path w="998" h="3502" extrusionOk="0">
                  <a:moveTo>
                    <a:pt x="997" y="1"/>
                  </a:moveTo>
                  <a:cubicBezTo>
                    <a:pt x="703" y="1178"/>
                    <a:pt x="377" y="2340"/>
                    <a:pt x="0" y="3502"/>
                  </a:cubicBezTo>
                  <a:lnTo>
                    <a:pt x="884" y="3419"/>
                  </a:lnTo>
                  <a:cubicBezTo>
                    <a:pt x="915" y="2273"/>
                    <a:pt x="950" y="1131"/>
                    <a:pt x="99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26"/>
            <p:cNvSpPr/>
            <p:nvPr/>
          </p:nvSpPr>
          <p:spPr>
            <a:xfrm>
              <a:off x="4033153" y="1362876"/>
              <a:ext cx="256960" cy="452541"/>
            </a:xfrm>
            <a:custGeom>
              <a:avLst/>
              <a:gdLst/>
              <a:ahLst/>
              <a:cxnLst/>
              <a:rect l="l" t="t" r="r" b="b"/>
              <a:pathLst>
                <a:path w="2537" h="4468" extrusionOk="0">
                  <a:moveTo>
                    <a:pt x="1932" y="0"/>
                  </a:moveTo>
                  <a:cubicBezTo>
                    <a:pt x="1932" y="1410"/>
                    <a:pt x="1700" y="2830"/>
                    <a:pt x="1245" y="4141"/>
                  </a:cubicBezTo>
                  <a:cubicBezTo>
                    <a:pt x="1127" y="3176"/>
                    <a:pt x="1127" y="2195"/>
                    <a:pt x="1225" y="1229"/>
                  </a:cubicBezTo>
                  <a:lnTo>
                    <a:pt x="1225" y="1229"/>
                  </a:lnTo>
                  <a:cubicBezTo>
                    <a:pt x="931" y="2226"/>
                    <a:pt x="754" y="3258"/>
                    <a:pt x="672" y="4302"/>
                  </a:cubicBezTo>
                  <a:cubicBezTo>
                    <a:pt x="475" y="3337"/>
                    <a:pt x="295" y="2355"/>
                    <a:pt x="295" y="1359"/>
                  </a:cubicBezTo>
                  <a:cubicBezTo>
                    <a:pt x="32" y="2355"/>
                    <a:pt x="1" y="3454"/>
                    <a:pt x="197" y="4467"/>
                  </a:cubicBezTo>
                  <a:lnTo>
                    <a:pt x="2289" y="4467"/>
                  </a:lnTo>
                  <a:cubicBezTo>
                    <a:pt x="2454" y="3780"/>
                    <a:pt x="2536" y="3078"/>
                    <a:pt x="2536" y="2355"/>
                  </a:cubicBezTo>
                  <a:lnTo>
                    <a:pt x="2536" y="2355"/>
                  </a:lnTo>
                  <a:cubicBezTo>
                    <a:pt x="2403" y="2964"/>
                    <a:pt x="2159" y="3533"/>
                    <a:pt x="1834" y="4024"/>
                  </a:cubicBezTo>
                  <a:cubicBezTo>
                    <a:pt x="2030" y="2701"/>
                    <a:pt x="2061" y="1343"/>
                    <a:pt x="1932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26"/>
            <p:cNvSpPr/>
            <p:nvPr/>
          </p:nvSpPr>
          <p:spPr>
            <a:xfrm>
              <a:off x="2734376" y="1300079"/>
              <a:ext cx="195683" cy="773716"/>
            </a:xfrm>
            <a:custGeom>
              <a:avLst/>
              <a:gdLst/>
              <a:ahLst/>
              <a:cxnLst/>
              <a:rect l="l" t="t" r="r" b="b"/>
              <a:pathLst>
                <a:path w="1932" h="7639" extrusionOk="0">
                  <a:moveTo>
                    <a:pt x="1033" y="0"/>
                  </a:moveTo>
                  <a:lnTo>
                    <a:pt x="1033" y="0"/>
                  </a:lnTo>
                  <a:cubicBezTo>
                    <a:pt x="1" y="2371"/>
                    <a:pt x="346" y="5087"/>
                    <a:pt x="786" y="7638"/>
                  </a:cubicBezTo>
                  <a:lnTo>
                    <a:pt x="1932" y="6936"/>
                  </a:lnTo>
                  <a:cubicBezTo>
                    <a:pt x="1096" y="4726"/>
                    <a:pt x="786" y="2340"/>
                    <a:pt x="103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26"/>
            <p:cNvSpPr/>
            <p:nvPr/>
          </p:nvSpPr>
          <p:spPr>
            <a:xfrm>
              <a:off x="2709764" y="1498800"/>
              <a:ext cx="182212" cy="553523"/>
            </a:xfrm>
            <a:custGeom>
              <a:avLst/>
              <a:gdLst/>
              <a:ahLst/>
              <a:cxnLst/>
              <a:rect l="l" t="t" r="r" b="b"/>
              <a:pathLst>
                <a:path w="1799" h="5465" extrusionOk="0">
                  <a:moveTo>
                    <a:pt x="16" y="1"/>
                  </a:moveTo>
                  <a:lnTo>
                    <a:pt x="16" y="1"/>
                  </a:lnTo>
                  <a:cubicBezTo>
                    <a:pt x="1" y="1834"/>
                    <a:pt x="197" y="3682"/>
                    <a:pt x="605" y="5464"/>
                  </a:cubicBezTo>
                  <a:lnTo>
                    <a:pt x="1798" y="5350"/>
                  </a:lnTo>
                  <a:cubicBezTo>
                    <a:pt x="884" y="3698"/>
                    <a:pt x="279" y="1881"/>
                    <a:pt x="1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26"/>
            <p:cNvSpPr/>
            <p:nvPr/>
          </p:nvSpPr>
          <p:spPr>
            <a:xfrm>
              <a:off x="2848929" y="1505586"/>
              <a:ext cx="135621" cy="541571"/>
            </a:xfrm>
            <a:custGeom>
              <a:avLst/>
              <a:gdLst/>
              <a:ahLst/>
              <a:cxnLst/>
              <a:rect l="l" t="t" r="r" b="b"/>
              <a:pathLst>
                <a:path w="1339" h="5347" extrusionOk="0">
                  <a:moveTo>
                    <a:pt x="785" y="1"/>
                  </a:moveTo>
                  <a:cubicBezTo>
                    <a:pt x="228" y="1716"/>
                    <a:pt x="0" y="3533"/>
                    <a:pt x="114" y="5346"/>
                  </a:cubicBezTo>
                  <a:lnTo>
                    <a:pt x="1339" y="4907"/>
                  </a:lnTo>
                  <a:cubicBezTo>
                    <a:pt x="817" y="3337"/>
                    <a:pt x="636" y="1653"/>
                    <a:pt x="785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26"/>
            <p:cNvSpPr/>
            <p:nvPr/>
          </p:nvSpPr>
          <p:spPr>
            <a:xfrm>
              <a:off x="3680175" y="1352950"/>
              <a:ext cx="127720" cy="777261"/>
            </a:xfrm>
            <a:custGeom>
              <a:avLst/>
              <a:gdLst/>
              <a:ahLst/>
              <a:cxnLst/>
              <a:rect l="l" t="t" r="r" b="b"/>
              <a:pathLst>
                <a:path w="1261" h="7674" extrusionOk="0">
                  <a:moveTo>
                    <a:pt x="981" y="0"/>
                  </a:moveTo>
                  <a:cubicBezTo>
                    <a:pt x="950" y="475"/>
                    <a:pt x="903" y="982"/>
                    <a:pt x="821" y="1472"/>
                  </a:cubicBezTo>
                  <a:cubicBezTo>
                    <a:pt x="707" y="2293"/>
                    <a:pt x="510" y="3062"/>
                    <a:pt x="361" y="3862"/>
                  </a:cubicBezTo>
                  <a:cubicBezTo>
                    <a:pt x="149" y="5024"/>
                    <a:pt x="20" y="6331"/>
                    <a:pt x="0" y="7442"/>
                  </a:cubicBezTo>
                  <a:lnTo>
                    <a:pt x="0" y="7674"/>
                  </a:lnTo>
                  <a:cubicBezTo>
                    <a:pt x="98" y="7002"/>
                    <a:pt x="314" y="6559"/>
                    <a:pt x="475" y="6068"/>
                  </a:cubicBezTo>
                  <a:cubicBezTo>
                    <a:pt x="785" y="5201"/>
                    <a:pt x="1048" y="3992"/>
                    <a:pt x="1146" y="2815"/>
                  </a:cubicBezTo>
                  <a:cubicBezTo>
                    <a:pt x="1260" y="1621"/>
                    <a:pt x="1197" y="475"/>
                    <a:pt x="981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26"/>
            <p:cNvSpPr/>
            <p:nvPr/>
          </p:nvSpPr>
          <p:spPr>
            <a:xfrm>
              <a:off x="3676934" y="1363787"/>
              <a:ext cx="111008" cy="755181"/>
            </a:xfrm>
            <a:custGeom>
              <a:avLst/>
              <a:gdLst/>
              <a:ahLst/>
              <a:cxnLst/>
              <a:rect l="l" t="t" r="r" b="b"/>
              <a:pathLst>
                <a:path w="1096" h="7456" extrusionOk="0">
                  <a:moveTo>
                    <a:pt x="1023" y="0"/>
                  </a:moveTo>
                  <a:cubicBezTo>
                    <a:pt x="1011" y="0"/>
                    <a:pt x="998" y="9"/>
                    <a:pt x="998" y="27"/>
                  </a:cubicBezTo>
                  <a:cubicBezTo>
                    <a:pt x="1033" y="1302"/>
                    <a:pt x="900" y="2578"/>
                    <a:pt x="672" y="3818"/>
                  </a:cubicBezTo>
                  <a:cubicBezTo>
                    <a:pt x="460" y="5031"/>
                    <a:pt x="115" y="6193"/>
                    <a:pt x="1" y="7417"/>
                  </a:cubicBezTo>
                  <a:cubicBezTo>
                    <a:pt x="1" y="7443"/>
                    <a:pt x="14" y="7456"/>
                    <a:pt x="28" y="7456"/>
                  </a:cubicBezTo>
                  <a:cubicBezTo>
                    <a:pt x="43" y="7456"/>
                    <a:pt x="60" y="7443"/>
                    <a:pt x="68" y="7417"/>
                  </a:cubicBezTo>
                  <a:cubicBezTo>
                    <a:pt x="166" y="6193"/>
                    <a:pt x="523" y="4996"/>
                    <a:pt x="739" y="3787"/>
                  </a:cubicBezTo>
                  <a:cubicBezTo>
                    <a:pt x="966" y="2543"/>
                    <a:pt x="1096" y="1287"/>
                    <a:pt x="1049" y="27"/>
                  </a:cubicBezTo>
                  <a:cubicBezTo>
                    <a:pt x="1049" y="9"/>
                    <a:pt x="1036" y="0"/>
                    <a:pt x="1023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26"/>
            <p:cNvSpPr/>
            <p:nvPr/>
          </p:nvSpPr>
          <p:spPr>
            <a:xfrm>
              <a:off x="3696887" y="1377967"/>
              <a:ext cx="109388" cy="679116"/>
            </a:xfrm>
            <a:custGeom>
              <a:avLst/>
              <a:gdLst/>
              <a:ahLst/>
              <a:cxnLst/>
              <a:rect l="l" t="t" r="r" b="b"/>
              <a:pathLst>
                <a:path w="1080" h="6705" extrusionOk="0">
                  <a:moveTo>
                    <a:pt x="899" y="1"/>
                  </a:moveTo>
                  <a:lnTo>
                    <a:pt x="899" y="83"/>
                  </a:lnTo>
                  <a:cubicBezTo>
                    <a:pt x="1013" y="1127"/>
                    <a:pt x="934" y="2666"/>
                    <a:pt x="671" y="4008"/>
                  </a:cubicBezTo>
                  <a:cubicBezTo>
                    <a:pt x="491" y="4989"/>
                    <a:pt x="247" y="5837"/>
                    <a:pt x="0" y="6704"/>
                  </a:cubicBezTo>
                  <a:cubicBezTo>
                    <a:pt x="98" y="6394"/>
                    <a:pt x="212" y="6116"/>
                    <a:pt x="310" y="5821"/>
                  </a:cubicBezTo>
                  <a:cubicBezTo>
                    <a:pt x="620" y="4954"/>
                    <a:pt x="883" y="3745"/>
                    <a:pt x="981" y="2568"/>
                  </a:cubicBezTo>
                  <a:cubicBezTo>
                    <a:pt x="1079" y="1539"/>
                    <a:pt x="1048" y="558"/>
                    <a:pt x="8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26"/>
            <p:cNvSpPr/>
            <p:nvPr/>
          </p:nvSpPr>
          <p:spPr>
            <a:xfrm>
              <a:off x="3680175" y="2108232"/>
              <a:ext cx="3646" cy="13673"/>
            </a:xfrm>
            <a:custGeom>
              <a:avLst/>
              <a:gdLst/>
              <a:ahLst/>
              <a:cxnLst/>
              <a:rect l="l" t="t" r="r" b="b"/>
              <a:pathLst>
                <a:path w="36" h="135" extrusionOk="0">
                  <a:moveTo>
                    <a:pt x="36" y="1"/>
                  </a:moveTo>
                  <a:cubicBezTo>
                    <a:pt x="21" y="33"/>
                    <a:pt x="20" y="76"/>
                    <a:pt x="4" y="123"/>
                  </a:cubicBezTo>
                  <a:lnTo>
                    <a:pt x="4" y="123"/>
                  </a:lnTo>
                  <a:lnTo>
                    <a:pt x="36" y="36"/>
                  </a:lnTo>
                  <a:lnTo>
                    <a:pt x="36" y="1"/>
                  </a:lnTo>
                  <a:close/>
                  <a:moveTo>
                    <a:pt x="4" y="123"/>
                  </a:moveTo>
                  <a:lnTo>
                    <a:pt x="0" y="134"/>
                  </a:lnTo>
                  <a:cubicBezTo>
                    <a:pt x="2" y="130"/>
                    <a:pt x="3" y="127"/>
                    <a:pt x="4" y="123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26"/>
            <p:cNvSpPr/>
            <p:nvPr/>
          </p:nvSpPr>
          <p:spPr>
            <a:xfrm>
              <a:off x="3624063" y="1472162"/>
              <a:ext cx="82851" cy="768956"/>
            </a:xfrm>
            <a:custGeom>
              <a:avLst/>
              <a:gdLst/>
              <a:ahLst/>
              <a:cxnLst/>
              <a:rect l="l" t="t" r="r" b="b"/>
              <a:pathLst>
                <a:path w="818" h="7592" extrusionOk="0">
                  <a:moveTo>
                    <a:pt x="378" y="1"/>
                  </a:moveTo>
                  <a:lnTo>
                    <a:pt x="378" y="1"/>
                  </a:lnTo>
                  <a:cubicBezTo>
                    <a:pt x="393" y="476"/>
                    <a:pt x="393" y="966"/>
                    <a:pt x="358" y="1441"/>
                  </a:cubicBezTo>
                  <a:cubicBezTo>
                    <a:pt x="311" y="2277"/>
                    <a:pt x="197" y="3027"/>
                    <a:pt x="115" y="3847"/>
                  </a:cubicBezTo>
                  <a:cubicBezTo>
                    <a:pt x="17" y="4989"/>
                    <a:pt x="1" y="6281"/>
                    <a:pt x="115" y="7360"/>
                  </a:cubicBezTo>
                  <a:lnTo>
                    <a:pt x="115" y="7592"/>
                  </a:lnTo>
                  <a:cubicBezTo>
                    <a:pt x="162" y="6920"/>
                    <a:pt x="327" y="6461"/>
                    <a:pt x="456" y="5955"/>
                  </a:cubicBezTo>
                  <a:cubicBezTo>
                    <a:pt x="688" y="5088"/>
                    <a:pt x="817" y="3879"/>
                    <a:pt x="817" y="2701"/>
                  </a:cubicBezTo>
                  <a:cubicBezTo>
                    <a:pt x="817" y="1539"/>
                    <a:pt x="637" y="429"/>
                    <a:pt x="37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26"/>
            <p:cNvSpPr/>
            <p:nvPr/>
          </p:nvSpPr>
          <p:spPr>
            <a:xfrm>
              <a:off x="3630444" y="1482493"/>
              <a:ext cx="53377" cy="747382"/>
            </a:xfrm>
            <a:custGeom>
              <a:avLst/>
              <a:gdLst/>
              <a:ahLst/>
              <a:cxnLst/>
              <a:rect l="l" t="t" r="r" b="b"/>
              <a:pathLst>
                <a:path w="527" h="7379" extrusionOk="0">
                  <a:moveTo>
                    <a:pt x="337" y="1"/>
                  </a:moveTo>
                  <a:cubicBezTo>
                    <a:pt x="321" y="1"/>
                    <a:pt x="303" y="19"/>
                    <a:pt x="315" y="48"/>
                  </a:cubicBezTo>
                  <a:cubicBezTo>
                    <a:pt x="476" y="1257"/>
                    <a:pt x="460" y="2485"/>
                    <a:pt x="362" y="3694"/>
                  </a:cubicBezTo>
                  <a:cubicBezTo>
                    <a:pt x="248" y="4923"/>
                    <a:pt x="1" y="6116"/>
                    <a:pt x="20" y="7340"/>
                  </a:cubicBezTo>
                  <a:cubicBezTo>
                    <a:pt x="20" y="7366"/>
                    <a:pt x="32" y="7379"/>
                    <a:pt x="44" y="7379"/>
                  </a:cubicBezTo>
                  <a:cubicBezTo>
                    <a:pt x="56" y="7379"/>
                    <a:pt x="67" y="7366"/>
                    <a:pt x="67" y="7340"/>
                  </a:cubicBezTo>
                  <a:cubicBezTo>
                    <a:pt x="67" y="6116"/>
                    <a:pt x="295" y="4923"/>
                    <a:pt x="413" y="3694"/>
                  </a:cubicBezTo>
                  <a:cubicBezTo>
                    <a:pt x="527" y="2485"/>
                    <a:pt x="527" y="1241"/>
                    <a:pt x="362" y="32"/>
                  </a:cubicBezTo>
                  <a:cubicBezTo>
                    <a:pt x="362" y="11"/>
                    <a:pt x="350" y="1"/>
                    <a:pt x="33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26"/>
            <p:cNvSpPr/>
            <p:nvPr/>
          </p:nvSpPr>
          <p:spPr>
            <a:xfrm>
              <a:off x="3647156" y="1495660"/>
              <a:ext cx="59758" cy="672330"/>
            </a:xfrm>
            <a:custGeom>
              <a:avLst/>
              <a:gdLst/>
              <a:ahLst/>
              <a:cxnLst/>
              <a:rect l="l" t="t" r="r" b="b"/>
              <a:pathLst>
                <a:path w="590" h="6638" extrusionOk="0">
                  <a:moveTo>
                    <a:pt x="248" y="0"/>
                  </a:moveTo>
                  <a:lnTo>
                    <a:pt x="248" y="0"/>
                  </a:lnTo>
                  <a:cubicBezTo>
                    <a:pt x="252" y="11"/>
                    <a:pt x="256" y="21"/>
                    <a:pt x="260" y="31"/>
                  </a:cubicBezTo>
                  <a:lnTo>
                    <a:pt x="260" y="31"/>
                  </a:lnTo>
                  <a:cubicBezTo>
                    <a:pt x="258" y="23"/>
                    <a:pt x="254" y="13"/>
                    <a:pt x="248" y="0"/>
                  </a:cubicBezTo>
                  <a:close/>
                  <a:moveTo>
                    <a:pt x="260" y="31"/>
                  </a:moveTo>
                  <a:cubicBezTo>
                    <a:pt x="263" y="44"/>
                    <a:pt x="263" y="54"/>
                    <a:pt x="263" y="63"/>
                  </a:cubicBezTo>
                  <a:cubicBezTo>
                    <a:pt x="475" y="1095"/>
                    <a:pt x="542" y="2583"/>
                    <a:pt x="409" y="3910"/>
                  </a:cubicBezTo>
                  <a:cubicBezTo>
                    <a:pt x="326" y="4907"/>
                    <a:pt x="150" y="5754"/>
                    <a:pt x="0" y="6637"/>
                  </a:cubicBezTo>
                  <a:cubicBezTo>
                    <a:pt x="67" y="6312"/>
                    <a:pt x="150" y="6033"/>
                    <a:pt x="228" y="5723"/>
                  </a:cubicBezTo>
                  <a:cubicBezTo>
                    <a:pt x="460" y="4856"/>
                    <a:pt x="589" y="3647"/>
                    <a:pt x="589" y="2469"/>
                  </a:cubicBezTo>
                  <a:cubicBezTo>
                    <a:pt x="589" y="1492"/>
                    <a:pt x="465" y="559"/>
                    <a:pt x="260" y="3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26"/>
            <p:cNvSpPr/>
            <p:nvPr/>
          </p:nvSpPr>
          <p:spPr>
            <a:xfrm>
              <a:off x="3635610" y="2219544"/>
              <a:ext cx="1722" cy="13268"/>
            </a:xfrm>
            <a:custGeom>
              <a:avLst/>
              <a:gdLst/>
              <a:ahLst/>
              <a:cxnLst/>
              <a:rect l="l" t="t" r="r" b="b"/>
              <a:pathLst>
                <a:path w="17" h="131" extrusionOk="0">
                  <a:moveTo>
                    <a:pt x="16" y="1"/>
                  </a:moveTo>
                  <a:cubicBezTo>
                    <a:pt x="16" y="6"/>
                    <a:pt x="16" y="11"/>
                    <a:pt x="16" y="17"/>
                  </a:cubicBezTo>
                  <a:lnTo>
                    <a:pt x="16" y="17"/>
                  </a:lnTo>
                  <a:lnTo>
                    <a:pt x="16" y="16"/>
                  </a:lnTo>
                  <a:lnTo>
                    <a:pt x="16" y="1"/>
                  </a:lnTo>
                  <a:close/>
                  <a:moveTo>
                    <a:pt x="16" y="17"/>
                  </a:moveTo>
                  <a:lnTo>
                    <a:pt x="1" y="130"/>
                  </a:lnTo>
                  <a:cubicBezTo>
                    <a:pt x="14" y="87"/>
                    <a:pt x="16" y="47"/>
                    <a:pt x="16" y="17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26"/>
            <p:cNvSpPr/>
            <p:nvPr/>
          </p:nvSpPr>
          <p:spPr>
            <a:xfrm>
              <a:off x="3451575" y="1219760"/>
              <a:ext cx="178464" cy="596366"/>
            </a:xfrm>
            <a:custGeom>
              <a:avLst/>
              <a:gdLst/>
              <a:ahLst/>
              <a:cxnLst/>
              <a:rect l="l" t="t" r="r" b="b"/>
              <a:pathLst>
                <a:path w="1762" h="5888" extrusionOk="0">
                  <a:moveTo>
                    <a:pt x="1727" y="1"/>
                  </a:moveTo>
                  <a:cubicBezTo>
                    <a:pt x="1718" y="1"/>
                    <a:pt x="1709" y="8"/>
                    <a:pt x="1704" y="24"/>
                  </a:cubicBezTo>
                  <a:cubicBezTo>
                    <a:pt x="589" y="1759"/>
                    <a:pt x="0" y="3804"/>
                    <a:pt x="51" y="5864"/>
                  </a:cubicBezTo>
                  <a:cubicBezTo>
                    <a:pt x="51" y="5880"/>
                    <a:pt x="68" y="5888"/>
                    <a:pt x="85" y="5888"/>
                  </a:cubicBezTo>
                  <a:cubicBezTo>
                    <a:pt x="101" y="5888"/>
                    <a:pt x="118" y="5880"/>
                    <a:pt x="118" y="5864"/>
                  </a:cubicBezTo>
                  <a:cubicBezTo>
                    <a:pt x="67" y="3804"/>
                    <a:pt x="656" y="1775"/>
                    <a:pt x="1751" y="59"/>
                  </a:cubicBezTo>
                  <a:cubicBezTo>
                    <a:pt x="1761" y="26"/>
                    <a:pt x="1745" y="1"/>
                    <a:pt x="1727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26"/>
            <p:cNvSpPr/>
            <p:nvPr/>
          </p:nvSpPr>
          <p:spPr>
            <a:xfrm>
              <a:off x="3397793" y="1368345"/>
              <a:ext cx="98449" cy="156587"/>
            </a:xfrm>
            <a:custGeom>
              <a:avLst/>
              <a:gdLst/>
              <a:ahLst/>
              <a:cxnLst/>
              <a:rect l="l" t="t" r="r" b="b"/>
              <a:pathLst>
                <a:path w="972" h="1546" extrusionOk="0">
                  <a:moveTo>
                    <a:pt x="39" y="0"/>
                  </a:moveTo>
                  <a:cubicBezTo>
                    <a:pt x="19" y="0"/>
                    <a:pt x="0" y="17"/>
                    <a:pt x="9" y="45"/>
                  </a:cubicBezTo>
                  <a:cubicBezTo>
                    <a:pt x="159" y="618"/>
                    <a:pt x="469" y="1124"/>
                    <a:pt x="908" y="1536"/>
                  </a:cubicBezTo>
                  <a:cubicBezTo>
                    <a:pt x="916" y="1543"/>
                    <a:pt x="924" y="1546"/>
                    <a:pt x="931" y="1546"/>
                  </a:cubicBezTo>
                  <a:cubicBezTo>
                    <a:pt x="955" y="1546"/>
                    <a:pt x="971" y="1510"/>
                    <a:pt x="959" y="1485"/>
                  </a:cubicBezTo>
                  <a:cubicBezTo>
                    <a:pt x="516" y="1093"/>
                    <a:pt x="221" y="586"/>
                    <a:pt x="76" y="29"/>
                  </a:cubicBezTo>
                  <a:cubicBezTo>
                    <a:pt x="70" y="9"/>
                    <a:pt x="54" y="0"/>
                    <a:pt x="39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26"/>
            <p:cNvSpPr/>
            <p:nvPr/>
          </p:nvSpPr>
          <p:spPr>
            <a:xfrm>
              <a:off x="3531084" y="1482088"/>
              <a:ext cx="86396" cy="381338"/>
            </a:xfrm>
            <a:custGeom>
              <a:avLst/>
              <a:gdLst/>
              <a:ahLst/>
              <a:cxnLst/>
              <a:rect l="l" t="t" r="r" b="b"/>
              <a:pathLst>
                <a:path w="853" h="3765" extrusionOk="0">
                  <a:moveTo>
                    <a:pt x="852" y="1"/>
                  </a:moveTo>
                  <a:lnTo>
                    <a:pt x="852" y="1"/>
                  </a:lnTo>
                  <a:cubicBezTo>
                    <a:pt x="393" y="1080"/>
                    <a:pt x="99" y="2226"/>
                    <a:pt x="0" y="3388"/>
                  </a:cubicBezTo>
                  <a:lnTo>
                    <a:pt x="821" y="3765"/>
                  </a:lnTo>
                  <a:cubicBezTo>
                    <a:pt x="656" y="2505"/>
                    <a:pt x="672" y="1245"/>
                    <a:pt x="85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26"/>
            <p:cNvSpPr/>
            <p:nvPr/>
          </p:nvSpPr>
          <p:spPr>
            <a:xfrm>
              <a:off x="3489759" y="1565243"/>
              <a:ext cx="64822" cy="266785"/>
            </a:xfrm>
            <a:custGeom>
              <a:avLst/>
              <a:gdLst/>
              <a:ahLst/>
              <a:cxnLst/>
              <a:rect l="l" t="t" r="r" b="b"/>
              <a:pathLst>
                <a:path w="640" h="2634" extrusionOk="0">
                  <a:moveTo>
                    <a:pt x="393" y="0"/>
                  </a:moveTo>
                  <a:cubicBezTo>
                    <a:pt x="263" y="817"/>
                    <a:pt x="134" y="1617"/>
                    <a:pt x="0" y="2438"/>
                  </a:cubicBezTo>
                  <a:lnTo>
                    <a:pt x="640" y="2634"/>
                  </a:lnTo>
                  <a:cubicBezTo>
                    <a:pt x="526" y="1751"/>
                    <a:pt x="444" y="868"/>
                    <a:pt x="39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26"/>
            <p:cNvSpPr/>
            <p:nvPr/>
          </p:nvSpPr>
          <p:spPr>
            <a:xfrm>
              <a:off x="2994374" y="1536985"/>
              <a:ext cx="53377" cy="318136"/>
            </a:xfrm>
            <a:custGeom>
              <a:avLst/>
              <a:gdLst/>
              <a:ahLst/>
              <a:cxnLst/>
              <a:rect l="l" t="t" r="r" b="b"/>
              <a:pathLst>
                <a:path w="527" h="3141" extrusionOk="0">
                  <a:moveTo>
                    <a:pt x="346" y="1"/>
                  </a:moveTo>
                  <a:cubicBezTo>
                    <a:pt x="279" y="1049"/>
                    <a:pt x="166" y="2093"/>
                    <a:pt x="1" y="3141"/>
                  </a:cubicBezTo>
                  <a:lnTo>
                    <a:pt x="491" y="2991"/>
                  </a:lnTo>
                  <a:cubicBezTo>
                    <a:pt x="527" y="1994"/>
                    <a:pt x="460" y="982"/>
                    <a:pt x="34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26"/>
            <p:cNvSpPr/>
            <p:nvPr/>
          </p:nvSpPr>
          <p:spPr>
            <a:xfrm>
              <a:off x="3026178" y="1351329"/>
              <a:ext cx="94296" cy="518478"/>
            </a:xfrm>
            <a:custGeom>
              <a:avLst/>
              <a:gdLst/>
              <a:ahLst/>
              <a:cxnLst/>
              <a:rect l="l" t="t" r="r" b="b"/>
              <a:pathLst>
                <a:path w="931" h="5119" extrusionOk="0">
                  <a:moveTo>
                    <a:pt x="637" y="1"/>
                  </a:moveTo>
                  <a:cubicBezTo>
                    <a:pt x="589" y="1720"/>
                    <a:pt x="374" y="3435"/>
                    <a:pt x="1" y="5119"/>
                  </a:cubicBezTo>
                  <a:lnTo>
                    <a:pt x="817" y="4824"/>
                  </a:lnTo>
                  <a:cubicBezTo>
                    <a:pt x="931" y="3207"/>
                    <a:pt x="884" y="1586"/>
                    <a:pt x="637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26"/>
            <p:cNvSpPr/>
            <p:nvPr/>
          </p:nvSpPr>
          <p:spPr>
            <a:xfrm>
              <a:off x="3085835" y="1485734"/>
              <a:ext cx="71305" cy="354295"/>
            </a:xfrm>
            <a:custGeom>
              <a:avLst/>
              <a:gdLst/>
              <a:ahLst/>
              <a:cxnLst/>
              <a:rect l="l" t="t" r="r" b="b"/>
              <a:pathLst>
                <a:path w="704" h="3498" extrusionOk="0">
                  <a:moveTo>
                    <a:pt x="703" y="0"/>
                  </a:moveTo>
                  <a:lnTo>
                    <a:pt x="703" y="0"/>
                  </a:lnTo>
                  <a:cubicBezTo>
                    <a:pt x="507" y="1178"/>
                    <a:pt x="260" y="2340"/>
                    <a:pt x="0" y="3497"/>
                  </a:cubicBezTo>
                  <a:lnTo>
                    <a:pt x="636" y="3419"/>
                  </a:lnTo>
                  <a:cubicBezTo>
                    <a:pt x="652" y="2273"/>
                    <a:pt x="687" y="1142"/>
                    <a:pt x="703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26"/>
            <p:cNvSpPr/>
            <p:nvPr/>
          </p:nvSpPr>
          <p:spPr>
            <a:xfrm>
              <a:off x="2475998" y="1293293"/>
              <a:ext cx="139267" cy="879863"/>
            </a:xfrm>
            <a:custGeom>
              <a:avLst/>
              <a:gdLst/>
              <a:ahLst/>
              <a:cxnLst/>
              <a:rect l="l" t="t" r="r" b="b"/>
              <a:pathLst>
                <a:path w="1375" h="8687" extrusionOk="0">
                  <a:moveTo>
                    <a:pt x="868" y="1"/>
                  </a:moveTo>
                  <a:lnTo>
                    <a:pt x="868" y="1"/>
                  </a:lnTo>
                  <a:cubicBezTo>
                    <a:pt x="393" y="589"/>
                    <a:pt x="67" y="1932"/>
                    <a:pt x="36" y="3290"/>
                  </a:cubicBezTo>
                  <a:cubicBezTo>
                    <a:pt x="1" y="4648"/>
                    <a:pt x="232" y="5986"/>
                    <a:pt x="589" y="6920"/>
                  </a:cubicBezTo>
                  <a:cubicBezTo>
                    <a:pt x="801" y="7458"/>
                    <a:pt x="1080" y="7933"/>
                    <a:pt x="1147" y="8686"/>
                  </a:cubicBezTo>
                  <a:lnTo>
                    <a:pt x="1178" y="8408"/>
                  </a:lnTo>
                  <a:cubicBezTo>
                    <a:pt x="1374" y="7132"/>
                    <a:pt x="1374" y="5645"/>
                    <a:pt x="1229" y="4353"/>
                  </a:cubicBezTo>
                  <a:cubicBezTo>
                    <a:pt x="1115" y="3435"/>
                    <a:pt x="919" y="2603"/>
                    <a:pt x="852" y="1669"/>
                  </a:cubicBezTo>
                  <a:cubicBezTo>
                    <a:pt x="821" y="1131"/>
                    <a:pt x="821" y="558"/>
                    <a:pt x="868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26"/>
            <p:cNvSpPr/>
            <p:nvPr/>
          </p:nvSpPr>
          <p:spPr>
            <a:xfrm>
              <a:off x="2522488" y="1306662"/>
              <a:ext cx="78091" cy="852516"/>
            </a:xfrm>
            <a:custGeom>
              <a:avLst/>
              <a:gdLst/>
              <a:ahLst/>
              <a:cxnLst/>
              <a:rect l="l" t="t" r="r" b="b"/>
              <a:pathLst>
                <a:path w="771" h="8417" extrusionOk="0">
                  <a:moveTo>
                    <a:pt x="348" y="1"/>
                  </a:moveTo>
                  <a:cubicBezTo>
                    <a:pt x="336" y="1"/>
                    <a:pt x="327" y="6"/>
                    <a:pt x="327" y="18"/>
                  </a:cubicBezTo>
                  <a:cubicBezTo>
                    <a:pt x="17" y="1423"/>
                    <a:pt x="1" y="2879"/>
                    <a:pt x="166" y="4304"/>
                  </a:cubicBezTo>
                  <a:cubicBezTo>
                    <a:pt x="229" y="4873"/>
                    <a:pt x="362" y="5430"/>
                    <a:pt x="460" y="5988"/>
                  </a:cubicBezTo>
                  <a:cubicBezTo>
                    <a:pt x="605" y="6788"/>
                    <a:pt x="703" y="7589"/>
                    <a:pt x="688" y="8390"/>
                  </a:cubicBezTo>
                  <a:cubicBezTo>
                    <a:pt x="688" y="8407"/>
                    <a:pt x="700" y="8416"/>
                    <a:pt x="711" y="8416"/>
                  </a:cubicBezTo>
                  <a:cubicBezTo>
                    <a:pt x="723" y="8416"/>
                    <a:pt x="735" y="8407"/>
                    <a:pt x="735" y="8390"/>
                  </a:cubicBezTo>
                  <a:cubicBezTo>
                    <a:pt x="770" y="7656"/>
                    <a:pt x="688" y="6918"/>
                    <a:pt x="558" y="6200"/>
                  </a:cubicBezTo>
                  <a:cubicBezTo>
                    <a:pt x="460" y="5579"/>
                    <a:pt x="311" y="4971"/>
                    <a:pt x="229" y="4367"/>
                  </a:cubicBezTo>
                  <a:cubicBezTo>
                    <a:pt x="48" y="2930"/>
                    <a:pt x="83" y="1458"/>
                    <a:pt x="378" y="33"/>
                  </a:cubicBezTo>
                  <a:cubicBezTo>
                    <a:pt x="387" y="14"/>
                    <a:pt x="366" y="1"/>
                    <a:pt x="348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26"/>
            <p:cNvSpPr/>
            <p:nvPr/>
          </p:nvSpPr>
          <p:spPr>
            <a:xfrm>
              <a:off x="2475998" y="1325096"/>
              <a:ext cx="99462" cy="768551"/>
            </a:xfrm>
            <a:custGeom>
              <a:avLst/>
              <a:gdLst/>
              <a:ahLst/>
              <a:cxnLst/>
              <a:rect l="l" t="t" r="r" b="b"/>
              <a:pathLst>
                <a:path w="982" h="7588" extrusionOk="0">
                  <a:moveTo>
                    <a:pt x="656" y="1"/>
                  </a:moveTo>
                  <a:lnTo>
                    <a:pt x="656" y="1"/>
                  </a:lnTo>
                  <a:cubicBezTo>
                    <a:pt x="295" y="668"/>
                    <a:pt x="67" y="1814"/>
                    <a:pt x="36" y="2976"/>
                  </a:cubicBezTo>
                  <a:cubicBezTo>
                    <a:pt x="1" y="4334"/>
                    <a:pt x="232" y="5672"/>
                    <a:pt x="589" y="6606"/>
                  </a:cubicBezTo>
                  <a:cubicBezTo>
                    <a:pt x="723" y="6932"/>
                    <a:pt x="868" y="7226"/>
                    <a:pt x="982" y="7587"/>
                  </a:cubicBezTo>
                  <a:cubicBezTo>
                    <a:pt x="739" y="6606"/>
                    <a:pt x="444" y="5692"/>
                    <a:pt x="311" y="4577"/>
                  </a:cubicBezTo>
                  <a:cubicBezTo>
                    <a:pt x="114" y="3090"/>
                    <a:pt x="248" y="1323"/>
                    <a:pt x="640" y="79"/>
                  </a:cubicBezTo>
                  <a:cubicBezTo>
                    <a:pt x="640" y="48"/>
                    <a:pt x="656" y="32"/>
                    <a:pt x="656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26"/>
            <p:cNvSpPr/>
            <p:nvPr/>
          </p:nvSpPr>
          <p:spPr>
            <a:xfrm>
              <a:off x="2588931" y="2148037"/>
              <a:ext cx="3241" cy="15193"/>
            </a:xfrm>
            <a:custGeom>
              <a:avLst/>
              <a:gdLst/>
              <a:ahLst/>
              <a:cxnLst/>
              <a:rect l="l" t="t" r="r" b="b"/>
              <a:pathLst>
                <a:path w="32" h="150" extrusionOk="0">
                  <a:moveTo>
                    <a:pt x="0" y="0"/>
                  </a:moveTo>
                  <a:cubicBezTo>
                    <a:pt x="0" y="7"/>
                    <a:pt x="2" y="12"/>
                    <a:pt x="5" y="16"/>
                  </a:cubicBezTo>
                  <a:lnTo>
                    <a:pt x="5" y="16"/>
                  </a:lnTo>
                  <a:cubicBezTo>
                    <a:pt x="4" y="10"/>
                    <a:pt x="2" y="5"/>
                    <a:pt x="0" y="0"/>
                  </a:cubicBezTo>
                  <a:close/>
                  <a:moveTo>
                    <a:pt x="5" y="16"/>
                  </a:moveTo>
                  <a:lnTo>
                    <a:pt x="5" y="16"/>
                  </a:lnTo>
                  <a:cubicBezTo>
                    <a:pt x="11" y="34"/>
                    <a:pt x="16" y="52"/>
                    <a:pt x="21" y="70"/>
                  </a:cubicBezTo>
                  <a:lnTo>
                    <a:pt x="21" y="70"/>
                  </a:lnTo>
                  <a:lnTo>
                    <a:pt x="16" y="36"/>
                  </a:lnTo>
                  <a:cubicBezTo>
                    <a:pt x="16" y="26"/>
                    <a:pt x="10" y="22"/>
                    <a:pt x="5" y="16"/>
                  </a:cubicBezTo>
                  <a:close/>
                  <a:moveTo>
                    <a:pt x="21" y="70"/>
                  </a:moveTo>
                  <a:lnTo>
                    <a:pt x="32" y="149"/>
                  </a:lnTo>
                  <a:cubicBezTo>
                    <a:pt x="32" y="122"/>
                    <a:pt x="27" y="96"/>
                    <a:pt x="21" y="7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26"/>
            <p:cNvSpPr/>
            <p:nvPr/>
          </p:nvSpPr>
          <p:spPr>
            <a:xfrm>
              <a:off x="2569079" y="1445929"/>
              <a:ext cx="102602" cy="657644"/>
            </a:xfrm>
            <a:custGeom>
              <a:avLst/>
              <a:gdLst/>
              <a:ahLst/>
              <a:cxnLst/>
              <a:rect l="l" t="t" r="r" b="b"/>
              <a:pathLst>
                <a:path w="1013" h="6493" extrusionOk="0">
                  <a:moveTo>
                    <a:pt x="491" y="1"/>
                  </a:moveTo>
                  <a:lnTo>
                    <a:pt x="491" y="1"/>
                  </a:lnTo>
                  <a:cubicBezTo>
                    <a:pt x="177" y="507"/>
                    <a:pt x="0" y="1555"/>
                    <a:pt x="0" y="2583"/>
                  </a:cubicBezTo>
                  <a:cubicBezTo>
                    <a:pt x="16" y="3596"/>
                    <a:pt x="196" y="4577"/>
                    <a:pt x="471" y="5233"/>
                  </a:cubicBezTo>
                  <a:cubicBezTo>
                    <a:pt x="636" y="5610"/>
                    <a:pt x="832" y="5935"/>
                    <a:pt x="899" y="6493"/>
                  </a:cubicBezTo>
                  <a:lnTo>
                    <a:pt x="899" y="6281"/>
                  </a:lnTo>
                  <a:cubicBezTo>
                    <a:pt x="1013" y="5299"/>
                    <a:pt x="981" y="4169"/>
                    <a:pt x="832" y="3223"/>
                  </a:cubicBezTo>
                  <a:cubicBezTo>
                    <a:pt x="750" y="2552"/>
                    <a:pt x="605" y="1948"/>
                    <a:pt x="522" y="1261"/>
                  </a:cubicBezTo>
                  <a:cubicBezTo>
                    <a:pt x="491" y="849"/>
                    <a:pt x="471" y="425"/>
                    <a:pt x="49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26"/>
            <p:cNvSpPr/>
            <p:nvPr/>
          </p:nvSpPr>
          <p:spPr>
            <a:xfrm>
              <a:off x="2596831" y="1455754"/>
              <a:ext cx="66544" cy="638298"/>
            </a:xfrm>
            <a:custGeom>
              <a:avLst/>
              <a:gdLst/>
              <a:ahLst/>
              <a:cxnLst/>
              <a:rect l="l" t="t" r="r" b="b"/>
              <a:pathLst>
                <a:path w="657" h="6302" extrusionOk="0">
                  <a:moveTo>
                    <a:pt x="182" y="1"/>
                  </a:moveTo>
                  <a:cubicBezTo>
                    <a:pt x="173" y="1"/>
                    <a:pt x="166" y="6"/>
                    <a:pt x="166" y="18"/>
                  </a:cubicBezTo>
                  <a:cubicBezTo>
                    <a:pt x="1" y="1066"/>
                    <a:pt x="1" y="2145"/>
                    <a:pt x="134" y="3189"/>
                  </a:cubicBezTo>
                  <a:cubicBezTo>
                    <a:pt x="279" y="4221"/>
                    <a:pt x="590" y="5218"/>
                    <a:pt x="590" y="6266"/>
                  </a:cubicBezTo>
                  <a:cubicBezTo>
                    <a:pt x="590" y="6290"/>
                    <a:pt x="606" y="6301"/>
                    <a:pt x="623" y="6301"/>
                  </a:cubicBezTo>
                  <a:cubicBezTo>
                    <a:pt x="640" y="6301"/>
                    <a:pt x="656" y="6290"/>
                    <a:pt x="656" y="6266"/>
                  </a:cubicBezTo>
                  <a:cubicBezTo>
                    <a:pt x="656" y="5285"/>
                    <a:pt x="378" y="4366"/>
                    <a:pt x="232" y="3401"/>
                  </a:cubicBezTo>
                  <a:cubicBezTo>
                    <a:pt x="52" y="2290"/>
                    <a:pt x="36" y="1144"/>
                    <a:pt x="217" y="33"/>
                  </a:cubicBezTo>
                  <a:cubicBezTo>
                    <a:pt x="217" y="14"/>
                    <a:pt x="197" y="1"/>
                    <a:pt x="182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26"/>
            <p:cNvSpPr/>
            <p:nvPr/>
          </p:nvSpPr>
          <p:spPr>
            <a:xfrm>
              <a:off x="2569079" y="1472162"/>
              <a:ext cx="77584" cy="573374"/>
            </a:xfrm>
            <a:custGeom>
              <a:avLst/>
              <a:gdLst/>
              <a:ahLst/>
              <a:cxnLst/>
              <a:rect l="l" t="t" r="r" b="b"/>
              <a:pathLst>
                <a:path w="766" h="5661" extrusionOk="0">
                  <a:moveTo>
                    <a:pt x="357" y="1"/>
                  </a:moveTo>
                  <a:lnTo>
                    <a:pt x="357" y="1"/>
                  </a:lnTo>
                  <a:cubicBezTo>
                    <a:pt x="130" y="558"/>
                    <a:pt x="0" y="1441"/>
                    <a:pt x="0" y="2324"/>
                  </a:cubicBezTo>
                  <a:cubicBezTo>
                    <a:pt x="16" y="3337"/>
                    <a:pt x="196" y="4318"/>
                    <a:pt x="471" y="4974"/>
                  </a:cubicBezTo>
                  <a:cubicBezTo>
                    <a:pt x="569" y="5201"/>
                    <a:pt x="667" y="5417"/>
                    <a:pt x="765" y="5661"/>
                  </a:cubicBezTo>
                  <a:cubicBezTo>
                    <a:pt x="569" y="4958"/>
                    <a:pt x="342" y="4318"/>
                    <a:pt x="228" y="3486"/>
                  </a:cubicBezTo>
                  <a:cubicBezTo>
                    <a:pt x="63" y="2391"/>
                    <a:pt x="114" y="1049"/>
                    <a:pt x="342" y="68"/>
                  </a:cubicBezTo>
                  <a:cubicBezTo>
                    <a:pt x="357" y="52"/>
                    <a:pt x="357" y="20"/>
                    <a:pt x="357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26"/>
            <p:cNvSpPr/>
            <p:nvPr/>
          </p:nvSpPr>
          <p:spPr>
            <a:xfrm>
              <a:off x="2656488" y="2085240"/>
              <a:ext cx="3646" cy="10027"/>
            </a:xfrm>
            <a:custGeom>
              <a:avLst/>
              <a:gdLst/>
              <a:ahLst/>
              <a:cxnLst/>
              <a:rect l="l" t="t" r="r" b="b"/>
              <a:pathLst>
                <a:path w="36" h="99" extrusionOk="0">
                  <a:moveTo>
                    <a:pt x="1" y="0"/>
                  </a:moveTo>
                  <a:lnTo>
                    <a:pt x="1" y="31"/>
                  </a:lnTo>
                  <a:lnTo>
                    <a:pt x="36" y="98"/>
                  </a:lnTo>
                  <a:cubicBezTo>
                    <a:pt x="20" y="67"/>
                    <a:pt x="20" y="31"/>
                    <a:pt x="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26"/>
            <p:cNvSpPr/>
            <p:nvPr/>
          </p:nvSpPr>
          <p:spPr>
            <a:xfrm>
              <a:off x="2944745" y="1323577"/>
              <a:ext cx="90751" cy="617839"/>
            </a:xfrm>
            <a:custGeom>
              <a:avLst/>
              <a:gdLst/>
              <a:ahLst/>
              <a:cxnLst/>
              <a:rect l="l" t="t" r="r" b="b"/>
              <a:pathLst>
                <a:path w="896" h="6100" extrusionOk="0">
                  <a:moveTo>
                    <a:pt x="515" y="0"/>
                  </a:moveTo>
                  <a:cubicBezTo>
                    <a:pt x="503" y="0"/>
                    <a:pt x="491" y="10"/>
                    <a:pt x="491" y="31"/>
                  </a:cubicBezTo>
                  <a:cubicBezTo>
                    <a:pt x="0" y="2025"/>
                    <a:pt x="118" y="4152"/>
                    <a:pt x="836" y="6080"/>
                  </a:cubicBezTo>
                  <a:cubicBezTo>
                    <a:pt x="836" y="6094"/>
                    <a:pt x="846" y="6100"/>
                    <a:pt x="858" y="6100"/>
                  </a:cubicBezTo>
                  <a:cubicBezTo>
                    <a:pt x="875" y="6100"/>
                    <a:pt x="895" y="6085"/>
                    <a:pt x="883" y="6064"/>
                  </a:cubicBezTo>
                  <a:cubicBezTo>
                    <a:pt x="181" y="4137"/>
                    <a:pt x="67" y="2025"/>
                    <a:pt x="542" y="47"/>
                  </a:cubicBezTo>
                  <a:cubicBezTo>
                    <a:pt x="551" y="18"/>
                    <a:pt x="533" y="0"/>
                    <a:pt x="51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26"/>
            <p:cNvSpPr/>
            <p:nvPr/>
          </p:nvSpPr>
          <p:spPr>
            <a:xfrm>
              <a:off x="2939984" y="1343024"/>
              <a:ext cx="72824" cy="63607"/>
            </a:xfrm>
            <a:custGeom>
              <a:avLst/>
              <a:gdLst/>
              <a:ahLst/>
              <a:cxnLst/>
              <a:rect l="l" t="t" r="r" b="b"/>
              <a:pathLst>
                <a:path w="719" h="628" extrusionOk="0">
                  <a:moveTo>
                    <a:pt x="718" y="0"/>
                  </a:moveTo>
                  <a:lnTo>
                    <a:pt x="0" y="134"/>
                  </a:lnTo>
                  <a:cubicBezTo>
                    <a:pt x="16" y="181"/>
                    <a:pt x="31" y="216"/>
                    <a:pt x="67" y="263"/>
                  </a:cubicBezTo>
                  <a:cubicBezTo>
                    <a:pt x="98" y="361"/>
                    <a:pt x="130" y="444"/>
                    <a:pt x="196" y="526"/>
                  </a:cubicBezTo>
                  <a:cubicBezTo>
                    <a:pt x="255" y="581"/>
                    <a:pt x="322" y="627"/>
                    <a:pt x="404" y="627"/>
                  </a:cubicBezTo>
                  <a:cubicBezTo>
                    <a:pt x="416" y="627"/>
                    <a:pt x="427" y="626"/>
                    <a:pt x="440" y="624"/>
                  </a:cubicBezTo>
                  <a:cubicBezTo>
                    <a:pt x="538" y="609"/>
                    <a:pt x="604" y="526"/>
                    <a:pt x="655" y="428"/>
                  </a:cubicBezTo>
                  <a:cubicBezTo>
                    <a:pt x="687" y="346"/>
                    <a:pt x="687" y="248"/>
                    <a:pt x="703" y="149"/>
                  </a:cubicBezTo>
                  <a:cubicBezTo>
                    <a:pt x="703" y="98"/>
                    <a:pt x="703" y="51"/>
                    <a:pt x="718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26"/>
            <p:cNvSpPr/>
            <p:nvPr/>
          </p:nvSpPr>
          <p:spPr>
            <a:xfrm>
              <a:off x="2868781" y="1133060"/>
              <a:ext cx="68064" cy="219991"/>
            </a:xfrm>
            <a:custGeom>
              <a:avLst/>
              <a:gdLst/>
              <a:ahLst/>
              <a:cxnLst/>
              <a:rect l="l" t="t" r="r" b="b"/>
              <a:pathLst>
                <a:path w="672" h="2172" extrusionOk="0">
                  <a:moveTo>
                    <a:pt x="382" y="0"/>
                  </a:moveTo>
                  <a:cubicBezTo>
                    <a:pt x="320" y="0"/>
                    <a:pt x="273" y="81"/>
                    <a:pt x="244" y="162"/>
                  </a:cubicBezTo>
                  <a:cubicBezTo>
                    <a:pt x="0" y="833"/>
                    <a:pt x="114" y="1602"/>
                    <a:pt x="522" y="2171"/>
                  </a:cubicBezTo>
                  <a:lnTo>
                    <a:pt x="672" y="719"/>
                  </a:lnTo>
                  <a:cubicBezTo>
                    <a:pt x="652" y="488"/>
                    <a:pt x="589" y="276"/>
                    <a:pt x="491" y="79"/>
                  </a:cubicBezTo>
                  <a:cubicBezTo>
                    <a:pt x="475" y="48"/>
                    <a:pt x="456" y="13"/>
                    <a:pt x="424" y="13"/>
                  </a:cubicBezTo>
                  <a:cubicBezTo>
                    <a:pt x="410" y="4"/>
                    <a:pt x="396" y="0"/>
                    <a:pt x="38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26"/>
            <p:cNvSpPr/>
            <p:nvPr/>
          </p:nvSpPr>
          <p:spPr>
            <a:xfrm>
              <a:off x="2986474" y="1125464"/>
              <a:ext cx="102602" cy="186263"/>
            </a:xfrm>
            <a:custGeom>
              <a:avLst/>
              <a:gdLst/>
              <a:ahLst/>
              <a:cxnLst/>
              <a:rect l="l" t="t" r="r" b="b"/>
              <a:pathLst>
                <a:path w="1013" h="1839" extrusionOk="0">
                  <a:moveTo>
                    <a:pt x="804" y="1"/>
                  </a:moveTo>
                  <a:cubicBezTo>
                    <a:pt x="721" y="1"/>
                    <a:pt x="631" y="65"/>
                    <a:pt x="569" y="139"/>
                  </a:cubicBezTo>
                  <a:cubicBezTo>
                    <a:pt x="373" y="351"/>
                    <a:pt x="244" y="629"/>
                    <a:pt x="161" y="908"/>
                  </a:cubicBezTo>
                  <a:lnTo>
                    <a:pt x="0" y="1363"/>
                  </a:lnTo>
                  <a:lnTo>
                    <a:pt x="326" y="1838"/>
                  </a:lnTo>
                  <a:lnTo>
                    <a:pt x="930" y="841"/>
                  </a:lnTo>
                  <a:cubicBezTo>
                    <a:pt x="997" y="629"/>
                    <a:pt x="1013" y="417"/>
                    <a:pt x="962" y="205"/>
                  </a:cubicBezTo>
                  <a:cubicBezTo>
                    <a:pt x="962" y="139"/>
                    <a:pt x="946" y="56"/>
                    <a:pt x="883" y="25"/>
                  </a:cubicBezTo>
                  <a:cubicBezTo>
                    <a:pt x="859" y="8"/>
                    <a:pt x="832" y="1"/>
                    <a:pt x="804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26"/>
            <p:cNvSpPr/>
            <p:nvPr/>
          </p:nvSpPr>
          <p:spPr>
            <a:xfrm>
              <a:off x="2962976" y="1112195"/>
              <a:ext cx="91156" cy="189606"/>
            </a:xfrm>
            <a:custGeom>
              <a:avLst/>
              <a:gdLst/>
              <a:ahLst/>
              <a:cxnLst/>
              <a:rect l="l" t="t" r="r" b="b"/>
              <a:pathLst>
                <a:path w="900" h="1872" extrusionOk="0">
                  <a:moveTo>
                    <a:pt x="393" y="1"/>
                  </a:moveTo>
                  <a:cubicBezTo>
                    <a:pt x="339" y="1"/>
                    <a:pt x="283" y="19"/>
                    <a:pt x="248" y="58"/>
                  </a:cubicBezTo>
                  <a:cubicBezTo>
                    <a:pt x="181" y="105"/>
                    <a:pt x="150" y="156"/>
                    <a:pt x="115" y="219"/>
                  </a:cubicBezTo>
                  <a:cubicBezTo>
                    <a:pt x="67" y="336"/>
                    <a:pt x="16" y="450"/>
                    <a:pt x="1" y="564"/>
                  </a:cubicBezTo>
                  <a:lnTo>
                    <a:pt x="460" y="1871"/>
                  </a:lnTo>
                  <a:cubicBezTo>
                    <a:pt x="899" y="1184"/>
                    <a:pt x="837" y="694"/>
                    <a:pt x="821" y="450"/>
                  </a:cubicBezTo>
                  <a:cubicBezTo>
                    <a:pt x="801" y="301"/>
                    <a:pt x="786" y="156"/>
                    <a:pt x="672" y="105"/>
                  </a:cubicBezTo>
                  <a:cubicBezTo>
                    <a:pt x="640" y="89"/>
                    <a:pt x="589" y="89"/>
                    <a:pt x="558" y="73"/>
                  </a:cubicBezTo>
                  <a:cubicBezTo>
                    <a:pt x="527" y="58"/>
                    <a:pt x="476" y="22"/>
                    <a:pt x="444" y="7"/>
                  </a:cubicBezTo>
                  <a:cubicBezTo>
                    <a:pt x="428" y="3"/>
                    <a:pt x="410" y="1"/>
                    <a:pt x="393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26"/>
            <p:cNvSpPr/>
            <p:nvPr/>
          </p:nvSpPr>
          <p:spPr>
            <a:xfrm>
              <a:off x="3021012" y="1167699"/>
              <a:ext cx="38286" cy="97841"/>
            </a:xfrm>
            <a:custGeom>
              <a:avLst/>
              <a:gdLst/>
              <a:ahLst/>
              <a:cxnLst/>
              <a:rect l="l" t="t" r="r" b="b"/>
              <a:pathLst>
                <a:path w="378" h="966" extrusionOk="0">
                  <a:moveTo>
                    <a:pt x="378" y="0"/>
                  </a:moveTo>
                  <a:lnTo>
                    <a:pt x="378" y="0"/>
                  </a:lnTo>
                  <a:cubicBezTo>
                    <a:pt x="248" y="326"/>
                    <a:pt x="130" y="636"/>
                    <a:pt x="1" y="966"/>
                  </a:cubicBezTo>
                  <a:lnTo>
                    <a:pt x="99" y="848"/>
                  </a:lnTo>
                  <a:cubicBezTo>
                    <a:pt x="197" y="605"/>
                    <a:pt x="279" y="358"/>
                    <a:pt x="362" y="114"/>
                  </a:cubicBezTo>
                  <a:cubicBezTo>
                    <a:pt x="378" y="83"/>
                    <a:pt x="378" y="32"/>
                    <a:pt x="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26"/>
            <p:cNvSpPr/>
            <p:nvPr/>
          </p:nvSpPr>
          <p:spPr>
            <a:xfrm>
              <a:off x="3052411" y="1158685"/>
              <a:ext cx="13673" cy="21776"/>
            </a:xfrm>
            <a:custGeom>
              <a:avLst/>
              <a:gdLst/>
              <a:ahLst/>
              <a:cxnLst/>
              <a:rect l="l" t="t" r="r" b="b"/>
              <a:pathLst>
                <a:path w="135" h="215" extrusionOk="0">
                  <a:moveTo>
                    <a:pt x="99" y="1"/>
                  </a:moveTo>
                  <a:cubicBezTo>
                    <a:pt x="83" y="1"/>
                    <a:pt x="63" y="15"/>
                    <a:pt x="52" y="38"/>
                  </a:cubicBezTo>
                  <a:cubicBezTo>
                    <a:pt x="36" y="54"/>
                    <a:pt x="16" y="89"/>
                    <a:pt x="1" y="121"/>
                  </a:cubicBezTo>
                  <a:cubicBezTo>
                    <a:pt x="1" y="152"/>
                    <a:pt x="1" y="187"/>
                    <a:pt x="16" y="203"/>
                  </a:cubicBezTo>
                  <a:lnTo>
                    <a:pt x="36" y="203"/>
                  </a:lnTo>
                  <a:cubicBezTo>
                    <a:pt x="36" y="211"/>
                    <a:pt x="40" y="215"/>
                    <a:pt x="46" y="215"/>
                  </a:cubicBezTo>
                  <a:cubicBezTo>
                    <a:pt x="52" y="215"/>
                    <a:pt x="60" y="211"/>
                    <a:pt x="68" y="203"/>
                  </a:cubicBezTo>
                  <a:cubicBezTo>
                    <a:pt x="83" y="203"/>
                    <a:pt x="83" y="187"/>
                    <a:pt x="99" y="172"/>
                  </a:cubicBezTo>
                  <a:cubicBezTo>
                    <a:pt x="115" y="136"/>
                    <a:pt x="134" y="89"/>
                    <a:pt x="134" y="38"/>
                  </a:cubicBezTo>
                  <a:cubicBezTo>
                    <a:pt x="134" y="23"/>
                    <a:pt x="134" y="23"/>
                    <a:pt x="115" y="7"/>
                  </a:cubicBezTo>
                  <a:cubicBezTo>
                    <a:pt x="110" y="3"/>
                    <a:pt x="105" y="1"/>
                    <a:pt x="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26"/>
            <p:cNvSpPr/>
            <p:nvPr/>
          </p:nvSpPr>
          <p:spPr>
            <a:xfrm>
              <a:off x="3004300" y="1192312"/>
              <a:ext cx="25220" cy="101082"/>
            </a:xfrm>
            <a:custGeom>
              <a:avLst/>
              <a:gdLst/>
              <a:ahLst/>
              <a:cxnLst/>
              <a:rect l="l" t="t" r="r" b="b"/>
              <a:pathLst>
                <a:path w="249" h="998" extrusionOk="0">
                  <a:moveTo>
                    <a:pt x="232" y="1"/>
                  </a:moveTo>
                  <a:cubicBezTo>
                    <a:pt x="166" y="330"/>
                    <a:pt x="83" y="656"/>
                    <a:pt x="1" y="998"/>
                  </a:cubicBezTo>
                  <a:lnTo>
                    <a:pt x="83" y="868"/>
                  </a:lnTo>
                  <a:cubicBezTo>
                    <a:pt x="150" y="605"/>
                    <a:pt x="197" y="362"/>
                    <a:pt x="248" y="99"/>
                  </a:cubicBezTo>
                  <a:cubicBezTo>
                    <a:pt x="248" y="67"/>
                    <a:pt x="248" y="16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26"/>
            <p:cNvSpPr/>
            <p:nvPr/>
          </p:nvSpPr>
          <p:spPr>
            <a:xfrm>
              <a:off x="3022633" y="1181981"/>
              <a:ext cx="11648" cy="21979"/>
            </a:xfrm>
            <a:custGeom>
              <a:avLst/>
              <a:gdLst/>
              <a:ahLst/>
              <a:cxnLst/>
              <a:rect l="l" t="t" r="r" b="b"/>
              <a:pathLst>
                <a:path w="115" h="217" extrusionOk="0">
                  <a:moveTo>
                    <a:pt x="88" y="0"/>
                  </a:moveTo>
                  <a:cubicBezTo>
                    <a:pt x="72" y="0"/>
                    <a:pt x="51" y="24"/>
                    <a:pt x="51" y="40"/>
                  </a:cubicBezTo>
                  <a:cubicBezTo>
                    <a:pt x="36" y="71"/>
                    <a:pt x="0" y="103"/>
                    <a:pt x="0" y="138"/>
                  </a:cubicBezTo>
                  <a:cubicBezTo>
                    <a:pt x="0" y="169"/>
                    <a:pt x="0" y="201"/>
                    <a:pt x="36" y="217"/>
                  </a:cubicBezTo>
                  <a:lnTo>
                    <a:pt x="36" y="201"/>
                  </a:lnTo>
                  <a:cubicBezTo>
                    <a:pt x="51" y="217"/>
                    <a:pt x="67" y="217"/>
                    <a:pt x="83" y="217"/>
                  </a:cubicBezTo>
                  <a:cubicBezTo>
                    <a:pt x="83" y="201"/>
                    <a:pt x="99" y="185"/>
                    <a:pt x="99" y="169"/>
                  </a:cubicBezTo>
                  <a:cubicBezTo>
                    <a:pt x="114" y="138"/>
                    <a:pt x="114" y="87"/>
                    <a:pt x="114" y="40"/>
                  </a:cubicBezTo>
                  <a:cubicBezTo>
                    <a:pt x="114" y="20"/>
                    <a:pt x="114" y="5"/>
                    <a:pt x="99" y="5"/>
                  </a:cubicBezTo>
                  <a:cubicBezTo>
                    <a:pt x="96" y="2"/>
                    <a:pt x="92" y="0"/>
                    <a:pt x="8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26"/>
            <p:cNvSpPr/>
            <p:nvPr/>
          </p:nvSpPr>
          <p:spPr>
            <a:xfrm>
              <a:off x="2991235" y="1146227"/>
              <a:ext cx="33120" cy="99462"/>
            </a:xfrm>
            <a:custGeom>
              <a:avLst/>
              <a:gdLst/>
              <a:ahLst/>
              <a:cxnLst/>
              <a:rect l="l" t="t" r="r" b="b"/>
              <a:pathLst>
                <a:path w="327" h="982" extrusionOk="0">
                  <a:moveTo>
                    <a:pt x="310" y="0"/>
                  </a:moveTo>
                  <a:cubicBezTo>
                    <a:pt x="212" y="326"/>
                    <a:pt x="114" y="652"/>
                    <a:pt x="0" y="982"/>
                  </a:cubicBezTo>
                  <a:lnTo>
                    <a:pt x="98" y="864"/>
                  </a:lnTo>
                  <a:cubicBezTo>
                    <a:pt x="165" y="621"/>
                    <a:pt x="248" y="358"/>
                    <a:pt x="310" y="114"/>
                  </a:cubicBezTo>
                  <a:cubicBezTo>
                    <a:pt x="326" y="79"/>
                    <a:pt x="326" y="32"/>
                    <a:pt x="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26"/>
            <p:cNvSpPr/>
            <p:nvPr/>
          </p:nvSpPr>
          <p:spPr>
            <a:xfrm>
              <a:off x="3016252" y="1137415"/>
              <a:ext cx="13268" cy="21979"/>
            </a:xfrm>
            <a:custGeom>
              <a:avLst/>
              <a:gdLst/>
              <a:ahLst/>
              <a:cxnLst/>
              <a:rect l="l" t="t" r="r" b="b"/>
              <a:pathLst>
                <a:path w="131" h="217" extrusionOk="0">
                  <a:moveTo>
                    <a:pt x="104" y="1"/>
                  </a:moveTo>
                  <a:cubicBezTo>
                    <a:pt x="87" y="1"/>
                    <a:pt x="63" y="24"/>
                    <a:pt x="63" y="36"/>
                  </a:cubicBezTo>
                  <a:cubicBezTo>
                    <a:pt x="32" y="52"/>
                    <a:pt x="16" y="87"/>
                    <a:pt x="16" y="119"/>
                  </a:cubicBezTo>
                  <a:cubicBezTo>
                    <a:pt x="1" y="150"/>
                    <a:pt x="16" y="186"/>
                    <a:pt x="32" y="217"/>
                  </a:cubicBezTo>
                  <a:lnTo>
                    <a:pt x="32" y="201"/>
                  </a:lnTo>
                  <a:cubicBezTo>
                    <a:pt x="48" y="217"/>
                    <a:pt x="63" y="217"/>
                    <a:pt x="79" y="217"/>
                  </a:cubicBezTo>
                  <a:cubicBezTo>
                    <a:pt x="99" y="201"/>
                    <a:pt x="99" y="186"/>
                    <a:pt x="114" y="166"/>
                  </a:cubicBezTo>
                  <a:cubicBezTo>
                    <a:pt x="130" y="135"/>
                    <a:pt x="130" y="87"/>
                    <a:pt x="130" y="36"/>
                  </a:cubicBezTo>
                  <a:cubicBezTo>
                    <a:pt x="130" y="21"/>
                    <a:pt x="130" y="5"/>
                    <a:pt x="114" y="5"/>
                  </a:cubicBezTo>
                  <a:cubicBezTo>
                    <a:pt x="111" y="2"/>
                    <a:pt x="108" y="1"/>
                    <a:pt x="104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26"/>
            <p:cNvSpPr/>
            <p:nvPr/>
          </p:nvSpPr>
          <p:spPr>
            <a:xfrm>
              <a:off x="2897040" y="1124349"/>
              <a:ext cx="125695" cy="247743"/>
            </a:xfrm>
            <a:custGeom>
              <a:avLst/>
              <a:gdLst/>
              <a:ahLst/>
              <a:cxnLst/>
              <a:rect l="l" t="t" r="r" b="b"/>
              <a:pathLst>
                <a:path w="1241" h="2446" extrusionOk="0">
                  <a:moveTo>
                    <a:pt x="712" y="0"/>
                  </a:moveTo>
                  <a:cubicBezTo>
                    <a:pt x="665" y="0"/>
                    <a:pt x="617" y="14"/>
                    <a:pt x="589" y="36"/>
                  </a:cubicBezTo>
                  <a:cubicBezTo>
                    <a:pt x="522" y="83"/>
                    <a:pt x="471" y="150"/>
                    <a:pt x="424" y="216"/>
                  </a:cubicBezTo>
                  <a:cubicBezTo>
                    <a:pt x="130" y="672"/>
                    <a:pt x="0" y="1229"/>
                    <a:pt x="47" y="1767"/>
                  </a:cubicBezTo>
                  <a:cubicBezTo>
                    <a:pt x="63" y="1932"/>
                    <a:pt x="98" y="2096"/>
                    <a:pt x="196" y="2226"/>
                  </a:cubicBezTo>
                  <a:cubicBezTo>
                    <a:pt x="256" y="2325"/>
                    <a:pt x="367" y="2397"/>
                    <a:pt x="490" y="2397"/>
                  </a:cubicBezTo>
                  <a:cubicBezTo>
                    <a:pt x="527" y="2397"/>
                    <a:pt x="566" y="2390"/>
                    <a:pt x="605" y="2375"/>
                  </a:cubicBezTo>
                  <a:lnTo>
                    <a:pt x="652" y="2407"/>
                  </a:lnTo>
                  <a:cubicBezTo>
                    <a:pt x="696" y="2433"/>
                    <a:pt x="746" y="2445"/>
                    <a:pt x="796" y="2445"/>
                  </a:cubicBezTo>
                  <a:cubicBezTo>
                    <a:pt x="931" y="2445"/>
                    <a:pt x="1071" y="2358"/>
                    <a:pt x="1142" y="2226"/>
                  </a:cubicBezTo>
                  <a:cubicBezTo>
                    <a:pt x="1240" y="2061"/>
                    <a:pt x="1240" y="1849"/>
                    <a:pt x="1225" y="1669"/>
                  </a:cubicBezTo>
                  <a:cubicBezTo>
                    <a:pt x="1193" y="1472"/>
                    <a:pt x="1127" y="1296"/>
                    <a:pt x="1095" y="1100"/>
                  </a:cubicBezTo>
                  <a:cubicBezTo>
                    <a:pt x="1079" y="884"/>
                    <a:pt x="1095" y="656"/>
                    <a:pt x="1095" y="444"/>
                  </a:cubicBezTo>
                  <a:cubicBezTo>
                    <a:pt x="1111" y="315"/>
                    <a:pt x="1095" y="181"/>
                    <a:pt x="997" y="134"/>
                  </a:cubicBezTo>
                  <a:cubicBezTo>
                    <a:pt x="962" y="118"/>
                    <a:pt x="930" y="118"/>
                    <a:pt x="899" y="99"/>
                  </a:cubicBezTo>
                  <a:cubicBezTo>
                    <a:pt x="864" y="83"/>
                    <a:pt x="832" y="36"/>
                    <a:pt x="801" y="20"/>
                  </a:cubicBezTo>
                  <a:cubicBezTo>
                    <a:pt x="775" y="6"/>
                    <a:pt x="743" y="0"/>
                    <a:pt x="71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26"/>
            <p:cNvSpPr/>
            <p:nvPr/>
          </p:nvSpPr>
          <p:spPr>
            <a:xfrm>
              <a:off x="2994374" y="1165269"/>
              <a:ext cx="139267" cy="211483"/>
            </a:xfrm>
            <a:custGeom>
              <a:avLst/>
              <a:gdLst/>
              <a:ahLst/>
              <a:cxnLst/>
              <a:rect l="l" t="t" r="r" b="b"/>
              <a:pathLst>
                <a:path w="1375" h="2088" extrusionOk="0">
                  <a:moveTo>
                    <a:pt x="1201" y="1"/>
                  </a:moveTo>
                  <a:cubicBezTo>
                    <a:pt x="1135" y="1"/>
                    <a:pt x="1060" y="34"/>
                    <a:pt x="1002" y="71"/>
                  </a:cubicBezTo>
                  <a:cubicBezTo>
                    <a:pt x="511" y="382"/>
                    <a:pt x="150" y="907"/>
                    <a:pt x="1" y="1480"/>
                  </a:cubicBezTo>
                  <a:lnTo>
                    <a:pt x="20" y="1904"/>
                  </a:lnTo>
                  <a:cubicBezTo>
                    <a:pt x="52" y="2003"/>
                    <a:pt x="150" y="2085"/>
                    <a:pt x="248" y="2085"/>
                  </a:cubicBezTo>
                  <a:cubicBezTo>
                    <a:pt x="262" y="2087"/>
                    <a:pt x="276" y="2088"/>
                    <a:pt x="290" y="2088"/>
                  </a:cubicBezTo>
                  <a:cubicBezTo>
                    <a:pt x="389" y="2088"/>
                    <a:pt x="484" y="2040"/>
                    <a:pt x="542" y="1971"/>
                  </a:cubicBezTo>
                  <a:cubicBezTo>
                    <a:pt x="625" y="1853"/>
                    <a:pt x="641" y="1708"/>
                    <a:pt x="672" y="1579"/>
                  </a:cubicBezTo>
                  <a:cubicBezTo>
                    <a:pt x="770" y="1135"/>
                    <a:pt x="1049" y="758"/>
                    <a:pt x="1276" y="366"/>
                  </a:cubicBezTo>
                  <a:cubicBezTo>
                    <a:pt x="1327" y="268"/>
                    <a:pt x="1374" y="138"/>
                    <a:pt x="1312" y="56"/>
                  </a:cubicBezTo>
                  <a:cubicBezTo>
                    <a:pt x="1285" y="16"/>
                    <a:pt x="1245" y="1"/>
                    <a:pt x="1201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26"/>
            <p:cNvSpPr/>
            <p:nvPr/>
          </p:nvSpPr>
          <p:spPr>
            <a:xfrm>
              <a:off x="2926817" y="1229483"/>
              <a:ext cx="30892" cy="137241"/>
            </a:xfrm>
            <a:custGeom>
              <a:avLst/>
              <a:gdLst/>
              <a:ahLst/>
              <a:cxnLst/>
              <a:rect l="l" t="t" r="r" b="b"/>
              <a:pathLst>
                <a:path w="305" h="1355" extrusionOk="0">
                  <a:moveTo>
                    <a:pt x="208" y="0"/>
                  </a:moveTo>
                  <a:cubicBezTo>
                    <a:pt x="202" y="0"/>
                    <a:pt x="197" y="4"/>
                    <a:pt x="197" y="10"/>
                  </a:cubicBezTo>
                  <a:cubicBezTo>
                    <a:pt x="99" y="434"/>
                    <a:pt x="1" y="960"/>
                    <a:pt x="260" y="1337"/>
                  </a:cubicBezTo>
                  <a:cubicBezTo>
                    <a:pt x="265" y="1349"/>
                    <a:pt x="274" y="1354"/>
                    <a:pt x="282" y="1354"/>
                  </a:cubicBezTo>
                  <a:cubicBezTo>
                    <a:pt x="295" y="1354"/>
                    <a:pt x="305" y="1340"/>
                    <a:pt x="295" y="1317"/>
                  </a:cubicBezTo>
                  <a:cubicBezTo>
                    <a:pt x="48" y="960"/>
                    <a:pt x="130" y="434"/>
                    <a:pt x="228" y="26"/>
                  </a:cubicBezTo>
                  <a:cubicBezTo>
                    <a:pt x="228" y="8"/>
                    <a:pt x="217" y="0"/>
                    <a:pt x="20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26"/>
            <p:cNvSpPr/>
            <p:nvPr/>
          </p:nvSpPr>
          <p:spPr>
            <a:xfrm>
              <a:off x="2953050" y="1130629"/>
              <a:ext cx="34741" cy="70292"/>
            </a:xfrm>
            <a:custGeom>
              <a:avLst/>
              <a:gdLst/>
              <a:ahLst/>
              <a:cxnLst/>
              <a:rect l="l" t="t" r="r" b="b"/>
              <a:pathLst>
                <a:path w="343" h="694" extrusionOk="0">
                  <a:moveTo>
                    <a:pt x="306" y="1"/>
                  </a:moveTo>
                  <a:cubicBezTo>
                    <a:pt x="302" y="1"/>
                    <a:pt x="298" y="2"/>
                    <a:pt x="295" y="5"/>
                  </a:cubicBezTo>
                  <a:cubicBezTo>
                    <a:pt x="150" y="202"/>
                    <a:pt x="67" y="429"/>
                    <a:pt x="1" y="661"/>
                  </a:cubicBezTo>
                  <a:cubicBezTo>
                    <a:pt x="1" y="680"/>
                    <a:pt x="14" y="694"/>
                    <a:pt x="28" y="694"/>
                  </a:cubicBezTo>
                  <a:cubicBezTo>
                    <a:pt x="37" y="694"/>
                    <a:pt x="46" y="688"/>
                    <a:pt x="52" y="676"/>
                  </a:cubicBezTo>
                  <a:cubicBezTo>
                    <a:pt x="99" y="449"/>
                    <a:pt x="181" y="217"/>
                    <a:pt x="330" y="37"/>
                  </a:cubicBezTo>
                  <a:cubicBezTo>
                    <a:pt x="343" y="24"/>
                    <a:pt x="322" y="1"/>
                    <a:pt x="306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26"/>
            <p:cNvSpPr/>
            <p:nvPr/>
          </p:nvSpPr>
          <p:spPr>
            <a:xfrm>
              <a:off x="3007947" y="1226850"/>
              <a:ext cx="84067" cy="146053"/>
            </a:xfrm>
            <a:custGeom>
              <a:avLst/>
              <a:gdLst/>
              <a:ahLst/>
              <a:cxnLst/>
              <a:rect l="l" t="t" r="r" b="b"/>
              <a:pathLst>
                <a:path w="830" h="1442" extrusionOk="0">
                  <a:moveTo>
                    <a:pt x="795" y="1"/>
                  </a:moveTo>
                  <a:cubicBezTo>
                    <a:pt x="792" y="1"/>
                    <a:pt x="788" y="2"/>
                    <a:pt x="785" y="5"/>
                  </a:cubicBezTo>
                  <a:cubicBezTo>
                    <a:pt x="636" y="150"/>
                    <a:pt x="554" y="331"/>
                    <a:pt x="491" y="511"/>
                  </a:cubicBezTo>
                  <a:cubicBezTo>
                    <a:pt x="393" y="821"/>
                    <a:pt x="424" y="1343"/>
                    <a:pt x="32" y="1410"/>
                  </a:cubicBezTo>
                  <a:cubicBezTo>
                    <a:pt x="0" y="1410"/>
                    <a:pt x="16" y="1442"/>
                    <a:pt x="32" y="1442"/>
                  </a:cubicBezTo>
                  <a:cubicBezTo>
                    <a:pt x="259" y="1410"/>
                    <a:pt x="342" y="1245"/>
                    <a:pt x="408" y="1049"/>
                  </a:cubicBezTo>
                  <a:cubicBezTo>
                    <a:pt x="522" y="692"/>
                    <a:pt x="538" y="331"/>
                    <a:pt x="817" y="36"/>
                  </a:cubicBezTo>
                  <a:cubicBezTo>
                    <a:pt x="829" y="24"/>
                    <a:pt x="811" y="1"/>
                    <a:pt x="795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26"/>
            <p:cNvSpPr/>
            <p:nvPr/>
          </p:nvSpPr>
          <p:spPr>
            <a:xfrm>
              <a:off x="3101028" y="1173371"/>
              <a:ext cx="29474" cy="37982"/>
            </a:xfrm>
            <a:custGeom>
              <a:avLst/>
              <a:gdLst/>
              <a:ahLst/>
              <a:cxnLst/>
              <a:rect l="l" t="t" r="r" b="b"/>
              <a:pathLst>
                <a:path w="291" h="375" extrusionOk="0">
                  <a:moveTo>
                    <a:pt x="265" y="1"/>
                  </a:moveTo>
                  <a:cubicBezTo>
                    <a:pt x="261" y="1"/>
                    <a:pt x="259" y="3"/>
                    <a:pt x="259" y="7"/>
                  </a:cubicBezTo>
                  <a:cubicBezTo>
                    <a:pt x="192" y="141"/>
                    <a:pt x="110" y="254"/>
                    <a:pt x="11" y="353"/>
                  </a:cubicBezTo>
                  <a:cubicBezTo>
                    <a:pt x="0" y="364"/>
                    <a:pt x="5" y="375"/>
                    <a:pt x="21" y="375"/>
                  </a:cubicBezTo>
                  <a:cubicBezTo>
                    <a:pt x="28" y="375"/>
                    <a:pt x="36" y="373"/>
                    <a:pt x="47" y="368"/>
                  </a:cubicBezTo>
                  <a:cubicBezTo>
                    <a:pt x="145" y="270"/>
                    <a:pt x="223" y="156"/>
                    <a:pt x="290" y="27"/>
                  </a:cubicBezTo>
                  <a:cubicBezTo>
                    <a:pt x="290" y="13"/>
                    <a:pt x="274" y="1"/>
                    <a:pt x="265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26"/>
            <p:cNvSpPr/>
            <p:nvPr/>
          </p:nvSpPr>
          <p:spPr>
            <a:xfrm>
              <a:off x="3216594" y="841258"/>
              <a:ext cx="97943" cy="74748"/>
            </a:xfrm>
            <a:custGeom>
              <a:avLst/>
              <a:gdLst/>
              <a:ahLst/>
              <a:cxnLst/>
              <a:rect l="l" t="t" r="r" b="b"/>
              <a:pathLst>
                <a:path w="967" h="738" extrusionOk="0">
                  <a:moveTo>
                    <a:pt x="1" y="1"/>
                  </a:moveTo>
                  <a:cubicBezTo>
                    <a:pt x="16" y="68"/>
                    <a:pt x="32" y="115"/>
                    <a:pt x="48" y="182"/>
                  </a:cubicBezTo>
                  <a:cubicBezTo>
                    <a:pt x="83" y="311"/>
                    <a:pt x="115" y="425"/>
                    <a:pt x="197" y="539"/>
                  </a:cubicBezTo>
                  <a:cubicBezTo>
                    <a:pt x="260" y="637"/>
                    <a:pt x="378" y="735"/>
                    <a:pt x="491" y="735"/>
                  </a:cubicBezTo>
                  <a:cubicBezTo>
                    <a:pt x="503" y="737"/>
                    <a:pt x="514" y="737"/>
                    <a:pt x="525" y="737"/>
                  </a:cubicBezTo>
                  <a:cubicBezTo>
                    <a:pt x="640" y="737"/>
                    <a:pt x="741" y="648"/>
                    <a:pt x="801" y="558"/>
                  </a:cubicBezTo>
                  <a:cubicBezTo>
                    <a:pt x="868" y="460"/>
                    <a:pt x="900" y="327"/>
                    <a:pt x="915" y="197"/>
                  </a:cubicBezTo>
                  <a:cubicBezTo>
                    <a:pt x="931" y="146"/>
                    <a:pt x="947" y="83"/>
                    <a:pt x="966" y="1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26"/>
            <p:cNvSpPr/>
            <p:nvPr/>
          </p:nvSpPr>
          <p:spPr>
            <a:xfrm>
              <a:off x="3281011" y="547937"/>
              <a:ext cx="97943" cy="288257"/>
            </a:xfrm>
            <a:custGeom>
              <a:avLst/>
              <a:gdLst/>
              <a:ahLst/>
              <a:cxnLst/>
              <a:rect l="l" t="t" r="r" b="b"/>
              <a:pathLst>
                <a:path w="967" h="2846" extrusionOk="0">
                  <a:moveTo>
                    <a:pt x="245" y="0"/>
                  </a:moveTo>
                  <a:cubicBezTo>
                    <a:pt x="223" y="0"/>
                    <a:pt x="201" y="6"/>
                    <a:pt x="181" y="20"/>
                  </a:cubicBezTo>
                  <a:cubicBezTo>
                    <a:pt x="150" y="51"/>
                    <a:pt x="134" y="99"/>
                    <a:pt x="134" y="134"/>
                  </a:cubicBezTo>
                  <a:cubicBezTo>
                    <a:pt x="36" y="413"/>
                    <a:pt x="1" y="687"/>
                    <a:pt x="16" y="982"/>
                  </a:cubicBezTo>
                  <a:lnTo>
                    <a:pt x="542" y="2846"/>
                  </a:lnTo>
                  <a:cubicBezTo>
                    <a:pt x="966" y="2030"/>
                    <a:pt x="935" y="1001"/>
                    <a:pt x="460" y="181"/>
                  </a:cubicBezTo>
                  <a:cubicBezTo>
                    <a:pt x="419" y="91"/>
                    <a:pt x="329" y="0"/>
                    <a:pt x="245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26"/>
            <p:cNvSpPr/>
            <p:nvPr/>
          </p:nvSpPr>
          <p:spPr>
            <a:xfrm>
              <a:off x="3077529" y="570928"/>
              <a:ext cx="155472" cy="232348"/>
            </a:xfrm>
            <a:custGeom>
              <a:avLst/>
              <a:gdLst/>
              <a:ahLst/>
              <a:cxnLst/>
              <a:rect l="l" t="t" r="r" b="b"/>
              <a:pathLst>
                <a:path w="1535" h="2294" extrusionOk="0">
                  <a:moveTo>
                    <a:pt x="208" y="1"/>
                  </a:moveTo>
                  <a:cubicBezTo>
                    <a:pt x="162" y="1"/>
                    <a:pt x="119" y="16"/>
                    <a:pt x="82" y="52"/>
                  </a:cubicBezTo>
                  <a:cubicBezTo>
                    <a:pt x="16" y="103"/>
                    <a:pt x="0" y="217"/>
                    <a:pt x="0" y="299"/>
                  </a:cubicBezTo>
                  <a:cubicBezTo>
                    <a:pt x="0" y="578"/>
                    <a:pt x="63" y="872"/>
                    <a:pt x="196" y="1116"/>
                  </a:cubicBezTo>
                  <a:lnTo>
                    <a:pt x="1209" y="2293"/>
                  </a:lnTo>
                  <a:lnTo>
                    <a:pt x="1535" y="1591"/>
                  </a:lnTo>
                  <a:lnTo>
                    <a:pt x="1225" y="1033"/>
                  </a:lnTo>
                  <a:cubicBezTo>
                    <a:pt x="1044" y="692"/>
                    <a:pt x="801" y="382"/>
                    <a:pt x="506" y="134"/>
                  </a:cubicBezTo>
                  <a:cubicBezTo>
                    <a:pt x="418" y="68"/>
                    <a:pt x="306" y="1"/>
                    <a:pt x="20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26"/>
            <p:cNvSpPr/>
            <p:nvPr/>
          </p:nvSpPr>
          <p:spPr>
            <a:xfrm>
              <a:off x="3128780" y="540138"/>
              <a:ext cx="114148" cy="246426"/>
            </a:xfrm>
            <a:custGeom>
              <a:avLst/>
              <a:gdLst/>
              <a:ahLst/>
              <a:cxnLst/>
              <a:rect l="l" t="t" r="r" b="b"/>
              <a:pathLst>
                <a:path w="1127" h="2433" extrusionOk="0">
                  <a:moveTo>
                    <a:pt x="532" y="0"/>
                  </a:moveTo>
                  <a:cubicBezTo>
                    <a:pt x="495" y="0"/>
                    <a:pt x="458" y="9"/>
                    <a:pt x="424" y="30"/>
                  </a:cubicBezTo>
                  <a:cubicBezTo>
                    <a:pt x="361" y="62"/>
                    <a:pt x="326" y="113"/>
                    <a:pt x="279" y="144"/>
                  </a:cubicBezTo>
                  <a:cubicBezTo>
                    <a:pt x="228" y="160"/>
                    <a:pt x="181" y="176"/>
                    <a:pt x="146" y="211"/>
                  </a:cubicBezTo>
                  <a:cubicBezTo>
                    <a:pt x="0" y="293"/>
                    <a:pt x="0" y="490"/>
                    <a:pt x="16" y="666"/>
                  </a:cubicBezTo>
                  <a:cubicBezTo>
                    <a:pt x="67" y="996"/>
                    <a:pt x="83" y="1632"/>
                    <a:pt x="817" y="2432"/>
                  </a:cubicBezTo>
                  <a:lnTo>
                    <a:pt x="1127" y="650"/>
                  </a:lnTo>
                  <a:cubicBezTo>
                    <a:pt x="1064" y="505"/>
                    <a:pt x="982" y="372"/>
                    <a:pt x="899" y="242"/>
                  </a:cubicBezTo>
                  <a:cubicBezTo>
                    <a:pt x="832" y="176"/>
                    <a:pt x="770" y="97"/>
                    <a:pt x="687" y="46"/>
                  </a:cubicBezTo>
                  <a:cubicBezTo>
                    <a:pt x="639" y="18"/>
                    <a:pt x="585" y="0"/>
                    <a:pt x="5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26"/>
            <p:cNvSpPr/>
            <p:nvPr/>
          </p:nvSpPr>
          <p:spPr>
            <a:xfrm>
              <a:off x="3115613" y="624204"/>
              <a:ext cx="71305" cy="117794"/>
            </a:xfrm>
            <a:custGeom>
              <a:avLst/>
              <a:gdLst/>
              <a:ahLst/>
              <a:cxnLst/>
              <a:rect l="l" t="t" r="r" b="b"/>
              <a:pathLst>
                <a:path w="704" h="1163" extrusionOk="0">
                  <a:moveTo>
                    <a:pt x="17" y="1"/>
                  </a:moveTo>
                  <a:lnTo>
                    <a:pt x="17" y="1"/>
                  </a:lnTo>
                  <a:cubicBezTo>
                    <a:pt x="1" y="32"/>
                    <a:pt x="32" y="99"/>
                    <a:pt x="48" y="150"/>
                  </a:cubicBezTo>
                  <a:cubicBezTo>
                    <a:pt x="213" y="445"/>
                    <a:pt x="374" y="739"/>
                    <a:pt x="554" y="1033"/>
                  </a:cubicBezTo>
                  <a:lnTo>
                    <a:pt x="703" y="1163"/>
                  </a:lnTo>
                  <a:cubicBezTo>
                    <a:pt x="472" y="786"/>
                    <a:pt x="244" y="393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26"/>
            <p:cNvSpPr/>
            <p:nvPr/>
          </p:nvSpPr>
          <p:spPr>
            <a:xfrm>
              <a:off x="3107307" y="613670"/>
              <a:ext cx="19953" cy="26435"/>
            </a:xfrm>
            <a:custGeom>
              <a:avLst/>
              <a:gdLst/>
              <a:ahLst/>
              <a:cxnLst/>
              <a:rect l="l" t="t" r="r" b="b"/>
              <a:pathLst>
                <a:path w="197" h="261" extrusionOk="0">
                  <a:moveTo>
                    <a:pt x="28" y="0"/>
                  </a:moveTo>
                  <a:cubicBezTo>
                    <a:pt x="19" y="0"/>
                    <a:pt x="10" y="2"/>
                    <a:pt x="0" y="7"/>
                  </a:cubicBezTo>
                  <a:lnTo>
                    <a:pt x="0" y="58"/>
                  </a:lnTo>
                  <a:cubicBezTo>
                    <a:pt x="0" y="121"/>
                    <a:pt x="32" y="172"/>
                    <a:pt x="63" y="219"/>
                  </a:cubicBezTo>
                  <a:cubicBezTo>
                    <a:pt x="83" y="235"/>
                    <a:pt x="99" y="254"/>
                    <a:pt x="114" y="254"/>
                  </a:cubicBezTo>
                  <a:cubicBezTo>
                    <a:pt x="119" y="259"/>
                    <a:pt x="125" y="261"/>
                    <a:pt x="130" y="261"/>
                  </a:cubicBezTo>
                  <a:cubicBezTo>
                    <a:pt x="145" y="261"/>
                    <a:pt x="161" y="249"/>
                    <a:pt x="161" y="235"/>
                  </a:cubicBezTo>
                  <a:lnTo>
                    <a:pt x="181" y="254"/>
                  </a:lnTo>
                  <a:cubicBezTo>
                    <a:pt x="197" y="219"/>
                    <a:pt x="197" y="172"/>
                    <a:pt x="181" y="121"/>
                  </a:cubicBezTo>
                  <a:cubicBezTo>
                    <a:pt x="146" y="89"/>
                    <a:pt x="114" y="58"/>
                    <a:pt x="83" y="23"/>
                  </a:cubicBezTo>
                  <a:cubicBezTo>
                    <a:pt x="69" y="11"/>
                    <a:pt x="49" y="0"/>
                    <a:pt x="2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26"/>
            <p:cNvSpPr/>
            <p:nvPr/>
          </p:nvSpPr>
          <p:spPr>
            <a:xfrm>
              <a:off x="3160178" y="649323"/>
              <a:ext cx="54998" cy="125695"/>
            </a:xfrm>
            <a:custGeom>
              <a:avLst/>
              <a:gdLst/>
              <a:ahLst/>
              <a:cxnLst/>
              <a:rect l="l" t="t" r="r" b="b"/>
              <a:pathLst>
                <a:path w="543" h="1241" extrusionOk="0">
                  <a:moveTo>
                    <a:pt x="16" y="0"/>
                  </a:moveTo>
                  <a:lnTo>
                    <a:pt x="16" y="0"/>
                  </a:lnTo>
                  <a:cubicBezTo>
                    <a:pt x="0" y="32"/>
                    <a:pt x="16" y="98"/>
                    <a:pt x="32" y="145"/>
                  </a:cubicBezTo>
                  <a:cubicBezTo>
                    <a:pt x="150" y="456"/>
                    <a:pt x="279" y="785"/>
                    <a:pt x="409" y="1095"/>
                  </a:cubicBezTo>
                  <a:lnTo>
                    <a:pt x="542" y="1241"/>
                  </a:lnTo>
                  <a:cubicBezTo>
                    <a:pt x="362" y="832"/>
                    <a:pt x="197" y="408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26"/>
            <p:cNvSpPr/>
            <p:nvPr/>
          </p:nvSpPr>
          <p:spPr>
            <a:xfrm>
              <a:off x="3151873" y="636966"/>
              <a:ext cx="18333" cy="27752"/>
            </a:xfrm>
            <a:custGeom>
              <a:avLst/>
              <a:gdLst/>
              <a:ahLst/>
              <a:cxnLst/>
              <a:rect l="l" t="t" r="r" b="b"/>
              <a:pathLst>
                <a:path w="181" h="274" extrusionOk="0">
                  <a:moveTo>
                    <a:pt x="34" y="1"/>
                  </a:moveTo>
                  <a:cubicBezTo>
                    <a:pt x="28" y="1"/>
                    <a:pt x="22" y="2"/>
                    <a:pt x="16" y="5"/>
                  </a:cubicBezTo>
                  <a:cubicBezTo>
                    <a:pt x="0" y="24"/>
                    <a:pt x="0" y="40"/>
                    <a:pt x="0" y="56"/>
                  </a:cubicBezTo>
                  <a:cubicBezTo>
                    <a:pt x="0" y="122"/>
                    <a:pt x="16" y="185"/>
                    <a:pt x="51" y="236"/>
                  </a:cubicBezTo>
                  <a:cubicBezTo>
                    <a:pt x="67" y="252"/>
                    <a:pt x="82" y="267"/>
                    <a:pt x="98" y="267"/>
                  </a:cubicBezTo>
                  <a:cubicBezTo>
                    <a:pt x="103" y="272"/>
                    <a:pt x="108" y="274"/>
                    <a:pt x="113" y="274"/>
                  </a:cubicBezTo>
                  <a:cubicBezTo>
                    <a:pt x="125" y="274"/>
                    <a:pt x="138" y="263"/>
                    <a:pt x="149" y="252"/>
                  </a:cubicBezTo>
                  <a:lnTo>
                    <a:pt x="149" y="267"/>
                  </a:lnTo>
                  <a:cubicBezTo>
                    <a:pt x="181" y="236"/>
                    <a:pt x="181" y="185"/>
                    <a:pt x="181" y="154"/>
                  </a:cubicBezTo>
                  <a:cubicBezTo>
                    <a:pt x="165" y="103"/>
                    <a:pt x="133" y="71"/>
                    <a:pt x="98" y="40"/>
                  </a:cubicBezTo>
                  <a:cubicBezTo>
                    <a:pt x="85" y="27"/>
                    <a:pt x="62" y="1"/>
                    <a:pt x="34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26"/>
            <p:cNvSpPr/>
            <p:nvPr/>
          </p:nvSpPr>
          <p:spPr>
            <a:xfrm>
              <a:off x="3157038" y="589666"/>
              <a:ext cx="64417" cy="122555"/>
            </a:xfrm>
            <a:custGeom>
              <a:avLst/>
              <a:gdLst/>
              <a:ahLst/>
              <a:cxnLst/>
              <a:rect l="l" t="t" r="r" b="b"/>
              <a:pathLst>
                <a:path w="636" h="1210" extrusionOk="0">
                  <a:moveTo>
                    <a:pt x="16" y="1"/>
                  </a:moveTo>
                  <a:lnTo>
                    <a:pt x="16" y="1"/>
                  </a:lnTo>
                  <a:cubicBezTo>
                    <a:pt x="0" y="32"/>
                    <a:pt x="16" y="99"/>
                    <a:pt x="47" y="146"/>
                  </a:cubicBezTo>
                  <a:cubicBezTo>
                    <a:pt x="196" y="456"/>
                    <a:pt x="342" y="766"/>
                    <a:pt x="491" y="1060"/>
                  </a:cubicBezTo>
                  <a:lnTo>
                    <a:pt x="636" y="1209"/>
                  </a:lnTo>
                  <a:cubicBezTo>
                    <a:pt x="424" y="801"/>
                    <a:pt x="228" y="409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26"/>
            <p:cNvSpPr/>
            <p:nvPr/>
          </p:nvSpPr>
          <p:spPr>
            <a:xfrm>
              <a:off x="3148632" y="578930"/>
              <a:ext cx="19953" cy="27144"/>
            </a:xfrm>
            <a:custGeom>
              <a:avLst/>
              <a:gdLst/>
              <a:ahLst/>
              <a:cxnLst/>
              <a:rect l="l" t="t" r="r" b="b"/>
              <a:pathLst>
                <a:path w="197" h="268" extrusionOk="0">
                  <a:moveTo>
                    <a:pt x="38" y="0"/>
                  </a:moveTo>
                  <a:cubicBezTo>
                    <a:pt x="29" y="0"/>
                    <a:pt x="21" y="3"/>
                    <a:pt x="16" y="8"/>
                  </a:cubicBezTo>
                  <a:cubicBezTo>
                    <a:pt x="1" y="24"/>
                    <a:pt x="1" y="40"/>
                    <a:pt x="1" y="55"/>
                  </a:cubicBezTo>
                  <a:cubicBezTo>
                    <a:pt x="16" y="122"/>
                    <a:pt x="32" y="169"/>
                    <a:pt x="67" y="220"/>
                  </a:cubicBezTo>
                  <a:cubicBezTo>
                    <a:pt x="83" y="236"/>
                    <a:pt x="99" y="252"/>
                    <a:pt x="114" y="267"/>
                  </a:cubicBezTo>
                  <a:cubicBezTo>
                    <a:pt x="130" y="267"/>
                    <a:pt x="146" y="267"/>
                    <a:pt x="165" y="236"/>
                  </a:cubicBezTo>
                  <a:lnTo>
                    <a:pt x="165" y="252"/>
                  </a:lnTo>
                  <a:cubicBezTo>
                    <a:pt x="197" y="220"/>
                    <a:pt x="197" y="169"/>
                    <a:pt x="181" y="138"/>
                  </a:cubicBezTo>
                  <a:cubicBezTo>
                    <a:pt x="165" y="87"/>
                    <a:pt x="130" y="55"/>
                    <a:pt x="99" y="24"/>
                  </a:cubicBezTo>
                  <a:cubicBezTo>
                    <a:pt x="88" y="13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26"/>
            <p:cNvSpPr/>
            <p:nvPr/>
          </p:nvSpPr>
          <p:spPr>
            <a:xfrm>
              <a:off x="3176890" y="549354"/>
              <a:ext cx="177350" cy="322897"/>
            </a:xfrm>
            <a:custGeom>
              <a:avLst/>
              <a:gdLst/>
              <a:ahLst/>
              <a:cxnLst/>
              <a:rect l="l" t="t" r="r" b="b"/>
              <a:pathLst>
                <a:path w="1751" h="3188" extrusionOk="0">
                  <a:moveTo>
                    <a:pt x="507" y="1"/>
                  </a:moveTo>
                  <a:cubicBezTo>
                    <a:pt x="454" y="1"/>
                    <a:pt x="401" y="18"/>
                    <a:pt x="357" y="53"/>
                  </a:cubicBezTo>
                  <a:cubicBezTo>
                    <a:pt x="310" y="85"/>
                    <a:pt x="279" y="136"/>
                    <a:pt x="244" y="167"/>
                  </a:cubicBezTo>
                  <a:cubicBezTo>
                    <a:pt x="197" y="202"/>
                    <a:pt x="161" y="202"/>
                    <a:pt x="130" y="234"/>
                  </a:cubicBezTo>
                  <a:cubicBezTo>
                    <a:pt x="0" y="316"/>
                    <a:pt x="16" y="497"/>
                    <a:pt x="47" y="658"/>
                  </a:cubicBezTo>
                  <a:cubicBezTo>
                    <a:pt x="114" y="936"/>
                    <a:pt x="197" y="1215"/>
                    <a:pt x="197" y="1494"/>
                  </a:cubicBezTo>
                  <a:cubicBezTo>
                    <a:pt x="212" y="1753"/>
                    <a:pt x="181" y="2000"/>
                    <a:pt x="181" y="2263"/>
                  </a:cubicBezTo>
                  <a:cubicBezTo>
                    <a:pt x="181" y="2506"/>
                    <a:pt x="244" y="2785"/>
                    <a:pt x="408" y="2981"/>
                  </a:cubicBezTo>
                  <a:cubicBezTo>
                    <a:pt x="515" y="3108"/>
                    <a:pt x="682" y="3187"/>
                    <a:pt x="840" y="3187"/>
                  </a:cubicBezTo>
                  <a:cubicBezTo>
                    <a:pt x="926" y="3187"/>
                    <a:pt x="1010" y="3163"/>
                    <a:pt x="1080" y="3111"/>
                  </a:cubicBezTo>
                  <a:lnTo>
                    <a:pt x="1142" y="3048"/>
                  </a:lnTo>
                  <a:cubicBezTo>
                    <a:pt x="1170" y="3054"/>
                    <a:pt x="1198" y="3057"/>
                    <a:pt x="1225" y="3057"/>
                  </a:cubicBezTo>
                  <a:cubicBezTo>
                    <a:pt x="1407" y="3057"/>
                    <a:pt x="1567" y="2926"/>
                    <a:pt x="1653" y="2769"/>
                  </a:cubicBezTo>
                  <a:cubicBezTo>
                    <a:pt x="1731" y="2573"/>
                    <a:pt x="1751" y="2361"/>
                    <a:pt x="1731" y="2145"/>
                  </a:cubicBezTo>
                  <a:cubicBezTo>
                    <a:pt x="1668" y="1443"/>
                    <a:pt x="1374" y="756"/>
                    <a:pt x="883" y="234"/>
                  </a:cubicBezTo>
                  <a:cubicBezTo>
                    <a:pt x="817" y="151"/>
                    <a:pt x="734" y="69"/>
                    <a:pt x="636" y="37"/>
                  </a:cubicBezTo>
                  <a:cubicBezTo>
                    <a:pt x="598" y="14"/>
                    <a:pt x="552" y="1"/>
                    <a:pt x="507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26"/>
            <p:cNvSpPr/>
            <p:nvPr/>
          </p:nvSpPr>
          <p:spPr>
            <a:xfrm>
              <a:off x="3021012" y="633522"/>
              <a:ext cx="220396" cy="254428"/>
            </a:xfrm>
            <a:custGeom>
              <a:avLst/>
              <a:gdLst/>
              <a:ahLst/>
              <a:cxnLst/>
              <a:rect l="l" t="t" r="r" b="b"/>
              <a:pathLst>
                <a:path w="2176" h="2512" extrusionOk="0">
                  <a:moveTo>
                    <a:pt x="256" y="0"/>
                  </a:moveTo>
                  <a:cubicBezTo>
                    <a:pt x="178" y="0"/>
                    <a:pt x="109" y="25"/>
                    <a:pt x="67" y="90"/>
                  </a:cubicBezTo>
                  <a:cubicBezTo>
                    <a:pt x="1" y="203"/>
                    <a:pt x="99" y="368"/>
                    <a:pt x="181" y="482"/>
                  </a:cubicBezTo>
                  <a:cubicBezTo>
                    <a:pt x="558" y="941"/>
                    <a:pt x="1013" y="1365"/>
                    <a:pt x="1245" y="1903"/>
                  </a:cubicBezTo>
                  <a:cubicBezTo>
                    <a:pt x="1308" y="2083"/>
                    <a:pt x="1359" y="2280"/>
                    <a:pt x="1504" y="2393"/>
                  </a:cubicBezTo>
                  <a:cubicBezTo>
                    <a:pt x="1590" y="2465"/>
                    <a:pt x="1691" y="2512"/>
                    <a:pt x="1797" y="2512"/>
                  </a:cubicBezTo>
                  <a:cubicBezTo>
                    <a:pt x="1836" y="2512"/>
                    <a:pt x="1876" y="2505"/>
                    <a:pt x="1916" y="2492"/>
                  </a:cubicBezTo>
                  <a:cubicBezTo>
                    <a:pt x="2046" y="2460"/>
                    <a:pt x="2144" y="2346"/>
                    <a:pt x="2175" y="2197"/>
                  </a:cubicBezTo>
                  <a:lnTo>
                    <a:pt x="2093" y="1660"/>
                  </a:lnTo>
                  <a:cubicBezTo>
                    <a:pt x="1783" y="941"/>
                    <a:pt x="1194" y="353"/>
                    <a:pt x="491" y="58"/>
                  </a:cubicBezTo>
                  <a:cubicBezTo>
                    <a:pt x="419" y="25"/>
                    <a:pt x="333" y="0"/>
                    <a:pt x="25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26"/>
            <p:cNvSpPr/>
            <p:nvPr/>
          </p:nvSpPr>
          <p:spPr>
            <a:xfrm>
              <a:off x="3273415" y="682139"/>
              <a:ext cx="51048" cy="177350"/>
            </a:xfrm>
            <a:custGeom>
              <a:avLst/>
              <a:gdLst/>
              <a:ahLst/>
              <a:cxnLst/>
              <a:rect l="l" t="t" r="r" b="b"/>
              <a:pathLst>
                <a:path w="504" h="1751" extrusionOk="0">
                  <a:moveTo>
                    <a:pt x="22" y="1"/>
                  </a:moveTo>
                  <a:cubicBezTo>
                    <a:pt x="10" y="1"/>
                    <a:pt x="1" y="14"/>
                    <a:pt x="13" y="33"/>
                  </a:cubicBezTo>
                  <a:cubicBezTo>
                    <a:pt x="225" y="540"/>
                    <a:pt x="452" y="1195"/>
                    <a:pt x="209" y="1717"/>
                  </a:cubicBezTo>
                  <a:cubicBezTo>
                    <a:pt x="209" y="1731"/>
                    <a:pt x="224" y="1750"/>
                    <a:pt x="233" y="1750"/>
                  </a:cubicBezTo>
                  <a:cubicBezTo>
                    <a:pt x="238" y="1750"/>
                    <a:pt x="240" y="1746"/>
                    <a:pt x="240" y="1737"/>
                  </a:cubicBezTo>
                  <a:cubicBezTo>
                    <a:pt x="503" y="1195"/>
                    <a:pt x="256" y="524"/>
                    <a:pt x="44" y="18"/>
                  </a:cubicBezTo>
                  <a:cubicBezTo>
                    <a:pt x="38" y="6"/>
                    <a:pt x="29" y="1"/>
                    <a:pt x="22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26"/>
            <p:cNvSpPr/>
            <p:nvPr/>
          </p:nvSpPr>
          <p:spPr>
            <a:xfrm>
              <a:off x="3201806" y="562623"/>
              <a:ext cx="58948" cy="82952"/>
            </a:xfrm>
            <a:custGeom>
              <a:avLst/>
              <a:gdLst/>
              <a:ahLst/>
              <a:cxnLst/>
              <a:rect l="l" t="t" r="r" b="b"/>
              <a:pathLst>
                <a:path w="582" h="819" extrusionOk="0">
                  <a:moveTo>
                    <a:pt x="38" y="0"/>
                  </a:moveTo>
                  <a:cubicBezTo>
                    <a:pt x="21" y="0"/>
                    <a:pt x="1" y="23"/>
                    <a:pt x="13" y="36"/>
                  </a:cubicBezTo>
                  <a:cubicBezTo>
                    <a:pt x="261" y="248"/>
                    <a:pt x="406" y="527"/>
                    <a:pt x="539" y="805"/>
                  </a:cubicBezTo>
                  <a:cubicBezTo>
                    <a:pt x="539" y="815"/>
                    <a:pt x="544" y="819"/>
                    <a:pt x="550" y="819"/>
                  </a:cubicBezTo>
                  <a:cubicBezTo>
                    <a:pt x="562" y="819"/>
                    <a:pt x="582" y="800"/>
                    <a:pt x="571" y="790"/>
                  </a:cubicBezTo>
                  <a:cubicBezTo>
                    <a:pt x="441" y="495"/>
                    <a:pt x="292" y="216"/>
                    <a:pt x="49" y="5"/>
                  </a:cubicBezTo>
                  <a:cubicBezTo>
                    <a:pt x="46" y="2"/>
                    <a:pt x="42" y="0"/>
                    <a:pt x="3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26"/>
            <p:cNvSpPr/>
            <p:nvPr/>
          </p:nvSpPr>
          <p:spPr>
            <a:xfrm>
              <a:off x="3087962" y="706549"/>
              <a:ext cx="140280" cy="172995"/>
            </a:xfrm>
            <a:custGeom>
              <a:avLst/>
              <a:gdLst/>
              <a:ahLst/>
              <a:cxnLst/>
              <a:rect l="l" t="t" r="r" b="b"/>
              <a:pathLst>
                <a:path w="1385" h="1708" extrusionOk="0">
                  <a:moveTo>
                    <a:pt x="33" y="0"/>
                  </a:moveTo>
                  <a:cubicBezTo>
                    <a:pt x="18" y="0"/>
                    <a:pt x="1" y="27"/>
                    <a:pt x="27" y="40"/>
                  </a:cubicBezTo>
                  <a:cubicBezTo>
                    <a:pt x="435" y="350"/>
                    <a:pt x="549" y="789"/>
                    <a:pt x="764" y="1233"/>
                  </a:cubicBezTo>
                  <a:cubicBezTo>
                    <a:pt x="878" y="1476"/>
                    <a:pt x="1039" y="1708"/>
                    <a:pt x="1353" y="1708"/>
                  </a:cubicBezTo>
                  <a:cubicBezTo>
                    <a:pt x="1385" y="1708"/>
                    <a:pt x="1385" y="1672"/>
                    <a:pt x="1353" y="1672"/>
                  </a:cubicBezTo>
                  <a:cubicBezTo>
                    <a:pt x="843" y="1657"/>
                    <a:pt x="729" y="1005"/>
                    <a:pt x="549" y="644"/>
                  </a:cubicBezTo>
                  <a:cubicBezTo>
                    <a:pt x="435" y="397"/>
                    <a:pt x="274" y="169"/>
                    <a:pt x="42" y="4"/>
                  </a:cubicBezTo>
                  <a:cubicBezTo>
                    <a:pt x="40" y="2"/>
                    <a:pt x="36" y="0"/>
                    <a:pt x="33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26"/>
            <p:cNvSpPr/>
            <p:nvPr/>
          </p:nvSpPr>
          <p:spPr>
            <a:xfrm>
              <a:off x="3024760" y="646689"/>
              <a:ext cx="45781" cy="42844"/>
            </a:xfrm>
            <a:custGeom>
              <a:avLst/>
              <a:gdLst/>
              <a:ahLst/>
              <a:cxnLst/>
              <a:rect l="l" t="t" r="r" b="b"/>
              <a:pathLst>
                <a:path w="452" h="423" extrusionOk="0">
                  <a:moveTo>
                    <a:pt x="30" y="0"/>
                  </a:moveTo>
                  <a:cubicBezTo>
                    <a:pt x="15" y="0"/>
                    <a:pt x="1" y="12"/>
                    <a:pt x="15" y="26"/>
                  </a:cubicBezTo>
                  <a:cubicBezTo>
                    <a:pt x="129" y="187"/>
                    <a:pt x="258" y="321"/>
                    <a:pt x="423" y="419"/>
                  </a:cubicBezTo>
                  <a:cubicBezTo>
                    <a:pt x="426" y="421"/>
                    <a:pt x="428" y="423"/>
                    <a:pt x="431" y="423"/>
                  </a:cubicBezTo>
                  <a:cubicBezTo>
                    <a:pt x="443" y="423"/>
                    <a:pt x="452" y="396"/>
                    <a:pt x="439" y="383"/>
                  </a:cubicBezTo>
                  <a:cubicBezTo>
                    <a:pt x="274" y="285"/>
                    <a:pt x="160" y="156"/>
                    <a:pt x="46" y="7"/>
                  </a:cubicBezTo>
                  <a:cubicBezTo>
                    <a:pt x="42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26"/>
            <p:cNvSpPr/>
            <p:nvPr/>
          </p:nvSpPr>
          <p:spPr>
            <a:xfrm>
              <a:off x="3245460" y="892407"/>
              <a:ext cx="82142" cy="878344"/>
            </a:xfrm>
            <a:custGeom>
              <a:avLst/>
              <a:gdLst/>
              <a:ahLst/>
              <a:cxnLst/>
              <a:rect l="l" t="t" r="r" b="b"/>
              <a:pathLst>
                <a:path w="811" h="8672" extrusionOk="0">
                  <a:moveTo>
                    <a:pt x="139" y="1"/>
                  </a:moveTo>
                  <a:cubicBezTo>
                    <a:pt x="119" y="1"/>
                    <a:pt x="99" y="14"/>
                    <a:pt x="108" y="34"/>
                  </a:cubicBezTo>
                  <a:cubicBezTo>
                    <a:pt x="744" y="2848"/>
                    <a:pt x="662" y="5823"/>
                    <a:pt x="10" y="8637"/>
                  </a:cubicBezTo>
                  <a:cubicBezTo>
                    <a:pt x="0" y="8657"/>
                    <a:pt x="21" y="8672"/>
                    <a:pt x="42" y="8672"/>
                  </a:cubicBezTo>
                  <a:cubicBezTo>
                    <a:pt x="54" y="8672"/>
                    <a:pt x="67" y="8666"/>
                    <a:pt x="73" y="8653"/>
                  </a:cubicBezTo>
                  <a:cubicBezTo>
                    <a:pt x="728" y="5823"/>
                    <a:pt x="811" y="2848"/>
                    <a:pt x="171" y="18"/>
                  </a:cubicBezTo>
                  <a:cubicBezTo>
                    <a:pt x="165" y="6"/>
                    <a:pt x="152" y="1"/>
                    <a:pt x="139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26"/>
            <p:cNvSpPr/>
            <p:nvPr/>
          </p:nvSpPr>
          <p:spPr>
            <a:xfrm>
              <a:off x="3350594" y="1350620"/>
              <a:ext cx="116174" cy="110299"/>
            </a:xfrm>
            <a:custGeom>
              <a:avLst/>
              <a:gdLst/>
              <a:ahLst/>
              <a:cxnLst/>
              <a:rect l="l" t="t" r="r" b="b"/>
              <a:pathLst>
                <a:path w="1147" h="1089" extrusionOk="0">
                  <a:moveTo>
                    <a:pt x="1109" y="1"/>
                  </a:moveTo>
                  <a:cubicBezTo>
                    <a:pt x="1092" y="1"/>
                    <a:pt x="1069" y="8"/>
                    <a:pt x="1048" y="8"/>
                  </a:cubicBezTo>
                  <a:cubicBezTo>
                    <a:pt x="852" y="106"/>
                    <a:pt x="672" y="239"/>
                    <a:pt x="542" y="435"/>
                  </a:cubicBezTo>
                  <a:lnTo>
                    <a:pt x="526" y="498"/>
                  </a:lnTo>
                  <a:cubicBezTo>
                    <a:pt x="428" y="565"/>
                    <a:pt x="346" y="647"/>
                    <a:pt x="263" y="710"/>
                  </a:cubicBezTo>
                  <a:cubicBezTo>
                    <a:pt x="165" y="793"/>
                    <a:pt x="52" y="891"/>
                    <a:pt x="0" y="1005"/>
                  </a:cubicBezTo>
                  <a:lnTo>
                    <a:pt x="0" y="1071"/>
                  </a:lnTo>
                  <a:cubicBezTo>
                    <a:pt x="6" y="1083"/>
                    <a:pt x="20" y="1088"/>
                    <a:pt x="37" y="1088"/>
                  </a:cubicBezTo>
                  <a:cubicBezTo>
                    <a:pt x="65" y="1088"/>
                    <a:pt x="102" y="1075"/>
                    <a:pt x="134" y="1056"/>
                  </a:cubicBezTo>
                  <a:cubicBezTo>
                    <a:pt x="279" y="942"/>
                    <a:pt x="409" y="808"/>
                    <a:pt x="526" y="647"/>
                  </a:cubicBezTo>
                  <a:cubicBezTo>
                    <a:pt x="542" y="612"/>
                    <a:pt x="574" y="581"/>
                    <a:pt x="589" y="549"/>
                  </a:cubicBezTo>
                  <a:cubicBezTo>
                    <a:pt x="640" y="514"/>
                    <a:pt x="687" y="483"/>
                    <a:pt x="738" y="451"/>
                  </a:cubicBezTo>
                  <a:cubicBezTo>
                    <a:pt x="868" y="353"/>
                    <a:pt x="997" y="239"/>
                    <a:pt x="1115" y="106"/>
                  </a:cubicBezTo>
                  <a:cubicBezTo>
                    <a:pt x="1131" y="74"/>
                    <a:pt x="1147" y="43"/>
                    <a:pt x="1131" y="8"/>
                  </a:cubicBezTo>
                  <a:cubicBezTo>
                    <a:pt x="1126" y="2"/>
                    <a:pt x="1118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26"/>
            <p:cNvSpPr/>
            <p:nvPr/>
          </p:nvSpPr>
          <p:spPr>
            <a:xfrm>
              <a:off x="3354139" y="1342315"/>
              <a:ext cx="107463" cy="120023"/>
            </a:xfrm>
            <a:custGeom>
              <a:avLst/>
              <a:gdLst/>
              <a:ahLst/>
              <a:cxnLst/>
              <a:rect l="l" t="t" r="r" b="b"/>
              <a:pathLst>
                <a:path w="1061" h="1185" extrusionOk="0">
                  <a:moveTo>
                    <a:pt x="64" y="0"/>
                  </a:moveTo>
                  <a:cubicBezTo>
                    <a:pt x="58" y="0"/>
                    <a:pt x="53" y="2"/>
                    <a:pt x="48" y="7"/>
                  </a:cubicBezTo>
                  <a:cubicBezTo>
                    <a:pt x="1" y="27"/>
                    <a:pt x="32" y="90"/>
                    <a:pt x="48" y="125"/>
                  </a:cubicBezTo>
                  <a:cubicBezTo>
                    <a:pt x="162" y="286"/>
                    <a:pt x="295" y="419"/>
                    <a:pt x="440" y="533"/>
                  </a:cubicBezTo>
                  <a:cubicBezTo>
                    <a:pt x="472" y="565"/>
                    <a:pt x="507" y="580"/>
                    <a:pt x="539" y="616"/>
                  </a:cubicBezTo>
                  <a:cubicBezTo>
                    <a:pt x="590" y="663"/>
                    <a:pt x="605" y="714"/>
                    <a:pt x="637" y="761"/>
                  </a:cubicBezTo>
                  <a:cubicBezTo>
                    <a:pt x="719" y="910"/>
                    <a:pt x="833" y="1039"/>
                    <a:pt x="962" y="1153"/>
                  </a:cubicBezTo>
                  <a:cubicBezTo>
                    <a:pt x="976" y="1164"/>
                    <a:pt x="1002" y="1184"/>
                    <a:pt x="1023" y="1184"/>
                  </a:cubicBezTo>
                  <a:cubicBezTo>
                    <a:pt x="1032" y="1184"/>
                    <a:pt x="1040" y="1180"/>
                    <a:pt x="1045" y="1169"/>
                  </a:cubicBezTo>
                  <a:cubicBezTo>
                    <a:pt x="1061" y="1153"/>
                    <a:pt x="1061" y="1122"/>
                    <a:pt x="1045" y="1106"/>
                  </a:cubicBezTo>
                  <a:cubicBezTo>
                    <a:pt x="962" y="890"/>
                    <a:pt x="833" y="694"/>
                    <a:pt x="652" y="565"/>
                  </a:cubicBezTo>
                  <a:lnTo>
                    <a:pt x="590" y="549"/>
                  </a:lnTo>
                  <a:cubicBezTo>
                    <a:pt x="523" y="451"/>
                    <a:pt x="456" y="368"/>
                    <a:pt x="393" y="270"/>
                  </a:cubicBezTo>
                  <a:cubicBezTo>
                    <a:pt x="311" y="172"/>
                    <a:pt x="228" y="58"/>
                    <a:pt x="99" y="7"/>
                  </a:cubicBezTo>
                  <a:cubicBezTo>
                    <a:pt x="86" y="7"/>
                    <a:pt x="75" y="0"/>
                    <a:pt x="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26"/>
            <p:cNvSpPr/>
            <p:nvPr/>
          </p:nvSpPr>
          <p:spPr>
            <a:xfrm>
              <a:off x="3398704" y="1322868"/>
              <a:ext cx="25119" cy="159321"/>
            </a:xfrm>
            <a:custGeom>
              <a:avLst/>
              <a:gdLst/>
              <a:ahLst/>
              <a:cxnLst/>
              <a:rect l="l" t="t" r="r" b="b"/>
              <a:pathLst>
                <a:path w="248" h="1573" extrusionOk="0">
                  <a:moveTo>
                    <a:pt x="150" y="1"/>
                  </a:moveTo>
                  <a:cubicBezTo>
                    <a:pt x="108" y="1"/>
                    <a:pt x="83" y="59"/>
                    <a:pt x="83" y="101"/>
                  </a:cubicBezTo>
                  <a:cubicBezTo>
                    <a:pt x="51" y="282"/>
                    <a:pt x="51" y="478"/>
                    <a:pt x="67" y="674"/>
                  </a:cubicBezTo>
                  <a:cubicBezTo>
                    <a:pt x="83" y="725"/>
                    <a:pt x="83" y="757"/>
                    <a:pt x="83" y="808"/>
                  </a:cubicBezTo>
                  <a:cubicBezTo>
                    <a:pt x="83" y="855"/>
                    <a:pt x="67" y="921"/>
                    <a:pt x="51" y="969"/>
                  </a:cubicBezTo>
                  <a:cubicBezTo>
                    <a:pt x="16" y="1149"/>
                    <a:pt x="0" y="1314"/>
                    <a:pt x="16" y="1494"/>
                  </a:cubicBezTo>
                  <a:cubicBezTo>
                    <a:pt x="16" y="1526"/>
                    <a:pt x="32" y="1573"/>
                    <a:pt x="67" y="1573"/>
                  </a:cubicBezTo>
                  <a:cubicBezTo>
                    <a:pt x="83" y="1573"/>
                    <a:pt x="99" y="1542"/>
                    <a:pt x="114" y="1526"/>
                  </a:cubicBezTo>
                  <a:cubicBezTo>
                    <a:pt x="197" y="1314"/>
                    <a:pt x="228" y="1082"/>
                    <a:pt x="212" y="855"/>
                  </a:cubicBezTo>
                  <a:lnTo>
                    <a:pt x="181" y="788"/>
                  </a:lnTo>
                  <a:cubicBezTo>
                    <a:pt x="181" y="674"/>
                    <a:pt x="197" y="560"/>
                    <a:pt x="212" y="447"/>
                  </a:cubicBezTo>
                  <a:cubicBezTo>
                    <a:pt x="228" y="317"/>
                    <a:pt x="248" y="168"/>
                    <a:pt x="197" y="54"/>
                  </a:cubicBezTo>
                  <a:cubicBezTo>
                    <a:pt x="197" y="38"/>
                    <a:pt x="181" y="3"/>
                    <a:pt x="165" y="3"/>
                  </a:cubicBezTo>
                  <a:cubicBezTo>
                    <a:pt x="160" y="1"/>
                    <a:pt x="155" y="1"/>
                    <a:pt x="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26"/>
            <p:cNvSpPr/>
            <p:nvPr/>
          </p:nvSpPr>
          <p:spPr>
            <a:xfrm>
              <a:off x="3332261" y="1395186"/>
              <a:ext cx="154358" cy="20460"/>
            </a:xfrm>
            <a:custGeom>
              <a:avLst/>
              <a:gdLst/>
              <a:ahLst/>
              <a:cxnLst/>
              <a:rect l="l" t="t" r="r" b="b"/>
              <a:pathLst>
                <a:path w="1524" h="202" extrusionOk="0">
                  <a:moveTo>
                    <a:pt x="288" y="1"/>
                  </a:moveTo>
                  <a:cubicBezTo>
                    <a:pt x="220" y="1"/>
                    <a:pt x="152" y="5"/>
                    <a:pt x="83" y="11"/>
                  </a:cubicBezTo>
                  <a:cubicBezTo>
                    <a:pt x="52" y="27"/>
                    <a:pt x="1" y="43"/>
                    <a:pt x="1" y="74"/>
                  </a:cubicBezTo>
                  <a:cubicBezTo>
                    <a:pt x="1" y="94"/>
                    <a:pt x="36" y="109"/>
                    <a:pt x="52" y="125"/>
                  </a:cubicBezTo>
                  <a:cubicBezTo>
                    <a:pt x="183" y="176"/>
                    <a:pt x="314" y="201"/>
                    <a:pt x="449" y="201"/>
                  </a:cubicBezTo>
                  <a:cubicBezTo>
                    <a:pt x="533" y="201"/>
                    <a:pt x="619" y="192"/>
                    <a:pt x="707" y="172"/>
                  </a:cubicBezTo>
                  <a:lnTo>
                    <a:pt x="755" y="141"/>
                  </a:lnTo>
                  <a:cubicBezTo>
                    <a:pt x="868" y="156"/>
                    <a:pt x="982" y="156"/>
                    <a:pt x="1080" y="172"/>
                  </a:cubicBezTo>
                  <a:cubicBezTo>
                    <a:pt x="1130" y="172"/>
                    <a:pt x="1181" y="175"/>
                    <a:pt x="1231" y="175"/>
                  </a:cubicBezTo>
                  <a:cubicBezTo>
                    <a:pt x="1317" y="175"/>
                    <a:pt x="1401" y="167"/>
                    <a:pt x="1473" y="125"/>
                  </a:cubicBezTo>
                  <a:cubicBezTo>
                    <a:pt x="1492" y="125"/>
                    <a:pt x="1508" y="109"/>
                    <a:pt x="1508" y="94"/>
                  </a:cubicBezTo>
                  <a:cubicBezTo>
                    <a:pt x="1524" y="43"/>
                    <a:pt x="1457" y="11"/>
                    <a:pt x="1426" y="11"/>
                  </a:cubicBezTo>
                  <a:cubicBezTo>
                    <a:pt x="1344" y="5"/>
                    <a:pt x="1266" y="1"/>
                    <a:pt x="1189" y="1"/>
                  </a:cubicBezTo>
                  <a:cubicBezTo>
                    <a:pt x="1080" y="1"/>
                    <a:pt x="974" y="8"/>
                    <a:pt x="868" y="27"/>
                  </a:cubicBezTo>
                  <a:cubicBezTo>
                    <a:pt x="821" y="43"/>
                    <a:pt x="786" y="58"/>
                    <a:pt x="739" y="58"/>
                  </a:cubicBezTo>
                  <a:cubicBezTo>
                    <a:pt x="688" y="58"/>
                    <a:pt x="625" y="43"/>
                    <a:pt x="574" y="27"/>
                  </a:cubicBezTo>
                  <a:cubicBezTo>
                    <a:pt x="480" y="8"/>
                    <a:pt x="384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26"/>
            <p:cNvSpPr/>
            <p:nvPr/>
          </p:nvSpPr>
          <p:spPr>
            <a:xfrm>
              <a:off x="3335907" y="1376347"/>
              <a:ext cx="142407" cy="61986"/>
            </a:xfrm>
            <a:custGeom>
              <a:avLst/>
              <a:gdLst/>
              <a:ahLst/>
              <a:cxnLst/>
              <a:rect l="l" t="t" r="r" b="b"/>
              <a:pathLst>
                <a:path w="1406" h="612" extrusionOk="0">
                  <a:moveTo>
                    <a:pt x="1339" y="1"/>
                  </a:moveTo>
                  <a:cubicBezTo>
                    <a:pt x="1127" y="1"/>
                    <a:pt x="899" y="64"/>
                    <a:pt x="719" y="181"/>
                  </a:cubicBezTo>
                  <a:lnTo>
                    <a:pt x="671" y="229"/>
                  </a:lnTo>
                  <a:cubicBezTo>
                    <a:pt x="573" y="260"/>
                    <a:pt x="475" y="295"/>
                    <a:pt x="357" y="327"/>
                  </a:cubicBezTo>
                  <a:cubicBezTo>
                    <a:pt x="244" y="378"/>
                    <a:pt x="114" y="409"/>
                    <a:pt x="32" y="507"/>
                  </a:cubicBezTo>
                  <a:cubicBezTo>
                    <a:pt x="16" y="523"/>
                    <a:pt x="0" y="539"/>
                    <a:pt x="0" y="554"/>
                  </a:cubicBezTo>
                  <a:cubicBezTo>
                    <a:pt x="0" y="593"/>
                    <a:pt x="36" y="611"/>
                    <a:pt x="75" y="611"/>
                  </a:cubicBezTo>
                  <a:cubicBezTo>
                    <a:pt x="88" y="611"/>
                    <a:pt x="102" y="609"/>
                    <a:pt x="114" y="605"/>
                  </a:cubicBezTo>
                  <a:cubicBezTo>
                    <a:pt x="295" y="554"/>
                    <a:pt x="456" y="476"/>
                    <a:pt x="620" y="378"/>
                  </a:cubicBezTo>
                  <a:cubicBezTo>
                    <a:pt x="652" y="342"/>
                    <a:pt x="687" y="327"/>
                    <a:pt x="719" y="311"/>
                  </a:cubicBezTo>
                  <a:cubicBezTo>
                    <a:pt x="785" y="295"/>
                    <a:pt x="832" y="280"/>
                    <a:pt x="883" y="280"/>
                  </a:cubicBezTo>
                  <a:cubicBezTo>
                    <a:pt x="1044" y="244"/>
                    <a:pt x="1209" y="181"/>
                    <a:pt x="1358" y="99"/>
                  </a:cubicBezTo>
                  <a:cubicBezTo>
                    <a:pt x="1374" y="83"/>
                    <a:pt x="1405" y="48"/>
                    <a:pt x="1405" y="17"/>
                  </a:cubicBezTo>
                  <a:cubicBezTo>
                    <a:pt x="1390" y="1"/>
                    <a:pt x="1358" y="1"/>
                    <a:pt x="1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26"/>
            <p:cNvSpPr/>
            <p:nvPr/>
          </p:nvSpPr>
          <p:spPr>
            <a:xfrm>
              <a:off x="3374092" y="1331477"/>
              <a:ext cx="69583" cy="143217"/>
            </a:xfrm>
            <a:custGeom>
              <a:avLst/>
              <a:gdLst/>
              <a:ahLst/>
              <a:cxnLst/>
              <a:rect l="l" t="t" r="r" b="b"/>
              <a:pathLst>
                <a:path w="687" h="1414" extrusionOk="0">
                  <a:moveTo>
                    <a:pt x="31" y="0"/>
                  </a:moveTo>
                  <a:cubicBezTo>
                    <a:pt x="0" y="16"/>
                    <a:pt x="0" y="83"/>
                    <a:pt x="16" y="134"/>
                  </a:cubicBezTo>
                  <a:cubicBezTo>
                    <a:pt x="63" y="310"/>
                    <a:pt x="161" y="475"/>
                    <a:pt x="259" y="624"/>
                  </a:cubicBezTo>
                  <a:cubicBezTo>
                    <a:pt x="294" y="656"/>
                    <a:pt x="310" y="687"/>
                    <a:pt x="342" y="738"/>
                  </a:cubicBezTo>
                  <a:cubicBezTo>
                    <a:pt x="357" y="785"/>
                    <a:pt x="373" y="836"/>
                    <a:pt x="393" y="899"/>
                  </a:cubicBezTo>
                  <a:cubicBezTo>
                    <a:pt x="424" y="1064"/>
                    <a:pt x="506" y="1213"/>
                    <a:pt x="589" y="1358"/>
                  </a:cubicBezTo>
                  <a:cubicBezTo>
                    <a:pt x="602" y="1385"/>
                    <a:pt x="626" y="1413"/>
                    <a:pt x="651" y="1413"/>
                  </a:cubicBezTo>
                  <a:cubicBezTo>
                    <a:pt x="657" y="1413"/>
                    <a:pt x="662" y="1412"/>
                    <a:pt x="667" y="1409"/>
                  </a:cubicBezTo>
                  <a:cubicBezTo>
                    <a:pt x="687" y="1390"/>
                    <a:pt x="687" y="1358"/>
                    <a:pt x="687" y="1343"/>
                  </a:cubicBezTo>
                  <a:cubicBezTo>
                    <a:pt x="667" y="1115"/>
                    <a:pt x="589" y="899"/>
                    <a:pt x="455" y="723"/>
                  </a:cubicBezTo>
                  <a:lnTo>
                    <a:pt x="408" y="672"/>
                  </a:lnTo>
                  <a:cubicBezTo>
                    <a:pt x="357" y="573"/>
                    <a:pt x="326" y="460"/>
                    <a:pt x="294" y="362"/>
                  </a:cubicBezTo>
                  <a:cubicBezTo>
                    <a:pt x="243" y="232"/>
                    <a:pt x="196" y="99"/>
                    <a:pt x="79" y="16"/>
                  </a:cubicBezTo>
                  <a:cubicBezTo>
                    <a:pt x="79" y="16"/>
                    <a:pt x="47" y="0"/>
                    <a:pt x="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26"/>
            <p:cNvSpPr/>
            <p:nvPr/>
          </p:nvSpPr>
          <p:spPr>
            <a:xfrm>
              <a:off x="3370446" y="1333604"/>
              <a:ext cx="76470" cy="140685"/>
            </a:xfrm>
            <a:custGeom>
              <a:avLst/>
              <a:gdLst/>
              <a:ahLst/>
              <a:cxnLst/>
              <a:rect l="l" t="t" r="r" b="b"/>
              <a:pathLst>
                <a:path w="755" h="1389" extrusionOk="0">
                  <a:moveTo>
                    <a:pt x="706" y="0"/>
                  </a:moveTo>
                  <a:cubicBezTo>
                    <a:pt x="678" y="0"/>
                    <a:pt x="647" y="28"/>
                    <a:pt x="625" y="62"/>
                  </a:cubicBezTo>
                  <a:cubicBezTo>
                    <a:pt x="527" y="211"/>
                    <a:pt x="444" y="388"/>
                    <a:pt x="393" y="568"/>
                  </a:cubicBezTo>
                  <a:cubicBezTo>
                    <a:pt x="378" y="619"/>
                    <a:pt x="378" y="666"/>
                    <a:pt x="362" y="702"/>
                  </a:cubicBezTo>
                  <a:cubicBezTo>
                    <a:pt x="330" y="749"/>
                    <a:pt x="295" y="800"/>
                    <a:pt x="264" y="847"/>
                  </a:cubicBezTo>
                  <a:cubicBezTo>
                    <a:pt x="166" y="976"/>
                    <a:pt x="83" y="1125"/>
                    <a:pt x="16" y="1290"/>
                  </a:cubicBezTo>
                  <a:cubicBezTo>
                    <a:pt x="16" y="1322"/>
                    <a:pt x="1" y="1369"/>
                    <a:pt x="36" y="1388"/>
                  </a:cubicBezTo>
                  <a:cubicBezTo>
                    <a:pt x="52" y="1388"/>
                    <a:pt x="83" y="1369"/>
                    <a:pt x="99" y="1353"/>
                  </a:cubicBezTo>
                  <a:cubicBezTo>
                    <a:pt x="264" y="1208"/>
                    <a:pt x="378" y="1012"/>
                    <a:pt x="444" y="800"/>
                  </a:cubicBezTo>
                  <a:lnTo>
                    <a:pt x="444" y="717"/>
                  </a:lnTo>
                  <a:cubicBezTo>
                    <a:pt x="491" y="619"/>
                    <a:pt x="558" y="521"/>
                    <a:pt x="605" y="423"/>
                  </a:cubicBezTo>
                  <a:cubicBezTo>
                    <a:pt x="672" y="309"/>
                    <a:pt x="754" y="191"/>
                    <a:pt x="754" y="62"/>
                  </a:cubicBezTo>
                  <a:cubicBezTo>
                    <a:pt x="754" y="46"/>
                    <a:pt x="754" y="30"/>
                    <a:pt x="739" y="15"/>
                  </a:cubicBezTo>
                  <a:cubicBezTo>
                    <a:pt x="729" y="5"/>
                    <a:pt x="718" y="0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26"/>
            <p:cNvSpPr/>
            <p:nvPr/>
          </p:nvSpPr>
          <p:spPr>
            <a:xfrm>
              <a:off x="3337427" y="1363483"/>
              <a:ext cx="140887" cy="71001"/>
            </a:xfrm>
            <a:custGeom>
              <a:avLst/>
              <a:gdLst/>
              <a:ahLst/>
              <a:cxnLst/>
              <a:rect l="l" t="t" r="r" b="b"/>
              <a:pathLst>
                <a:path w="1391" h="701" extrusionOk="0">
                  <a:moveTo>
                    <a:pt x="59" y="1"/>
                  </a:moveTo>
                  <a:cubicBezTo>
                    <a:pt x="41" y="1"/>
                    <a:pt x="26" y="10"/>
                    <a:pt x="17" y="30"/>
                  </a:cubicBezTo>
                  <a:cubicBezTo>
                    <a:pt x="1" y="61"/>
                    <a:pt x="17" y="77"/>
                    <a:pt x="32" y="93"/>
                  </a:cubicBezTo>
                  <a:cubicBezTo>
                    <a:pt x="197" y="257"/>
                    <a:pt x="393" y="371"/>
                    <a:pt x="590" y="422"/>
                  </a:cubicBezTo>
                  <a:lnTo>
                    <a:pt x="672" y="422"/>
                  </a:lnTo>
                  <a:cubicBezTo>
                    <a:pt x="770" y="469"/>
                    <a:pt x="853" y="520"/>
                    <a:pt x="951" y="583"/>
                  </a:cubicBezTo>
                  <a:cubicBezTo>
                    <a:pt x="1065" y="650"/>
                    <a:pt x="1178" y="701"/>
                    <a:pt x="1308" y="701"/>
                  </a:cubicBezTo>
                  <a:cubicBezTo>
                    <a:pt x="1324" y="701"/>
                    <a:pt x="1359" y="701"/>
                    <a:pt x="1359" y="681"/>
                  </a:cubicBezTo>
                  <a:cubicBezTo>
                    <a:pt x="1390" y="650"/>
                    <a:pt x="1359" y="603"/>
                    <a:pt x="1308" y="568"/>
                  </a:cubicBezTo>
                  <a:cubicBezTo>
                    <a:pt x="1163" y="469"/>
                    <a:pt x="982" y="407"/>
                    <a:pt x="802" y="356"/>
                  </a:cubicBezTo>
                  <a:cubicBezTo>
                    <a:pt x="770" y="356"/>
                    <a:pt x="719" y="340"/>
                    <a:pt x="688" y="324"/>
                  </a:cubicBezTo>
                  <a:cubicBezTo>
                    <a:pt x="637" y="308"/>
                    <a:pt x="590" y="257"/>
                    <a:pt x="539" y="226"/>
                  </a:cubicBezTo>
                  <a:cubicBezTo>
                    <a:pt x="409" y="128"/>
                    <a:pt x="264" y="61"/>
                    <a:pt x="99" y="14"/>
                  </a:cubicBezTo>
                  <a:cubicBezTo>
                    <a:pt x="86" y="6"/>
                    <a:pt x="72" y="1"/>
                    <a:pt x="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26"/>
            <p:cNvSpPr/>
            <p:nvPr/>
          </p:nvSpPr>
          <p:spPr>
            <a:xfrm>
              <a:off x="3408630" y="1384753"/>
              <a:ext cx="3241" cy="4862"/>
            </a:xfrm>
            <a:custGeom>
              <a:avLst/>
              <a:gdLst/>
              <a:ahLst/>
              <a:cxnLst/>
              <a:rect l="l" t="t" r="r" b="b"/>
              <a:pathLst>
                <a:path w="32" h="48" extrusionOk="0">
                  <a:moveTo>
                    <a:pt x="1" y="0"/>
                  </a:moveTo>
                  <a:cubicBezTo>
                    <a:pt x="16" y="16"/>
                    <a:pt x="16" y="32"/>
                    <a:pt x="16" y="47"/>
                  </a:cubicBezTo>
                  <a:cubicBezTo>
                    <a:pt x="32" y="32"/>
                    <a:pt x="32" y="16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26"/>
            <p:cNvSpPr/>
            <p:nvPr/>
          </p:nvSpPr>
          <p:spPr>
            <a:xfrm>
              <a:off x="3395463" y="1387893"/>
              <a:ext cx="3342" cy="3342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1"/>
                  </a:moveTo>
                  <a:cubicBezTo>
                    <a:pt x="17" y="16"/>
                    <a:pt x="1" y="16"/>
                    <a:pt x="1" y="16"/>
                  </a:cubicBezTo>
                  <a:cubicBezTo>
                    <a:pt x="17" y="16"/>
                    <a:pt x="17" y="32"/>
                    <a:pt x="32" y="32"/>
                  </a:cubicBezTo>
                  <a:cubicBezTo>
                    <a:pt x="32" y="32"/>
                    <a:pt x="17" y="16"/>
                    <a:pt x="17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26"/>
            <p:cNvSpPr/>
            <p:nvPr/>
          </p:nvSpPr>
          <p:spPr>
            <a:xfrm>
              <a:off x="3397084" y="1414531"/>
              <a:ext cx="3342" cy="1722"/>
            </a:xfrm>
            <a:custGeom>
              <a:avLst/>
              <a:gdLst/>
              <a:ahLst/>
              <a:cxnLst/>
              <a:rect l="l" t="t" r="r" b="b"/>
              <a:pathLst>
                <a:path w="33" h="17" extrusionOk="0">
                  <a:moveTo>
                    <a:pt x="1" y="1"/>
                  </a:moveTo>
                  <a:cubicBezTo>
                    <a:pt x="1" y="16"/>
                    <a:pt x="16" y="16"/>
                    <a:pt x="16" y="16"/>
                  </a:cubicBezTo>
                  <a:cubicBezTo>
                    <a:pt x="16" y="16"/>
                    <a:pt x="16" y="1"/>
                    <a:pt x="32" y="1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26"/>
            <p:cNvSpPr/>
            <p:nvPr/>
          </p:nvSpPr>
          <p:spPr>
            <a:xfrm>
              <a:off x="3398704" y="1412607"/>
              <a:ext cx="3241" cy="2026"/>
            </a:xfrm>
            <a:custGeom>
              <a:avLst/>
              <a:gdLst/>
              <a:ahLst/>
              <a:cxnLst/>
              <a:rect l="l" t="t" r="r" b="b"/>
              <a:pathLst>
                <a:path w="32" h="20" extrusionOk="0">
                  <a:moveTo>
                    <a:pt x="32" y="0"/>
                  </a:moveTo>
                  <a:cubicBezTo>
                    <a:pt x="16" y="0"/>
                    <a:pt x="0" y="0"/>
                    <a:pt x="0" y="20"/>
                  </a:cubicBezTo>
                  <a:lnTo>
                    <a:pt x="16" y="20"/>
                  </a:lnTo>
                  <a:cubicBezTo>
                    <a:pt x="16" y="0"/>
                    <a:pt x="16" y="0"/>
                    <a:pt x="3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26"/>
            <p:cNvSpPr/>
            <p:nvPr/>
          </p:nvSpPr>
          <p:spPr>
            <a:xfrm>
              <a:off x="3390298" y="1394679"/>
              <a:ext cx="33525" cy="19953"/>
            </a:xfrm>
            <a:custGeom>
              <a:avLst/>
              <a:gdLst/>
              <a:ahLst/>
              <a:cxnLst/>
              <a:rect l="l" t="t" r="r" b="b"/>
              <a:pathLst>
                <a:path w="331" h="197" extrusionOk="0">
                  <a:moveTo>
                    <a:pt x="311" y="0"/>
                  </a:moveTo>
                  <a:cubicBezTo>
                    <a:pt x="311" y="16"/>
                    <a:pt x="295" y="32"/>
                    <a:pt x="280" y="48"/>
                  </a:cubicBezTo>
                  <a:cubicBezTo>
                    <a:pt x="295" y="63"/>
                    <a:pt x="311" y="63"/>
                    <a:pt x="331" y="63"/>
                  </a:cubicBezTo>
                  <a:cubicBezTo>
                    <a:pt x="331" y="48"/>
                    <a:pt x="331" y="16"/>
                    <a:pt x="311" y="0"/>
                  </a:cubicBezTo>
                  <a:close/>
                  <a:moveTo>
                    <a:pt x="1" y="99"/>
                  </a:moveTo>
                  <a:cubicBezTo>
                    <a:pt x="17" y="130"/>
                    <a:pt x="36" y="177"/>
                    <a:pt x="68" y="197"/>
                  </a:cubicBezTo>
                  <a:lnTo>
                    <a:pt x="83" y="197"/>
                  </a:lnTo>
                  <a:cubicBezTo>
                    <a:pt x="83" y="177"/>
                    <a:pt x="99" y="177"/>
                    <a:pt x="115" y="177"/>
                  </a:cubicBezTo>
                  <a:cubicBezTo>
                    <a:pt x="115" y="161"/>
                    <a:pt x="134" y="130"/>
                    <a:pt x="150" y="114"/>
                  </a:cubicBezTo>
                  <a:lnTo>
                    <a:pt x="68" y="114"/>
                  </a:lnTo>
                  <a:cubicBezTo>
                    <a:pt x="52" y="114"/>
                    <a:pt x="36" y="99"/>
                    <a:pt x="1" y="9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26"/>
            <p:cNvSpPr/>
            <p:nvPr/>
          </p:nvSpPr>
          <p:spPr>
            <a:xfrm>
              <a:off x="3397084" y="1384753"/>
              <a:ext cx="21574" cy="33120"/>
            </a:xfrm>
            <a:custGeom>
              <a:avLst/>
              <a:gdLst/>
              <a:ahLst/>
              <a:cxnLst/>
              <a:rect l="l" t="t" r="r" b="b"/>
              <a:pathLst>
                <a:path w="213" h="327" extrusionOk="0">
                  <a:moveTo>
                    <a:pt x="99" y="0"/>
                  </a:moveTo>
                  <a:cubicBezTo>
                    <a:pt x="67" y="0"/>
                    <a:pt x="32" y="16"/>
                    <a:pt x="1" y="32"/>
                  </a:cubicBezTo>
                  <a:cubicBezTo>
                    <a:pt x="1" y="47"/>
                    <a:pt x="16" y="63"/>
                    <a:pt x="16" y="63"/>
                  </a:cubicBezTo>
                  <a:cubicBezTo>
                    <a:pt x="32" y="79"/>
                    <a:pt x="67" y="98"/>
                    <a:pt x="99" y="114"/>
                  </a:cubicBezTo>
                  <a:cubicBezTo>
                    <a:pt x="99" y="114"/>
                    <a:pt x="115" y="114"/>
                    <a:pt x="115" y="130"/>
                  </a:cubicBezTo>
                  <a:cubicBezTo>
                    <a:pt x="115" y="114"/>
                    <a:pt x="130" y="98"/>
                    <a:pt x="130" y="63"/>
                  </a:cubicBezTo>
                  <a:lnTo>
                    <a:pt x="130" y="47"/>
                  </a:lnTo>
                  <a:cubicBezTo>
                    <a:pt x="130" y="32"/>
                    <a:pt x="130" y="16"/>
                    <a:pt x="115" y="0"/>
                  </a:cubicBezTo>
                  <a:close/>
                  <a:moveTo>
                    <a:pt x="181" y="259"/>
                  </a:moveTo>
                  <a:lnTo>
                    <a:pt x="181" y="295"/>
                  </a:lnTo>
                  <a:cubicBezTo>
                    <a:pt x="181" y="295"/>
                    <a:pt x="181" y="310"/>
                    <a:pt x="166" y="326"/>
                  </a:cubicBezTo>
                  <a:cubicBezTo>
                    <a:pt x="197" y="310"/>
                    <a:pt x="213" y="310"/>
                    <a:pt x="213" y="295"/>
                  </a:cubicBezTo>
                  <a:cubicBezTo>
                    <a:pt x="213" y="275"/>
                    <a:pt x="197" y="275"/>
                    <a:pt x="181" y="259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26"/>
            <p:cNvSpPr/>
            <p:nvPr/>
          </p:nvSpPr>
          <p:spPr>
            <a:xfrm>
              <a:off x="3398704" y="1384753"/>
              <a:ext cx="23194" cy="34639"/>
            </a:xfrm>
            <a:custGeom>
              <a:avLst/>
              <a:gdLst/>
              <a:ahLst/>
              <a:cxnLst/>
              <a:rect l="l" t="t" r="r" b="b"/>
              <a:pathLst>
                <a:path w="229" h="342" extrusionOk="0">
                  <a:moveTo>
                    <a:pt x="130" y="0"/>
                  </a:moveTo>
                  <a:cubicBezTo>
                    <a:pt x="130" y="16"/>
                    <a:pt x="130" y="32"/>
                    <a:pt x="114" y="47"/>
                  </a:cubicBezTo>
                  <a:lnTo>
                    <a:pt x="114" y="63"/>
                  </a:lnTo>
                  <a:cubicBezTo>
                    <a:pt x="114" y="98"/>
                    <a:pt x="99" y="114"/>
                    <a:pt x="99" y="130"/>
                  </a:cubicBezTo>
                  <a:cubicBezTo>
                    <a:pt x="130" y="130"/>
                    <a:pt x="165" y="146"/>
                    <a:pt x="197" y="146"/>
                  </a:cubicBezTo>
                  <a:cubicBezTo>
                    <a:pt x="212" y="130"/>
                    <a:pt x="228" y="114"/>
                    <a:pt x="228" y="98"/>
                  </a:cubicBezTo>
                  <a:cubicBezTo>
                    <a:pt x="228" y="63"/>
                    <a:pt x="197" y="32"/>
                    <a:pt x="181" y="16"/>
                  </a:cubicBezTo>
                  <a:cubicBezTo>
                    <a:pt x="165" y="16"/>
                    <a:pt x="150" y="16"/>
                    <a:pt x="130" y="0"/>
                  </a:cubicBezTo>
                  <a:close/>
                  <a:moveTo>
                    <a:pt x="67" y="212"/>
                  </a:moveTo>
                  <a:cubicBezTo>
                    <a:pt x="51" y="228"/>
                    <a:pt x="32" y="259"/>
                    <a:pt x="32" y="275"/>
                  </a:cubicBezTo>
                  <a:cubicBezTo>
                    <a:pt x="16" y="275"/>
                    <a:pt x="16" y="275"/>
                    <a:pt x="16" y="295"/>
                  </a:cubicBezTo>
                  <a:cubicBezTo>
                    <a:pt x="0" y="295"/>
                    <a:pt x="0" y="310"/>
                    <a:pt x="0" y="310"/>
                  </a:cubicBezTo>
                  <a:cubicBezTo>
                    <a:pt x="32" y="326"/>
                    <a:pt x="51" y="342"/>
                    <a:pt x="83" y="342"/>
                  </a:cubicBezTo>
                  <a:cubicBezTo>
                    <a:pt x="114" y="342"/>
                    <a:pt x="130" y="326"/>
                    <a:pt x="150" y="326"/>
                  </a:cubicBezTo>
                  <a:cubicBezTo>
                    <a:pt x="165" y="310"/>
                    <a:pt x="165" y="295"/>
                    <a:pt x="165" y="295"/>
                  </a:cubicBezTo>
                  <a:lnTo>
                    <a:pt x="165" y="259"/>
                  </a:lnTo>
                  <a:cubicBezTo>
                    <a:pt x="130" y="244"/>
                    <a:pt x="99" y="228"/>
                    <a:pt x="67" y="212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26"/>
            <p:cNvSpPr/>
            <p:nvPr/>
          </p:nvSpPr>
          <p:spPr>
            <a:xfrm>
              <a:off x="3390298" y="1389514"/>
              <a:ext cx="33525" cy="25119"/>
            </a:xfrm>
            <a:custGeom>
              <a:avLst/>
              <a:gdLst/>
              <a:ahLst/>
              <a:cxnLst/>
              <a:rect l="l" t="t" r="r" b="b"/>
              <a:pathLst>
                <a:path w="331" h="248" extrusionOk="0">
                  <a:moveTo>
                    <a:pt x="52" y="0"/>
                  </a:moveTo>
                  <a:cubicBezTo>
                    <a:pt x="52" y="16"/>
                    <a:pt x="36" y="16"/>
                    <a:pt x="36" y="32"/>
                  </a:cubicBezTo>
                  <a:cubicBezTo>
                    <a:pt x="1" y="67"/>
                    <a:pt x="1" y="114"/>
                    <a:pt x="1" y="150"/>
                  </a:cubicBezTo>
                  <a:cubicBezTo>
                    <a:pt x="36" y="150"/>
                    <a:pt x="52" y="165"/>
                    <a:pt x="68" y="165"/>
                  </a:cubicBezTo>
                  <a:lnTo>
                    <a:pt x="150" y="165"/>
                  </a:lnTo>
                  <a:cubicBezTo>
                    <a:pt x="182" y="181"/>
                    <a:pt x="213" y="197"/>
                    <a:pt x="248" y="212"/>
                  </a:cubicBezTo>
                  <a:cubicBezTo>
                    <a:pt x="264" y="228"/>
                    <a:pt x="280" y="228"/>
                    <a:pt x="280" y="248"/>
                  </a:cubicBezTo>
                  <a:cubicBezTo>
                    <a:pt x="295" y="228"/>
                    <a:pt x="295" y="212"/>
                    <a:pt x="311" y="212"/>
                  </a:cubicBezTo>
                  <a:cubicBezTo>
                    <a:pt x="331" y="181"/>
                    <a:pt x="331" y="150"/>
                    <a:pt x="331" y="114"/>
                  </a:cubicBezTo>
                  <a:cubicBezTo>
                    <a:pt x="311" y="114"/>
                    <a:pt x="295" y="114"/>
                    <a:pt x="280" y="99"/>
                  </a:cubicBezTo>
                  <a:cubicBezTo>
                    <a:pt x="248" y="99"/>
                    <a:pt x="213" y="83"/>
                    <a:pt x="182" y="83"/>
                  </a:cubicBezTo>
                  <a:cubicBezTo>
                    <a:pt x="182" y="67"/>
                    <a:pt x="166" y="67"/>
                    <a:pt x="166" y="67"/>
                  </a:cubicBezTo>
                  <a:cubicBezTo>
                    <a:pt x="134" y="51"/>
                    <a:pt x="99" y="32"/>
                    <a:pt x="83" y="16"/>
                  </a:cubicBezTo>
                  <a:cubicBezTo>
                    <a:pt x="68" y="16"/>
                    <a:pt x="68" y="0"/>
                    <a:pt x="52" y="0"/>
                  </a:cubicBezTo>
                  <a:close/>
                </a:path>
              </a:pathLst>
            </a:custGeom>
            <a:solidFill>
              <a:srgbClr val="FDC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26"/>
            <p:cNvSpPr/>
            <p:nvPr/>
          </p:nvSpPr>
          <p:spPr>
            <a:xfrm>
              <a:off x="3471427" y="1096395"/>
              <a:ext cx="281977" cy="221612"/>
            </a:xfrm>
            <a:custGeom>
              <a:avLst/>
              <a:gdLst/>
              <a:ahLst/>
              <a:cxnLst/>
              <a:rect l="l" t="t" r="r" b="b"/>
              <a:pathLst>
                <a:path w="2784" h="2188" extrusionOk="0">
                  <a:moveTo>
                    <a:pt x="2666" y="0"/>
                  </a:moveTo>
                  <a:cubicBezTo>
                    <a:pt x="2637" y="0"/>
                    <a:pt x="2604" y="9"/>
                    <a:pt x="2571" y="17"/>
                  </a:cubicBezTo>
                  <a:cubicBezTo>
                    <a:pt x="2112" y="163"/>
                    <a:pt x="1669" y="441"/>
                    <a:pt x="1343" y="818"/>
                  </a:cubicBezTo>
                  <a:lnTo>
                    <a:pt x="1276" y="963"/>
                  </a:lnTo>
                  <a:cubicBezTo>
                    <a:pt x="1080" y="1113"/>
                    <a:pt x="868" y="1258"/>
                    <a:pt x="656" y="1391"/>
                  </a:cubicBezTo>
                  <a:cubicBezTo>
                    <a:pt x="413" y="1552"/>
                    <a:pt x="166" y="1733"/>
                    <a:pt x="36" y="1996"/>
                  </a:cubicBezTo>
                  <a:cubicBezTo>
                    <a:pt x="20" y="2043"/>
                    <a:pt x="1" y="2094"/>
                    <a:pt x="20" y="2125"/>
                  </a:cubicBezTo>
                  <a:cubicBezTo>
                    <a:pt x="35" y="2170"/>
                    <a:pt x="72" y="2188"/>
                    <a:pt x="117" y="2188"/>
                  </a:cubicBezTo>
                  <a:cubicBezTo>
                    <a:pt x="171" y="2188"/>
                    <a:pt x="234" y="2162"/>
                    <a:pt x="279" y="2125"/>
                  </a:cubicBezTo>
                  <a:cubicBezTo>
                    <a:pt x="640" y="1913"/>
                    <a:pt x="966" y="1619"/>
                    <a:pt x="1245" y="1309"/>
                  </a:cubicBezTo>
                  <a:cubicBezTo>
                    <a:pt x="1312" y="1226"/>
                    <a:pt x="1374" y="1160"/>
                    <a:pt x="1441" y="1097"/>
                  </a:cubicBezTo>
                  <a:cubicBezTo>
                    <a:pt x="1539" y="1014"/>
                    <a:pt x="1653" y="963"/>
                    <a:pt x="1767" y="901"/>
                  </a:cubicBezTo>
                  <a:cubicBezTo>
                    <a:pt x="2112" y="736"/>
                    <a:pt x="2407" y="492"/>
                    <a:pt x="2670" y="229"/>
                  </a:cubicBezTo>
                  <a:cubicBezTo>
                    <a:pt x="2732" y="178"/>
                    <a:pt x="2783" y="80"/>
                    <a:pt x="2732" y="33"/>
                  </a:cubicBezTo>
                  <a:cubicBezTo>
                    <a:pt x="2717" y="8"/>
                    <a:pt x="2694" y="0"/>
                    <a:pt x="26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26"/>
            <p:cNvSpPr/>
            <p:nvPr/>
          </p:nvSpPr>
          <p:spPr>
            <a:xfrm>
              <a:off x="3503230" y="1059324"/>
              <a:ext cx="220396" cy="277825"/>
            </a:xfrm>
            <a:custGeom>
              <a:avLst/>
              <a:gdLst/>
              <a:ahLst/>
              <a:cxnLst/>
              <a:rect l="l" t="t" r="r" b="b"/>
              <a:pathLst>
                <a:path w="2176" h="2743" extrusionOk="0">
                  <a:moveTo>
                    <a:pt x="130" y="0"/>
                  </a:moveTo>
                  <a:cubicBezTo>
                    <a:pt x="119" y="0"/>
                    <a:pt x="108" y="2"/>
                    <a:pt x="99" y="7"/>
                  </a:cubicBezTo>
                  <a:cubicBezTo>
                    <a:pt x="1" y="38"/>
                    <a:pt x="32" y="187"/>
                    <a:pt x="79" y="285"/>
                  </a:cubicBezTo>
                  <a:cubicBezTo>
                    <a:pt x="295" y="643"/>
                    <a:pt x="570" y="972"/>
                    <a:pt x="884" y="1231"/>
                  </a:cubicBezTo>
                  <a:cubicBezTo>
                    <a:pt x="962" y="1298"/>
                    <a:pt x="1029" y="1365"/>
                    <a:pt x="1096" y="1428"/>
                  </a:cubicBezTo>
                  <a:cubicBezTo>
                    <a:pt x="1159" y="1526"/>
                    <a:pt x="1225" y="1659"/>
                    <a:pt x="1276" y="1773"/>
                  </a:cubicBezTo>
                  <a:cubicBezTo>
                    <a:pt x="1437" y="2099"/>
                    <a:pt x="1684" y="2393"/>
                    <a:pt x="1928" y="2672"/>
                  </a:cubicBezTo>
                  <a:cubicBezTo>
                    <a:pt x="1975" y="2708"/>
                    <a:pt x="2030" y="2742"/>
                    <a:pt x="2075" y="2742"/>
                  </a:cubicBezTo>
                  <a:cubicBezTo>
                    <a:pt x="2094" y="2742"/>
                    <a:pt x="2110" y="2736"/>
                    <a:pt x="2124" y="2723"/>
                  </a:cubicBezTo>
                  <a:cubicBezTo>
                    <a:pt x="2175" y="2687"/>
                    <a:pt x="2159" y="2625"/>
                    <a:pt x="2140" y="2574"/>
                  </a:cubicBezTo>
                  <a:cubicBezTo>
                    <a:pt x="2010" y="2099"/>
                    <a:pt x="1732" y="1659"/>
                    <a:pt x="1374" y="1329"/>
                  </a:cubicBezTo>
                  <a:lnTo>
                    <a:pt x="1225" y="1267"/>
                  </a:lnTo>
                  <a:cubicBezTo>
                    <a:pt x="1080" y="1070"/>
                    <a:pt x="947" y="858"/>
                    <a:pt x="801" y="643"/>
                  </a:cubicBezTo>
                  <a:cubicBezTo>
                    <a:pt x="652" y="399"/>
                    <a:pt x="472" y="152"/>
                    <a:pt x="213" y="22"/>
                  </a:cubicBezTo>
                  <a:cubicBezTo>
                    <a:pt x="188" y="11"/>
                    <a:pt x="157" y="0"/>
                    <a:pt x="1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26"/>
            <p:cNvSpPr/>
            <p:nvPr/>
          </p:nvSpPr>
          <p:spPr>
            <a:xfrm>
              <a:off x="3579194" y="1027420"/>
              <a:ext cx="79610" cy="343863"/>
            </a:xfrm>
            <a:custGeom>
              <a:avLst/>
              <a:gdLst/>
              <a:ahLst/>
              <a:cxnLst/>
              <a:rect l="l" t="t" r="r" b="b"/>
              <a:pathLst>
                <a:path w="786" h="3395" extrusionOk="0">
                  <a:moveTo>
                    <a:pt x="581" y="0"/>
                  </a:moveTo>
                  <a:cubicBezTo>
                    <a:pt x="502" y="0"/>
                    <a:pt x="438" y="109"/>
                    <a:pt x="409" y="192"/>
                  </a:cubicBezTo>
                  <a:cubicBezTo>
                    <a:pt x="310" y="600"/>
                    <a:pt x="279" y="1024"/>
                    <a:pt x="295" y="1448"/>
                  </a:cubicBezTo>
                  <a:cubicBezTo>
                    <a:pt x="295" y="1546"/>
                    <a:pt x="310" y="1629"/>
                    <a:pt x="295" y="1727"/>
                  </a:cubicBezTo>
                  <a:cubicBezTo>
                    <a:pt x="279" y="1860"/>
                    <a:pt x="232" y="1974"/>
                    <a:pt x="197" y="2104"/>
                  </a:cubicBezTo>
                  <a:cubicBezTo>
                    <a:pt x="67" y="2465"/>
                    <a:pt x="16" y="2841"/>
                    <a:pt x="16" y="3214"/>
                  </a:cubicBezTo>
                  <a:cubicBezTo>
                    <a:pt x="0" y="3281"/>
                    <a:pt x="36" y="3379"/>
                    <a:pt x="98" y="3395"/>
                  </a:cubicBezTo>
                  <a:cubicBezTo>
                    <a:pt x="165" y="3395"/>
                    <a:pt x="197" y="3348"/>
                    <a:pt x="232" y="3297"/>
                  </a:cubicBezTo>
                  <a:cubicBezTo>
                    <a:pt x="460" y="2857"/>
                    <a:pt x="589" y="2351"/>
                    <a:pt x="558" y="1860"/>
                  </a:cubicBezTo>
                  <a:lnTo>
                    <a:pt x="507" y="1711"/>
                  </a:lnTo>
                  <a:lnTo>
                    <a:pt x="656" y="977"/>
                  </a:lnTo>
                  <a:cubicBezTo>
                    <a:pt x="722" y="683"/>
                    <a:pt x="785" y="388"/>
                    <a:pt x="687" y="110"/>
                  </a:cubicBezTo>
                  <a:cubicBezTo>
                    <a:pt x="671" y="59"/>
                    <a:pt x="656" y="27"/>
                    <a:pt x="624" y="12"/>
                  </a:cubicBezTo>
                  <a:cubicBezTo>
                    <a:pt x="609" y="4"/>
                    <a:pt x="595" y="0"/>
                    <a:pt x="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26"/>
            <p:cNvSpPr/>
            <p:nvPr/>
          </p:nvSpPr>
          <p:spPr>
            <a:xfrm>
              <a:off x="3441649" y="1174080"/>
              <a:ext cx="347914" cy="57834"/>
            </a:xfrm>
            <a:custGeom>
              <a:avLst/>
              <a:gdLst/>
              <a:ahLst/>
              <a:cxnLst/>
              <a:rect l="l" t="t" r="r" b="b"/>
              <a:pathLst>
                <a:path w="3435" h="571" extrusionOk="0">
                  <a:moveTo>
                    <a:pt x="181" y="0"/>
                  </a:moveTo>
                  <a:cubicBezTo>
                    <a:pt x="98" y="0"/>
                    <a:pt x="0" y="35"/>
                    <a:pt x="0" y="98"/>
                  </a:cubicBezTo>
                  <a:cubicBezTo>
                    <a:pt x="0" y="165"/>
                    <a:pt x="51" y="196"/>
                    <a:pt x="98" y="232"/>
                  </a:cubicBezTo>
                  <a:cubicBezTo>
                    <a:pt x="457" y="403"/>
                    <a:pt x="856" y="490"/>
                    <a:pt x="1256" y="490"/>
                  </a:cubicBezTo>
                  <a:cubicBezTo>
                    <a:pt x="1350" y="490"/>
                    <a:pt x="1445" y="485"/>
                    <a:pt x="1539" y="475"/>
                  </a:cubicBezTo>
                  <a:lnTo>
                    <a:pt x="1688" y="412"/>
                  </a:lnTo>
                  <a:cubicBezTo>
                    <a:pt x="1931" y="444"/>
                    <a:pt x="2179" y="475"/>
                    <a:pt x="2422" y="526"/>
                  </a:cubicBezTo>
                  <a:cubicBezTo>
                    <a:pt x="2569" y="550"/>
                    <a:pt x="2720" y="570"/>
                    <a:pt x="2867" y="570"/>
                  </a:cubicBezTo>
                  <a:cubicBezTo>
                    <a:pt x="3015" y="570"/>
                    <a:pt x="3158" y="550"/>
                    <a:pt x="3289" y="491"/>
                  </a:cubicBezTo>
                  <a:cubicBezTo>
                    <a:pt x="3336" y="475"/>
                    <a:pt x="3372" y="459"/>
                    <a:pt x="3387" y="428"/>
                  </a:cubicBezTo>
                  <a:cubicBezTo>
                    <a:pt x="3435" y="330"/>
                    <a:pt x="3305" y="247"/>
                    <a:pt x="3191" y="232"/>
                  </a:cubicBezTo>
                  <a:cubicBezTo>
                    <a:pt x="2934" y="180"/>
                    <a:pt x="2670" y="154"/>
                    <a:pt x="2407" y="154"/>
                  </a:cubicBezTo>
                  <a:cubicBezTo>
                    <a:pt x="2252" y="154"/>
                    <a:pt x="2098" y="163"/>
                    <a:pt x="1947" y="181"/>
                  </a:cubicBezTo>
                  <a:cubicBezTo>
                    <a:pt x="1878" y="192"/>
                    <a:pt x="1810" y="205"/>
                    <a:pt x="1741" y="205"/>
                  </a:cubicBezTo>
                  <a:cubicBezTo>
                    <a:pt x="1711" y="205"/>
                    <a:pt x="1682" y="202"/>
                    <a:pt x="1653" y="196"/>
                  </a:cubicBezTo>
                  <a:cubicBezTo>
                    <a:pt x="1539" y="196"/>
                    <a:pt x="1409" y="149"/>
                    <a:pt x="1296" y="118"/>
                  </a:cubicBezTo>
                  <a:cubicBezTo>
                    <a:pt x="934" y="20"/>
                    <a:pt x="558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26"/>
            <p:cNvSpPr/>
            <p:nvPr/>
          </p:nvSpPr>
          <p:spPr>
            <a:xfrm>
              <a:off x="3443573" y="1151494"/>
              <a:ext cx="331303" cy="113439"/>
            </a:xfrm>
            <a:custGeom>
              <a:avLst/>
              <a:gdLst/>
              <a:ahLst/>
              <a:cxnLst/>
              <a:rect l="l" t="t" r="r" b="b"/>
              <a:pathLst>
                <a:path w="3271" h="1120" extrusionOk="0">
                  <a:moveTo>
                    <a:pt x="2889" y="1"/>
                  </a:moveTo>
                  <a:cubicBezTo>
                    <a:pt x="2479" y="1"/>
                    <a:pt x="2058" y="110"/>
                    <a:pt x="1685" y="290"/>
                  </a:cubicBezTo>
                  <a:lnTo>
                    <a:pt x="1587" y="404"/>
                  </a:lnTo>
                  <a:cubicBezTo>
                    <a:pt x="1339" y="455"/>
                    <a:pt x="1096" y="518"/>
                    <a:pt x="849" y="569"/>
                  </a:cubicBezTo>
                  <a:cubicBezTo>
                    <a:pt x="570" y="635"/>
                    <a:pt x="276" y="698"/>
                    <a:pt x="64" y="894"/>
                  </a:cubicBezTo>
                  <a:cubicBezTo>
                    <a:pt x="32" y="930"/>
                    <a:pt x="1" y="961"/>
                    <a:pt x="1" y="1008"/>
                  </a:cubicBezTo>
                  <a:cubicBezTo>
                    <a:pt x="1" y="1081"/>
                    <a:pt x="82" y="1120"/>
                    <a:pt x="164" y="1120"/>
                  </a:cubicBezTo>
                  <a:cubicBezTo>
                    <a:pt x="191" y="1120"/>
                    <a:pt x="219" y="1115"/>
                    <a:pt x="244" y="1106"/>
                  </a:cubicBezTo>
                  <a:cubicBezTo>
                    <a:pt x="652" y="1043"/>
                    <a:pt x="1061" y="894"/>
                    <a:pt x="1422" y="698"/>
                  </a:cubicBezTo>
                  <a:cubicBezTo>
                    <a:pt x="1504" y="667"/>
                    <a:pt x="1587" y="616"/>
                    <a:pt x="1685" y="584"/>
                  </a:cubicBezTo>
                  <a:cubicBezTo>
                    <a:pt x="1799" y="553"/>
                    <a:pt x="1928" y="537"/>
                    <a:pt x="2061" y="537"/>
                  </a:cubicBezTo>
                  <a:cubicBezTo>
                    <a:pt x="2419" y="486"/>
                    <a:pt x="2780" y="372"/>
                    <a:pt x="3121" y="243"/>
                  </a:cubicBezTo>
                  <a:cubicBezTo>
                    <a:pt x="3188" y="207"/>
                    <a:pt x="3270" y="145"/>
                    <a:pt x="3255" y="78"/>
                  </a:cubicBezTo>
                  <a:cubicBezTo>
                    <a:pt x="3239" y="27"/>
                    <a:pt x="3172" y="11"/>
                    <a:pt x="3106" y="11"/>
                  </a:cubicBezTo>
                  <a:cubicBezTo>
                    <a:pt x="3034" y="4"/>
                    <a:pt x="2962" y="1"/>
                    <a:pt x="28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26"/>
            <p:cNvSpPr/>
            <p:nvPr/>
          </p:nvSpPr>
          <p:spPr>
            <a:xfrm>
              <a:off x="3544555" y="1040080"/>
              <a:ext cx="134101" cy="322188"/>
            </a:xfrm>
            <a:custGeom>
              <a:avLst/>
              <a:gdLst/>
              <a:ahLst/>
              <a:cxnLst/>
              <a:rect l="l" t="t" r="r" b="b"/>
              <a:pathLst>
                <a:path w="1324" h="3181" extrusionOk="0">
                  <a:moveTo>
                    <a:pt x="115" y="0"/>
                  </a:moveTo>
                  <a:cubicBezTo>
                    <a:pt x="17" y="0"/>
                    <a:pt x="1" y="146"/>
                    <a:pt x="32" y="244"/>
                  </a:cubicBezTo>
                  <a:cubicBezTo>
                    <a:pt x="130" y="656"/>
                    <a:pt x="295" y="1048"/>
                    <a:pt x="523" y="1390"/>
                  </a:cubicBezTo>
                  <a:cubicBezTo>
                    <a:pt x="574" y="1472"/>
                    <a:pt x="621" y="1555"/>
                    <a:pt x="652" y="1637"/>
                  </a:cubicBezTo>
                  <a:cubicBezTo>
                    <a:pt x="703" y="1751"/>
                    <a:pt x="719" y="1880"/>
                    <a:pt x="735" y="2010"/>
                  </a:cubicBezTo>
                  <a:cubicBezTo>
                    <a:pt x="802" y="2371"/>
                    <a:pt x="931" y="2732"/>
                    <a:pt x="1096" y="3058"/>
                  </a:cubicBezTo>
                  <a:cubicBezTo>
                    <a:pt x="1135" y="3114"/>
                    <a:pt x="1177" y="3180"/>
                    <a:pt x="1238" y="3180"/>
                  </a:cubicBezTo>
                  <a:cubicBezTo>
                    <a:pt x="1250" y="3180"/>
                    <a:pt x="1263" y="3178"/>
                    <a:pt x="1276" y="3172"/>
                  </a:cubicBezTo>
                  <a:cubicBezTo>
                    <a:pt x="1324" y="3140"/>
                    <a:pt x="1324" y="3074"/>
                    <a:pt x="1324" y="3027"/>
                  </a:cubicBezTo>
                  <a:cubicBezTo>
                    <a:pt x="1324" y="2536"/>
                    <a:pt x="1194" y="2045"/>
                    <a:pt x="947" y="1618"/>
                  </a:cubicBezTo>
                  <a:lnTo>
                    <a:pt x="817" y="1519"/>
                  </a:lnTo>
                  <a:cubicBezTo>
                    <a:pt x="751" y="1292"/>
                    <a:pt x="688" y="1048"/>
                    <a:pt x="621" y="817"/>
                  </a:cubicBezTo>
                  <a:cubicBezTo>
                    <a:pt x="539" y="538"/>
                    <a:pt x="440" y="244"/>
                    <a:pt x="228" y="48"/>
                  </a:cubicBezTo>
                  <a:cubicBezTo>
                    <a:pt x="197" y="16"/>
                    <a:pt x="162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26"/>
            <p:cNvSpPr/>
            <p:nvPr/>
          </p:nvSpPr>
          <p:spPr>
            <a:xfrm>
              <a:off x="3514777" y="1053653"/>
              <a:ext cx="195277" cy="294334"/>
            </a:xfrm>
            <a:custGeom>
              <a:avLst/>
              <a:gdLst/>
              <a:ahLst/>
              <a:cxnLst/>
              <a:rect l="l" t="t" r="r" b="b"/>
              <a:pathLst>
                <a:path w="1928" h="2906" extrusionOk="0">
                  <a:moveTo>
                    <a:pt x="1832" y="0"/>
                  </a:moveTo>
                  <a:cubicBezTo>
                    <a:pt x="1765" y="0"/>
                    <a:pt x="1682" y="69"/>
                    <a:pt x="1633" y="129"/>
                  </a:cubicBezTo>
                  <a:cubicBezTo>
                    <a:pt x="1390" y="455"/>
                    <a:pt x="1178" y="816"/>
                    <a:pt x="1029" y="1209"/>
                  </a:cubicBezTo>
                  <a:cubicBezTo>
                    <a:pt x="997" y="1307"/>
                    <a:pt x="966" y="1385"/>
                    <a:pt x="915" y="1468"/>
                  </a:cubicBezTo>
                  <a:cubicBezTo>
                    <a:pt x="848" y="1582"/>
                    <a:pt x="750" y="1664"/>
                    <a:pt x="672" y="1762"/>
                  </a:cubicBezTo>
                  <a:cubicBezTo>
                    <a:pt x="424" y="2041"/>
                    <a:pt x="228" y="2367"/>
                    <a:pt x="63" y="2696"/>
                  </a:cubicBezTo>
                  <a:cubicBezTo>
                    <a:pt x="32" y="2759"/>
                    <a:pt x="0" y="2857"/>
                    <a:pt x="63" y="2893"/>
                  </a:cubicBezTo>
                  <a:cubicBezTo>
                    <a:pt x="78" y="2902"/>
                    <a:pt x="94" y="2905"/>
                    <a:pt x="111" y="2905"/>
                  </a:cubicBezTo>
                  <a:cubicBezTo>
                    <a:pt x="151" y="2905"/>
                    <a:pt x="195" y="2882"/>
                    <a:pt x="228" y="2857"/>
                  </a:cubicBezTo>
                  <a:cubicBezTo>
                    <a:pt x="605" y="2563"/>
                    <a:pt x="915" y="2155"/>
                    <a:pt x="1096" y="1699"/>
                  </a:cubicBezTo>
                  <a:lnTo>
                    <a:pt x="1111" y="1535"/>
                  </a:lnTo>
                  <a:cubicBezTo>
                    <a:pt x="1260" y="1338"/>
                    <a:pt x="1406" y="1126"/>
                    <a:pt x="1555" y="930"/>
                  </a:cubicBezTo>
                  <a:cubicBezTo>
                    <a:pt x="1716" y="699"/>
                    <a:pt x="1896" y="439"/>
                    <a:pt x="1928" y="161"/>
                  </a:cubicBezTo>
                  <a:cubicBezTo>
                    <a:pt x="1928" y="110"/>
                    <a:pt x="1928" y="63"/>
                    <a:pt x="1896" y="31"/>
                  </a:cubicBezTo>
                  <a:cubicBezTo>
                    <a:pt x="1878" y="9"/>
                    <a:pt x="1856" y="0"/>
                    <a:pt x="1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26"/>
            <p:cNvSpPr/>
            <p:nvPr/>
          </p:nvSpPr>
          <p:spPr>
            <a:xfrm>
              <a:off x="3459880" y="1103383"/>
              <a:ext cx="306590" cy="176945"/>
            </a:xfrm>
            <a:custGeom>
              <a:avLst/>
              <a:gdLst/>
              <a:ahLst/>
              <a:cxnLst/>
              <a:rect l="l" t="t" r="r" b="b"/>
              <a:pathLst>
                <a:path w="3027" h="1747" extrusionOk="0">
                  <a:moveTo>
                    <a:pt x="107" y="0"/>
                  </a:moveTo>
                  <a:cubicBezTo>
                    <a:pt x="68" y="0"/>
                    <a:pt x="34" y="13"/>
                    <a:pt x="17" y="47"/>
                  </a:cubicBezTo>
                  <a:cubicBezTo>
                    <a:pt x="1" y="94"/>
                    <a:pt x="36" y="160"/>
                    <a:pt x="68" y="192"/>
                  </a:cubicBezTo>
                  <a:cubicBezTo>
                    <a:pt x="378" y="569"/>
                    <a:pt x="802" y="847"/>
                    <a:pt x="1261" y="1012"/>
                  </a:cubicBezTo>
                  <a:lnTo>
                    <a:pt x="1426" y="1012"/>
                  </a:lnTo>
                  <a:cubicBezTo>
                    <a:pt x="1622" y="1142"/>
                    <a:pt x="1834" y="1271"/>
                    <a:pt x="2046" y="1420"/>
                  </a:cubicBezTo>
                  <a:cubicBezTo>
                    <a:pt x="2273" y="1566"/>
                    <a:pt x="2536" y="1730"/>
                    <a:pt x="2831" y="1746"/>
                  </a:cubicBezTo>
                  <a:cubicBezTo>
                    <a:pt x="2862" y="1746"/>
                    <a:pt x="2913" y="1746"/>
                    <a:pt x="2945" y="1715"/>
                  </a:cubicBezTo>
                  <a:cubicBezTo>
                    <a:pt x="3027" y="1632"/>
                    <a:pt x="2929" y="1518"/>
                    <a:pt x="2846" y="1467"/>
                  </a:cubicBezTo>
                  <a:cubicBezTo>
                    <a:pt x="2505" y="1224"/>
                    <a:pt x="2128" y="1028"/>
                    <a:pt x="1736" y="914"/>
                  </a:cubicBezTo>
                  <a:cubicBezTo>
                    <a:pt x="1653" y="879"/>
                    <a:pt x="1555" y="847"/>
                    <a:pt x="1473" y="816"/>
                  </a:cubicBezTo>
                  <a:cubicBezTo>
                    <a:pt x="1359" y="749"/>
                    <a:pt x="1276" y="667"/>
                    <a:pt x="1178" y="584"/>
                  </a:cubicBezTo>
                  <a:cubicBezTo>
                    <a:pt x="900" y="341"/>
                    <a:pt x="558" y="176"/>
                    <a:pt x="232" y="31"/>
                  </a:cubicBezTo>
                  <a:cubicBezTo>
                    <a:pt x="191" y="13"/>
                    <a:pt x="146" y="0"/>
                    <a:pt x="1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26"/>
            <p:cNvSpPr/>
            <p:nvPr/>
          </p:nvSpPr>
          <p:spPr>
            <a:xfrm>
              <a:off x="3567648" y="1159090"/>
              <a:ext cx="86396" cy="75862"/>
            </a:xfrm>
            <a:custGeom>
              <a:avLst/>
              <a:gdLst/>
              <a:ahLst/>
              <a:cxnLst/>
              <a:rect l="l" t="t" r="r" b="b"/>
              <a:pathLst>
                <a:path w="853" h="749" extrusionOk="0">
                  <a:moveTo>
                    <a:pt x="434" y="0"/>
                  </a:moveTo>
                  <a:cubicBezTo>
                    <a:pt x="317" y="0"/>
                    <a:pt x="201" y="51"/>
                    <a:pt x="130" y="148"/>
                  </a:cubicBezTo>
                  <a:cubicBezTo>
                    <a:pt x="0" y="329"/>
                    <a:pt x="32" y="560"/>
                    <a:pt x="197" y="674"/>
                  </a:cubicBezTo>
                  <a:cubicBezTo>
                    <a:pt x="261" y="725"/>
                    <a:pt x="338" y="749"/>
                    <a:pt x="414" y="749"/>
                  </a:cubicBezTo>
                  <a:cubicBezTo>
                    <a:pt x="533" y="749"/>
                    <a:pt x="650" y="692"/>
                    <a:pt x="719" y="592"/>
                  </a:cubicBezTo>
                  <a:cubicBezTo>
                    <a:pt x="852" y="427"/>
                    <a:pt x="817" y="199"/>
                    <a:pt x="656" y="70"/>
                  </a:cubicBezTo>
                  <a:cubicBezTo>
                    <a:pt x="590" y="23"/>
                    <a:pt x="512" y="0"/>
                    <a:pt x="434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26"/>
            <p:cNvSpPr/>
            <p:nvPr/>
          </p:nvSpPr>
          <p:spPr>
            <a:xfrm>
              <a:off x="3157646" y="1027116"/>
              <a:ext cx="147977" cy="159220"/>
            </a:xfrm>
            <a:custGeom>
              <a:avLst/>
              <a:gdLst/>
              <a:ahLst/>
              <a:cxnLst/>
              <a:rect l="l" t="t" r="r" b="b"/>
              <a:pathLst>
                <a:path w="1461" h="1572" extrusionOk="0">
                  <a:moveTo>
                    <a:pt x="35" y="0"/>
                  </a:moveTo>
                  <a:cubicBezTo>
                    <a:pt x="18" y="0"/>
                    <a:pt x="1" y="18"/>
                    <a:pt x="10" y="46"/>
                  </a:cubicBezTo>
                  <a:cubicBezTo>
                    <a:pt x="190" y="749"/>
                    <a:pt x="744" y="1255"/>
                    <a:pt x="1383" y="1569"/>
                  </a:cubicBezTo>
                  <a:cubicBezTo>
                    <a:pt x="1388" y="1571"/>
                    <a:pt x="1393" y="1571"/>
                    <a:pt x="1398" y="1571"/>
                  </a:cubicBezTo>
                  <a:cubicBezTo>
                    <a:pt x="1437" y="1571"/>
                    <a:pt x="1461" y="1516"/>
                    <a:pt x="1415" y="1502"/>
                  </a:cubicBezTo>
                  <a:cubicBezTo>
                    <a:pt x="795" y="1208"/>
                    <a:pt x="253" y="717"/>
                    <a:pt x="57" y="30"/>
                  </a:cubicBezTo>
                  <a:cubicBezTo>
                    <a:pt x="57" y="9"/>
                    <a:pt x="46" y="0"/>
                    <a:pt x="35" y="0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26"/>
            <p:cNvSpPr/>
            <p:nvPr/>
          </p:nvSpPr>
          <p:spPr>
            <a:xfrm>
              <a:off x="3088975" y="960977"/>
              <a:ext cx="111008" cy="100880"/>
            </a:xfrm>
            <a:custGeom>
              <a:avLst/>
              <a:gdLst/>
              <a:ahLst/>
              <a:cxnLst/>
              <a:rect l="l" t="t" r="r" b="b"/>
              <a:pathLst>
                <a:path w="1096" h="996" extrusionOk="0">
                  <a:moveTo>
                    <a:pt x="1047" y="0"/>
                  </a:moveTo>
                  <a:cubicBezTo>
                    <a:pt x="1034" y="0"/>
                    <a:pt x="1021" y="4"/>
                    <a:pt x="1014" y="12"/>
                  </a:cubicBezTo>
                  <a:cubicBezTo>
                    <a:pt x="817" y="79"/>
                    <a:pt x="656" y="208"/>
                    <a:pt x="523" y="389"/>
                  </a:cubicBezTo>
                  <a:lnTo>
                    <a:pt x="507" y="456"/>
                  </a:lnTo>
                  <a:cubicBezTo>
                    <a:pt x="425" y="518"/>
                    <a:pt x="342" y="585"/>
                    <a:pt x="264" y="652"/>
                  </a:cubicBezTo>
                  <a:cubicBezTo>
                    <a:pt x="166" y="715"/>
                    <a:pt x="48" y="797"/>
                    <a:pt x="17" y="927"/>
                  </a:cubicBezTo>
                  <a:cubicBezTo>
                    <a:pt x="1" y="946"/>
                    <a:pt x="1" y="962"/>
                    <a:pt x="17" y="978"/>
                  </a:cubicBezTo>
                  <a:cubicBezTo>
                    <a:pt x="23" y="991"/>
                    <a:pt x="36" y="996"/>
                    <a:pt x="51" y="996"/>
                  </a:cubicBezTo>
                  <a:cubicBezTo>
                    <a:pt x="72" y="996"/>
                    <a:pt x="97" y="987"/>
                    <a:pt x="115" y="978"/>
                  </a:cubicBezTo>
                  <a:cubicBezTo>
                    <a:pt x="264" y="864"/>
                    <a:pt x="393" y="730"/>
                    <a:pt x="491" y="585"/>
                  </a:cubicBezTo>
                  <a:cubicBezTo>
                    <a:pt x="523" y="554"/>
                    <a:pt x="539" y="518"/>
                    <a:pt x="574" y="503"/>
                  </a:cubicBezTo>
                  <a:cubicBezTo>
                    <a:pt x="605" y="456"/>
                    <a:pt x="656" y="436"/>
                    <a:pt x="703" y="405"/>
                  </a:cubicBezTo>
                  <a:cubicBezTo>
                    <a:pt x="833" y="322"/>
                    <a:pt x="951" y="208"/>
                    <a:pt x="1065" y="95"/>
                  </a:cubicBezTo>
                  <a:cubicBezTo>
                    <a:pt x="1080" y="63"/>
                    <a:pt x="1096" y="28"/>
                    <a:pt x="1080" y="12"/>
                  </a:cubicBezTo>
                  <a:cubicBezTo>
                    <a:pt x="1072" y="4"/>
                    <a:pt x="1060" y="0"/>
                    <a:pt x="10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26"/>
            <p:cNvSpPr/>
            <p:nvPr/>
          </p:nvSpPr>
          <p:spPr>
            <a:xfrm>
              <a:off x="3095761" y="950646"/>
              <a:ext cx="97537" cy="113237"/>
            </a:xfrm>
            <a:custGeom>
              <a:avLst/>
              <a:gdLst/>
              <a:ahLst/>
              <a:cxnLst/>
              <a:rect l="l" t="t" r="r" b="b"/>
              <a:pathLst>
                <a:path w="963" h="1118" extrusionOk="0">
                  <a:moveTo>
                    <a:pt x="32" y="0"/>
                  </a:moveTo>
                  <a:cubicBezTo>
                    <a:pt x="1" y="16"/>
                    <a:pt x="16" y="83"/>
                    <a:pt x="32" y="114"/>
                  </a:cubicBezTo>
                  <a:cubicBezTo>
                    <a:pt x="130" y="263"/>
                    <a:pt x="260" y="409"/>
                    <a:pt x="393" y="507"/>
                  </a:cubicBezTo>
                  <a:cubicBezTo>
                    <a:pt x="424" y="538"/>
                    <a:pt x="456" y="558"/>
                    <a:pt x="491" y="589"/>
                  </a:cubicBezTo>
                  <a:cubicBezTo>
                    <a:pt x="523" y="620"/>
                    <a:pt x="538" y="672"/>
                    <a:pt x="570" y="719"/>
                  </a:cubicBezTo>
                  <a:cubicBezTo>
                    <a:pt x="652" y="868"/>
                    <a:pt x="750" y="982"/>
                    <a:pt x="864" y="1095"/>
                  </a:cubicBezTo>
                  <a:cubicBezTo>
                    <a:pt x="889" y="1107"/>
                    <a:pt x="912" y="1118"/>
                    <a:pt x="929" y="1118"/>
                  </a:cubicBezTo>
                  <a:cubicBezTo>
                    <a:pt x="936" y="1118"/>
                    <a:pt x="942" y="1116"/>
                    <a:pt x="947" y="1111"/>
                  </a:cubicBezTo>
                  <a:cubicBezTo>
                    <a:pt x="962" y="1095"/>
                    <a:pt x="962" y="1064"/>
                    <a:pt x="947" y="1048"/>
                  </a:cubicBezTo>
                  <a:cubicBezTo>
                    <a:pt x="884" y="852"/>
                    <a:pt x="750" y="672"/>
                    <a:pt x="605" y="538"/>
                  </a:cubicBezTo>
                  <a:lnTo>
                    <a:pt x="538" y="522"/>
                  </a:lnTo>
                  <a:cubicBezTo>
                    <a:pt x="472" y="424"/>
                    <a:pt x="409" y="342"/>
                    <a:pt x="342" y="263"/>
                  </a:cubicBezTo>
                  <a:cubicBezTo>
                    <a:pt x="275" y="165"/>
                    <a:pt x="197" y="47"/>
                    <a:pt x="79" y="16"/>
                  </a:cubicBezTo>
                  <a:cubicBezTo>
                    <a:pt x="63" y="0"/>
                    <a:pt x="48" y="0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26"/>
            <p:cNvSpPr/>
            <p:nvPr/>
          </p:nvSpPr>
          <p:spPr>
            <a:xfrm>
              <a:off x="3135566" y="933630"/>
              <a:ext cx="24714" cy="147876"/>
            </a:xfrm>
            <a:custGeom>
              <a:avLst/>
              <a:gdLst/>
              <a:ahLst/>
              <a:cxnLst/>
              <a:rect l="l" t="t" r="r" b="b"/>
              <a:pathLst>
                <a:path w="244" h="1460" extrusionOk="0">
                  <a:moveTo>
                    <a:pt x="145" y="1"/>
                  </a:moveTo>
                  <a:cubicBezTo>
                    <a:pt x="110" y="1"/>
                    <a:pt x="96" y="45"/>
                    <a:pt x="79" y="86"/>
                  </a:cubicBezTo>
                  <a:cubicBezTo>
                    <a:pt x="47" y="266"/>
                    <a:pt x="47" y="447"/>
                    <a:pt x="63" y="628"/>
                  </a:cubicBezTo>
                  <a:cubicBezTo>
                    <a:pt x="79" y="675"/>
                    <a:pt x="79" y="706"/>
                    <a:pt x="79" y="757"/>
                  </a:cubicBezTo>
                  <a:cubicBezTo>
                    <a:pt x="79" y="804"/>
                    <a:pt x="63" y="855"/>
                    <a:pt x="47" y="902"/>
                  </a:cubicBezTo>
                  <a:cubicBezTo>
                    <a:pt x="0" y="1067"/>
                    <a:pt x="0" y="1232"/>
                    <a:pt x="0" y="1393"/>
                  </a:cubicBezTo>
                  <a:cubicBezTo>
                    <a:pt x="0" y="1428"/>
                    <a:pt x="16" y="1460"/>
                    <a:pt x="47" y="1460"/>
                  </a:cubicBezTo>
                  <a:cubicBezTo>
                    <a:pt x="63" y="1460"/>
                    <a:pt x="79" y="1444"/>
                    <a:pt x="98" y="1413"/>
                  </a:cubicBezTo>
                  <a:cubicBezTo>
                    <a:pt x="177" y="1232"/>
                    <a:pt x="212" y="1000"/>
                    <a:pt x="196" y="788"/>
                  </a:cubicBezTo>
                  <a:lnTo>
                    <a:pt x="161" y="741"/>
                  </a:lnTo>
                  <a:cubicBezTo>
                    <a:pt x="177" y="628"/>
                    <a:pt x="196" y="529"/>
                    <a:pt x="212" y="412"/>
                  </a:cubicBezTo>
                  <a:cubicBezTo>
                    <a:pt x="228" y="298"/>
                    <a:pt x="243" y="153"/>
                    <a:pt x="196" y="39"/>
                  </a:cubicBezTo>
                  <a:cubicBezTo>
                    <a:pt x="177" y="19"/>
                    <a:pt x="177" y="3"/>
                    <a:pt x="161" y="3"/>
                  </a:cubicBezTo>
                  <a:cubicBezTo>
                    <a:pt x="155" y="2"/>
                    <a:pt x="150" y="1"/>
                    <a:pt x="1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26"/>
            <p:cNvSpPr/>
            <p:nvPr/>
          </p:nvSpPr>
          <p:spPr>
            <a:xfrm>
              <a:off x="3072364" y="1000883"/>
              <a:ext cx="145952" cy="19042"/>
            </a:xfrm>
            <a:custGeom>
              <a:avLst/>
              <a:gdLst/>
              <a:ahLst/>
              <a:cxnLst/>
              <a:rect l="l" t="t" r="r" b="b"/>
              <a:pathLst>
                <a:path w="1441" h="188" extrusionOk="0">
                  <a:moveTo>
                    <a:pt x="272" y="0"/>
                  </a:moveTo>
                  <a:cubicBezTo>
                    <a:pt x="208" y="0"/>
                    <a:pt x="144" y="4"/>
                    <a:pt x="82" y="11"/>
                  </a:cubicBezTo>
                  <a:cubicBezTo>
                    <a:pt x="51" y="11"/>
                    <a:pt x="0" y="26"/>
                    <a:pt x="16" y="62"/>
                  </a:cubicBezTo>
                  <a:cubicBezTo>
                    <a:pt x="16" y="77"/>
                    <a:pt x="35" y="93"/>
                    <a:pt x="51" y="109"/>
                  </a:cubicBezTo>
                  <a:cubicBezTo>
                    <a:pt x="195" y="158"/>
                    <a:pt x="348" y="188"/>
                    <a:pt x="497" y="188"/>
                  </a:cubicBezTo>
                  <a:cubicBezTo>
                    <a:pt x="550" y="188"/>
                    <a:pt x="603" y="184"/>
                    <a:pt x="655" y="176"/>
                  </a:cubicBezTo>
                  <a:lnTo>
                    <a:pt x="722" y="140"/>
                  </a:lnTo>
                  <a:cubicBezTo>
                    <a:pt x="820" y="140"/>
                    <a:pt x="918" y="160"/>
                    <a:pt x="1032" y="176"/>
                  </a:cubicBezTo>
                  <a:cubicBezTo>
                    <a:pt x="1069" y="176"/>
                    <a:pt x="1107" y="177"/>
                    <a:pt x="1145" y="177"/>
                  </a:cubicBezTo>
                  <a:cubicBezTo>
                    <a:pt x="1227" y="177"/>
                    <a:pt x="1312" y="170"/>
                    <a:pt x="1389" y="124"/>
                  </a:cubicBezTo>
                  <a:cubicBezTo>
                    <a:pt x="1409" y="124"/>
                    <a:pt x="1425" y="109"/>
                    <a:pt x="1425" y="93"/>
                  </a:cubicBezTo>
                  <a:cubicBezTo>
                    <a:pt x="1440" y="62"/>
                    <a:pt x="1374" y="26"/>
                    <a:pt x="1342" y="26"/>
                  </a:cubicBezTo>
                  <a:cubicBezTo>
                    <a:pt x="1266" y="13"/>
                    <a:pt x="1190" y="8"/>
                    <a:pt x="1115" y="8"/>
                  </a:cubicBezTo>
                  <a:cubicBezTo>
                    <a:pt x="1013" y="8"/>
                    <a:pt x="913" y="17"/>
                    <a:pt x="820" y="26"/>
                  </a:cubicBezTo>
                  <a:cubicBezTo>
                    <a:pt x="769" y="42"/>
                    <a:pt x="738" y="42"/>
                    <a:pt x="703" y="42"/>
                  </a:cubicBezTo>
                  <a:cubicBezTo>
                    <a:pt x="640" y="42"/>
                    <a:pt x="589" y="42"/>
                    <a:pt x="542" y="26"/>
                  </a:cubicBezTo>
                  <a:cubicBezTo>
                    <a:pt x="454" y="8"/>
                    <a:pt x="363" y="0"/>
                    <a:pt x="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26"/>
            <p:cNvSpPr/>
            <p:nvPr/>
          </p:nvSpPr>
          <p:spPr>
            <a:xfrm>
              <a:off x="3075909" y="983665"/>
              <a:ext cx="135621" cy="56517"/>
            </a:xfrm>
            <a:custGeom>
              <a:avLst/>
              <a:gdLst/>
              <a:ahLst/>
              <a:cxnLst/>
              <a:rect l="l" t="t" r="r" b="b"/>
              <a:pathLst>
                <a:path w="1339" h="558" extrusionOk="0">
                  <a:moveTo>
                    <a:pt x="1256" y="0"/>
                  </a:moveTo>
                  <a:cubicBezTo>
                    <a:pt x="1060" y="0"/>
                    <a:pt x="848" y="51"/>
                    <a:pt x="687" y="165"/>
                  </a:cubicBezTo>
                  <a:lnTo>
                    <a:pt x="636" y="212"/>
                  </a:lnTo>
                  <a:cubicBezTo>
                    <a:pt x="538" y="247"/>
                    <a:pt x="440" y="279"/>
                    <a:pt x="342" y="294"/>
                  </a:cubicBezTo>
                  <a:cubicBezTo>
                    <a:pt x="228" y="346"/>
                    <a:pt x="114" y="377"/>
                    <a:pt x="32" y="475"/>
                  </a:cubicBezTo>
                  <a:cubicBezTo>
                    <a:pt x="16" y="475"/>
                    <a:pt x="0" y="491"/>
                    <a:pt x="0" y="506"/>
                  </a:cubicBezTo>
                  <a:cubicBezTo>
                    <a:pt x="0" y="557"/>
                    <a:pt x="63" y="557"/>
                    <a:pt x="114" y="557"/>
                  </a:cubicBezTo>
                  <a:cubicBezTo>
                    <a:pt x="275" y="506"/>
                    <a:pt x="440" y="444"/>
                    <a:pt x="589" y="346"/>
                  </a:cubicBezTo>
                  <a:cubicBezTo>
                    <a:pt x="620" y="330"/>
                    <a:pt x="652" y="294"/>
                    <a:pt x="687" y="294"/>
                  </a:cubicBezTo>
                  <a:cubicBezTo>
                    <a:pt x="734" y="263"/>
                    <a:pt x="785" y="263"/>
                    <a:pt x="832" y="247"/>
                  </a:cubicBezTo>
                  <a:cubicBezTo>
                    <a:pt x="997" y="232"/>
                    <a:pt x="1127" y="165"/>
                    <a:pt x="1276" y="98"/>
                  </a:cubicBezTo>
                  <a:cubicBezTo>
                    <a:pt x="1307" y="83"/>
                    <a:pt x="1339" y="51"/>
                    <a:pt x="1323" y="35"/>
                  </a:cubicBezTo>
                  <a:cubicBezTo>
                    <a:pt x="1307" y="0"/>
                    <a:pt x="1292" y="0"/>
                    <a:pt x="12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26"/>
            <p:cNvSpPr/>
            <p:nvPr/>
          </p:nvSpPr>
          <p:spPr>
            <a:xfrm>
              <a:off x="3112068" y="940720"/>
              <a:ext cx="64924" cy="134608"/>
            </a:xfrm>
            <a:custGeom>
              <a:avLst/>
              <a:gdLst/>
              <a:ahLst/>
              <a:cxnLst/>
              <a:rect l="l" t="t" r="r" b="b"/>
              <a:pathLst>
                <a:path w="641" h="1329" extrusionOk="0">
                  <a:moveTo>
                    <a:pt x="52" y="0"/>
                  </a:moveTo>
                  <a:cubicBezTo>
                    <a:pt x="1" y="16"/>
                    <a:pt x="1" y="83"/>
                    <a:pt x="16" y="114"/>
                  </a:cubicBezTo>
                  <a:cubicBezTo>
                    <a:pt x="67" y="295"/>
                    <a:pt x="150" y="440"/>
                    <a:pt x="248" y="589"/>
                  </a:cubicBezTo>
                  <a:cubicBezTo>
                    <a:pt x="279" y="620"/>
                    <a:pt x="295" y="656"/>
                    <a:pt x="311" y="687"/>
                  </a:cubicBezTo>
                  <a:cubicBezTo>
                    <a:pt x="346" y="734"/>
                    <a:pt x="346" y="801"/>
                    <a:pt x="362" y="852"/>
                  </a:cubicBezTo>
                  <a:cubicBezTo>
                    <a:pt x="393" y="997"/>
                    <a:pt x="460" y="1146"/>
                    <a:pt x="542" y="1292"/>
                  </a:cubicBezTo>
                  <a:cubicBezTo>
                    <a:pt x="555" y="1304"/>
                    <a:pt x="577" y="1329"/>
                    <a:pt x="593" y="1329"/>
                  </a:cubicBezTo>
                  <a:cubicBezTo>
                    <a:pt x="598" y="1329"/>
                    <a:pt x="602" y="1327"/>
                    <a:pt x="605" y="1323"/>
                  </a:cubicBezTo>
                  <a:cubicBezTo>
                    <a:pt x="640" y="1323"/>
                    <a:pt x="640" y="1292"/>
                    <a:pt x="640" y="1260"/>
                  </a:cubicBezTo>
                  <a:cubicBezTo>
                    <a:pt x="625" y="1064"/>
                    <a:pt x="558" y="852"/>
                    <a:pt x="428" y="687"/>
                  </a:cubicBezTo>
                  <a:lnTo>
                    <a:pt x="377" y="636"/>
                  </a:lnTo>
                  <a:cubicBezTo>
                    <a:pt x="346" y="538"/>
                    <a:pt x="311" y="440"/>
                    <a:pt x="279" y="342"/>
                  </a:cubicBezTo>
                  <a:cubicBezTo>
                    <a:pt x="232" y="228"/>
                    <a:pt x="181" y="98"/>
                    <a:pt x="99" y="32"/>
                  </a:cubicBezTo>
                  <a:cubicBezTo>
                    <a:pt x="83" y="16"/>
                    <a:pt x="67" y="0"/>
                    <a:pt x="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26"/>
            <p:cNvSpPr/>
            <p:nvPr/>
          </p:nvSpPr>
          <p:spPr>
            <a:xfrm>
              <a:off x="3108928" y="942847"/>
              <a:ext cx="71203" cy="130962"/>
            </a:xfrm>
            <a:custGeom>
              <a:avLst/>
              <a:gdLst/>
              <a:ahLst/>
              <a:cxnLst/>
              <a:rect l="l" t="t" r="r" b="b"/>
              <a:pathLst>
                <a:path w="703" h="1293" extrusionOk="0">
                  <a:moveTo>
                    <a:pt x="678" y="0"/>
                  </a:moveTo>
                  <a:cubicBezTo>
                    <a:pt x="649" y="0"/>
                    <a:pt x="613" y="34"/>
                    <a:pt x="589" y="62"/>
                  </a:cubicBezTo>
                  <a:cubicBezTo>
                    <a:pt x="491" y="207"/>
                    <a:pt x="424" y="372"/>
                    <a:pt x="377" y="552"/>
                  </a:cubicBezTo>
                  <a:cubicBezTo>
                    <a:pt x="361" y="584"/>
                    <a:pt x="342" y="615"/>
                    <a:pt x="326" y="666"/>
                  </a:cubicBezTo>
                  <a:cubicBezTo>
                    <a:pt x="310" y="713"/>
                    <a:pt x="279" y="749"/>
                    <a:pt x="243" y="796"/>
                  </a:cubicBezTo>
                  <a:cubicBezTo>
                    <a:pt x="145" y="909"/>
                    <a:pt x="67" y="1059"/>
                    <a:pt x="16" y="1204"/>
                  </a:cubicBezTo>
                  <a:cubicBezTo>
                    <a:pt x="0" y="1239"/>
                    <a:pt x="0" y="1271"/>
                    <a:pt x="16" y="1286"/>
                  </a:cubicBezTo>
                  <a:cubicBezTo>
                    <a:pt x="25" y="1291"/>
                    <a:pt x="33" y="1293"/>
                    <a:pt x="41" y="1293"/>
                  </a:cubicBezTo>
                  <a:cubicBezTo>
                    <a:pt x="58" y="1293"/>
                    <a:pt x="71" y="1282"/>
                    <a:pt x="83" y="1271"/>
                  </a:cubicBezTo>
                  <a:cubicBezTo>
                    <a:pt x="228" y="1125"/>
                    <a:pt x="361" y="945"/>
                    <a:pt x="408" y="749"/>
                  </a:cubicBezTo>
                  <a:lnTo>
                    <a:pt x="408" y="682"/>
                  </a:lnTo>
                  <a:cubicBezTo>
                    <a:pt x="475" y="584"/>
                    <a:pt x="522" y="501"/>
                    <a:pt x="573" y="403"/>
                  </a:cubicBezTo>
                  <a:cubicBezTo>
                    <a:pt x="636" y="305"/>
                    <a:pt x="703" y="191"/>
                    <a:pt x="703" y="62"/>
                  </a:cubicBezTo>
                  <a:lnTo>
                    <a:pt x="703" y="11"/>
                  </a:lnTo>
                  <a:cubicBezTo>
                    <a:pt x="695" y="3"/>
                    <a:pt x="687" y="0"/>
                    <a:pt x="6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26"/>
            <p:cNvSpPr/>
            <p:nvPr/>
          </p:nvSpPr>
          <p:spPr>
            <a:xfrm>
              <a:off x="3079049" y="971004"/>
              <a:ext cx="130962" cy="67557"/>
            </a:xfrm>
            <a:custGeom>
              <a:avLst/>
              <a:gdLst/>
              <a:ahLst/>
              <a:cxnLst/>
              <a:rect l="l" t="t" r="r" b="b"/>
              <a:pathLst>
                <a:path w="1293" h="667" extrusionOk="0">
                  <a:moveTo>
                    <a:pt x="51" y="1"/>
                  </a:moveTo>
                  <a:cubicBezTo>
                    <a:pt x="31" y="1"/>
                    <a:pt x="10" y="9"/>
                    <a:pt x="1" y="27"/>
                  </a:cubicBezTo>
                  <a:cubicBezTo>
                    <a:pt x="1" y="43"/>
                    <a:pt x="16" y="62"/>
                    <a:pt x="32" y="78"/>
                  </a:cubicBezTo>
                  <a:cubicBezTo>
                    <a:pt x="166" y="239"/>
                    <a:pt x="342" y="337"/>
                    <a:pt x="538" y="404"/>
                  </a:cubicBezTo>
                  <a:lnTo>
                    <a:pt x="605" y="388"/>
                  </a:lnTo>
                  <a:cubicBezTo>
                    <a:pt x="703" y="455"/>
                    <a:pt x="786" y="502"/>
                    <a:pt x="884" y="553"/>
                  </a:cubicBezTo>
                  <a:cubicBezTo>
                    <a:pt x="982" y="616"/>
                    <a:pt x="1096" y="667"/>
                    <a:pt x="1210" y="667"/>
                  </a:cubicBezTo>
                  <a:cubicBezTo>
                    <a:pt x="1225" y="667"/>
                    <a:pt x="1245" y="667"/>
                    <a:pt x="1261" y="651"/>
                  </a:cubicBezTo>
                  <a:cubicBezTo>
                    <a:pt x="1292" y="616"/>
                    <a:pt x="1261" y="569"/>
                    <a:pt x="1210" y="553"/>
                  </a:cubicBezTo>
                  <a:cubicBezTo>
                    <a:pt x="1064" y="455"/>
                    <a:pt x="900" y="388"/>
                    <a:pt x="735" y="337"/>
                  </a:cubicBezTo>
                  <a:cubicBezTo>
                    <a:pt x="703" y="337"/>
                    <a:pt x="672" y="321"/>
                    <a:pt x="621" y="306"/>
                  </a:cubicBezTo>
                  <a:cubicBezTo>
                    <a:pt x="589" y="290"/>
                    <a:pt x="538" y="259"/>
                    <a:pt x="507" y="223"/>
                  </a:cubicBezTo>
                  <a:cubicBezTo>
                    <a:pt x="378" y="125"/>
                    <a:pt x="228" y="62"/>
                    <a:pt x="83" y="11"/>
                  </a:cubicBezTo>
                  <a:cubicBezTo>
                    <a:pt x="77" y="5"/>
                    <a:pt x="64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26"/>
            <p:cNvSpPr/>
            <p:nvPr/>
          </p:nvSpPr>
          <p:spPr>
            <a:xfrm>
              <a:off x="3125539" y="990856"/>
              <a:ext cx="36361" cy="32107"/>
            </a:xfrm>
            <a:custGeom>
              <a:avLst/>
              <a:gdLst/>
              <a:ahLst/>
              <a:cxnLst/>
              <a:rect l="l" t="t" r="r" b="b"/>
              <a:pathLst>
                <a:path w="359" h="317" extrusionOk="0">
                  <a:moveTo>
                    <a:pt x="180" y="1"/>
                  </a:moveTo>
                  <a:cubicBezTo>
                    <a:pt x="131" y="1"/>
                    <a:pt x="80" y="26"/>
                    <a:pt x="48" y="78"/>
                  </a:cubicBezTo>
                  <a:cubicBezTo>
                    <a:pt x="1" y="141"/>
                    <a:pt x="32" y="239"/>
                    <a:pt x="99" y="290"/>
                  </a:cubicBezTo>
                  <a:cubicBezTo>
                    <a:pt x="122" y="308"/>
                    <a:pt x="151" y="316"/>
                    <a:pt x="179" y="316"/>
                  </a:cubicBezTo>
                  <a:cubicBezTo>
                    <a:pt x="228" y="316"/>
                    <a:pt x="279" y="291"/>
                    <a:pt x="311" y="239"/>
                  </a:cubicBezTo>
                  <a:cubicBezTo>
                    <a:pt x="358" y="176"/>
                    <a:pt x="327" y="78"/>
                    <a:pt x="260" y="27"/>
                  </a:cubicBezTo>
                  <a:cubicBezTo>
                    <a:pt x="237" y="10"/>
                    <a:pt x="209" y="1"/>
                    <a:pt x="180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26"/>
            <p:cNvSpPr/>
            <p:nvPr/>
          </p:nvSpPr>
          <p:spPr>
            <a:xfrm>
              <a:off x="3435268" y="945885"/>
              <a:ext cx="119314" cy="41324"/>
            </a:xfrm>
            <a:custGeom>
              <a:avLst/>
              <a:gdLst/>
              <a:ahLst/>
              <a:cxnLst/>
              <a:rect l="l" t="t" r="r" b="b"/>
              <a:pathLst>
                <a:path w="1178" h="408" extrusionOk="0">
                  <a:moveTo>
                    <a:pt x="736" y="1"/>
                  </a:moveTo>
                  <a:cubicBezTo>
                    <a:pt x="453" y="1"/>
                    <a:pt x="168" y="124"/>
                    <a:pt x="0" y="357"/>
                  </a:cubicBezTo>
                  <a:lnTo>
                    <a:pt x="0" y="389"/>
                  </a:lnTo>
                  <a:cubicBezTo>
                    <a:pt x="79" y="402"/>
                    <a:pt x="158" y="408"/>
                    <a:pt x="238" y="408"/>
                  </a:cubicBezTo>
                  <a:cubicBezTo>
                    <a:pt x="573" y="408"/>
                    <a:pt x="911" y="298"/>
                    <a:pt x="1178" y="114"/>
                  </a:cubicBezTo>
                  <a:cubicBezTo>
                    <a:pt x="1045" y="38"/>
                    <a:pt x="891" y="1"/>
                    <a:pt x="736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26"/>
            <p:cNvSpPr/>
            <p:nvPr/>
          </p:nvSpPr>
          <p:spPr>
            <a:xfrm>
              <a:off x="3352214" y="895749"/>
              <a:ext cx="66443" cy="152738"/>
            </a:xfrm>
            <a:custGeom>
              <a:avLst/>
              <a:gdLst/>
              <a:ahLst/>
              <a:cxnLst/>
              <a:rect l="l" t="t" r="r" b="b"/>
              <a:pathLst>
                <a:path w="656" h="1508" extrusionOk="0">
                  <a:moveTo>
                    <a:pt x="542" y="1"/>
                  </a:moveTo>
                  <a:lnTo>
                    <a:pt x="542" y="1"/>
                  </a:lnTo>
                  <a:cubicBezTo>
                    <a:pt x="98" y="362"/>
                    <a:pt x="0" y="1049"/>
                    <a:pt x="295" y="1508"/>
                  </a:cubicBezTo>
                  <a:lnTo>
                    <a:pt x="346" y="1508"/>
                  </a:lnTo>
                  <a:cubicBezTo>
                    <a:pt x="589" y="1049"/>
                    <a:pt x="656" y="511"/>
                    <a:pt x="54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26"/>
            <p:cNvSpPr/>
            <p:nvPr/>
          </p:nvSpPr>
          <p:spPr>
            <a:xfrm>
              <a:off x="3178409" y="1235662"/>
              <a:ext cx="124175" cy="91562"/>
            </a:xfrm>
            <a:custGeom>
              <a:avLst/>
              <a:gdLst/>
              <a:ahLst/>
              <a:cxnLst/>
              <a:rect l="l" t="t" r="r" b="b"/>
              <a:pathLst>
                <a:path w="1226" h="904" extrusionOk="0">
                  <a:moveTo>
                    <a:pt x="1" y="1"/>
                  </a:moveTo>
                  <a:lnTo>
                    <a:pt x="1" y="1"/>
                  </a:lnTo>
                  <a:cubicBezTo>
                    <a:pt x="109" y="510"/>
                    <a:pt x="615" y="903"/>
                    <a:pt x="1125" y="903"/>
                  </a:cubicBezTo>
                  <a:cubicBezTo>
                    <a:pt x="1153" y="903"/>
                    <a:pt x="1182" y="902"/>
                    <a:pt x="1210" y="899"/>
                  </a:cubicBezTo>
                  <a:lnTo>
                    <a:pt x="1226" y="864"/>
                  </a:lnTo>
                  <a:cubicBezTo>
                    <a:pt x="951" y="440"/>
                    <a:pt x="492" y="114"/>
                    <a:pt x="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26"/>
            <p:cNvSpPr/>
            <p:nvPr/>
          </p:nvSpPr>
          <p:spPr>
            <a:xfrm>
              <a:off x="3300863" y="1131136"/>
              <a:ext cx="97943" cy="96322"/>
            </a:xfrm>
            <a:custGeom>
              <a:avLst/>
              <a:gdLst/>
              <a:ahLst/>
              <a:cxnLst/>
              <a:rect l="l" t="t" r="r" b="b"/>
              <a:pathLst>
                <a:path w="967" h="951" extrusionOk="0">
                  <a:moveTo>
                    <a:pt x="966" y="0"/>
                  </a:moveTo>
                  <a:lnTo>
                    <a:pt x="966" y="0"/>
                  </a:lnTo>
                  <a:cubicBezTo>
                    <a:pt x="429" y="32"/>
                    <a:pt x="1" y="459"/>
                    <a:pt x="36" y="934"/>
                  </a:cubicBezTo>
                  <a:lnTo>
                    <a:pt x="68" y="950"/>
                  </a:lnTo>
                  <a:cubicBezTo>
                    <a:pt x="507" y="754"/>
                    <a:pt x="837" y="408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26"/>
            <p:cNvSpPr/>
            <p:nvPr/>
          </p:nvSpPr>
          <p:spPr>
            <a:xfrm>
              <a:off x="3293064" y="767421"/>
              <a:ext cx="211888" cy="369285"/>
            </a:xfrm>
            <a:custGeom>
              <a:avLst/>
              <a:gdLst/>
              <a:ahLst/>
              <a:cxnLst/>
              <a:rect l="l" t="t" r="r" b="b"/>
              <a:pathLst>
                <a:path w="2092" h="3646" extrusionOk="0">
                  <a:moveTo>
                    <a:pt x="2025" y="1"/>
                  </a:moveTo>
                  <a:cubicBezTo>
                    <a:pt x="2009" y="1"/>
                    <a:pt x="1993" y="10"/>
                    <a:pt x="1993" y="27"/>
                  </a:cubicBezTo>
                  <a:cubicBezTo>
                    <a:pt x="2025" y="1484"/>
                    <a:pt x="1110" y="2708"/>
                    <a:pt x="31" y="3591"/>
                  </a:cubicBezTo>
                  <a:cubicBezTo>
                    <a:pt x="0" y="3605"/>
                    <a:pt x="23" y="3645"/>
                    <a:pt x="50" y="3645"/>
                  </a:cubicBezTo>
                  <a:cubicBezTo>
                    <a:pt x="54" y="3645"/>
                    <a:pt x="58" y="3644"/>
                    <a:pt x="62" y="3642"/>
                  </a:cubicBezTo>
                  <a:cubicBezTo>
                    <a:pt x="1173" y="2759"/>
                    <a:pt x="2091" y="1499"/>
                    <a:pt x="2056" y="27"/>
                  </a:cubicBezTo>
                  <a:cubicBezTo>
                    <a:pt x="2056" y="10"/>
                    <a:pt x="2040" y="1"/>
                    <a:pt x="2025" y="1"/>
                  </a:cubicBezTo>
                  <a:close/>
                </a:path>
              </a:pathLst>
            </a:custGeom>
            <a:solidFill>
              <a:srgbClr val="8ED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26"/>
            <p:cNvSpPr/>
            <p:nvPr/>
          </p:nvSpPr>
          <p:spPr>
            <a:xfrm>
              <a:off x="3416935" y="730148"/>
              <a:ext cx="169146" cy="177654"/>
            </a:xfrm>
            <a:custGeom>
              <a:avLst/>
              <a:gdLst/>
              <a:ahLst/>
              <a:cxnLst/>
              <a:rect l="l" t="t" r="r" b="b"/>
              <a:pathLst>
                <a:path w="1670" h="1754" extrusionOk="0">
                  <a:moveTo>
                    <a:pt x="859" y="1"/>
                  </a:moveTo>
                  <a:cubicBezTo>
                    <a:pt x="834" y="1"/>
                    <a:pt x="810" y="6"/>
                    <a:pt x="786" y="19"/>
                  </a:cubicBezTo>
                  <a:cubicBezTo>
                    <a:pt x="735" y="34"/>
                    <a:pt x="719" y="101"/>
                    <a:pt x="704" y="148"/>
                  </a:cubicBezTo>
                  <a:cubicBezTo>
                    <a:pt x="678" y="230"/>
                    <a:pt x="671" y="316"/>
                    <a:pt x="678" y="404"/>
                  </a:cubicBezTo>
                  <a:lnTo>
                    <a:pt x="678" y="404"/>
                  </a:lnTo>
                  <a:cubicBezTo>
                    <a:pt x="664" y="360"/>
                    <a:pt x="646" y="319"/>
                    <a:pt x="621" y="282"/>
                  </a:cubicBezTo>
                  <a:cubicBezTo>
                    <a:pt x="568" y="182"/>
                    <a:pt x="463" y="110"/>
                    <a:pt x="363" y="110"/>
                  </a:cubicBezTo>
                  <a:cubicBezTo>
                    <a:pt x="346" y="110"/>
                    <a:pt x="328" y="112"/>
                    <a:pt x="311" y="117"/>
                  </a:cubicBezTo>
                  <a:cubicBezTo>
                    <a:pt x="181" y="148"/>
                    <a:pt x="146" y="313"/>
                    <a:pt x="197" y="443"/>
                  </a:cubicBezTo>
                  <a:cubicBezTo>
                    <a:pt x="244" y="556"/>
                    <a:pt x="378" y="639"/>
                    <a:pt x="492" y="721"/>
                  </a:cubicBezTo>
                  <a:cubicBezTo>
                    <a:pt x="435" y="713"/>
                    <a:pt x="378" y="706"/>
                    <a:pt x="323" y="706"/>
                  </a:cubicBezTo>
                  <a:cubicBezTo>
                    <a:pt x="268" y="706"/>
                    <a:pt x="215" y="713"/>
                    <a:pt x="166" y="737"/>
                  </a:cubicBezTo>
                  <a:cubicBezTo>
                    <a:pt x="68" y="788"/>
                    <a:pt x="1" y="902"/>
                    <a:pt x="48" y="1000"/>
                  </a:cubicBezTo>
                  <a:cubicBezTo>
                    <a:pt x="88" y="1064"/>
                    <a:pt x="165" y="1088"/>
                    <a:pt x="244" y="1088"/>
                  </a:cubicBezTo>
                  <a:cubicBezTo>
                    <a:pt x="267" y="1088"/>
                    <a:pt x="289" y="1086"/>
                    <a:pt x="311" y="1082"/>
                  </a:cubicBezTo>
                  <a:cubicBezTo>
                    <a:pt x="393" y="1047"/>
                    <a:pt x="476" y="984"/>
                    <a:pt x="539" y="933"/>
                  </a:cubicBezTo>
                  <a:lnTo>
                    <a:pt x="539" y="933"/>
                  </a:lnTo>
                  <a:cubicBezTo>
                    <a:pt x="476" y="1031"/>
                    <a:pt x="425" y="1114"/>
                    <a:pt x="378" y="1212"/>
                  </a:cubicBezTo>
                  <a:cubicBezTo>
                    <a:pt x="342" y="1279"/>
                    <a:pt x="311" y="1341"/>
                    <a:pt x="311" y="1408"/>
                  </a:cubicBezTo>
                  <a:cubicBezTo>
                    <a:pt x="311" y="1468"/>
                    <a:pt x="365" y="1541"/>
                    <a:pt x="435" y="1541"/>
                  </a:cubicBezTo>
                  <a:cubicBezTo>
                    <a:pt x="443" y="1541"/>
                    <a:pt x="452" y="1540"/>
                    <a:pt x="460" y="1538"/>
                  </a:cubicBezTo>
                  <a:cubicBezTo>
                    <a:pt x="476" y="1538"/>
                    <a:pt x="507" y="1522"/>
                    <a:pt x="523" y="1506"/>
                  </a:cubicBezTo>
                  <a:cubicBezTo>
                    <a:pt x="688" y="1392"/>
                    <a:pt x="719" y="1196"/>
                    <a:pt x="755" y="1016"/>
                  </a:cubicBezTo>
                  <a:cubicBezTo>
                    <a:pt x="755" y="1243"/>
                    <a:pt x="817" y="1459"/>
                    <a:pt x="951" y="1655"/>
                  </a:cubicBezTo>
                  <a:cubicBezTo>
                    <a:pt x="982" y="1702"/>
                    <a:pt x="1014" y="1753"/>
                    <a:pt x="1080" y="1753"/>
                  </a:cubicBezTo>
                  <a:cubicBezTo>
                    <a:pt x="1147" y="1753"/>
                    <a:pt x="1194" y="1671"/>
                    <a:pt x="1194" y="1589"/>
                  </a:cubicBezTo>
                  <a:cubicBezTo>
                    <a:pt x="1210" y="1377"/>
                    <a:pt x="1112" y="1129"/>
                    <a:pt x="951" y="949"/>
                  </a:cubicBezTo>
                  <a:lnTo>
                    <a:pt x="966" y="949"/>
                  </a:lnTo>
                  <a:cubicBezTo>
                    <a:pt x="1065" y="1031"/>
                    <a:pt x="1178" y="1129"/>
                    <a:pt x="1277" y="1212"/>
                  </a:cubicBezTo>
                  <a:cubicBezTo>
                    <a:pt x="1343" y="1263"/>
                    <a:pt x="1390" y="1294"/>
                    <a:pt x="1473" y="1310"/>
                  </a:cubicBezTo>
                  <a:cubicBezTo>
                    <a:pt x="1488" y="1314"/>
                    <a:pt x="1505" y="1316"/>
                    <a:pt x="1521" y="1316"/>
                  </a:cubicBezTo>
                  <a:cubicBezTo>
                    <a:pt x="1574" y="1316"/>
                    <a:pt x="1626" y="1294"/>
                    <a:pt x="1653" y="1243"/>
                  </a:cubicBezTo>
                  <a:cubicBezTo>
                    <a:pt x="1669" y="1196"/>
                    <a:pt x="1653" y="1145"/>
                    <a:pt x="1618" y="1098"/>
                  </a:cubicBezTo>
                  <a:cubicBezTo>
                    <a:pt x="1530" y="921"/>
                    <a:pt x="1324" y="799"/>
                    <a:pt x="1118" y="799"/>
                  </a:cubicBezTo>
                  <a:cubicBezTo>
                    <a:pt x="1101" y="799"/>
                    <a:pt x="1084" y="800"/>
                    <a:pt x="1068" y="801"/>
                  </a:cubicBezTo>
                  <a:lnTo>
                    <a:pt x="1068" y="801"/>
                  </a:lnTo>
                  <a:cubicBezTo>
                    <a:pt x="1207" y="783"/>
                    <a:pt x="1348" y="733"/>
                    <a:pt x="1457" y="654"/>
                  </a:cubicBezTo>
                  <a:cubicBezTo>
                    <a:pt x="1488" y="607"/>
                    <a:pt x="1540" y="556"/>
                    <a:pt x="1540" y="509"/>
                  </a:cubicBezTo>
                  <a:cubicBezTo>
                    <a:pt x="1540" y="427"/>
                    <a:pt x="1457" y="380"/>
                    <a:pt x="1375" y="360"/>
                  </a:cubicBezTo>
                  <a:cubicBezTo>
                    <a:pt x="1292" y="360"/>
                    <a:pt x="1210" y="395"/>
                    <a:pt x="1147" y="443"/>
                  </a:cubicBezTo>
                  <a:cubicBezTo>
                    <a:pt x="1065" y="494"/>
                    <a:pt x="982" y="576"/>
                    <a:pt x="931" y="654"/>
                  </a:cubicBezTo>
                  <a:cubicBezTo>
                    <a:pt x="931" y="556"/>
                    <a:pt x="982" y="478"/>
                    <a:pt x="1014" y="395"/>
                  </a:cubicBezTo>
                  <a:cubicBezTo>
                    <a:pt x="1049" y="313"/>
                    <a:pt x="1065" y="215"/>
                    <a:pt x="1029" y="117"/>
                  </a:cubicBezTo>
                  <a:cubicBezTo>
                    <a:pt x="1005" y="54"/>
                    <a:pt x="934" y="1"/>
                    <a:pt x="859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26"/>
            <p:cNvSpPr/>
            <p:nvPr/>
          </p:nvSpPr>
          <p:spPr>
            <a:xfrm>
              <a:off x="3474972" y="795477"/>
              <a:ext cx="39906" cy="33728"/>
            </a:xfrm>
            <a:custGeom>
              <a:avLst/>
              <a:gdLst/>
              <a:ahLst/>
              <a:cxnLst/>
              <a:rect l="l" t="t" r="r" b="b"/>
              <a:pathLst>
                <a:path w="394" h="333" extrusionOk="0">
                  <a:moveTo>
                    <a:pt x="185" y="0"/>
                  </a:moveTo>
                  <a:cubicBezTo>
                    <a:pt x="110" y="0"/>
                    <a:pt x="45" y="45"/>
                    <a:pt x="32" y="108"/>
                  </a:cubicBezTo>
                  <a:cubicBezTo>
                    <a:pt x="1" y="190"/>
                    <a:pt x="48" y="288"/>
                    <a:pt x="146" y="323"/>
                  </a:cubicBezTo>
                  <a:cubicBezTo>
                    <a:pt x="163" y="330"/>
                    <a:pt x="181" y="333"/>
                    <a:pt x="200" y="333"/>
                  </a:cubicBezTo>
                  <a:cubicBezTo>
                    <a:pt x="271" y="333"/>
                    <a:pt x="346" y="288"/>
                    <a:pt x="358" y="225"/>
                  </a:cubicBezTo>
                  <a:cubicBezTo>
                    <a:pt x="393" y="143"/>
                    <a:pt x="342" y="45"/>
                    <a:pt x="244" y="9"/>
                  </a:cubicBezTo>
                  <a:cubicBezTo>
                    <a:pt x="224" y="3"/>
                    <a:pt x="204" y="0"/>
                    <a:pt x="1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9" name="Google Shape;2689;p26"/>
          <p:cNvGrpSpPr/>
          <p:nvPr/>
        </p:nvGrpSpPr>
        <p:grpSpPr>
          <a:xfrm>
            <a:off x="210584" y="2033503"/>
            <a:ext cx="1831889" cy="1192523"/>
            <a:chOff x="2199800" y="3026625"/>
            <a:chExt cx="385150" cy="250725"/>
          </a:xfrm>
        </p:grpSpPr>
        <p:sp>
          <p:nvSpPr>
            <p:cNvPr id="2690" name="Google Shape;2690;p26"/>
            <p:cNvSpPr/>
            <p:nvPr/>
          </p:nvSpPr>
          <p:spPr>
            <a:xfrm>
              <a:off x="2199800" y="3181625"/>
              <a:ext cx="89100" cy="69900"/>
            </a:xfrm>
            <a:custGeom>
              <a:avLst/>
              <a:gdLst/>
              <a:ahLst/>
              <a:cxnLst/>
              <a:rect l="l" t="t" r="r" b="b"/>
              <a:pathLst>
                <a:path w="3564" h="2796" extrusionOk="0">
                  <a:moveTo>
                    <a:pt x="2779" y="1"/>
                  </a:moveTo>
                  <a:cubicBezTo>
                    <a:pt x="2516" y="17"/>
                    <a:pt x="2288" y="197"/>
                    <a:pt x="2206" y="409"/>
                  </a:cubicBezTo>
                  <a:cubicBezTo>
                    <a:pt x="2123" y="621"/>
                    <a:pt x="2143" y="833"/>
                    <a:pt x="2174" y="1045"/>
                  </a:cubicBezTo>
                  <a:cubicBezTo>
                    <a:pt x="2092" y="884"/>
                    <a:pt x="1864" y="802"/>
                    <a:pt x="1633" y="802"/>
                  </a:cubicBezTo>
                  <a:cubicBezTo>
                    <a:pt x="1503" y="802"/>
                    <a:pt x="1374" y="833"/>
                    <a:pt x="1276" y="884"/>
                  </a:cubicBezTo>
                  <a:cubicBezTo>
                    <a:pt x="973" y="1060"/>
                    <a:pt x="872" y="1390"/>
                    <a:pt x="988" y="1650"/>
                  </a:cubicBezTo>
                  <a:lnTo>
                    <a:pt x="988" y="1650"/>
                  </a:lnTo>
                  <a:cubicBezTo>
                    <a:pt x="950" y="1582"/>
                    <a:pt x="858" y="1555"/>
                    <a:pt x="750" y="1555"/>
                  </a:cubicBezTo>
                  <a:cubicBezTo>
                    <a:pt x="589" y="1555"/>
                    <a:pt x="393" y="1634"/>
                    <a:pt x="294" y="1732"/>
                  </a:cubicBezTo>
                  <a:cubicBezTo>
                    <a:pt x="130" y="1897"/>
                    <a:pt x="0" y="2321"/>
                    <a:pt x="98" y="2517"/>
                  </a:cubicBezTo>
                  <a:cubicBezTo>
                    <a:pt x="181" y="2713"/>
                    <a:pt x="538" y="2615"/>
                    <a:pt x="620" y="2796"/>
                  </a:cubicBezTo>
                  <a:cubicBezTo>
                    <a:pt x="1456" y="2599"/>
                    <a:pt x="2288" y="2470"/>
                    <a:pt x="3140" y="2372"/>
                  </a:cubicBezTo>
                  <a:cubicBezTo>
                    <a:pt x="2991" y="2175"/>
                    <a:pt x="2846" y="1963"/>
                    <a:pt x="2696" y="1767"/>
                  </a:cubicBezTo>
                  <a:cubicBezTo>
                    <a:pt x="2583" y="1587"/>
                    <a:pt x="2453" y="1375"/>
                    <a:pt x="2500" y="1163"/>
                  </a:cubicBezTo>
                  <a:cubicBezTo>
                    <a:pt x="2536" y="967"/>
                    <a:pt x="2712" y="849"/>
                    <a:pt x="2893" y="849"/>
                  </a:cubicBezTo>
                  <a:cubicBezTo>
                    <a:pt x="2944" y="849"/>
                    <a:pt x="2975" y="849"/>
                    <a:pt x="3026" y="868"/>
                  </a:cubicBezTo>
                  <a:cubicBezTo>
                    <a:pt x="3238" y="931"/>
                    <a:pt x="3399" y="1112"/>
                    <a:pt x="3564" y="1292"/>
                  </a:cubicBezTo>
                  <a:cubicBezTo>
                    <a:pt x="3383" y="900"/>
                    <a:pt x="3238" y="492"/>
                    <a:pt x="3105" y="83"/>
                  </a:cubicBezTo>
                  <a:cubicBezTo>
                    <a:pt x="3007" y="32"/>
                    <a:pt x="2908" y="1"/>
                    <a:pt x="27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26"/>
            <p:cNvSpPr/>
            <p:nvPr/>
          </p:nvSpPr>
          <p:spPr>
            <a:xfrm>
              <a:off x="2261125" y="3110675"/>
              <a:ext cx="149250" cy="149875"/>
            </a:xfrm>
            <a:custGeom>
              <a:avLst/>
              <a:gdLst/>
              <a:ahLst/>
              <a:cxnLst/>
              <a:rect l="l" t="t" r="r" b="b"/>
              <a:pathLst>
                <a:path w="5970" h="5995" extrusionOk="0">
                  <a:moveTo>
                    <a:pt x="2321" y="0"/>
                  </a:moveTo>
                  <a:cubicBezTo>
                    <a:pt x="2151" y="0"/>
                    <a:pt x="1986" y="116"/>
                    <a:pt x="1896" y="272"/>
                  </a:cubicBezTo>
                  <a:cubicBezTo>
                    <a:pt x="1766" y="484"/>
                    <a:pt x="1731" y="743"/>
                    <a:pt x="1715" y="1006"/>
                  </a:cubicBezTo>
                  <a:cubicBezTo>
                    <a:pt x="1668" y="1822"/>
                    <a:pt x="1766" y="2674"/>
                    <a:pt x="1994" y="3459"/>
                  </a:cubicBezTo>
                  <a:cubicBezTo>
                    <a:pt x="1766" y="2839"/>
                    <a:pt x="1519" y="2199"/>
                    <a:pt x="1095" y="1724"/>
                  </a:cubicBezTo>
                  <a:cubicBezTo>
                    <a:pt x="997" y="1626"/>
                    <a:pt x="883" y="1528"/>
                    <a:pt x="750" y="1528"/>
                  </a:cubicBezTo>
                  <a:cubicBezTo>
                    <a:pt x="589" y="1528"/>
                    <a:pt x="475" y="1709"/>
                    <a:pt x="440" y="1905"/>
                  </a:cubicBezTo>
                  <a:cubicBezTo>
                    <a:pt x="408" y="2085"/>
                    <a:pt x="455" y="2282"/>
                    <a:pt x="522" y="2462"/>
                  </a:cubicBezTo>
                  <a:cubicBezTo>
                    <a:pt x="671" y="3035"/>
                    <a:pt x="883" y="3589"/>
                    <a:pt x="1111" y="4130"/>
                  </a:cubicBezTo>
                  <a:cubicBezTo>
                    <a:pt x="946" y="3950"/>
                    <a:pt x="785" y="3769"/>
                    <a:pt x="573" y="3706"/>
                  </a:cubicBezTo>
                  <a:cubicBezTo>
                    <a:pt x="532" y="3694"/>
                    <a:pt x="490" y="3688"/>
                    <a:pt x="448" y="3688"/>
                  </a:cubicBezTo>
                  <a:cubicBezTo>
                    <a:pt x="267" y="3688"/>
                    <a:pt x="89" y="3800"/>
                    <a:pt x="47" y="4001"/>
                  </a:cubicBezTo>
                  <a:cubicBezTo>
                    <a:pt x="0" y="4213"/>
                    <a:pt x="130" y="4425"/>
                    <a:pt x="243" y="4605"/>
                  </a:cubicBezTo>
                  <a:cubicBezTo>
                    <a:pt x="589" y="5080"/>
                    <a:pt x="946" y="5551"/>
                    <a:pt x="1323" y="5995"/>
                  </a:cubicBezTo>
                  <a:lnTo>
                    <a:pt x="5460" y="5912"/>
                  </a:lnTo>
                  <a:cubicBezTo>
                    <a:pt x="5774" y="5276"/>
                    <a:pt x="5625" y="4915"/>
                    <a:pt x="5805" y="4197"/>
                  </a:cubicBezTo>
                  <a:cubicBezTo>
                    <a:pt x="5970" y="3542"/>
                    <a:pt x="4612" y="2560"/>
                    <a:pt x="4400" y="1905"/>
                  </a:cubicBezTo>
                  <a:cubicBezTo>
                    <a:pt x="4387" y="1850"/>
                    <a:pt x="4324" y="1810"/>
                    <a:pt x="4255" y="1810"/>
                  </a:cubicBezTo>
                  <a:cubicBezTo>
                    <a:pt x="4221" y="1810"/>
                    <a:pt x="4185" y="1820"/>
                    <a:pt x="4153" y="1842"/>
                  </a:cubicBezTo>
                  <a:cubicBezTo>
                    <a:pt x="3580" y="2184"/>
                    <a:pt x="3285" y="3020"/>
                    <a:pt x="3073" y="3769"/>
                  </a:cubicBezTo>
                  <a:cubicBezTo>
                    <a:pt x="3238" y="2725"/>
                    <a:pt x="3140" y="1610"/>
                    <a:pt x="2830" y="598"/>
                  </a:cubicBezTo>
                  <a:cubicBezTo>
                    <a:pt x="2748" y="370"/>
                    <a:pt x="2649" y="123"/>
                    <a:pt x="2453" y="25"/>
                  </a:cubicBezTo>
                  <a:cubicBezTo>
                    <a:pt x="2410" y="8"/>
                    <a:pt x="2365" y="0"/>
                    <a:pt x="2321" y="0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26"/>
            <p:cNvSpPr/>
            <p:nvPr/>
          </p:nvSpPr>
          <p:spPr>
            <a:xfrm>
              <a:off x="2404575" y="3070600"/>
              <a:ext cx="180375" cy="176400"/>
            </a:xfrm>
            <a:custGeom>
              <a:avLst/>
              <a:gdLst/>
              <a:ahLst/>
              <a:cxnLst/>
              <a:rect l="l" t="t" r="r" b="b"/>
              <a:pathLst>
                <a:path w="7215" h="7056" extrusionOk="0">
                  <a:moveTo>
                    <a:pt x="4588" y="1"/>
                  </a:moveTo>
                  <a:cubicBezTo>
                    <a:pt x="4404" y="1"/>
                    <a:pt x="4217" y="66"/>
                    <a:pt x="4074" y="172"/>
                  </a:cubicBezTo>
                  <a:cubicBezTo>
                    <a:pt x="3827" y="368"/>
                    <a:pt x="3682" y="647"/>
                    <a:pt x="3584" y="925"/>
                  </a:cubicBezTo>
                  <a:cubicBezTo>
                    <a:pt x="3223" y="1808"/>
                    <a:pt x="3058" y="2790"/>
                    <a:pt x="3140" y="3739"/>
                  </a:cubicBezTo>
                  <a:cubicBezTo>
                    <a:pt x="3011" y="2970"/>
                    <a:pt x="2881" y="2169"/>
                    <a:pt x="2422" y="1498"/>
                  </a:cubicBezTo>
                  <a:cubicBezTo>
                    <a:pt x="2324" y="1349"/>
                    <a:pt x="2194" y="1188"/>
                    <a:pt x="2014" y="1153"/>
                  </a:cubicBezTo>
                  <a:cubicBezTo>
                    <a:pt x="1982" y="1147"/>
                    <a:pt x="1951" y="1144"/>
                    <a:pt x="1920" y="1144"/>
                  </a:cubicBezTo>
                  <a:cubicBezTo>
                    <a:pt x="1710" y="1144"/>
                    <a:pt x="1526" y="1276"/>
                    <a:pt x="1441" y="1447"/>
                  </a:cubicBezTo>
                  <a:cubicBezTo>
                    <a:pt x="1327" y="1644"/>
                    <a:pt x="1327" y="1875"/>
                    <a:pt x="1343" y="2103"/>
                  </a:cubicBezTo>
                  <a:cubicBezTo>
                    <a:pt x="1374" y="2790"/>
                    <a:pt x="1472" y="3492"/>
                    <a:pt x="1637" y="4163"/>
                  </a:cubicBezTo>
                  <a:cubicBezTo>
                    <a:pt x="1456" y="3916"/>
                    <a:pt x="1276" y="3641"/>
                    <a:pt x="997" y="3492"/>
                  </a:cubicBezTo>
                  <a:cubicBezTo>
                    <a:pt x="881" y="3435"/>
                    <a:pt x="747" y="3405"/>
                    <a:pt x="617" y="3405"/>
                  </a:cubicBezTo>
                  <a:cubicBezTo>
                    <a:pt x="419" y="3405"/>
                    <a:pt x="231" y="3475"/>
                    <a:pt x="134" y="3622"/>
                  </a:cubicBezTo>
                  <a:cubicBezTo>
                    <a:pt x="0" y="3853"/>
                    <a:pt x="114" y="4132"/>
                    <a:pt x="232" y="4360"/>
                  </a:cubicBezTo>
                  <a:cubicBezTo>
                    <a:pt x="542" y="5031"/>
                    <a:pt x="899" y="5682"/>
                    <a:pt x="1292" y="6306"/>
                  </a:cubicBezTo>
                  <a:lnTo>
                    <a:pt x="4549" y="7056"/>
                  </a:lnTo>
                  <a:cubicBezTo>
                    <a:pt x="5236" y="6467"/>
                    <a:pt x="5923" y="5878"/>
                    <a:pt x="6429" y="5160"/>
                  </a:cubicBezTo>
                  <a:cubicBezTo>
                    <a:pt x="6904" y="4489"/>
                    <a:pt x="7214" y="3704"/>
                    <a:pt x="7132" y="2903"/>
                  </a:cubicBezTo>
                  <a:cubicBezTo>
                    <a:pt x="7132" y="2799"/>
                    <a:pt x="6980" y="2721"/>
                    <a:pt x="6843" y="2721"/>
                  </a:cubicBezTo>
                  <a:cubicBezTo>
                    <a:pt x="6830" y="2721"/>
                    <a:pt x="6818" y="2722"/>
                    <a:pt x="6806" y="2723"/>
                  </a:cubicBezTo>
                  <a:cubicBezTo>
                    <a:pt x="5856" y="2903"/>
                    <a:pt x="5154" y="3720"/>
                    <a:pt x="4581" y="4473"/>
                  </a:cubicBezTo>
                  <a:cubicBezTo>
                    <a:pt x="5169" y="3378"/>
                    <a:pt x="5432" y="2118"/>
                    <a:pt x="5299" y="874"/>
                  </a:cubicBezTo>
                  <a:cubicBezTo>
                    <a:pt x="5283" y="599"/>
                    <a:pt x="5217" y="270"/>
                    <a:pt x="4958" y="109"/>
                  </a:cubicBezTo>
                  <a:cubicBezTo>
                    <a:pt x="4848" y="34"/>
                    <a:pt x="4719" y="1"/>
                    <a:pt x="4588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26"/>
            <p:cNvSpPr/>
            <p:nvPr/>
          </p:nvSpPr>
          <p:spPr>
            <a:xfrm>
              <a:off x="2356775" y="3026625"/>
              <a:ext cx="118575" cy="244925"/>
            </a:xfrm>
            <a:custGeom>
              <a:avLst/>
              <a:gdLst/>
              <a:ahLst/>
              <a:cxnLst/>
              <a:rect l="l" t="t" r="r" b="b"/>
              <a:pathLst>
                <a:path w="4743" h="9797" extrusionOk="0">
                  <a:moveTo>
                    <a:pt x="2096" y="0"/>
                  </a:moveTo>
                  <a:cubicBezTo>
                    <a:pt x="1979" y="0"/>
                    <a:pt x="1867" y="59"/>
                    <a:pt x="1767" y="117"/>
                  </a:cubicBezTo>
                  <a:cubicBezTo>
                    <a:pt x="1261" y="459"/>
                    <a:pt x="1065" y="1130"/>
                    <a:pt x="1127" y="1719"/>
                  </a:cubicBezTo>
                  <a:cubicBezTo>
                    <a:pt x="1170" y="2103"/>
                    <a:pt x="1298" y="2469"/>
                    <a:pt x="1458" y="2823"/>
                  </a:cubicBezTo>
                  <a:lnTo>
                    <a:pt x="1458" y="2823"/>
                  </a:lnTo>
                  <a:cubicBezTo>
                    <a:pt x="1359" y="2693"/>
                    <a:pt x="1242" y="2575"/>
                    <a:pt x="1112" y="2472"/>
                  </a:cubicBezTo>
                  <a:cubicBezTo>
                    <a:pt x="998" y="2390"/>
                    <a:pt x="868" y="2323"/>
                    <a:pt x="735" y="2307"/>
                  </a:cubicBezTo>
                  <a:cubicBezTo>
                    <a:pt x="507" y="2307"/>
                    <a:pt x="311" y="2504"/>
                    <a:pt x="229" y="2700"/>
                  </a:cubicBezTo>
                  <a:cubicBezTo>
                    <a:pt x="162" y="2912"/>
                    <a:pt x="197" y="3143"/>
                    <a:pt x="260" y="3355"/>
                  </a:cubicBezTo>
                  <a:cubicBezTo>
                    <a:pt x="402" y="3981"/>
                    <a:pt x="664" y="4581"/>
                    <a:pt x="1026" y="5124"/>
                  </a:cubicBezTo>
                  <a:lnTo>
                    <a:pt x="1026" y="5124"/>
                  </a:lnTo>
                  <a:cubicBezTo>
                    <a:pt x="1001" y="5105"/>
                    <a:pt x="974" y="5087"/>
                    <a:pt x="947" y="5071"/>
                  </a:cubicBezTo>
                  <a:cubicBezTo>
                    <a:pt x="829" y="4997"/>
                    <a:pt x="689" y="4957"/>
                    <a:pt x="555" y="4957"/>
                  </a:cubicBezTo>
                  <a:cubicBezTo>
                    <a:pt x="396" y="4957"/>
                    <a:pt x="244" y="5014"/>
                    <a:pt x="146" y="5137"/>
                  </a:cubicBezTo>
                  <a:cubicBezTo>
                    <a:pt x="1" y="5334"/>
                    <a:pt x="32" y="5597"/>
                    <a:pt x="99" y="5824"/>
                  </a:cubicBezTo>
                  <a:cubicBezTo>
                    <a:pt x="409" y="6888"/>
                    <a:pt x="1112" y="7853"/>
                    <a:pt x="2061" y="8505"/>
                  </a:cubicBezTo>
                  <a:lnTo>
                    <a:pt x="3353" y="9796"/>
                  </a:lnTo>
                  <a:cubicBezTo>
                    <a:pt x="3027" y="9207"/>
                    <a:pt x="3204" y="9243"/>
                    <a:pt x="3384" y="8587"/>
                  </a:cubicBezTo>
                  <a:cubicBezTo>
                    <a:pt x="3580" y="7932"/>
                    <a:pt x="4138" y="6935"/>
                    <a:pt x="4479" y="6264"/>
                  </a:cubicBezTo>
                  <a:cubicBezTo>
                    <a:pt x="4675" y="5871"/>
                    <a:pt x="4742" y="5220"/>
                    <a:pt x="4448" y="4890"/>
                  </a:cubicBezTo>
                  <a:cubicBezTo>
                    <a:pt x="4334" y="4778"/>
                    <a:pt x="4174" y="4729"/>
                    <a:pt x="4010" y="4729"/>
                  </a:cubicBezTo>
                  <a:cubicBezTo>
                    <a:pt x="3915" y="4729"/>
                    <a:pt x="3819" y="4746"/>
                    <a:pt x="3730" y="4776"/>
                  </a:cubicBezTo>
                  <a:cubicBezTo>
                    <a:pt x="3498" y="4874"/>
                    <a:pt x="3302" y="5055"/>
                    <a:pt x="3125" y="5235"/>
                  </a:cubicBezTo>
                  <a:cubicBezTo>
                    <a:pt x="3663" y="4517"/>
                    <a:pt x="4205" y="3764"/>
                    <a:pt x="4283" y="2896"/>
                  </a:cubicBezTo>
                  <a:cubicBezTo>
                    <a:pt x="4283" y="2751"/>
                    <a:pt x="4283" y="2602"/>
                    <a:pt x="4220" y="2488"/>
                  </a:cubicBezTo>
                  <a:cubicBezTo>
                    <a:pt x="4132" y="2331"/>
                    <a:pt x="3953" y="2258"/>
                    <a:pt x="3764" y="2258"/>
                  </a:cubicBezTo>
                  <a:cubicBezTo>
                    <a:pt x="3598" y="2258"/>
                    <a:pt x="3425" y="2315"/>
                    <a:pt x="3302" y="2421"/>
                  </a:cubicBezTo>
                  <a:cubicBezTo>
                    <a:pt x="3043" y="2653"/>
                    <a:pt x="2945" y="2994"/>
                    <a:pt x="2846" y="3320"/>
                  </a:cubicBezTo>
                  <a:cubicBezTo>
                    <a:pt x="3007" y="2323"/>
                    <a:pt x="3157" y="1212"/>
                    <a:pt x="2599" y="345"/>
                  </a:cubicBezTo>
                  <a:cubicBezTo>
                    <a:pt x="2485" y="180"/>
                    <a:pt x="2340" y="19"/>
                    <a:pt x="2144" y="4"/>
                  </a:cubicBezTo>
                  <a:cubicBezTo>
                    <a:pt x="2128" y="1"/>
                    <a:pt x="2112" y="0"/>
                    <a:pt x="209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26"/>
            <p:cNvSpPr/>
            <p:nvPr/>
          </p:nvSpPr>
          <p:spPr>
            <a:xfrm>
              <a:off x="2403400" y="3041150"/>
              <a:ext cx="35150" cy="236200"/>
            </a:xfrm>
            <a:custGeom>
              <a:avLst/>
              <a:gdLst/>
              <a:ahLst/>
              <a:cxnLst/>
              <a:rect l="l" t="t" r="r" b="b"/>
              <a:pathLst>
                <a:path w="1406" h="9448" extrusionOk="0">
                  <a:moveTo>
                    <a:pt x="32" y="0"/>
                  </a:moveTo>
                  <a:cubicBezTo>
                    <a:pt x="16" y="0"/>
                    <a:pt x="0" y="9"/>
                    <a:pt x="0" y="27"/>
                  </a:cubicBezTo>
                  <a:cubicBezTo>
                    <a:pt x="47" y="3214"/>
                    <a:pt x="491" y="6370"/>
                    <a:pt x="1339" y="9431"/>
                  </a:cubicBezTo>
                  <a:cubicBezTo>
                    <a:pt x="1346" y="9443"/>
                    <a:pt x="1357" y="9448"/>
                    <a:pt x="1368" y="9448"/>
                  </a:cubicBezTo>
                  <a:cubicBezTo>
                    <a:pt x="1387" y="9448"/>
                    <a:pt x="1405" y="9434"/>
                    <a:pt x="1405" y="9411"/>
                  </a:cubicBezTo>
                  <a:cubicBezTo>
                    <a:pt x="554" y="6354"/>
                    <a:pt x="114" y="3198"/>
                    <a:pt x="63" y="27"/>
                  </a:cubicBezTo>
                  <a:cubicBezTo>
                    <a:pt x="63" y="9"/>
                    <a:pt x="47" y="0"/>
                    <a:pt x="32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26"/>
            <p:cNvSpPr/>
            <p:nvPr/>
          </p:nvSpPr>
          <p:spPr>
            <a:xfrm>
              <a:off x="2385050" y="3108500"/>
              <a:ext cx="27100" cy="35775"/>
            </a:xfrm>
            <a:custGeom>
              <a:avLst/>
              <a:gdLst/>
              <a:ahLst/>
              <a:cxnLst/>
              <a:rect l="l" t="t" r="r" b="b"/>
              <a:pathLst>
                <a:path w="1084" h="1431" extrusionOk="0">
                  <a:moveTo>
                    <a:pt x="55" y="1"/>
                  </a:moveTo>
                  <a:cubicBezTo>
                    <a:pt x="31" y="1"/>
                    <a:pt x="1" y="23"/>
                    <a:pt x="12" y="45"/>
                  </a:cubicBezTo>
                  <a:cubicBezTo>
                    <a:pt x="259" y="571"/>
                    <a:pt x="585" y="1026"/>
                    <a:pt x="1013" y="1419"/>
                  </a:cubicBezTo>
                  <a:cubicBezTo>
                    <a:pt x="1020" y="1427"/>
                    <a:pt x="1029" y="1431"/>
                    <a:pt x="1037" y="1431"/>
                  </a:cubicBezTo>
                  <a:cubicBezTo>
                    <a:pt x="1062" y="1431"/>
                    <a:pt x="1084" y="1396"/>
                    <a:pt x="1060" y="1372"/>
                  </a:cubicBezTo>
                  <a:cubicBezTo>
                    <a:pt x="652" y="995"/>
                    <a:pt x="306" y="536"/>
                    <a:pt x="79" y="14"/>
                  </a:cubicBezTo>
                  <a:cubicBezTo>
                    <a:pt x="74" y="4"/>
                    <a:pt x="65" y="1"/>
                    <a:pt x="55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26"/>
            <p:cNvSpPr/>
            <p:nvPr/>
          </p:nvSpPr>
          <p:spPr>
            <a:xfrm>
              <a:off x="2412925" y="3108500"/>
              <a:ext cx="31075" cy="48550"/>
            </a:xfrm>
            <a:custGeom>
              <a:avLst/>
              <a:gdLst/>
              <a:ahLst/>
              <a:cxnLst/>
              <a:rect l="l" t="t" r="r" b="b"/>
              <a:pathLst>
                <a:path w="1243" h="1942" extrusionOk="0">
                  <a:moveTo>
                    <a:pt x="1196" y="1"/>
                  </a:moveTo>
                  <a:cubicBezTo>
                    <a:pt x="1187" y="1"/>
                    <a:pt x="1178" y="4"/>
                    <a:pt x="1174" y="14"/>
                  </a:cubicBezTo>
                  <a:cubicBezTo>
                    <a:pt x="828" y="669"/>
                    <a:pt x="451" y="1305"/>
                    <a:pt x="12" y="1894"/>
                  </a:cubicBezTo>
                  <a:cubicBezTo>
                    <a:pt x="1" y="1919"/>
                    <a:pt x="21" y="1942"/>
                    <a:pt x="45" y="1942"/>
                  </a:cubicBezTo>
                  <a:cubicBezTo>
                    <a:pt x="55" y="1942"/>
                    <a:pt x="65" y="1938"/>
                    <a:pt x="75" y="1929"/>
                  </a:cubicBezTo>
                  <a:cubicBezTo>
                    <a:pt x="502" y="1340"/>
                    <a:pt x="895" y="701"/>
                    <a:pt x="1221" y="45"/>
                  </a:cubicBezTo>
                  <a:cubicBezTo>
                    <a:pt x="1243" y="23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26"/>
            <p:cNvSpPr/>
            <p:nvPr/>
          </p:nvSpPr>
          <p:spPr>
            <a:xfrm>
              <a:off x="2383875" y="3174350"/>
              <a:ext cx="38600" cy="39275"/>
            </a:xfrm>
            <a:custGeom>
              <a:avLst/>
              <a:gdLst/>
              <a:ahLst/>
              <a:cxnLst/>
              <a:rect l="l" t="t" r="r" b="b"/>
              <a:pathLst>
                <a:path w="1544" h="1571" extrusionOk="0">
                  <a:moveTo>
                    <a:pt x="46" y="0"/>
                  </a:moveTo>
                  <a:cubicBezTo>
                    <a:pt x="21" y="0"/>
                    <a:pt x="1" y="23"/>
                    <a:pt x="12" y="45"/>
                  </a:cubicBezTo>
                  <a:cubicBezTo>
                    <a:pt x="353" y="684"/>
                    <a:pt x="844" y="1206"/>
                    <a:pt x="1468" y="1568"/>
                  </a:cubicBezTo>
                  <a:cubicBezTo>
                    <a:pt x="1474" y="1570"/>
                    <a:pt x="1480" y="1571"/>
                    <a:pt x="1486" y="1571"/>
                  </a:cubicBezTo>
                  <a:cubicBezTo>
                    <a:pt x="1523" y="1571"/>
                    <a:pt x="1544" y="1528"/>
                    <a:pt x="1500" y="1501"/>
                  </a:cubicBezTo>
                  <a:cubicBezTo>
                    <a:pt x="895" y="1159"/>
                    <a:pt x="404" y="633"/>
                    <a:pt x="79" y="13"/>
                  </a:cubicBezTo>
                  <a:cubicBezTo>
                    <a:pt x="68" y="4"/>
                    <a:pt x="57" y="0"/>
                    <a:pt x="4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26"/>
            <p:cNvSpPr/>
            <p:nvPr/>
          </p:nvSpPr>
          <p:spPr>
            <a:xfrm>
              <a:off x="2419800" y="3164675"/>
              <a:ext cx="31650" cy="35025"/>
            </a:xfrm>
            <a:custGeom>
              <a:avLst/>
              <a:gdLst/>
              <a:ahLst/>
              <a:cxnLst/>
              <a:rect l="l" t="t" r="r" b="b"/>
              <a:pathLst>
                <a:path w="1266" h="1401" extrusionOk="0">
                  <a:moveTo>
                    <a:pt x="1228" y="0"/>
                  </a:moveTo>
                  <a:cubicBezTo>
                    <a:pt x="1217" y="0"/>
                    <a:pt x="1204" y="7"/>
                    <a:pt x="1193" y="24"/>
                  </a:cubicBezTo>
                  <a:cubicBezTo>
                    <a:pt x="914" y="530"/>
                    <a:pt x="486" y="973"/>
                    <a:pt x="31" y="1350"/>
                  </a:cubicBezTo>
                  <a:cubicBezTo>
                    <a:pt x="1" y="1364"/>
                    <a:pt x="23" y="1400"/>
                    <a:pt x="49" y="1400"/>
                  </a:cubicBezTo>
                  <a:cubicBezTo>
                    <a:pt x="54" y="1400"/>
                    <a:pt x="58" y="1399"/>
                    <a:pt x="63" y="1397"/>
                  </a:cubicBezTo>
                  <a:cubicBezTo>
                    <a:pt x="537" y="1020"/>
                    <a:pt x="961" y="581"/>
                    <a:pt x="1256" y="55"/>
                  </a:cubicBezTo>
                  <a:cubicBezTo>
                    <a:pt x="1266" y="24"/>
                    <a:pt x="1249" y="0"/>
                    <a:pt x="1228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26"/>
            <p:cNvSpPr/>
            <p:nvPr/>
          </p:nvSpPr>
          <p:spPr>
            <a:xfrm>
              <a:off x="2443425" y="3230300"/>
              <a:ext cx="75300" cy="25350"/>
            </a:xfrm>
            <a:custGeom>
              <a:avLst/>
              <a:gdLst/>
              <a:ahLst/>
              <a:cxnLst/>
              <a:rect l="l" t="t" r="r" b="b"/>
              <a:pathLst>
                <a:path w="3012" h="1014" extrusionOk="0">
                  <a:moveTo>
                    <a:pt x="83" y="1"/>
                  </a:moveTo>
                  <a:cubicBezTo>
                    <a:pt x="52" y="64"/>
                    <a:pt x="32" y="130"/>
                    <a:pt x="1" y="197"/>
                  </a:cubicBezTo>
                  <a:lnTo>
                    <a:pt x="311" y="817"/>
                  </a:lnTo>
                  <a:lnTo>
                    <a:pt x="656" y="817"/>
                  </a:lnTo>
                  <a:cubicBezTo>
                    <a:pt x="1406" y="817"/>
                    <a:pt x="2144" y="884"/>
                    <a:pt x="2862" y="1013"/>
                  </a:cubicBezTo>
                  <a:cubicBezTo>
                    <a:pt x="2897" y="884"/>
                    <a:pt x="2960" y="766"/>
                    <a:pt x="3011" y="652"/>
                  </a:cubicBezTo>
                  <a:cubicBezTo>
                    <a:pt x="2995" y="652"/>
                    <a:pt x="2995" y="668"/>
                    <a:pt x="2995" y="668"/>
                  </a:cubicBezTo>
                  <a:lnTo>
                    <a:pt x="83" y="1"/>
                  </a:lnTo>
                  <a:close/>
                </a:path>
              </a:pathLst>
            </a:custGeom>
            <a:solidFill>
              <a:srgbClr val="92C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26"/>
            <p:cNvSpPr/>
            <p:nvPr/>
          </p:nvSpPr>
          <p:spPr>
            <a:xfrm>
              <a:off x="2445500" y="3191050"/>
              <a:ext cx="76450" cy="55950"/>
            </a:xfrm>
            <a:custGeom>
              <a:avLst/>
              <a:gdLst/>
              <a:ahLst/>
              <a:cxnLst/>
              <a:rect l="l" t="t" r="r" b="b"/>
              <a:pathLst>
                <a:path w="3058" h="2238" extrusionOk="0">
                  <a:moveTo>
                    <a:pt x="852" y="1"/>
                  </a:moveTo>
                  <a:cubicBezTo>
                    <a:pt x="816" y="1"/>
                    <a:pt x="785" y="1"/>
                    <a:pt x="754" y="16"/>
                  </a:cubicBezTo>
                  <a:cubicBezTo>
                    <a:pt x="506" y="507"/>
                    <a:pt x="196" y="1080"/>
                    <a:pt x="0" y="1571"/>
                  </a:cubicBezTo>
                  <a:lnTo>
                    <a:pt x="2912" y="2238"/>
                  </a:lnTo>
                  <a:cubicBezTo>
                    <a:pt x="2912" y="2238"/>
                    <a:pt x="2912" y="2222"/>
                    <a:pt x="2928" y="2222"/>
                  </a:cubicBezTo>
                  <a:cubicBezTo>
                    <a:pt x="2944" y="2159"/>
                    <a:pt x="2975" y="2077"/>
                    <a:pt x="3010" y="1995"/>
                  </a:cubicBezTo>
                  <a:cubicBezTo>
                    <a:pt x="3058" y="1798"/>
                    <a:pt x="3042" y="1571"/>
                    <a:pt x="2912" y="1422"/>
                  </a:cubicBezTo>
                  <a:cubicBezTo>
                    <a:pt x="2846" y="1355"/>
                    <a:pt x="2747" y="1323"/>
                    <a:pt x="2665" y="1323"/>
                  </a:cubicBezTo>
                  <a:cubicBezTo>
                    <a:pt x="2551" y="1323"/>
                    <a:pt x="2437" y="1374"/>
                    <a:pt x="2402" y="1473"/>
                  </a:cubicBezTo>
                  <a:cubicBezTo>
                    <a:pt x="2485" y="1210"/>
                    <a:pt x="2371" y="864"/>
                    <a:pt x="2127" y="735"/>
                  </a:cubicBezTo>
                  <a:cubicBezTo>
                    <a:pt x="2061" y="688"/>
                    <a:pt x="1978" y="668"/>
                    <a:pt x="1896" y="668"/>
                  </a:cubicBezTo>
                  <a:cubicBezTo>
                    <a:pt x="1684" y="668"/>
                    <a:pt x="1488" y="786"/>
                    <a:pt x="1421" y="982"/>
                  </a:cubicBezTo>
                  <a:cubicBezTo>
                    <a:pt x="1421" y="766"/>
                    <a:pt x="1421" y="538"/>
                    <a:pt x="1342" y="342"/>
                  </a:cubicBezTo>
                  <a:cubicBezTo>
                    <a:pt x="1276" y="162"/>
                    <a:pt x="1095" y="1"/>
                    <a:pt x="883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26"/>
            <p:cNvSpPr/>
            <p:nvPr/>
          </p:nvSpPr>
          <p:spPr>
            <a:xfrm>
              <a:off x="2440200" y="3191450"/>
              <a:ext cx="24150" cy="43775"/>
            </a:xfrm>
            <a:custGeom>
              <a:avLst/>
              <a:gdLst/>
              <a:ahLst/>
              <a:cxnLst/>
              <a:rect l="l" t="t" r="r" b="b"/>
              <a:pathLst>
                <a:path w="966" h="1751" extrusionOk="0">
                  <a:moveTo>
                    <a:pt x="966" y="0"/>
                  </a:moveTo>
                  <a:cubicBezTo>
                    <a:pt x="848" y="48"/>
                    <a:pt x="734" y="146"/>
                    <a:pt x="652" y="244"/>
                  </a:cubicBezTo>
                  <a:cubicBezTo>
                    <a:pt x="342" y="605"/>
                    <a:pt x="161" y="1029"/>
                    <a:pt x="0" y="1472"/>
                  </a:cubicBezTo>
                  <a:lnTo>
                    <a:pt x="130" y="1751"/>
                  </a:lnTo>
                  <a:cubicBezTo>
                    <a:pt x="161" y="1684"/>
                    <a:pt x="181" y="1618"/>
                    <a:pt x="212" y="1555"/>
                  </a:cubicBezTo>
                  <a:cubicBezTo>
                    <a:pt x="408" y="1064"/>
                    <a:pt x="718" y="491"/>
                    <a:pt x="966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26"/>
            <p:cNvSpPr/>
            <p:nvPr/>
          </p:nvSpPr>
          <p:spPr>
            <a:xfrm>
              <a:off x="2301550" y="3192625"/>
              <a:ext cx="100975" cy="64200"/>
            </a:xfrm>
            <a:custGeom>
              <a:avLst/>
              <a:gdLst/>
              <a:ahLst/>
              <a:cxnLst/>
              <a:rect l="l" t="t" r="r" b="b"/>
              <a:pathLst>
                <a:path w="4039" h="2568" extrusionOk="0">
                  <a:moveTo>
                    <a:pt x="2634" y="1"/>
                  </a:moveTo>
                  <a:cubicBezTo>
                    <a:pt x="2438" y="52"/>
                    <a:pt x="2273" y="181"/>
                    <a:pt x="2194" y="330"/>
                  </a:cubicBezTo>
                  <a:cubicBezTo>
                    <a:pt x="2076" y="527"/>
                    <a:pt x="2096" y="754"/>
                    <a:pt x="2096" y="966"/>
                  </a:cubicBezTo>
                  <a:cubicBezTo>
                    <a:pt x="2014" y="770"/>
                    <a:pt x="1751" y="656"/>
                    <a:pt x="1488" y="656"/>
                  </a:cubicBezTo>
                  <a:cubicBezTo>
                    <a:pt x="1390" y="656"/>
                    <a:pt x="1276" y="672"/>
                    <a:pt x="1193" y="723"/>
                  </a:cubicBezTo>
                  <a:cubicBezTo>
                    <a:pt x="868" y="852"/>
                    <a:pt x="738" y="1194"/>
                    <a:pt x="852" y="1457"/>
                  </a:cubicBezTo>
                  <a:cubicBezTo>
                    <a:pt x="785" y="1359"/>
                    <a:pt x="656" y="1311"/>
                    <a:pt x="506" y="1311"/>
                  </a:cubicBezTo>
                  <a:cubicBezTo>
                    <a:pt x="393" y="1311"/>
                    <a:pt x="263" y="1343"/>
                    <a:pt x="181" y="1410"/>
                  </a:cubicBezTo>
                  <a:cubicBezTo>
                    <a:pt x="0" y="1555"/>
                    <a:pt x="0" y="1782"/>
                    <a:pt x="67" y="1979"/>
                  </a:cubicBezTo>
                  <a:cubicBezTo>
                    <a:pt x="134" y="2195"/>
                    <a:pt x="279" y="2371"/>
                    <a:pt x="346" y="2567"/>
                  </a:cubicBezTo>
                  <a:cubicBezTo>
                    <a:pt x="1276" y="2438"/>
                    <a:pt x="2226" y="2371"/>
                    <a:pt x="3175" y="2371"/>
                  </a:cubicBezTo>
                  <a:lnTo>
                    <a:pt x="3615" y="2371"/>
                  </a:lnTo>
                  <a:lnTo>
                    <a:pt x="4039" y="1704"/>
                  </a:lnTo>
                  <a:cubicBezTo>
                    <a:pt x="3450" y="1245"/>
                    <a:pt x="2960" y="656"/>
                    <a:pt x="2634" y="1"/>
                  </a:cubicBezTo>
                  <a:close/>
                </a:path>
              </a:pathLst>
            </a:custGeom>
            <a:solidFill>
              <a:srgbClr val="418B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26"/>
            <p:cNvSpPr/>
            <p:nvPr/>
          </p:nvSpPr>
          <p:spPr>
            <a:xfrm>
              <a:off x="2367375" y="3192225"/>
              <a:ext cx="38900" cy="43000"/>
            </a:xfrm>
            <a:custGeom>
              <a:avLst/>
              <a:gdLst/>
              <a:ahLst/>
              <a:cxnLst/>
              <a:rect l="l" t="t" r="r" b="b"/>
              <a:pathLst>
                <a:path w="1556" h="1720" extrusionOk="0">
                  <a:moveTo>
                    <a:pt x="150" y="1"/>
                  </a:moveTo>
                  <a:cubicBezTo>
                    <a:pt x="99" y="1"/>
                    <a:pt x="52" y="1"/>
                    <a:pt x="1" y="17"/>
                  </a:cubicBezTo>
                  <a:cubicBezTo>
                    <a:pt x="327" y="672"/>
                    <a:pt x="817" y="1261"/>
                    <a:pt x="1406" y="1720"/>
                  </a:cubicBezTo>
                  <a:lnTo>
                    <a:pt x="1555" y="1488"/>
                  </a:lnTo>
                  <a:cubicBezTo>
                    <a:pt x="1343" y="1065"/>
                    <a:pt x="1112" y="621"/>
                    <a:pt x="719" y="264"/>
                  </a:cubicBezTo>
                  <a:cubicBezTo>
                    <a:pt x="574" y="130"/>
                    <a:pt x="409" y="17"/>
                    <a:pt x="18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4" name="Google Shape;2704;p26"/>
          <p:cNvSpPr/>
          <p:nvPr/>
        </p:nvSpPr>
        <p:spPr>
          <a:xfrm flipH="1">
            <a:off x="-3" y="2987761"/>
            <a:ext cx="9144053" cy="2155737"/>
          </a:xfrm>
          <a:custGeom>
            <a:avLst/>
            <a:gdLst/>
            <a:ahLst/>
            <a:cxnLst/>
            <a:rect l="l" t="t" r="r" b="b"/>
            <a:pathLst>
              <a:path w="49062" h="15473" extrusionOk="0">
                <a:moveTo>
                  <a:pt x="43906" y="1"/>
                </a:moveTo>
                <a:cubicBezTo>
                  <a:pt x="30874" y="1"/>
                  <a:pt x="21515" y="4376"/>
                  <a:pt x="9762" y="5609"/>
                </a:cubicBezTo>
                <a:cubicBezTo>
                  <a:pt x="6523" y="5939"/>
                  <a:pt x="3270" y="6068"/>
                  <a:pt x="0" y="6135"/>
                </a:cubicBezTo>
                <a:lnTo>
                  <a:pt x="0" y="15472"/>
                </a:lnTo>
                <a:lnTo>
                  <a:pt x="49062" y="15472"/>
                </a:lnTo>
                <a:lnTo>
                  <a:pt x="49062" y="228"/>
                </a:lnTo>
                <a:cubicBezTo>
                  <a:pt x="47276" y="71"/>
                  <a:pt x="45561" y="1"/>
                  <a:pt x="439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5" name="Google Shape;2705;p26"/>
          <p:cNvSpPr/>
          <p:nvPr/>
        </p:nvSpPr>
        <p:spPr>
          <a:xfrm>
            <a:off x="2082148" y="3391216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6" name="Google Shape;2706;p26"/>
          <p:cNvSpPr/>
          <p:nvPr/>
        </p:nvSpPr>
        <p:spPr>
          <a:xfrm>
            <a:off x="1007762" y="4138360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7" name="Google Shape;2707;p26"/>
          <p:cNvSpPr/>
          <p:nvPr/>
        </p:nvSpPr>
        <p:spPr>
          <a:xfrm>
            <a:off x="490224" y="4233649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8" name="Google Shape;2708;p26"/>
          <p:cNvSpPr/>
          <p:nvPr/>
        </p:nvSpPr>
        <p:spPr>
          <a:xfrm>
            <a:off x="2184925" y="4263972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9" name="Google Shape;2709;p26"/>
          <p:cNvSpPr/>
          <p:nvPr/>
        </p:nvSpPr>
        <p:spPr>
          <a:xfrm>
            <a:off x="3460225" y="4569647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0" name="Google Shape;2710;p26"/>
          <p:cNvSpPr/>
          <p:nvPr/>
        </p:nvSpPr>
        <p:spPr>
          <a:xfrm>
            <a:off x="6408273" y="4425591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1" name="Google Shape;2711;p26"/>
          <p:cNvSpPr/>
          <p:nvPr/>
        </p:nvSpPr>
        <p:spPr>
          <a:xfrm>
            <a:off x="462862" y="3314922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2" name="Google Shape;2712;p26"/>
          <p:cNvSpPr/>
          <p:nvPr/>
        </p:nvSpPr>
        <p:spPr>
          <a:xfrm>
            <a:off x="1464300" y="3567422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3" name="Google Shape;2713;p26"/>
          <p:cNvSpPr/>
          <p:nvPr/>
        </p:nvSpPr>
        <p:spPr>
          <a:xfrm>
            <a:off x="1791326" y="4603376"/>
            <a:ext cx="251150" cy="215297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4" name="Google Shape;2714;p26"/>
          <p:cNvSpPr/>
          <p:nvPr/>
        </p:nvSpPr>
        <p:spPr>
          <a:xfrm>
            <a:off x="1933776" y="3857751"/>
            <a:ext cx="251150" cy="215297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5" name="Google Shape;2715;p26"/>
          <p:cNvSpPr/>
          <p:nvPr/>
        </p:nvSpPr>
        <p:spPr>
          <a:xfrm>
            <a:off x="355423" y="4637541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6" name="Google Shape;2716;p26"/>
          <p:cNvSpPr/>
          <p:nvPr/>
        </p:nvSpPr>
        <p:spPr>
          <a:xfrm>
            <a:off x="2806025" y="4569647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7" name="Google Shape;2717;p26"/>
          <p:cNvSpPr/>
          <p:nvPr/>
        </p:nvSpPr>
        <p:spPr>
          <a:xfrm>
            <a:off x="7076800" y="4003722"/>
            <a:ext cx="198744" cy="170374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8" name="Google Shape;2718;p26"/>
          <p:cNvSpPr/>
          <p:nvPr/>
        </p:nvSpPr>
        <p:spPr>
          <a:xfrm>
            <a:off x="7812612" y="4205397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9" name="Google Shape;2719;p26"/>
          <p:cNvSpPr/>
          <p:nvPr/>
        </p:nvSpPr>
        <p:spPr>
          <a:xfrm>
            <a:off x="7302824" y="4543574"/>
            <a:ext cx="259573" cy="2225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0" name="Google Shape;2720;p26"/>
          <p:cNvGrpSpPr/>
          <p:nvPr/>
        </p:nvGrpSpPr>
        <p:grpSpPr>
          <a:xfrm>
            <a:off x="2275750" y="1155900"/>
            <a:ext cx="530275" cy="519850"/>
            <a:chOff x="4266075" y="3993475"/>
            <a:chExt cx="530275" cy="519850"/>
          </a:xfrm>
        </p:grpSpPr>
        <p:sp>
          <p:nvSpPr>
            <p:cNvPr id="2721" name="Google Shape;2721;p26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26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26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26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26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26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26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26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26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26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26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26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26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26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26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26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26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26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26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26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26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26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26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26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26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26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47" name="Google Shape;2747;p26"/>
          <p:cNvGrpSpPr/>
          <p:nvPr/>
        </p:nvGrpSpPr>
        <p:grpSpPr>
          <a:xfrm rot="-4073722">
            <a:off x="7891855" y="1410024"/>
            <a:ext cx="545876" cy="538551"/>
            <a:chOff x="4871975" y="3993475"/>
            <a:chExt cx="545875" cy="538550"/>
          </a:xfrm>
        </p:grpSpPr>
        <p:sp>
          <p:nvSpPr>
            <p:cNvPr id="2748" name="Google Shape;2748;p26"/>
            <p:cNvSpPr/>
            <p:nvPr/>
          </p:nvSpPr>
          <p:spPr>
            <a:xfrm>
              <a:off x="4957050" y="4138725"/>
              <a:ext cx="304600" cy="305000"/>
            </a:xfrm>
            <a:custGeom>
              <a:avLst/>
              <a:gdLst/>
              <a:ahLst/>
              <a:cxnLst/>
              <a:rect l="l" t="t" r="r" b="b"/>
              <a:pathLst>
                <a:path w="12184" h="12200" extrusionOk="0">
                  <a:moveTo>
                    <a:pt x="6084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084" y="12199"/>
                  </a:cubicBezTo>
                  <a:cubicBezTo>
                    <a:pt x="9452" y="12199"/>
                    <a:pt x="12183" y="9468"/>
                    <a:pt x="12183" y="6100"/>
                  </a:cubicBezTo>
                  <a:cubicBezTo>
                    <a:pt x="12183" y="2732"/>
                    <a:pt x="9452" y="1"/>
                    <a:pt x="60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26"/>
            <p:cNvSpPr/>
            <p:nvPr/>
          </p:nvSpPr>
          <p:spPr>
            <a:xfrm>
              <a:off x="4901025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6" y="2406"/>
                  </a:moveTo>
                  <a:cubicBezTo>
                    <a:pt x="199" y="2409"/>
                    <a:pt x="204" y="2411"/>
                    <a:pt x="210" y="2413"/>
                  </a:cubicBezTo>
                  <a:lnTo>
                    <a:pt x="210" y="2413"/>
                  </a:lnTo>
                  <a:cubicBezTo>
                    <a:pt x="205" y="2410"/>
                    <a:pt x="200" y="2408"/>
                    <a:pt x="196" y="2406"/>
                  </a:cubicBezTo>
                  <a:close/>
                  <a:moveTo>
                    <a:pt x="3548" y="0"/>
                  </a:moveTo>
                  <a:cubicBezTo>
                    <a:pt x="2960" y="428"/>
                    <a:pt x="2650" y="1017"/>
                    <a:pt x="2324" y="1653"/>
                  </a:cubicBezTo>
                  <a:cubicBezTo>
                    <a:pt x="2061" y="2128"/>
                    <a:pt x="1814" y="2618"/>
                    <a:pt x="1405" y="3042"/>
                  </a:cubicBezTo>
                  <a:cubicBezTo>
                    <a:pt x="1209" y="2814"/>
                    <a:pt x="1064" y="2650"/>
                    <a:pt x="899" y="2489"/>
                  </a:cubicBezTo>
                  <a:cubicBezTo>
                    <a:pt x="525" y="2112"/>
                    <a:pt x="339" y="2037"/>
                    <a:pt x="232" y="2037"/>
                  </a:cubicBezTo>
                  <a:cubicBezTo>
                    <a:pt x="186" y="2037"/>
                    <a:pt x="155" y="2051"/>
                    <a:pt x="130" y="2061"/>
                  </a:cubicBezTo>
                  <a:cubicBezTo>
                    <a:pt x="67" y="2096"/>
                    <a:pt x="0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96" y="2404"/>
                    <a:pt x="257" y="2415"/>
                    <a:pt x="230" y="2415"/>
                  </a:cubicBezTo>
                  <a:cubicBezTo>
                    <a:pt x="222" y="2415"/>
                    <a:pt x="215" y="2415"/>
                    <a:pt x="210" y="2413"/>
                  </a:cubicBezTo>
                  <a:lnTo>
                    <a:pt x="210" y="2413"/>
                  </a:lnTo>
                  <a:cubicBezTo>
                    <a:pt x="286" y="2455"/>
                    <a:pt x="470" y="2597"/>
                    <a:pt x="636" y="2763"/>
                  </a:cubicBezTo>
                  <a:cubicBezTo>
                    <a:pt x="832" y="2960"/>
                    <a:pt x="997" y="3124"/>
                    <a:pt x="1244" y="3450"/>
                  </a:cubicBezTo>
                  <a:lnTo>
                    <a:pt x="1374" y="3615"/>
                  </a:lnTo>
                  <a:lnTo>
                    <a:pt x="1519" y="3470"/>
                  </a:lnTo>
                  <a:cubicBezTo>
                    <a:pt x="2061" y="2960"/>
                    <a:pt x="2355" y="2391"/>
                    <a:pt x="2650" y="1818"/>
                  </a:cubicBezTo>
                  <a:cubicBezTo>
                    <a:pt x="2960" y="1229"/>
                    <a:pt x="3254" y="687"/>
                    <a:pt x="3760" y="310"/>
                  </a:cubicBezTo>
                  <a:lnTo>
                    <a:pt x="35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26"/>
            <p:cNvSpPr/>
            <p:nvPr/>
          </p:nvSpPr>
          <p:spPr>
            <a:xfrm>
              <a:off x="4950875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80" y="0"/>
                  </a:moveTo>
                  <a:cubicBezTo>
                    <a:pt x="3289" y="408"/>
                    <a:pt x="2685" y="554"/>
                    <a:pt x="2045" y="718"/>
                  </a:cubicBezTo>
                  <a:cubicBezTo>
                    <a:pt x="1425" y="864"/>
                    <a:pt x="801" y="1013"/>
                    <a:pt x="181" y="1421"/>
                  </a:cubicBezTo>
                  <a:lnTo>
                    <a:pt x="0" y="1519"/>
                  </a:lnTo>
                  <a:lnTo>
                    <a:pt x="134" y="1700"/>
                  </a:lnTo>
                  <a:cubicBezTo>
                    <a:pt x="393" y="2010"/>
                    <a:pt x="506" y="2206"/>
                    <a:pt x="656" y="2434"/>
                  </a:cubicBezTo>
                  <a:cubicBezTo>
                    <a:pt x="769" y="2649"/>
                    <a:pt x="883" y="2893"/>
                    <a:pt x="883" y="2944"/>
                  </a:cubicBezTo>
                  <a:cubicBezTo>
                    <a:pt x="883" y="2924"/>
                    <a:pt x="899" y="2877"/>
                    <a:pt x="950" y="2826"/>
                  </a:cubicBezTo>
                  <a:cubicBezTo>
                    <a:pt x="997" y="2795"/>
                    <a:pt x="1048" y="2795"/>
                    <a:pt x="1095" y="2795"/>
                  </a:cubicBezTo>
                  <a:lnTo>
                    <a:pt x="966" y="3156"/>
                  </a:lnTo>
                  <a:cubicBezTo>
                    <a:pt x="998" y="3169"/>
                    <a:pt x="1027" y="3175"/>
                    <a:pt x="1054" y="3175"/>
                  </a:cubicBezTo>
                  <a:cubicBezTo>
                    <a:pt x="1123" y="3175"/>
                    <a:pt x="1176" y="3137"/>
                    <a:pt x="1213" y="3089"/>
                  </a:cubicBezTo>
                  <a:cubicBezTo>
                    <a:pt x="1260" y="3022"/>
                    <a:pt x="1358" y="2909"/>
                    <a:pt x="966" y="2257"/>
                  </a:cubicBezTo>
                  <a:cubicBezTo>
                    <a:pt x="852" y="2041"/>
                    <a:pt x="738" y="1864"/>
                    <a:pt x="557" y="1617"/>
                  </a:cubicBezTo>
                  <a:cubicBezTo>
                    <a:pt x="1079" y="1339"/>
                    <a:pt x="1621" y="1209"/>
                    <a:pt x="2143" y="1080"/>
                  </a:cubicBezTo>
                  <a:cubicBezTo>
                    <a:pt x="2830" y="915"/>
                    <a:pt x="3470" y="750"/>
                    <a:pt x="4023" y="275"/>
                  </a:cubicBezTo>
                  <a:lnTo>
                    <a:pt x="3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26"/>
            <p:cNvSpPr/>
            <p:nvPr/>
          </p:nvSpPr>
          <p:spPr>
            <a:xfrm>
              <a:off x="4877275" y="4115200"/>
              <a:ext cx="326675" cy="174300"/>
            </a:xfrm>
            <a:custGeom>
              <a:avLst/>
              <a:gdLst/>
              <a:ahLst/>
              <a:cxnLst/>
              <a:rect l="l" t="t" r="r" b="b"/>
              <a:pathLst>
                <a:path w="13067" h="6972" extrusionOk="0">
                  <a:moveTo>
                    <a:pt x="7809" y="0"/>
                  </a:moveTo>
                  <a:cubicBezTo>
                    <a:pt x="6442" y="0"/>
                    <a:pt x="5056" y="406"/>
                    <a:pt x="3843" y="1252"/>
                  </a:cubicBezTo>
                  <a:cubicBezTo>
                    <a:pt x="1916" y="2594"/>
                    <a:pt x="36" y="4800"/>
                    <a:pt x="0" y="6959"/>
                  </a:cubicBezTo>
                  <a:cubicBezTo>
                    <a:pt x="156" y="6968"/>
                    <a:pt x="318" y="6972"/>
                    <a:pt x="485" y="6972"/>
                  </a:cubicBezTo>
                  <a:cubicBezTo>
                    <a:pt x="2420" y="6972"/>
                    <a:pt x="5026" y="6393"/>
                    <a:pt x="6590" y="5895"/>
                  </a:cubicBezTo>
                  <a:cubicBezTo>
                    <a:pt x="9161" y="5079"/>
                    <a:pt x="11073" y="3819"/>
                    <a:pt x="13066" y="2480"/>
                  </a:cubicBezTo>
                  <a:cubicBezTo>
                    <a:pt x="11750" y="861"/>
                    <a:pt x="9800" y="0"/>
                    <a:pt x="7809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26"/>
            <p:cNvSpPr/>
            <p:nvPr/>
          </p:nvSpPr>
          <p:spPr>
            <a:xfrm>
              <a:off x="5076850" y="4203675"/>
              <a:ext cx="213850" cy="310625"/>
            </a:xfrm>
            <a:custGeom>
              <a:avLst/>
              <a:gdLst/>
              <a:ahLst/>
              <a:cxnLst/>
              <a:rect l="l" t="t" r="r" b="b"/>
              <a:pathLst>
                <a:path w="8554" h="12425" extrusionOk="0">
                  <a:moveTo>
                    <a:pt x="6065" y="1"/>
                  </a:moveTo>
                  <a:cubicBezTo>
                    <a:pt x="4479" y="1818"/>
                    <a:pt x="2991" y="3553"/>
                    <a:pt x="1865" y="6006"/>
                  </a:cubicBezTo>
                  <a:cubicBezTo>
                    <a:pt x="1111" y="7607"/>
                    <a:pt x="114" y="10437"/>
                    <a:pt x="1" y="12400"/>
                  </a:cubicBezTo>
                  <a:cubicBezTo>
                    <a:pt x="146" y="12416"/>
                    <a:pt x="293" y="12424"/>
                    <a:pt x="441" y="12424"/>
                  </a:cubicBezTo>
                  <a:cubicBezTo>
                    <a:pt x="2466" y="12424"/>
                    <a:pt x="4668" y="10924"/>
                    <a:pt x="6131" y="9307"/>
                  </a:cubicBezTo>
                  <a:cubicBezTo>
                    <a:pt x="8553" y="6611"/>
                    <a:pt x="8486" y="2552"/>
                    <a:pt x="6065" y="1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26"/>
            <p:cNvSpPr/>
            <p:nvPr/>
          </p:nvSpPr>
          <p:spPr>
            <a:xfrm>
              <a:off x="53148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1" y="1765"/>
                  </a:moveTo>
                  <a:cubicBezTo>
                    <a:pt x="2826" y="1765"/>
                    <a:pt x="3049" y="1834"/>
                    <a:pt x="3239" y="1927"/>
                  </a:cubicBezTo>
                  <a:cubicBezTo>
                    <a:pt x="3090" y="2108"/>
                    <a:pt x="2878" y="2273"/>
                    <a:pt x="2713" y="2304"/>
                  </a:cubicBezTo>
                  <a:cubicBezTo>
                    <a:pt x="2701" y="2308"/>
                    <a:pt x="2683" y="2312"/>
                    <a:pt x="2662" y="2312"/>
                  </a:cubicBezTo>
                  <a:cubicBezTo>
                    <a:pt x="2597" y="2312"/>
                    <a:pt x="2501" y="2274"/>
                    <a:pt x="2454" y="2076"/>
                  </a:cubicBezTo>
                  <a:cubicBezTo>
                    <a:pt x="2387" y="1849"/>
                    <a:pt x="2469" y="1813"/>
                    <a:pt x="2501" y="1798"/>
                  </a:cubicBezTo>
                  <a:cubicBezTo>
                    <a:pt x="2542" y="1775"/>
                    <a:pt x="2597" y="1765"/>
                    <a:pt x="2661" y="1765"/>
                  </a:cubicBezTo>
                  <a:close/>
                  <a:moveTo>
                    <a:pt x="2257" y="0"/>
                  </a:moveTo>
                  <a:lnTo>
                    <a:pt x="2222" y="243"/>
                  </a:lnTo>
                  <a:cubicBezTo>
                    <a:pt x="2764" y="310"/>
                    <a:pt x="3415" y="868"/>
                    <a:pt x="3435" y="1456"/>
                  </a:cubicBezTo>
                  <a:cubicBezTo>
                    <a:pt x="3435" y="1535"/>
                    <a:pt x="3415" y="1617"/>
                    <a:pt x="3368" y="1700"/>
                  </a:cubicBezTo>
                  <a:cubicBezTo>
                    <a:pt x="3142" y="1599"/>
                    <a:pt x="2873" y="1520"/>
                    <a:pt x="2649" y="1520"/>
                  </a:cubicBezTo>
                  <a:cubicBezTo>
                    <a:pt x="2551" y="1520"/>
                    <a:pt x="2461" y="1535"/>
                    <a:pt x="2387" y="1570"/>
                  </a:cubicBezTo>
                  <a:cubicBezTo>
                    <a:pt x="2273" y="1633"/>
                    <a:pt x="2108" y="1782"/>
                    <a:pt x="2206" y="2143"/>
                  </a:cubicBezTo>
                  <a:cubicBezTo>
                    <a:pt x="2302" y="2499"/>
                    <a:pt x="2535" y="2556"/>
                    <a:pt x="2678" y="2556"/>
                  </a:cubicBezTo>
                  <a:cubicBezTo>
                    <a:pt x="2705" y="2556"/>
                    <a:pt x="2729" y="2554"/>
                    <a:pt x="2748" y="2551"/>
                  </a:cubicBezTo>
                  <a:cubicBezTo>
                    <a:pt x="2991" y="2516"/>
                    <a:pt x="3270" y="2304"/>
                    <a:pt x="3451" y="2045"/>
                  </a:cubicBezTo>
                  <a:cubicBezTo>
                    <a:pt x="3513" y="2092"/>
                    <a:pt x="3564" y="2124"/>
                    <a:pt x="3596" y="2175"/>
                  </a:cubicBezTo>
                  <a:cubicBezTo>
                    <a:pt x="3792" y="2438"/>
                    <a:pt x="3827" y="2697"/>
                    <a:pt x="3710" y="2975"/>
                  </a:cubicBezTo>
                  <a:cubicBezTo>
                    <a:pt x="3533" y="3383"/>
                    <a:pt x="2991" y="3713"/>
                    <a:pt x="2485" y="3760"/>
                  </a:cubicBezTo>
                  <a:cubicBezTo>
                    <a:pt x="2457" y="3762"/>
                    <a:pt x="2425" y="3763"/>
                    <a:pt x="2389" y="3763"/>
                  </a:cubicBezTo>
                  <a:cubicBezTo>
                    <a:pt x="1911" y="3763"/>
                    <a:pt x="818" y="3566"/>
                    <a:pt x="409" y="3171"/>
                  </a:cubicBezTo>
                  <a:cubicBezTo>
                    <a:pt x="295" y="3073"/>
                    <a:pt x="244" y="2960"/>
                    <a:pt x="244" y="2861"/>
                  </a:cubicBezTo>
                  <a:lnTo>
                    <a:pt x="1" y="2846"/>
                  </a:lnTo>
                  <a:lnTo>
                    <a:pt x="1" y="2846"/>
                  </a:lnTo>
                  <a:cubicBezTo>
                    <a:pt x="1" y="3026"/>
                    <a:pt x="63" y="3203"/>
                    <a:pt x="228" y="3352"/>
                  </a:cubicBezTo>
                  <a:cubicBezTo>
                    <a:pt x="715" y="3809"/>
                    <a:pt x="1899" y="4011"/>
                    <a:pt x="2402" y="4011"/>
                  </a:cubicBezTo>
                  <a:cubicBezTo>
                    <a:pt x="2439" y="4011"/>
                    <a:pt x="2472" y="4010"/>
                    <a:pt x="2501" y="4007"/>
                  </a:cubicBezTo>
                  <a:cubicBezTo>
                    <a:pt x="3105" y="3956"/>
                    <a:pt x="3729" y="3564"/>
                    <a:pt x="3941" y="3073"/>
                  </a:cubicBezTo>
                  <a:cubicBezTo>
                    <a:pt x="4055" y="2830"/>
                    <a:pt x="4122" y="2453"/>
                    <a:pt x="3792" y="2025"/>
                  </a:cubicBezTo>
                  <a:cubicBezTo>
                    <a:pt x="3761" y="1963"/>
                    <a:pt x="3678" y="1896"/>
                    <a:pt x="3580" y="1829"/>
                  </a:cubicBezTo>
                  <a:cubicBezTo>
                    <a:pt x="3647" y="1700"/>
                    <a:pt x="3678" y="1570"/>
                    <a:pt x="3678" y="1456"/>
                  </a:cubicBezTo>
                  <a:cubicBezTo>
                    <a:pt x="3663" y="734"/>
                    <a:pt x="2893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26"/>
            <p:cNvSpPr/>
            <p:nvPr/>
          </p:nvSpPr>
          <p:spPr>
            <a:xfrm>
              <a:off x="5363000" y="4040175"/>
              <a:ext cx="15325" cy="11875"/>
            </a:xfrm>
            <a:custGeom>
              <a:avLst/>
              <a:gdLst/>
              <a:ahLst/>
              <a:cxnLst/>
              <a:rect l="l" t="t" r="r" b="b"/>
              <a:pathLst>
                <a:path w="613" h="475" extrusionOk="0">
                  <a:moveTo>
                    <a:pt x="296" y="1"/>
                  </a:moveTo>
                  <a:cubicBezTo>
                    <a:pt x="218" y="1"/>
                    <a:pt x="142" y="39"/>
                    <a:pt x="98" y="132"/>
                  </a:cubicBezTo>
                  <a:cubicBezTo>
                    <a:pt x="1" y="318"/>
                    <a:pt x="165" y="474"/>
                    <a:pt x="325" y="474"/>
                  </a:cubicBezTo>
                  <a:cubicBezTo>
                    <a:pt x="404" y="474"/>
                    <a:pt x="481" y="436"/>
                    <a:pt x="526" y="343"/>
                  </a:cubicBezTo>
                  <a:cubicBezTo>
                    <a:pt x="612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26"/>
            <p:cNvSpPr/>
            <p:nvPr/>
          </p:nvSpPr>
          <p:spPr>
            <a:xfrm>
              <a:off x="5176150" y="4086900"/>
              <a:ext cx="174600" cy="151500"/>
            </a:xfrm>
            <a:custGeom>
              <a:avLst/>
              <a:gdLst/>
              <a:ahLst/>
              <a:cxnLst/>
              <a:rect l="l" t="t" r="r" b="b"/>
              <a:pathLst>
                <a:path w="6984" h="6060" extrusionOk="0">
                  <a:moveTo>
                    <a:pt x="3683" y="1"/>
                  </a:moveTo>
                  <a:cubicBezTo>
                    <a:pt x="2989" y="1"/>
                    <a:pt x="2275" y="231"/>
                    <a:pt x="1669" y="700"/>
                  </a:cubicBezTo>
                  <a:cubicBezTo>
                    <a:pt x="295" y="1779"/>
                    <a:pt x="1" y="3691"/>
                    <a:pt x="1013" y="4966"/>
                  </a:cubicBezTo>
                  <a:cubicBezTo>
                    <a:pt x="1572" y="5690"/>
                    <a:pt x="2420" y="6059"/>
                    <a:pt x="3299" y="6059"/>
                  </a:cubicBezTo>
                  <a:cubicBezTo>
                    <a:pt x="3994" y="6059"/>
                    <a:pt x="4709" y="5828"/>
                    <a:pt x="5315" y="5359"/>
                  </a:cubicBezTo>
                  <a:cubicBezTo>
                    <a:pt x="6689" y="4279"/>
                    <a:pt x="6983" y="2368"/>
                    <a:pt x="5970" y="1092"/>
                  </a:cubicBezTo>
                  <a:cubicBezTo>
                    <a:pt x="5413" y="371"/>
                    <a:pt x="4564" y="1"/>
                    <a:pt x="36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26"/>
            <p:cNvSpPr/>
            <p:nvPr/>
          </p:nvSpPr>
          <p:spPr>
            <a:xfrm>
              <a:off x="4871975" y="4079200"/>
              <a:ext cx="345125" cy="139300"/>
            </a:xfrm>
            <a:custGeom>
              <a:avLst/>
              <a:gdLst/>
              <a:ahLst/>
              <a:cxnLst/>
              <a:rect l="l" t="t" r="r" b="b"/>
              <a:pathLst>
                <a:path w="13805" h="5572" extrusionOk="0">
                  <a:moveTo>
                    <a:pt x="7486" y="1"/>
                  </a:moveTo>
                  <a:cubicBezTo>
                    <a:pt x="6781" y="1"/>
                    <a:pt x="6061" y="109"/>
                    <a:pt x="5350" y="337"/>
                  </a:cubicBezTo>
                  <a:cubicBezTo>
                    <a:pt x="3125" y="1039"/>
                    <a:pt x="656" y="2594"/>
                    <a:pt x="0" y="4654"/>
                  </a:cubicBezTo>
                  <a:cubicBezTo>
                    <a:pt x="1741" y="5301"/>
                    <a:pt x="4494" y="5572"/>
                    <a:pt x="6284" y="5572"/>
                  </a:cubicBezTo>
                  <a:cubicBezTo>
                    <a:pt x="6395" y="5572"/>
                    <a:pt x="6503" y="5571"/>
                    <a:pt x="6606" y="5569"/>
                  </a:cubicBezTo>
                  <a:cubicBezTo>
                    <a:pt x="9306" y="5553"/>
                    <a:pt x="11512" y="4901"/>
                    <a:pt x="13804" y="4215"/>
                  </a:cubicBezTo>
                  <a:cubicBezTo>
                    <a:pt x="12750" y="1625"/>
                    <a:pt x="10220" y="1"/>
                    <a:pt x="7486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26"/>
            <p:cNvSpPr/>
            <p:nvPr/>
          </p:nvSpPr>
          <p:spPr>
            <a:xfrm>
              <a:off x="5175750" y="4186125"/>
              <a:ext cx="171350" cy="345900"/>
            </a:xfrm>
            <a:custGeom>
              <a:avLst/>
              <a:gdLst/>
              <a:ahLst/>
              <a:cxnLst/>
              <a:rect l="l" t="t" r="r" b="b"/>
              <a:pathLst>
                <a:path w="6854" h="13836" extrusionOk="0">
                  <a:moveTo>
                    <a:pt x="1653" y="0"/>
                  </a:moveTo>
                  <a:cubicBezTo>
                    <a:pt x="1571" y="279"/>
                    <a:pt x="1489" y="573"/>
                    <a:pt x="1390" y="852"/>
                  </a:cubicBezTo>
                  <a:cubicBezTo>
                    <a:pt x="1029" y="2061"/>
                    <a:pt x="656" y="3305"/>
                    <a:pt x="476" y="4565"/>
                  </a:cubicBezTo>
                  <a:cubicBezTo>
                    <a:pt x="1" y="7866"/>
                    <a:pt x="244" y="11269"/>
                    <a:pt x="1147" y="13836"/>
                  </a:cubicBezTo>
                  <a:cubicBezTo>
                    <a:pt x="2960" y="13184"/>
                    <a:pt x="4483" y="11285"/>
                    <a:pt x="5300" y="9373"/>
                  </a:cubicBezTo>
                  <a:cubicBezTo>
                    <a:pt x="6854" y="5727"/>
                    <a:pt x="5217" y="1539"/>
                    <a:pt x="1653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26"/>
            <p:cNvSpPr/>
            <p:nvPr/>
          </p:nvSpPr>
          <p:spPr>
            <a:xfrm>
              <a:off x="5216200" y="4231025"/>
              <a:ext cx="45450" cy="40200"/>
            </a:xfrm>
            <a:custGeom>
              <a:avLst/>
              <a:gdLst/>
              <a:ahLst/>
              <a:cxnLst/>
              <a:rect l="l" t="t" r="r" b="b"/>
              <a:pathLst>
                <a:path w="1818" h="1608" extrusionOk="0">
                  <a:moveTo>
                    <a:pt x="806" y="1"/>
                  </a:moveTo>
                  <a:cubicBezTo>
                    <a:pt x="542" y="1"/>
                    <a:pt x="292" y="123"/>
                    <a:pt x="134" y="379"/>
                  </a:cubicBezTo>
                  <a:cubicBezTo>
                    <a:pt x="35" y="559"/>
                    <a:pt x="0" y="771"/>
                    <a:pt x="51" y="968"/>
                  </a:cubicBezTo>
                  <a:cubicBezTo>
                    <a:pt x="126" y="1253"/>
                    <a:pt x="309" y="1399"/>
                    <a:pt x="539" y="1509"/>
                  </a:cubicBezTo>
                  <a:lnTo>
                    <a:pt x="539" y="1509"/>
                  </a:lnTo>
                  <a:cubicBezTo>
                    <a:pt x="666" y="1575"/>
                    <a:pt x="802" y="1608"/>
                    <a:pt x="937" y="1608"/>
                  </a:cubicBezTo>
                  <a:cubicBezTo>
                    <a:pt x="1194" y="1608"/>
                    <a:pt x="1441" y="1487"/>
                    <a:pt x="1590" y="1246"/>
                  </a:cubicBezTo>
                  <a:cubicBezTo>
                    <a:pt x="1817" y="854"/>
                    <a:pt x="1668" y="414"/>
                    <a:pt x="1327" y="167"/>
                  </a:cubicBezTo>
                  <a:cubicBezTo>
                    <a:pt x="1295" y="135"/>
                    <a:pt x="1260" y="120"/>
                    <a:pt x="1229" y="104"/>
                  </a:cubicBezTo>
                  <a:cubicBezTo>
                    <a:pt x="1092" y="36"/>
                    <a:pt x="947" y="1"/>
                    <a:pt x="8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26"/>
            <p:cNvSpPr/>
            <p:nvPr/>
          </p:nvSpPr>
          <p:spPr>
            <a:xfrm>
              <a:off x="5252600" y="4282900"/>
              <a:ext cx="49475" cy="48525"/>
            </a:xfrm>
            <a:custGeom>
              <a:avLst/>
              <a:gdLst/>
              <a:ahLst/>
              <a:cxnLst/>
              <a:rect l="l" t="t" r="r" b="b"/>
              <a:pathLst>
                <a:path w="1979" h="1941" extrusionOk="0">
                  <a:moveTo>
                    <a:pt x="990" y="0"/>
                  </a:moveTo>
                  <a:cubicBezTo>
                    <a:pt x="922" y="0"/>
                    <a:pt x="854" y="8"/>
                    <a:pt x="785" y="23"/>
                  </a:cubicBezTo>
                  <a:cubicBezTo>
                    <a:pt x="263" y="137"/>
                    <a:pt x="0" y="643"/>
                    <a:pt x="83" y="1134"/>
                  </a:cubicBezTo>
                  <a:cubicBezTo>
                    <a:pt x="98" y="1169"/>
                    <a:pt x="98" y="1185"/>
                    <a:pt x="98" y="1216"/>
                  </a:cubicBezTo>
                  <a:cubicBezTo>
                    <a:pt x="242" y="1629"/>
                    <a:pt x="580" y="1941"/>
                    <a:pt x="1012" y="1941"/>
                  </a:cubicBezTo>
                  <a:cubicBezTo>
                    <a:pt x="1077" y="1941"/>
                    <a:pt x="1144" y="1934"/>
                    <a:pt x="1213" y="1919"/>
                  </a:cubicBezTo>
                  <a:cubicBezTo>
                    <a:pt x="1735" y="1805"/>
                    <a:pt x="1978" y="1330"/>
                    <a:pt x="1916" y="824"/>
                  </a:cubicBezTo>
                  <a:cubicBezTo>
                    <a:pt x="1916" y="792"/>
                    <a:pt x="1916" y="757"/>
                    <a:pt x="1900" y="725"/>
                  </a:cubicBezTo>
                  <a:cubicBezTo>
                    <a:pt x="1815" y="301"/>
                    <a:pt x="1422" y="0"/>
                    <a:pt x="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26"/>
            <p:cNvSpPr/>
            <p:nvPr/>
          </p:nvSpPr>
          <p:spPr>
            <a:xfrm>
              <a:off x="5191650" y="4318900"/>
              <a:ext cx="53600" cy="47125"/>
            </a:xfrm>
            <a:custGeom>
              <a:avLst/>
              <a:gdLst/>
              <a:ahLst/>
              <a:cxnLst/>
              <a:rect l="l" t="t" r="r" b="b"/>
              <a:pathLst>
                <a:path w="2144" h="1885" extrusionOk="0">
                  <a:moveTo>
                    <a:pt x="1093" y="1"/>
                  </a:moveTo>
                  <a:cubicBezTo>
                    <a:pt x="715" y="1"/>
                    <a:pt x="404" y="262"/>
                    <a:pt x="248" y="628"/>
                  </a:cubicBezTo>
                  <a:cubicBezTo>
                    <a:pt x="232" y="643"/>
                    <a:pt x="217" y="659"/>
                    <a:pt x="217" y="675"/>
                  </a:cubicBezTo>
                  <a:cubicBezTo>
                    <a:pt x="1" y="1134"/>
                    <a:pt x="362" y="1691"/>
                    <a:pt x="805" y="1837"/>
                  </a:cubicBezTo>
                  <a:cubicBezTo>
                    <a:pt x="898" y="1869"/>
                    <a:pt x="991" y="1884"/>
                    <a:pt x="1083" y="1884"/>
                  </a:cubicBezTo>
                  <a:cubicBezTo>
                    <a:pt x="1457" y="1884"/>
                    <a:pt x="1803" y="1629"/>
                    <a:pt x="1948" y="1248"/>
                  </a:cubicBezTo>
                  <a:cubicBezTo>
                    <a:pt x="1948" y="1232"/>
                    <a:pt x="1963" y="1217"/>
                    <a:pt x="1963" y="1201"/>
                  </a:cubicBezTo>
                  <a:cubicBezTo>
                    <a:pt x="2144" y="742"/>
                    <a:pt x="1849" y="200"/>
                    <a:pt x="1394" y="55"/>
                  </a:cubicBezTo>
                  <a:cubicBezTo>
                    <a:pt x="1290" y="18"/>
                    <a:pt x="1189" y="1"/>
                    <a:pt x="10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26"/>
            <p:cNvSpPr/>
            <p:nvPr/>
          </p:nvSpPr>
          <p:spPr>
            <a:xfrm>
              <a:off x="5190425" y="4413525"/>
              <a:ext cx="64775" cy="48200"/>
            </a:xfrm>
            <a:custGeom>
              <a:avLst/>
              <a:gdLst/>
              <a:ahLst/>
              <a:cxnLst/>
              <a:rect l="l" t="t" r="r" b="b"/>
              <a:pathLst>
                <a:path w="2591" h="1928" extrusionOk="0">
                  <a:moveTo>
                    <a:pt x="1252" y="1"/>
                  </a:moveTo>
                  <a:cubicBezTo>
                    <a:pt x="384" y="1"/>
                    <a:pt x="1" y="1428"/>
                    <a:pt x="968" y="1847"/>
                  </a:cubicBezTo>
                  <a:cubicBezTo>
                    <a:pt x="1098" y="1902"/>
                    <a:pt x="1221" y="1927"/>
                    <a:pt x="1336" y="1927"/>
                  </a:cubicBezTo>
                  <a:cubicBezTo>
                    <a:pt x="2205" y="1927"/>
                    <a:pt x="2591" y="500"/>
                    <a:pt x="1620" y="81"/>
                  </a:cubicBezTo>
                  <a:cubicBezTo>
                    <a:pt x="1490" y="25"/>
                    <a:pt x="1367" y="1"/>
                    <a:pt x="12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26"/>
            <p:cNvSpPr/>
            <p:nvPr/>
          </p:nvSpPr>
          <p:spPr>
            <a:xfrm>
              <a:off x="5242300" y="4368525"/>
              <a:ext cx="64525" cy="41925"/>
            </a:xfrm>
            <a:custGeom>
              <a:avLst/>
              <a:gdLst/>
              <a:ahLst/>
              <a:cxnLst/>
              <a:rect l="l" t="t" r="r" b="b"/>
              <a:pathLst>
                <a:path w="2581" h="1677" extrusionOk="0">
                  <a:moveTo>
                    <a:pt x="1323" y="0"/>
                  </a:moveTo>
                  <a:cubicBezTo>
                    <a:pt x="504" y="0"/>
                    <a:pt x="0" y="1214"/>
                    <a:pt x="887" y="1602"/>
                  </a:cubicBezTo>
                  <a:cubicBezTo>
                    <a:pt x="1010" y="1654"/>
                    <a:pt x="1130" y="1677"/>
                    <a:pt x="1244" y="1677"/>
                  </a:cubicBezTo>
                  <a:cubicBezTo>
                    <a:pt x="2068" y="1677"/>
                    <a:pt x="2581" y="469"/>
                    <a:pt x="1688" y="79"/>
                  </a:cubicBezTo>
                  <a:cubicBezTo>
                    <a:pt x="1562" y="25"/>
                    <a:pt x="1440" y="0"/>
                    <a:pt x="1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26"/>
            <p:cNvSpPr/>
            <p:nvPr/>
          </p:nvSpPr>
          <p:spPr>
            <a:xfrm>
              <a:off x="5126300" y="4147775"/>
              <a:ext cx="44975" cy="42000"/>
            </a:xfrm>
            <a:custGeom>
              <a:avLst/>
              <a:gdLst/>
              <a:ahLst/>
              <a:cxnLst/>
              <a:rect l="l" t="t" r="r" b="b"/>
              <a:pathLst>
                <a:path w="1799" h="1680" extrusionOk="0">
                  <a:moveTo>
                    <a:pt x="855" y="1"/>
                  </a:moveTo>
                  <a:cubicBezTo>
                    <a:pt x="746" y="1"/>
                    <a:pt x="634" y="25"/>
                    <a:pt x="523" y="78"/>
                  </a:cubicBezTo>
                  <a:cubicBezTo>
                    <a:pt x="130" y="274"/>
                    <a:pt x="1" y="734"/>
                    <a:pt x="162" y="1126"/>
                  </a:cubicBezTo>
                  <a:cubicBezTo>
                    <a:pt x="162" y="1120"/>
                    <a:pt x="161" y="1115"/>
                    <a:pt x="160" y="1109"/>
                  </a:cubicBezTo>
                  <a:lnTo>
                    <a:pt x="160" y="1109"/>
                  </a:lnTo>
                  <a:cubicBezTo>
                    <a:pt x="255" y="1350"/>
                    <a:pt x="387" y="1544"/>
                    <a:pt x="652" y="1632"/>
                  </a:cubicBezTo>
                  <a:cubicBezTo>
                    <a:pt x="741" y="1663"/>
                    <a:pt x="834" y="1679"/>
                    <a:pt x="927" y="1679"/>
                  </a:cubicBezTo>
                  <a:cubicBezTo>
                    <a:pt x="1040" y="1679"/>
                    <a:pt x="1153" y="1655"/>
                    <a:pt x="1261" y="1601"/>
                  </a:cubicBezTo>
                  <a:cubicBezTo>
                    <a:pt x="1669" y="1421"/>
                    <a:pt x="1798" y="946"/>
                    <a:pt x="1634" y="553"/>
                  </a:cubicBezTo>
                  <a:cubicBezTo>
                    <a:pt x="1618" y="506"/>
                    <a:pt x="1602" y="471"/>
                    <a:pt x="1587" y="439"/>
                  </a:cubicBezTo>
                  <a:cubicBezTo>
                    <a:pt x="1421" y="176"/>
                    <a:pt x="114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26"/>
            <p:cNvSpPr/>
            <p:nvPr/>
          </p:nvSpPr>
          <p:spPr>
            <a:xfrm>
              <a:off x="5069500" y="4100750"/>
              <a:ext cx="54375" cy="46300"/>
            </a:xfrm>
            <a:custGeom>
              <a:avLst/>
              <a:gdLst/>
              <a:ahLst/>
              <a:cxnLst/>
              <a:rect l="l" t="t" r="r" b="b"/>
              <a:pathLst>
                <a:path w="2175" h="1852" extrusionOk="0">
                  <a:moveTo>
                    <a:pt x="1055" y="1"/>
                  </a:moveTo>
                  <a:cubicBezTo>
                    <a:pt x="659" y="1"/>
                    <a:pt x="296" y="210"/>
                    <a:pt x="161" y="637"/>
                  </a:cubicBezTo>
                  <a:cubicBezTo>
                    <a:pt x="0" y="1143"/>
                    <a:pt x="295" y="1602"/>
                    <a:pt x="766" y="1798"/>
                  </a:cubicBezTo>
                  <a:cubicBezTo>
                    <a:pt x="785" y="1798"/>
                    <a:pt x="817" y="1814"/>
                    <a:pt x="832" y="1814"/>
                  </a:cubicBezTo>
                  <a:cubicBezTo>
                    <a:pt x="927" y="1839"/>
                    <a:pt x="1022" y="1851"/>
                    <a:pt x="1116" y="1851"/>
                  </a:cubicBezTo>
                  <a:cubicBezTo>
                    <a:pt x="1510" y="1851"/>
                    <a:pt x="1877" y="1634"/>
                    <a:pt x="2010" y="1225"/>
                  </a:cubicBezTo>
                  <a:cubicBezTo>
                    <a:pt x="2175" y="735"/>
                    <a:pt x="1896" y="213"/>
                    <a:pt x="1421" y="48"/>
                  </a:cubicBezTo>
                  <a:cubicBezTo>
                    <a:pt x="1390" y="32"/>
                    <a:pt x="1354" y="32"/>
                    <a:pt x="1323" y="32"/>
                  </a:cubicBezTo>
                  <a:cubicBezTo>
                    <a:pt x="1233" y="11"/>
                    <a:pt x="1143" y="1"/>
                    <a:pt x="10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26"/>
            <p:cNvSpPr/>
            <p:nvPr/>
          </p:nvSpPr>
          <p:spPr>
            <a:xfrm>
              <a:off x="5030250" y="4156000"/>
              <a:ext cx="51925" cy="46325"/>
            </a:xfrm>
            <a:custGeom>
              <a:avLst/>
              <a:gdLst/>
              <a:ahLst/>
              <a:cxnLst/>
              <a:rect l="l" t="t" r="r" b="b"/>
              <a:pathLst>
                <a:path w="2077" h="1853" extrusionOk="0">
                  <a:moveTo>
                    <a:pt x="1062" y="0"/>
                  </a:moveTo>
                  <a:cubicBezTo>
                    <a:pt x="991" y="0"/>
                    <a:pt x="919" y="9"/>
                    <a:pt x="848" y="28"/>
                  </a:cubicBezTo>
                  <a:lnTo>
                    <a:pt x="801" y="28"/>
                  </a:lnTo>
                  <a:cubicBezTo>
                    <a:pt x="326" y="161"/>
                    <a:pt x="0" y="617"/>
                    <a:pt x="114" y="1123"/>
                  </a:cubicBezTo>
                  <a:cubicBezTo>
                    <a:pt x="196" y="1495"/>
                    <a:pt x="576" y="1852"/>
                    <a:pt x="977" y="1852"/>
                  </a:cubicBezTo>
                  <a:cubicBezTo>
                    <a:pt x="1054" y="1852"/>
                    <a:pt x="1132" y="1839"/>
                    <a:pt x="1209" y="1810"/>
                  </a:cubicBezTo>
                  <a:cubicBezTo>
                    <a:pt x="1225" y="1810"/>
                    <a:pt x="1241" y="1794"/>
                    <a:pt x="1256" y="1794"/>
                  </a:cubicBezTo>
                  <a:cubicBezTo>
                    <a:pt x="1731" y="1633"/>
                    <a:pt x="2077" y="1221"/>
                    <a:pt x="1943" y="699"/>
                  </a:cubicBezTo>
                  <a:cubicBezTo>
                    <a:pt x="1859" y="307"/>
                    <a:pt x="1477" y="0"/>
                    <a:pt x="10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26"/>
            <p:cNvSpPr/>
            <p:nvPr/>
          </p:nvSpPr>
          <p:spPr>
            <a:xfrm>
              <a:off x="4933400" y="4143575"/>
              <a:ext cx="56300" cy="44700"/>
            </a:xfrm>
            <a:custGeom>
              <a:avLst/>
              <a:gdLst/>
              <a:ahLst/>
              <a:cxnLst/>
              <a:rect l="l" t="t" r="r" b="b"/>
              <a:pathLst>
                <a:path w="2252" h="1788" extrusionOk="0">
                  <a:moveTo>
                    <a:pt x="1126" y="0"/>
                  </a:moveTo>
                  <a:cubicBezTo>
                    <a:pt x="562" y="0"/>
                    <a:pt x="1" y="445"/>
                    <a:pt x="224" y="1129"/>
                  </a:cubicBezTo>
                  <a:cubicBezTo>
                    <a:pt x="369" y="1589"/>
                    <a:pt x="747" y="1788"/>
                    <a:pt x="1125" y="1788"/>
                  </a:cubicBezTo>
                  <a:cubicBezTo>
                    <a:pt x="1689" y="1788"/>
                    <a:pt x="2251" y="1343"/>
                    <a:pt x="2026" y="658"/>
                  </a:cubicBezTo>
                  <a:cubicBezTo>
                    <a:pt x="1881" y="199"/>
                    <a:pt x="1503" y="0"/>
                    <a:pt x="11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26"/>
            <p:cNvSpPr/>
            <p:nvPr/>
          </p:nvSpPr>
          <p:spPr>
            <a:xfrm>
              <a:off x="4989125" y="4097525"/>
              <a:ext cx="50725" cy="43200"/>
            </a:xfrm>
            <a:custGeom>
              <a:avLst/>
              <a:gdLst/>
              <a:ahLst/>
              <a:cxnLst/>
              <a:rect l="l" t="t" r="r" b="b"/>
              <a:pathLst>
                <a:path w="2029" h="1728" extrusionOk="0">
                  <a:moveTo>
                    <a:pt x="1111" y="0"/>
                  </a:moveTo>
                  <a:cubicBezTo>
                    <a:pt x="579" y="0"/>
                    <a:pt x="1" y="518"/>
                    <a:pt x="221" y="1189"/>
                  </a:cubicBezTo>
                  <a:cubicBezTo>
                    <a:pt x="337" y="1569"/>
                    <a:pt x="615" y="1727"/>
                    <a:pt x="910" y="1727"/>
                  </a:cubicBezTo>
                  <a:cubicBezTo>
                    <a:pt x="1443" y="1727"/>
                    <a:pt x="2029" y="1210"/>
                    <a:pt x="1806" y="538"/>
                  </a:cubicBezTo>
                  <a:cubicBezTo>
                    <a:pt x="1685" y="159"/>
                    <a:pt x="1405" y="0"/>
                    <a:pt x="1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26"/>
            <p:cNvSpPr/>
            <p:nvPr/>
          </p:nvSpPr>
          <p:spPr>
            <a:xfrm>
              <a:off x="5254650" y="4083050"/>
              <a:ext cx="34775" cy="30825"/>
            </a:xfrm>
            <a:custGeom>
              <a:avLst/>
              <a:gdLst/>
              <a:ahLst/>
              <a:cxnLst/>
              <a:rect l="l" t="t" r="r" b="b"/>
              <a:pathLst>
                <a:path w="1391" h="1233" extrusionOk="0">
                  <a:moveTo>
                    <a:pt x="690" y="1"/>
                  </a:moveTo>
                  <a:cubicBezTo>
                    <a:pt x="556" y="1"/>
                    <a:pt x="422" y="44"/>
                    <a:pt x="311" y="136"/>
                  </a:cubicBezTo>
                  <a:cubicBezTo>
                    <a:pt x="32" y="348"/>
                    <a:pt x="1" y="724"/>
                    <a:pt x="197" y="999"/>
                  </a:cubicBezTo>
                  <a:cubicBezTo>
                    <a:pt x="319" y="1151"/>
                    <a:pt x="502" y="1232"/>
                    <a:pt x="685" y="1232"/>
                  </a:cubicBezTo>
                  <a:cubicBezTo>
                    <a:pt x="819" y="1232"/>
                    <a:pt x="953" y="1189"/>
                    <a:pt x="1064" y="1097"/>
                  </a:cubicBezTo>
                  <a:cubicBezTo>
                    <a:pt x="1343" y="885"/>
                    <a:pt x="1390" y="509"/>
                    <a:pt x="1178" y="234"/>
                  </a:cubicBezTo>
                  <a:cubicBezTo>
                    <a:pt x="1056" y="82"/>
                    <a:pt x="873" y="1"/>
                    <a:pt x="6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26"/>
            <p:cNvSpPr/>
            <p:nvPr/>
          </p:nvSpPr>
          <p:spPr>
            <a:xfrm>
              <a:off x="52673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301" y="0"/>
                  </a:moveTo>
                  <a:cubicBezTo>
                    <a:pt x="232" y="0"/>
                    <a:pt x="162" y="25"/>
                    <a:pt x="115" y="72"/>
                  </a:cubicBezTo>
                  <a:cubicBezTo>
                    <a:pt x="1" y="186"/>
                    <a:pt x="17" y="335"/>
                    <a:pt x="99" y="449"/>
                  </a:cubicBezTo>
                  <a:cubicBezTo>
                    <a:pt x="148" y="506"/>
                    <a:pt x="218" y="530"/>
                    <a:pt x="287" y="530"/>
                  </a:cubicBezTo>
                  <a:cubicBezTo>
                    <a:pt x="357" y="530"/>
                    <a:pt x="427" y="506"/>
                    <a:pt x="476" y="464"/>
                  </a:cubicBezTo>
                  <a:cubicBezTo>
                    <a:pt x="590" y="350"/>
                    <a:pt x="590" y="205"/>
                    <a:pt x="492" y="88"/>
                  </a:cubicBezTo>
                  <a:cubicBezTo>
                    <a:pt x="449" y="29"/>
                    <a:pt x="375" y="0"/>
                    <a:pt x="3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26"/>
            <p:cNvSpPr/>
            <p:nvPr/>
          </p:nvSpPr>
          <p:spPr>
            <a:xfrm>
              <a:off x="5265750" y="4113625"/>
              <a:ext cx="34750" cy="30875"/>
            </a:xfrm>
            <a:custGeom>
              <a:avLst/>
              <a:gdLst/>
              <a:ahLst/>
              <a:cxnLst/>
              <a:rect l="l" t="t" r="r" b="b"/>
              <a:pathLst>
                <a:path w="1390" h="1235" extrusionOk="0">
                  <a:moveTo>
                    <a:pt x="677" y="1"/>
                  </a:moveTo>
                  <a:cubicBezTo>
                    <a:pt x="547" y="1"/>
                    <a:pt x="417" y="41"/>
                    <a:pt x="310" y="122"/>
                  </a:cubicBezTo>
                  <a:cubicBezTo>
                    <a:pt x="32" y="333"/>
                    <a:pt x="0" y="726"/>
                    <a:pt x="196" y="989"/>
                  </a:cubicBezTo>
                  <a:cubicBezTo>
                    <a:pt x="320" y="1151"/>
                    <a:pt x="504" y="1235"/>
                    <a:pt x="688" y="1235"/>
                  </a:cubicBezTo>
                  <a:cubicBezTo>
                    <a:pt x="820" y="1235"/>
                    <a:pt x="951" y="1191"/>
                    <a:pt x="1060" y="1103"/>
                  </a:cubicBezTo>
                  <a:cubicBezTo>
                    <a:pt x="1339" y="891"/>
                    <a:pt x="1390" y="498"/>
                    <a:pt x="1178" y="235"/>
                  </a:cubicBezTo>
                  <a:cubicBezTo>
                    <a:pt x="1051" y="81"/>
                    <a:pt x="863" y="1"/>
                    <a:pt x="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26"/>
            <p:cNvSpPr/>
            <p:nvPr/>
          </p:nvSpPr>
          <p:spPr>
            <a:xfrm>
              <a:off x="5273825" y="4118100"/>
              <a:ext cx="15975" cy="13600"/>
            </a:xfrm>
            <a:custGeom>
              <a:avLst/>
              <a:gdLst/>
              <a:ahLst/>
              <a:cxnLst/>
              <a:rect l="l" t="t" r="r" b="b"/>
              <a:pathLst>
                <a:path w="639" h="544" extrusionOk="0">
                  <a:moveTo>
                    <a:pt x="318" y="0"/>
                  </a:moveTo>
                  <a:cubicBezTo>
                    <a:pt x="154" y="0"/>
                    <a:pt x="0" y="122"/>
                    <a:pt x="50" y="319"/>
                  </a:cubicBezTo>
                  <a:cubicBezTo>
                    <a:pt x="50" y="351"/>
                    <a:pt x="70" y="366"/>
                    <a:pt x="85" y="402"/>
                  </a:cubicBezTo>
                  <a:cubicBezTo>
                    <a:pt x="130" y="493"/>
                    <a:pt x="224" y="543"/>
                    <a:pt x="321" y="543"/>
                  </a:cubicBezTo>
                  <a:cubicBezTo>
                    <a:pt x="363" y="543"/>
                    <a:pt x="404" y="534"/>
                    <a:pt x="443" y="516"/>
                  </a:cubicBezTo>
                  <a:cubicBezTo>
                    <a:pt x="607" y="433"/>
                    <a:pt x="639" y="206"/>
                    <a:pt x="509" y="88"/>
                  </a:cubicBezTo>
                  <a:cubicBezTo>
                    <a:pt x="494" y="56"/>
                    <a:pt x="478" y="41"/>
                    <a:pt x="443" y="25"/>
                  </a:cubicBezTo>
                  <a:cubicBezTo>
                    <a:pt x="403" y="8"/>
                    <a:pt x="360" y="0"/>
                    <a:pt x="3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26"/>
            <p:cNvSpPr/>
            <p:nvPr/>
          </p:nvSpPr>
          <p:spPr>
            <a:xfrm>
              <a:off x="5255450" y="3993475"/>
              <a:ext cx="91275" cy="121925"/>
            </a:xfrm>
            <a:custGeom>
              <a:avLst/>
              <a:gdLst/>
              <a:ahLst/>
              <a:cxnLst/>
              <a:rect l="l" t="t" r="r" b="b"/>
              <a:pathLst>
                <a:path w="3651" h="4877" extrusionOk="0">
                  <a:moveTo>
                    <a:pt x="1947" y="920"/>
                  </a:moveTo>
                  <a:cubicBezTo>
                    <a:pt x="1982" y="1003"/>
                    <a:pt x="2014" y="1085"/>
                    <a:pt x="2029" y="1148"/>
                  </a:cubicBezTo>
                  <a:cubicBezTo>
                    <a:pt x="2061" y="1313"/>
                    <a:pt x="2029" y="1462"/>
                    <a:pt x="1915" y="1540"/>
                  </a:cubicBezTo>
                  <a:cubicBezTo>
                    <a:pt x="1872" y="1574"/>
                    <a:pt x="1822" y="1592"/>
                    <a:pt x="1775" y="1592"/>
                  </a:cubicBezTo>
                  <a:cubicBezTo>
                    <a:pt x="1750" y="1592"/>
                    <a:pt x="1725" y="1587"/>
                    <a:pt x="1703" y="1576"/>
                  </a:cubicBezTo>
                  <a:cubicBezTo>
                    <a:pt x="1652" y="1540"/>
                    <a:pt x="1621" y="1442"/>
                    <a:pt x="1637" y="1297"/>
                  </a:cubicBezTo>
                  <a:cubicBezTo>
                    <a:pt x="1652" y="1132"/>
                    <a:pt x="1751" y="1003"/>
                    <a:pt x="1900" y="936"/>
                  </a:cubicBezTo>
                  <a:cubicBezTo>
                    <a:pt x="1915" y="920"/>
                    <a:pt x="1931" y="920"/>
                    <a:pt x="1947" y="920"/>
                  </a:cubicBezTo>
                  <a:close/>
                  <a:moveTo>
                    <a:pt x="1112" y="1"/>
                  </a:moveTo>
                  <a:cubicBezTo>
                    <a:pt x="826" y="1"/>
                    <a:pt x="449" y="145"/>
                    <a:pt x="51" y="677"/>
                  </a:cubicBezTo>
                  <a:lnTo>
                    <a:pt x="0" y="740"/>
                  </a:lnTo>
                  <a:lnTo>
                    <a:pt x="51" y="806"/>
                  </a:lnTo>
                  <a:cubicBezTo>
                    <a:pt x="82" y="873"/>
                    <a:pt x="133" y="889"/>
                    <a:pt x="165" y="904"/>
                  </a:cubicBezTo>
                  <a:lnTo>
                    <a:pt x="232" y="806"/>
                  </a:lnTo>
                  <a:lnTo>
                    <a:pt x="247" y="822"/>
                  </a:lnTo>
                  <a:cubicBezTo>
                    <a:pt x="547" y="450"/>
                    <a:pt x="838" y="253"/>
                    <a:pt x="1114" y="253"/>
                  </a:cubicBezTo>
                  <a:cubicBezTo>
                    <a:pt x="1153" y="253"/>
                    <a:pt x="1191" y="257"/>
                    <a:pt x="1229" y="265"/>
                  </a:cubicBezTo>
                  <a:cubicBezTo>
                    <a:pt x="1472" y="316"/>
                    <a:pt x="1668" y="496"/>
                    <a:pt x="1817" y="693"/>
                  </a:cubicBezTo>
                  <a:lnTo>
                    <a:pt x="1802" y="708"/>
                  </a:lnTo>
                  <a:cubicBezTo>
                    <a:pt x="1554" y="822"/>
                    <a:pt x="1409" y="1018"/>
                    <a:pt x="1393" y="1266"/>
                  </a:cubicBezTo>
                  <a:cubicBezTo>
                    <a:pt x="1342" y="1607"/>
                    <a:pt x="1507" y="1756"/>
                    <a:pt x="1590" y="1788"/>
                  </a:cubicBezTo>
                  <a:cubicBezTo>
                    <a:pt x="1650" y="1822"/>
                    <a:pt x="1717" y="1839"/>
                    <a:pt x="1786" y="1839"/>
                  </a:cubicBezTo>
                  <a:cubicBezTo>
                    <a:pt x="1883" y="1839"/>
                    <a:pt x="1984" y="1805"/>
                    <a:pt x="2080" y="1737"/>
                  </a:cubicBezTo>
                  <a:cubicBezTo>
                    <a:pt x="2257" y="1591"/>
                    <a:pt x="2339" y="1344"/>
                    <a:pt x="2276" y="1085"/>
                  </a:cubicBezTo>
                  <a:cubicBezTo>
                    <a:pt x="2257" y="1018"/>
                    <a:pt x="2225" y="936"/>
                    <a:pt x="2194" y="853"/>
                  </a:cubicBezTo>
                  <a:cubicBezTo>
                    <a:pt x="2375" y="853"/>
                    <a:pt x="2571" y="889"/>
                    <a:pt x="2716" y="987"/>
                  </a:cubicBezTo>
                  <a:cubicBezTo>
                    <a:pt x="3372" y="1395"/>
                    <a:pt x="3222" y="2408"/>
                    <a:pt x="2963" y="2965"/>
                  </a:cubicBezTo>
                  <a:cubicBezTo>
                    <a:pt x="2830" y="3259"/>
                    <a:pt x="2634" y="3522"/>
                    <a:pt x="2437" y="3781"/>
                  </a:cubicBezTo>
                  <a:cubicBezTo>
                    <a:pt x="2194" y="4092"/>
                    <a:pt x="1962" y="4421"/>
                    <a:pt x="1817" y="4798"/>
                  </a:cubicBezTo>
                  <a:lnTo>
                    <a:pt x="2061" y="4877"/>
                  </a:lnTo>
                  <a:cubicBezTo>
                    <a:pt x="2178" y="4551"/>
                    <a:pt x="2406" y="4241"/>
                    <a:pt x="2634" y="3931"/>
                  </a:cubicBezTo>
                  <a:cubicBezTo>
                    <a:pt x="2830" y="3652"/>
                    <a:pt x="3042" y="3389"/>
                    <a:pt x="3191" y="3079"/>
                  </a:cubicBezTo>
                  <a:cubicBezTo>
                    <a:pt x="3485" y="2423"/>
                    <a:pt x="3650" y="1281"/>
                    <a:pt x="2846" y="775"/>
                  </a:cubicBezTo>
                  <a:cubicBezTo>
                    <a:pt x="2686" y="663"/>
                    <a:pt x="2480" y="608"/>
                    <a:pt x="2269" y="608"/>
                  </a:cubicBezTo>
                  <a:cubicBezTo>
                    <a:pt x="2199" y="608"/>
                    <a:pt x="2130" y="614"/>
                    <a:pt x="2061" y="626"/>
                  </a:cubicBezTo>
                  <a:cubicBezTo>
                    <a:pt x="1884" y="347"/>
                    <a:pt x="1621" y="88"/>
                    <a:pt x="1295" y="21"/>
                  </a:cubicBezTo>
                  <a:cubicBezTo>
                    <a:pt x="1240" y="9"/>
                    <a:pt x="1178" y="1"/>
                    <a:pt x="11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26"/>
            <p:cNvSpPr/>
            <p:nvPr/>
          </p:nvSpPr>
          <p:spPr>
            <a:xfrm>
              <a:off x="5251425" y="4008200"/>
              <a:ext cx="15125" cy="12650"/>
            </a:xfrm>
            <a:custGeom>
              <a:avLst/>
              <a:gdLst/>
              <a:ahLst/>
              <a:cxnLst/>
              <a:rect l="l" t="t" r="r" b="b"/>
              <a:pathLst>
                <a:path w="605" h="506" extrusionOk="0">
                  <a:moveTo>
                    <a:pt x="287" y="1"/>
                  </a:moveTo>
                  <a:cubicBezTo>
                    <a:pt x="258" y="1"/>
                    <a:pt x="228" y="7"/>
                    <a:pt x="196" y="21"/>
                  </a:cubicBezTo>
                  <a:cubicBezTo>
                    <a:pt x="83" y="68"/>
                    <a:pt x="0" y="233"/>
                    <a:pt x="63" y="347"/>
                  </a:cubicBezTo>
                  <a:lnTo>
                    <a:pt x="63" y="363"/>
                  </a:lnTo>
                  <a:cubicBezTo>
                    <a:pt x="112" y="448"/>
                    <a:pt x="194" y="505"/>
                    <a:pt x="286" y="505"/>
                  </a:cubicBezTo>
                  <a:cubicBezTo>
                    <a:pt x="321" y="505"/>
                    <a:pt x="356" y="497"/>
                    <a:pt x="393" y="480"/>
                  </a:cubicBezTo>
                  <a:cubicBezTo>
                    <a:pt x="538" y="429"/>
                    <a:pt x="605" y="217"/>
                    <a:pt x="491" y="104"/>
                  </a:cubicBezTo>
                  <a:cubicBezTo>
                    <a:pt x="431" y="44"/>
                    <a:pt x="363" y="1"/>
                    <a:pt x="2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26"/>
            <p:cNvSpPr/>
            <p:nvPr/>
          </p:nvSpPr>
          <p:spPr>
            <a:xfrm>
              <a:off x="5223550" y="4098700"/>
              <a:ext cx="36025" cy="60100"/>
            </a:xfrm>
            <a:custGeom>
              <a:avLst/>
              <a:gdLst/>
              <a:ahLst/>
              <a:cxnLst/>
              <a:rect l="l" t="t" r="r" b="b"/>
              <a:pathLst>
                <a:path w="1441" h="2404" extrusionOk="0">
                  <a:moveTo>
                    <a:pt x="640" y="0"/>
                  </a:moveTo>
                  <a:cubicBezTo>
                    <a:pt x="165" y="357"/>
                    <a:pt x="0" y="930"/>
                    <a:pt x="197" y="1488"/>
                  </a:cubicBezTo>
                  <a:cubicBezTo>
                    <a:pt x="263" y="1633"/>
                    <a:pt x="330" y="1782"/>
                    <a:pt x="428" y="1896"/>
                  </a:cubicBezTo>
                  <a:cubicBezTo>
                    <a:pt x="678" y="2210"/>
                    <a:pt x="1036" y="2403"/>
                    <a:pt x="1399" y="2403"/>
                  </a:cubicBezTo>
                  <a:cubicBezTo>
                    <a:pt x="1413" y="2403"/>
                    <a:pt x="1427" y="2403"/>
                    <a:pt x="1441" y="2402"/>
                  </a:cubicBezTo>
                  <a:lnTo>
                    <a:pt x="1425" y="2139"/>
                  </a:lnTo>
                  <a:cubicBezTo>
                    <a:pt x="1412" y="2140"/>
                    <a:pt x="1399" y="2140"/>
                    <a:pt x="1387" y="2140"/>
                  </a:cubicBezTo>
                  <a:cubicBezTo>
                    <a:pt x="992" y="2140"/>
                    <a:pt x="604" y="1850"/>
                    <a:pt x="444" y="1405"/>
                  </a:cubicBezTo>
                  <a:cubicBezTo>
                    <a:pt x="279" y="946"/>
                    <a:pt x="413" y="491"/>
                    <a:pt x="785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26"/>
            <p:cNvSpPr/>
            <p:nvPr/>
          </p:nvSpPr>
          <p:spPr>
            <a:xfrm>
              <a:off x="5262800" y="4151550"/>
              <a:ext cx="22600" cy="19875"/>
            </a:xfrm>
            <a:custGeom>
              <a:avLst/>
              <a:gdLst/>
              <a:ahLst/>
              <a:cxnLst/>
              <a:rect l="l" t="t" r="r" b="b"/>
              <a:pathLst>
                <a:path w="904" h="795" extrusionOk="0">
                  <a:moveTo>
                    <a:pt x="450" y="1"/>
                  </a:moveTo>
                  <a:cubicBezTo>
                    <a:pt x="362" y="1"/>
                    <a:pt x="273" y="30"/>
                    <a:pt x="197" y="92"/>
                  </a:cubicBezTo>
                  <a:cubicBezTo>
                    <a:pt x="36" y="222"/>
                    <a:pt x="0" y="469"/>
                    <a:pt x="134" y="649"/>
                  </a:cubicBezTo>
                  <a:cubicBezTo>
                    <a:pt x="209" y="743"/>
                    <a:pt x="330" y="794"/>
                    <a:pt x="449" y="794"/>
                  </a:cubicBezTo>
                  <a:cubicBezTo>
                    <a:pt x="535" y="794"/>
                    <a:pt x="620" y="768"/>
                    <a:pt x="687" y="712"/>
                  </a:cubicBezTo>
                  <a:cubicBezTo>
                    <a:pt x="868" y="583"/>
                    <a:pt x="903" y="320"/>
                    <a:pt x="770" y="159"/>
                  </a:cubicBezTo>
                  <a:cubicBezTo>
                    <a:pt x="686" y="55"/>
                    <a:pt x="569" y="1"/>
                    <a:pt x="450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6" name="Google Shape;2776;p26"/>
          <p:cNvGrpSpPr/>
          <p:nvPr/>
        </p:nvGrpSpPr>
        <p:grpSpPr>
          <a:xfrm>
            <a:off x="2924416" y="3590568"/>
            <a:ext cx="586382" cy="547783"/>
            <a:chOff x="8058740" y="1138672"/>
            <a:chExt cx="1305391" cy="1219463"/>
          </a:xfrm>
        </p:grpSpPr>
        <p:sp>
          <p:nvSpPr>
            <p:cNvPr id="2777" name="Google Shape;2777;p26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26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26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26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81" name="Google Shape;2781;p26"/>
            <p:cNvGrpSpPr/>
            <p:nvPr/>
          </p:nvGrpSpPr>
          <p:grpSpPr>
            <a:xfrm rot="1349259">
              <a:off x="8487130" y="1529505"/>
              <a:ext cx="495106" cy="762951"/>
              <a:chOff x="8589761" y="1622248"/>
              <a:chExt cx="495086" cy="762920"/>
            </a:xfrm>
          </p:grpSpPr>
          <p:sp>
            <p:nvSpPr>
              <p:cNvPr id="2782" name="Google Shape;2782;p26"/>
              <p:cNvSpPr/>
              <p:nvPr/>
            </p:nvSpPr>
            <p:spPr>
              <a:xfrm>
                <a:off x="8589761" y="1622248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3" name="Google Shape;2783;p26"/>
              <p:cNvSpPr/>
              <p:nvPr/>
            </p:nvSpPr>
            <p:spPr>
              <a:xfrm>
                <a:off x="8857535" y="1735904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4" name="Google Shape;2784;p26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5" name="Google Shape;2785;p26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6" name="Google Shape;2786;p26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7" name="Google Shape;2787;p26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88" name="Google Shape;2788;p26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2789" name="Google Shape;2789;p26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0" name="Google Shape;2790;p26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1" name="Google Shape;2791;p26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2" name="Google Shape;2792;p26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3" name="Google Shape;2793;p26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4" name="Google Shape;2794;p26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5" name="Google Shape;2795;p26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26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26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26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26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26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26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26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3" name="Google Shape;2803;p26"/>
          <p:cNvGrpSpPr/>
          <p:nvPr/>
        </p:nvGrpSpPr>
        <p:grpSpPr>
          <a:xfrm>
            <a:off x="1045200" y="649300"/>
            <a:ext cx="1465512" cy="2187802"/>
            <a:chOff x="1007177" y="1547146"/>
            <a:chExt cx="1004532" cy="1499624"/>
          </a:xfrm>
        </p:grpSpPr>
        <p:grpSp>
          <p:nvGrpSpPr>
            <p:cNvPr id="2804" name="Google Shape;2804;p26"/>
            <p:cNvGrpSpPr/>
            <p:nvPr/>
          </p:nvGrpSpPr>
          <p:grpSpPr>
            <a:xfrm rot="-5146045">
              <a:off x="1027461" y="1565050"/>
              <a:ext cx="536036" cy="538511"/>
              <a:chOff x="4871975" y="3254325"/>
              <a:chExt cx="536075" cy="538550"/>
            </a:xfrm>
          </p:grpSpPr>
          <p:sp>
            <p:nvSpPr>
              <p:cNvPr id="2805" name="Google Shape;2805;p26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6" name="Google Shape;2806;p26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7" name="Google Shape;2807;p26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8" name="Google Shape;2808;p26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9" name="Google Shape;2809;p26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0" name="Google Shape;2810;p26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1" name="Google Shape;2811;p26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2812;p26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3" name="Google Shape;2813;p26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4" name="Google Shape;2814;p26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5" name="Google Shape;2815;p26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6" name="Google Shape;2816;p26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7" name="Google Shape;2817;p26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8" name="Google Shape;2818;p26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9" name="Google Shape;2819;p26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0" name="Google Shape;2820;p26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1" name="Google Shape;2821;p26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2" name="Google Shape;2822;p26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3" name="Google Shape;2823;p26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2824;p26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5" name="Google Shape;2825;p26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6" name="Google Shape;2826;p26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7" name="Google Shape;2827;p26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8" name="Google Shape;2828;p26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9" name="Google Shape;2829;p26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0" name="Google Shape;2830;p26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1" name="Google Shape;2831;p26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26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3" name="Google Shape;2833;p26"/>
            <p:cNvGrpSpPr/>
            <p:nvPr/>
          </p:nvGrpSpPr>
          <p:grpSpPr>
            <a:xfrm rot="-5953364">
              <a:off x="1228076" y="2309673"/>
              <a:ext cx="976875" cy="439506"/>
              <a:chOff x="4123000" y="5041575"/>
              <a:chExt cx="512325" cy="230500"/>
            </a:xfrm>
          </p:grpSpPr>
          <p:sp>
            <p:nvSpPr>
              <p:cNvPr id="2834" name="Google Shape;2834;p26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26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22"/>
          <p:cNvGrpSpPr/>
          <p:nvPr/>
        </p:nvGrpSpPr>
        <p:grpSpPr>
          <a:xfrm>
            <a:off x="-621107" y="-21"/>
            <a:ext cx="10192308" cy="5143353"/>
            <a:chOff x="-621107" y="-21"/>
            <a:chExt cx="10192308" cy="5143353"/>
          </a:xfrm>
        </p:grpSpPr>
        <p:sp>
          <p:nvSpPr>
            <p:cNvPr id="175" name="Google Shape;175;p22"/>
            <p:cNvSpPr/>
            <p:nvPr/>
          </p:nvSpPr>
          <p:spPr>
            <a:xfrm flipH="1">
              <a:off x="-621107" y="-21"/>
              <a:ext cx="1690596" cy="5143353"/>
            </a:xfrm>
            <a:custGeom>
              <a:avLst/>
              <a:gdLst/>
              <a:ahLst/>
              <a:cxnLst/>
              <a:rect l="l" t="t" r="r" b="b"/>
              <a:pathLst>
                <a:path w="56222" h="171046" extrusionOk="0">
                  <a:moveTo>
                    <a:pt x="30540" y="238"/>
                  </a:moveTo>
                  <a:lnTo>
                    <a:pt x="35433" y="8716"/>
                  </a:lnTo>
                  <a:lnTo>
                    <a:pt x="30540" y="17193"/>
                  </a:lnTo>
                  <a:lnTo>
                    <a:pt x="20765" y="17193"/>
                  </a:lnTo>
                  <a:lnTo>
                    <a:pt x="15871" y="8716"/>
                  </a:lnTo>
                  <a:lnTo>
                    <a:pt x="20765" y="238"/>
                  </a:lnTo>
                  <a:close/>
                  <a:moveTo>
                    <a:pt x="45625" y="8954"/>
                  </a:moveTo>
                  <a:lnTo>
                    <a:pt x="48078" y="13192"/>
                  </a:lnTo>
                  <a:lnTo>
                    <a:pt x="50519" y="17431"/>
                  </a:lnTo>
                  <a:lnTo>
                    <a:pt x="48078" y="21658"/>
                  </a:lnTo>
                  <a:lnTo>
                    <a:pt x="45625" y="25896"/>
                  </a:lnTo>
                  <a:lnTo>
                    <a:pt x="35850" y="25896"/>
                  </a:lnTo>
                  <a:lnTo>
                    <a:pt x="30957" y="17431"/>
                  </a:lnTo>
                  <a:lnTo>
                    <a:pt x="35850" y="8954"/>
                  </a:lnTo>
                  <a:close/>
                  <a:moveTo>
                    <a:pt x="30540" y="17669"/>
                  </a:moveTo>
                  <a:lnTo>
                    <a:pt x="35433" y="26146"/>
                  </a:lnTo>
                  <a:lnTo>
                    <a:pt x="30540" y="34612"/>
                  </a:lnTo>
                  <a:lnTo>
                    <a:pt x="20753" y="34612"/>
                  </a:lnTo>
                  <a:lnTo>
                    <a:pt x="17503" y="28968"/>
                  </a:lnTo>
                  <a:lnTo>
                    <a:pt x="15871" y="26146"/>
                  </a:lnTo>
                  <a:lnTo>
                    <a:pt x="20753" y="17669"/>
                  </a:lnTo>
                  <a:close/>
                  <a:moveTo>
                    <a:pt x="45625" y="26384"/>
                  </a:moveTo>
                  <a:lnTo>
                    <a:pt x="48078" y="30611"/>
                  </a:lnTo>
                  <a:lnTo>
                    <a:pt x="50519" y="34850"/>
                  </a:lnTo>
                  <a:lnTo>
                    <a:pt x="48078" y="39088"/>
                  </a:lnTo>
                  <a:lnTo>
                    <a:pt x="45625" y="43327"/>
                  </a:lnTo>
                  <a:lnTo>
                    <a:pt x="35850" y="43327"/>
                  </a:lnTo>
                  <a:lnTo>
                    <a:pt x="30957" y="34850"/>
                  </a:lnTo>
                  <a:lnTo>
                    <a:pt x="35850" y="26384"/>
                  </a:lnTo>
                  <a:close/>
                  <a:moveTo>
                    <a:pt x="30540" y="35088"/>
                  </a:moveTo>
                  <a:lnTo>
                    <a:pt x="35433" y="43565"/>
                  </a:lnTo>
                  <a:lnTo>
                    <a:pt x="30540" y="52030"/>
                  </a:lnTo>
                  <a:lnTo>
                    <a:pt x="20753" y="52030"/>
                  </a:lnTo>
                  <a:lnTo>
                    <a:pt x="17503" y="46387"/>
                  </a:lnTo>
                  <a:lnTo>
                    <a:pt x="15871" y="43565"/>
                  </a:lnTo>
                  <a:lnTo>
                    <a:pt x="20753" y="35088"/>
                  </a:lnTo>
                  <a:close/>
                  <a:moveTo>
                    <a:pt x="45625" y="43803"/>
                  </a:moveTo>
                  <a:lnTo>
                    <a:pt x="48078" y="48042"/>
                  </a:lnTo>
                  <a:lnTo>
                    <a:pt x="50519" y="52269"/>
                  </a:lnTo>
                  <a:lnTo>
                    <a:pt x="48078" y="56507"/>
                  </a:lnTo>
                  <a:lnTo>
                    <a:pt x="45625" y="60746"/>
                  </a:lnTo>
                  <a:lnTo>
                    <a:pt x="35850" y="60746"/>
                  </a:lnTo>
                  <a:lnTo>
                    <a:pt x="30957" y="52269"/>
                  </a:lnTo>
                  <a:lnTo>
                    <a:pt x="35850" y="43803"/>
                  </a:lnTo>
                  <a:close/>
                  <a:moveTo>
                    <a:pt x="30540" y="52507"/>
                  </a:moveTo>
                  <a:lnTo>
                    <a:pt x="35433" y="60984"/>
                  </a:lnTo>
                  <a:lnTo>
                    <a:pt x="30540" y="69461"/>
                  </a:lnTo>
                  <a:lnTo>
                    <a:pt x="20753" y="69461"/>
                  </a:lnTo>
                  <a:lnTo>
                    <a:pt x="17503" y="63806"/>
                  </a:lnTo>
                  <a:lnTo>
                    <a:pt x="15871" y="60984"/>
                  </a:lnTo>
                  <a:lnTo>
                    <a:pt x="20753" y="52507"/>
                  </a:lnTo>
                  <a:close/>
                  <a:moveTo>
                    <a:pt x="45625" y="61222"/>
                  </a:moveTo>
                  <a:lnTo>
                    <a:pt x="48078" y="65461"/>
                  </a:lnTo>
                  <a:lnTo>
                    <a:pt x="50519" y="69687"/>
                  </a:lnTo>
                  <a:lnTo>
                    <a:pt x="48078" y="73938"/>
                  </a:lnTo>
                  <a:lnTo>
                    <a:pt x="45625" y="78165"/>
                  </a:lnTo>
                  <a:lnTo>
                    <a:pt x="35850" y="78165"/>
                  </a:lnTo>
                  <a:lnTo>
                    <a:pt x="30957" y="69687"/>
                  </a:lnTo>
                  <a:lnTo>
                    <a:pt x="35850" y="61222"/>
                  </a:lnTo>
                  <a:close/>
                  <a:moveTo>
                    <a:pt x="30540" y="69937"/>
                  </a:moveTo>
                  <a:lnTo>
                    <a:pt x="35433" y="78415"/>
                  </a:lnTo>
                  <a:lnTo>
                    <a:pt x="30540" y="86880"/>
                  </a:lnTo>
                  <a:lnTo>
                    <a:pt x="20765" y="86880"/>
                  </a:lnTo>
                  <a:lnTo>
                    <a:pt x="15871" y="78415"/>
                  </a:lnTo>
                  <a:lnTo>
                    <a:pt x="20765" y="69937"/>
                  </a:lnTo>
                  <a:close/>
                  <a:moveTo>
                    <a:pt x="45625" y="78653"/>
                  </a:moveTo>
                  <a:lnTo>
                    <a:pt x="48078" y="82880"/>
                  </a:lnTo>
                  <a:lnTo>
                    <a:pt x="50519" y="87118"/>
                  </a:lnTo>
                  <a:lnTo>
                    <a:pt x="48078" y="91357"/>
                  </a:lnTo>
                  <a:lnTo>
                    <a:pt x="45625" y="95595"/>
                  </a:lnTo>
                  <a:lnTo>
                    <a:pt x="35850" y="95595"/>
                  </a:lnTo>
                  <a:lnTo>
                    <a:pt x="30957" y="87118"/>
                  </a:lnTo>
                  <a:lnTo>
                    <a:pt x="35850" y="78653"/>
                  </a:lnTo>
                  <a:close/>
                  <a:moveTo>
                    <a:pt x="30540" y="87356"/>
                  </a:moveTo>
                  <a:lnTo>
                    <a:pt x="35433" y="95833"/>
                  </a:lnTo>
                  <a:lnTo>
                    <a:pt x="30540" y="104299"/>
                  </a:lnTo>
                  <a:lnTo>
                    <a:pt x="20753" y="104299"/>
                  </a:lnTo>
                  <a:lnTo>
                    <a:pt x="17503" y="98655"/>
                  </a:lnTo>
                  <a:lnTo>
                    <a:pt x="15871" y="95833"/>
                  </a:lnTo>
                  <a:lnTo>
                    <a:pt x="20753" y="87356"/>
                  </a:lnTo>
                  <a:close/>
                  <a:moveTo>
                    <a:pt x="45625" y="96072"/>
                  </a:moveTo>
                  <a:lnTo>
                    <a:pt x="48078" y="100310"/>
                  </a:lnTo>
                  <a:lnTo>
                    <a:pt x="50519" y="104537"/>
                  </a:lnTo>
                  <a:lnTo>
                    <a:pt x="48078" y="108776"/>
                  </a:lnTo>
                  <a:lnTo>
                    <a:pt x="45625" y="113014"/>
                  </a:lnTo>
                  <a:lnTo>
                    <a:pt x="35850" y="113014"/>
                  </a:lnTo>
                  <a:lnTo>
                    <a:pt x="30957" y="104537"/>
                  </a:lnTo>
                  <a:lnTo>
                    <a:pt x="35850" y="96072"/>
                  </a:lnTo>
                  <a:close/>
                  <a:moveTo>
                    <a:pt x="30540" y="104775"/>
                  </a:moveTo>
                  <a:lnTo>
                    <a:pt x="35433" y="113252"/>
                  </a:lnTo>
                  <a:lnTo>
                    <a:pt x="30540" y="121730"/>
                  </a:lnTo>
                  <a:lnTo>
                    <a:pt x="20765" y="121730"/>
                  </a:lnTo>
                  <a:lnTo>
                    <a:pt x="15871" y="113252"/>
                  </a:lnTo>
                  <a:lnTo>
                    <a:pt x="20765" y="104775"/>
                  </a:lnTo>
                  <a:close/>
                  <a:moveTo>
                    <a:pt x="45625" y="113490"/>
                  </a:moveTo>
                  <a:lnTo>
                    <a:pt x="48078" y="117729"/>
                  </a:lnTo>
                  <a:lnTo>
                    <a:pt x="50519" y="121968"/>
                  </a:lnTo>
                  <a:lnTo>
                    <a:pt x="48078" y="126206"/>
                  </a:lnTo>
                  <a:lnTo>
                    <a:pt x="45625" y="130433"/>
                  </a:lnTo>
                  <a:lnTo>
                    <a:pt x="35850" y="130433"/>
                  </a:lnTo>
                  <a:lnTo>
                    <a:pt x="30957" y="121968"/>
                  </a:lnTo>
                  <a:lnTo>
                    <a:pt x="35850" y="113490"/>
                  </a:lnTo>
                  <a:close/>
                  <a:moveTo>
                    <a:pt x="30540" y="122206"/>
                  </a:moveTo>
                  <a:lnTo>
                    <a:pt x="35433" y="130683"/>
                  </a:lnTo>
                  <a:lnTo>
                    <a:pt x="30540" y="139148"/>
                  </a:lnTo>
                  <a:lnTo>
                    <a:pt x="20765" y="139148"/>
                  </a:lnTo>
                  <a:lnTo>
                    <a:pt x="17503" y="133505"/>
                  </a:lnTo>
                  <a:lnTo>
                    <a:pt x="15871" y="130671"/>
                  </a:lnTo>
                  <a:lnTo>
                    <a:pt x="20765" y="122206"/>
                  </a:lnTo>
                  <a:close/>
                  <a:moveTo>
                    <a:pt x="15455" y="130921"/>
                  </a:moveTo>
                  <a:lnTo>
                    <a:pt x="16764" y="133195"/>
                  </a:lnTo>
                  <a:lnTo>
                    <a:pt x="20348" y="139386"/>
                  </a:lnTo>
                  <a:lnTo>
                    <a:pt x="16764" y="145578"/>
                  </a:lnTo>
                  <a:lnTo>
                    <a:pt x="15455" y="147852"/>
                  </a:lnTo>
                  <a:lnTo>
                    <a:pt x="5668" y="147852"/>
                  </a:lnTo>
                  <a:lnTo>
                    <a:pt x="786" y="139386"/>
                  </a:lnTo>
                  <a:lnTo>
                    <a:pt x="5668" y="130921"/>
                  </a:lnTo>
                  <a:close/>
                  <a:moveTo>
                    <a:pt x="45625" y="130921"/>
                  </a:moveTo>
                  <a:lnTo>
                    <a:pt x="48078" y="135148"/>
                  </a:lnTo>
                  <a:lnTo>
                    <a:pt x="50519" y="139386"/>
                  </a:lnTo>
                  <a:lnTo>
                    <a:pt x="48078" y="143625"/>
                  </a:lnTo>
                  <a:lnTo>
                    <a:pt x="45625" y="147864"/>
                  </a:lnTo>
                  <a:lnTo>
                    <a:pt x="35850" y="147864"/>
                  </a:lnTo>
                  <a:lnTo>
                    <a:pt x="30957" y="139386"/>
                  </a:lnTo>
                  <a:lnTo>
                    <a:pt x="35850" y="130921"/>
                  </a:lnTo>
                  <a:close/>
                  <a:moveTo>
                    <a:pt x="30540" y="139625"/>
                  </a:moveTo>
                  <a:lnTo>
                    <a:pt x="35433" y="148102"/>
                  </a:lnTo>
                  <a:lnTo>
                    <a:pt x="30540" y="156567"/>
                  </a:lnTo>
                  <a:lnTo>
                    <a:pt x="20765" y="156567"/>
                  </a:lnTo>
                  <a:lnTo>
                    <a:pt x="17503" y="150924"/>
                  </a:lnTo>
                  <a:lnTo>
                    <a:pt x="15871" y="148102"/>
                  </a:lnTo>
                  <a:lnTo>
                    <a:pt x="20765" y="139625"/>
                  </a:lnTo>
                  <a:close/>
                  <a:moveTo>
                    <a:pt x="15455" y="148340"/>
                  </a:moveTo>
                  <a:lnTo>
                    <a:pt x="16764" y="150614"/>
                  </a:lnTo>
                  <a:lnTo>
                    <a:pt x="20348" y="156805"/>
                  </a:lnTo>
                  <a:lnTo>
                    <a:pt x="16764" y="162996"/>
                  </a:lnTo>
                  <a:lnTo>
                    <a:pt x="15455" y="165271"/>
                  </a:lnTo>
                  <a:lnTo>
                    <a:pt x="5668" y="165271"/>
                  </a:lnTo>
                  <a:lnTo>
                    <a:pt x="786" y="156805"/>
                  </a:lnTo>
                  <a:lnTo>
                    <a:pt x="5668" y="148340"/>
                  </a:lnTo>
                  <a:close/>
                  <a:moveTo>
                    <a:pt x="45625" y="148340"/>
                  </a:moveTo>
                  <a:lnTo>
                    <a:pt x="48078" y="152579"/>
                  </a:lnTo>
                  <a:lnTo>
                    <a:pt x="50519" y="156805"/>
                  </a:lnTo>
                  <a:lnTo>
                    <a:pt x="48078" y="161044"/>
                  </a:lnTo>
                  <a:lnTo>
                    <a:pt x="45625" y="165282"/>
                  </a:lnTo>
                  <a:lnTo>
                    <a:pt x="35850" y="165282"/>
                  </a:lnTo>
                  <a:lnTo>
                    <a:pt x="30957" y="156805"/>
                  </a:lnTo>
                  <a:lnTo>
                    <a:pt x="35850" y="148340"/>
                  </a:lnTo>
                  <a:close/>
                  <a:moveTo>
                    <a:pt x="20348" y="0"/>
                  </a:moveTo>
                  <a:lnTo>
                    <a:pt x="16776" y="6180"/>
                  </a:lnTo>
                  <a:lnTo>
                    <a:pt x="15455" y="8466"/>
                  </a:lnTo>
                  <a:lnTo>
                    <a:pt x="15228" y="8466"/>
                  </a:lnTo>
                  <a:lnTo>
                    <a:pt x="16360" y="10513"/>
                  </a:lnTo>
                  <a:lnTo>
                    <a:pt x="16764" y="11216"/>
                  </a:lnTo>
                  <a:lnTo>
                    <a:pt x="20348" y="17419"/>
                  </a:lnTo>
                  <a:lnTo>
                    <a:pt x="16776" y="23610"/>
                  </a:lnTo>
                  <a:lnTo>
                    <a:pt x="15455" y="25896"/>
                  </a:lnTo>
                  <a:lnTo>
                    <a:pt x="15395" y="25896"/>
                  </a:lnTo>
                  <a:lnTo>
                    <a:pt x="15240" y="26170"/>
                  </a:lnTo>
                  <a:lnTo>
                    <a:pt x="15359" y="26373"/>
                  </a:lnTo>
                  <a:lnTo>
                    <a:pt x="15455" y="26373"/>
                  </a:lnTo>
                  <a:lnTo>
                    <a:pt x="16776" y="28647"/>
                  </a:lnTo>
                  <a:lnTo>
                    <a:pt x="20348" y="34838"/>
                  </a:lnTo>
                  <a:lnTo>
                    <a:pt x="16764" y="41041"/>
                  </a:lnTo>
                  <a:lnTo>
                    <a:pt x="15455" y="43315"/>
                  </a:lnTo>
                  <a:lnTo>
                    <a:pt x="15419" y="43315"/>
                  </a:lnTo>
                  <a:lnTo>
                    <a:pt x="15288" y="43541"/>
                  </a:lnTo>
                  <a:lnTo>
                    <a:pt x="15431" y="43791"/>
                  </a:lnTo>
                  <a:lnTo>
                    <a:pt x="15455" y="43791"/>
                  </a:lnTo>
                  <a:lnTo>
                    <a:pt x="16776" y="46065"/>
                  </a:lnTo>
                  <a:lnTo>
                    <a:pt x="20348" y="52257"/>
                  </a:lnTo>
                  <a:lnTo>
                    <a:pt x="16764" y="58484"/>
                  </a:lnTo>
                  <a:lnTo>
                    <a:pt x="15455" y="60746"/>
                  </a:lnTo>
                  <a:lnTo>
                    <a:pt x="15371" y="60746"/>
                  </a:lnTo>
                  <a:lnTo>
                    <a:pt x="15240" y="60972"/>
                  </a:lnTo>
                  <a:lnTo>
                    <a:pt x="15371" y="61222"/>
                  </a:lnTo>
                  <a:lnTo>
                    <a:pt x="15455" y="61222"/>
                  </a:lnTo>
                  <a:lnTo>
                    <a:pt x="16776" y="63508"/>
                  </a:lnTo>
                  <a:lnTo>
                    <a:pt x="20348" y="69699"/>
                  </a:lnTo>
                  <a:lnTo>
                    <a:pt x="16776" y="75891"/>
                  </a:lnTo>
                  <a:lnTo>
                    <a:pt x="15455" y="78177"/>
                  </a:lnTo>
                  <a:lnTo>
                    <a:pt x="15288" y="78177"/>
                  </a:lnTo>
                  <a:lnTo>
                    <a:pt x="15181" y="78355"/>
                  </a:lnTo>
                  <a:lnTo>
                    <a:pt x="15359" y="78653"/>
                  </a:lnTo>
                  <a:lnTo>
                    <a:pt x="15455" y="78653"/>
                  </a:lnTo>
                  <a:lnTo>
                    <a:pt x="16764" y="80915"/>
                  </a:lnTo>
                  <a:lnTo>
                    <a:pt x="20348" y="87118"/>
                  </a:lnTo>
                  <a:lnTo>
                    <a:pt x="16776" y="93309"/>
                  </a:lnTo>
                  <a:lnTo>
                    <a:pt x="15455" y="95595"/>
                  </a:lnTo>
                  <a:lnTo>
                    <a:pt x="15324" y="95595"/>
                  </a:lnTo>
                  <a:lnTo>
                    <a:pt x="15181" y="95833"/>
                  </a:lnTo>
                  <a:lnTo>
                    <a:pt x="15324" y="96072"/>
                  </a:lnTo>
                  <a:lnTo>
                    <a:pt x="15455" y="96072"/>
                  </a:lnTo>
                  <a:lnTo>
                    <a:pt x="16776" y="98346"/>
                  </a:lnTo>
                  <a:lnTo>
                    <a:pt x="20348" y="104537"/>
                  </a:lnTo>
                  <a:lnTo>
                    <a:pt x="16776" y="110728"/>
                  </a:lnTo>
                  <a:lnTo>
                    <a:pt x="15455" y="113014"/>
                  </a:lnTo>
                  <a:lnTo>
                    <a:pt x="15240" y="113014"/>
                  </a:lnTo>
                  <a:lnTo>
                    <a:pt x="15133" y="113205"/>
                  </a:lnTo>
                  <a:lnTo>
                    <a:pt x="15300" y="113490"/>
                  </a:lnTo>
                  <a:lnTo>
                    <a:pt x="15455" y="113490"/>
                  </a:lnTo>
                  <a:lnTo>
                    <a:pt x="16752" y="115741"/>
                  </a:lnTo>
                  <a:lnTo>
                    <a:pt x="20348" y="121968"/>
                  </a:lnTo>
                  <a:lnTo>
                    <a:pt x="16764" y="128147"/>
                  </a:lnTo>
                  <a:lnTo>
                    <a:pt x="15455" y="130433"/>
                  </a:lnTo>
                  <a:lnTo>
                    <a:pt x="5668" y="130433"/>
                  </a:lnTo>
                  <a:lnTo>
                    <a:pt x="5596" y="130314"/>
                  </a:lnTo>
                  <a:lnTo>
                    <a:pt x="5406" y="130314"/>
                  </a:lnTo>
                  <a:lnTo>
                    <a:pt x="5227" y="130623"/>
                  </a:lnTo>
                  <a:lnTo>
                    <a:pt x="5251" y="130671"/>
                  </a:lnTo>
                  <a:lnTo>
                    <a:pt x="369" y="139148"/>
                  </a:lnTo>
                  <a:lnTo>
                    <a:pt x="203" y="139148"/>
                  </a:lnTo>
                  <a:lnTo>
                    <a:pt x="48" y="139410"/>
                  </a:lnTo>
                  <a:lnTo>
                    <a:pt x="167" y="139625"/>
                  </a:lnTo>
                  <a:lnTo>
                    <a:pt x="369" y="139625"/>
                  </a:lnTo>
                  <a:lnTo>
                    <a:pt x="5251" y="148102"/>
                  </a:lnTo>
                  <a:lnTo>
                    <a:pt x="369" y="156567"/>
                  </a:lnTo>
                  <a:lnTo>
                    <a:pt x="155" y="156567"/>
                  </a:lnTo>
                  <a:lnTo>
                    <a:pt x="0" y="156841"/>
                  </a:lnTo>
                  <a:lnTo>
                    <a:pt x="119" y="157043"/>
                  </a:lnTo>
                  <a:lnTo>
                    <a:pt x="369" y="157043"/>
                  </a:lnTo>
                  <a:lnTo>
                    <a:pt x="5263" y="165521"/>
                  </a:lnTo>
                  <a:lnTo>
                    <a:pt x="2072" y="171045"/>
                  </a:lnTo>
                  <a:lnTo>
                    <a:pt x="2620" y="171045"/>
                  </a:lnTo>
                  <a:lnTo>
                    <a:pt x="5668" y="165759"/>
                  </a:lnTo>
                  <a:lnTo>
                    <a:pt x="15455" y="165759"/>
                  </a:lnTo>
                  <a:lnTo>
                    <a:pt x="16752" y="168009"/>
                  </a:lnTo>
                  <a:lnTo>
                    <a:pt x="18503" y="171045"/>
                  </a:lnTo>
                  <a:lnTo>
                    <a:pt x="19062" y="171045"/>
                  </a:lnTo>
                  <a:lnTo>
                    <a:pt x="15871" y="165521"/>
                  </a:lnTo>
                  <a:lnTo>
                    <a:pt x="20765" y="157043"/>
                  </a:lnTo>
                  <a:lnTo>
                    <a:pt x="30540" y="157043"/>
                  </a:lnTo>
                  <a:lnTo>
                    <a:pt x="35433" y="165521"/>
                  </a:lnTo>
                  <a:lnTo>
                    <a:pt x="32243" y="171045"/>
                  </a:lnTo>
                  <a:lnTo>
                    <a:pt x="32802" y="171045"/>
                  </a:lnTo>
                  <a:lnTo>
                    <a:pt x="35850" y="165759"/>
                  </a:lnTo>
                  <a:lnTo>
                    <a:pt x="45625" y="165759"/>
                  </a:lnTo>
                  <a:lnTo>
                    <a:pt x="48078" y="169997"/>
                  </a:lnTo>
                  <a:lnTo>
                    <a:pt x="48685" y="171045"/>
                  </a:lnTo>
                  <a:lnTo>
                    <a:pt x="49233" y="171045"/>
                  </a:lnTo>
                  <a:lnTo>
                    <a:pt x="48495" y="169759"/>
                  </a:lnTo>
                  <a:lnTo>
                    <a:pt x="46042" y="165521"/>
                  </a:lnTo>
                  <a:lnTo>
                    <a:pt x="48495" y="161282"/>
                  </a:lnTo>
                  <a:lnTo>
                    <a:pt x="50935" y="157043"/>
                  </a:lnTo>
                  <a:lnTo>
                    <a:pt x="56222" y="157043"/>
                  </a:lnTo>
                  <a:lnTo>
                    <a:pt x="56222" y="156567"/>
                  </a:lnTo>
                  <a:lnTo>
                    <a:pt x="50935" y="156567"/>
                  </a:lnTo>
                  <a:lnTo>
                    <a:pt x="48495" y="152329"/>
                  </a:lnTo>
                  <a:lnTo>
                    <a:pt x="46042" y="148090"/>
                  </a:lnTo>
                  <a:lnTo>
                    <a:pt x="48495" y="143863"/>
                  </a:lnTo>
                  <a:lnTo>
                    <a:pt x="50935" y="139625"/>
                  </a:lnTo>
                  <a:lnTo>
                    <a:pt x="56222" y="139625"/>
                  </a:lnTo>
                  <a:lnTo>
                    <a:pt x="56222" y="139148"/>
                  </a:lnTo>
                  <a:lnTo>
                    <a:pt x="50935" y="139148"/>
                  </a:lnTo>
                  <a:lnTo>
                    <a:pt x="48495" y="134910"/>
                  </a:lnTo>
                  <a:lnTo>
                    <a:pt x="46042" y="130671"/>
                  </a:lnTo>
                  <a:lnTo>
                    <a:pt x="48495" y="126432"/>
                  </a:lnTo>
                  <a:lnTo>
                    <a:pt x="50935" y="122206"/>
                  </a:lnTo>
                  <a:lnTo>
                    <a:pt x="56222" y="122206"/>
                  </a:lnTo>
                  <a:lnTo>
                    <a:pt x="56222" y="121718"/>
                  </a:lnTo>
                  <a:lnTo>
                    <a:pt x="50935" y="121718"/>
                  </a:lnTo>
                  <a:lnTo>
                    <a:pt x="48495" y="117479"/>
                  </a:lnTo>
                  <a:lnTo>
                    <a:pt x="46042" y="113240"/>
                  </a:lnTo>
                  <a:lnTo>
                    <a:pt x="48495" y="109014"/>
                  </a:lnTo>
                  <a:lnTo>
                    <a:pt x="50935" y="104775"/>
                  </a:lnTo>
                  <a:lnTo>
                    <a:pt x="56222" y="104775"/>
                  </a:lnTo>
                  <a:lnTo>
                    <a:pt x="56222" y="104299"/>
                  </a:lnTo>
                  <a:lnTo>
                    <a:pt x="50935" y="104299"/>
                  </a:lnTo>
                  <a:lnTo>
                    <a:pt x="48495" y="100060"/>
                  </a:lnTo>
                  <a:lnTo>
                    <a:pt x="46042" y="95822"/>
                  </a:lnTo>
                  <a:lnTo>
                    <a:pt x="48495" y="91583"/>
                  </a:lnTo>
                  <a:lnTo>
                    <a:pt x="50935" y="87356"/>
                  </a:lnTo>
                  <a:lnTo>
                    <a:pt x="56222" y="87356"/>
                  </a:lnTo>
                  <a:lnTo>
                    <a:pt x="56222" y="86868"/>
                  </a:lnTo>
                  <a:lnTo>
                    <a:pt x="50935" y="86868"/>
                  </a:lnTo>
                  <a:lnTo>
                    <a:pt x="48495" y="82641"/>
                  </a:lnTo>
                  <a:lnTo>
                    <a:pt x="46042" y="78403"/>
                  </a:lnTo>
                  <a:lnTo>
                    <a:pt x="48495" y="74164"/>
                  </a:lnTo>
                  <a:lnTo>
                    <a:pt x="50935" y="69926"/>
                  </a:lnTo>
                  <a:lnTo>
                    <a:pt x="56222" y="69926"/>
                  </a:lnTo>
                  <a:lnTo>
                    <a:pt x="56222" y="69449"/>
                  </a:lnTo>
                  <a:lnTo>
                    <a:pt x="50935" y="69449"/>
                  </a:lnTo>
                  <a:lnTo>
                    <a:pt x="48495" y="65211"/>
                  </a:lnTo>
                  <a:lnTo>
                    <a:pt x="46042" y="60972"/>
                  </a:lnTo>
                  <a:lnTo>
                    <a:pt x="48495" y="56745"/>
                  </a:lnTo>
                  <a:lnTo>
                    <a:pt x="50935" y="52507"/>
                  </a:lnTo>
                  <a:lnTo>
                    <a:pt x="56222" y="52507"/>
                  </a:lnTo>
                  <a:lnTo>
                    <a:pt x="56222" y="52030"/>
                  </a:lnTo>
                  <a:lnTo>
                    <a:pt x="50935" y="52030"/>
                  </a:lnTo>
                  <a:lnTo>
                    <a:pt x="48495" y="47792"/>
                  </a:lnTo>
                  <a:lnTo>
                    <a:pt x="46042" y="43553"/>
                  </a:lnTo>
                  <a:lnTo>
                    <a:pt x="48495" y="39315"/>
                  </a:lnTo>
                  <a:lnTo>
                    <a:pt x="50935" y="35088"/>
                  </a:lnTo>
                  <a:lnTo>
                    <a:pt x="56222" y="35088"/>
                  </a:lnTo>
                  <a:lnTo>
                    <a:pt x="56222" y="34600"/>
                  </a:lnTo>
                  <a:lnTo>
                    <a:pt x="50935" y="34600"/>
                  </a:lnTo>
                  <a:lnTo>
                    <a:pt x="48495" y="30373"/>
                  </a:lnTo>
                  <a:lnTo>
                    <a:pt x="46042" y="26134"/>
                  </a:lnTo>
                  <a:lnTo>
                    <a:pt x="48495" y="21896"/>
                  </a:lnTo>
                  <a:lnTo>
                    <a:pt x="50935" y="17657"/>
                  </a:lnTo>
                  <a:lnTo>
                    <a:pt x="56222" y="17657"/>
                  </a:lnTo>
                  <a:lnTo>
                    <a:pt x="56222" y="17181"/>
                  </a:lnTo>
                  <a:lnTo>
                    <a:pt x="50935" y="17181"/>
                  </a:lnTo>
                  <a:lnTo>
                    <a:pt x="48495" y="12942"/>
                  </a:lnTo>
                  <a:lnTo>
                    <a:pt x="46042" y="8704"/>
                  </a:lnTo>
                  <a:lnTo>
                    <a:pt x="48495" y="4465"/>
                  </a:lnTo>
                  <a:lnTo>
                    <a:pt x="50935" y="238"/>
                  </a:lnTo>
                  <a:lnTo>
                    <a:pt x="56222" y="238"/>
                  </a:lnTo>
                  <a:lnTo>
                    <a:pt x="56222" y="0"/>
                  </a:lnTo>
                  <a:lnTo>
                    <a:pt x="50519" y="0"/>
                  </a:lnTo>
                  <a:lnTo>
                    <a:pt x="48078" y="4227"/>
                  </a:lnTo>
                  <a:lnTo>
                    <a:pt x="45625" y="8466"/>
                  </a:lnTo>
                  <a:lnTo>
                    <a:pt x="35850" y="8466"/>
                  </a:lnTo>
                  <a:lnTo>
                    <a:pt x="309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176" name="Google Shape;176;p22"/>
            <p:cNvSpPr/>
            <p:nvPr/>
          </p:nvSpPr>
          <p:spPr>
            <a:xfrm flipH="1">
              <a:off x="7881688" y="-21"/>
              <a:ext cx="1689513" cy="5143353"/>
            </a:xfrm>
            <a:custGeom>
              <a:avLst/>
              <a:gdLst/>
              <a:ahLst/>
              <a:cxnLst/>
              <a:rect l="l" t="t" r="r" b="b"/>
              <a:pathLst>
                <a:path w="56186" h="171046" extrusionOk="0">
                  <a:moveTo>
                    <a:pt x="20384" y="238"/>
                  </a:moveTo>
                  <a:lnTo>
                    <a:pt x="25277" y="8716"/>
                  </a:lnTo>
                  <a:lnTo>
                    <a:pt x="20384" y="17193"/>
                  </a:lnTo>
                  <a:lnTo>
                    <a:pt x="10609" y="17193"/>
                  </a:lnTo>
                  <a:lnTo>
                    <a:pt x="8156" y="12954"/>
                  </a:lnTo>
                  <a:lnTo>
                    <a:pt x="5715" y="8716"/>
                  </a:lnTo>
                  <a:lnTo>
                    <a:pt x="8156" y="4477"/>
                  </a:lnTo>
                  <a:lnTo>
                    <a:pt x="10609" y="238"/>
                  </a:lnTo>
                  <a:close/>
                  <a:moveTo>
                    <a:pt x="50566" y="238"/>
                  </a:moveTo>
                  <a:lnTo>
                    <a:pt x="55448" y="8716"/>
                  </a:lnTo>
                  <a:lnTo>
                    <a:pt x="50566" y="17193"/>
                  </a:lnTo>
                  <a:lnTo>
                    <a:pt x="40779" y="17193"/>
                  </a:lnTo>
                  <a:lnTo>
                    <a:pt x="39470" y="14919"/>
                  </a:lnTo>
                  <a:lnTo>
                    <a:pt x="35886" y="8716"/>
                  </a:lnTo>
                  <a:lnTo>
                    <a:pt x="39458" y="2524"/>
                  </a:lnTo>
                  <a:lnTo>
                    <a:pt x="40779" y="238"/>
                  </a:lnTo>
                  <a:close/>
                  <a:moveTo>
                    <a:pt x="35469" y="8954"/>
                  </a:moveTo>
                  <a:lnTo>
                    <a:pt x="40362" y="17431"/>
                  </a:lnTo>
                  <a:lnTo>
                    <a:pt x="35469" y="25908"/>
                  </a:lnTo>
                  <a:lnTo>
                    <a:pt x="25694" y="25908"/>
                  </a:lnTo>
                  <a:lnTo>
                    <a:pt x="20801" y="17431"/>
                  </a:lnTo>
                  <a:lnTo>
                    <a:pt x="25694" y="8954"/>
                  </a:lnTo>
                  <a:close/>
                  <a:moveTo>
                    <a:pt x="20384" y="17669"/>
                  </a:moveTo>
                  <a:lnTo>
                    <a:pt x="25277" y="26146"/>
                  </a:lnTo>
                  <a:lnTo>
                    <a:pt x="20384" y="34612"/>
                  </a:lnTo>
                  <a:lnTo>
                    <a:pt x="10609" y="34612"/>
                  </a:lnTo>
                  <a:lnTo>
                    <a:pt x="8156" y="30373"/>
                  </a:lnTo>
                  <a:lnTo>
                    <a:pt x="5715" y="26146"/>
                  </a:lnTo>
                  <a:lnTo>
                    <a:pt x="8156" y="21896"/>
                  </a:lnTo>
                  <a:lnTo>
                    <a:pt x="10609" y="17669"/>
                  </a:lnTo>
                  <a:close/>
                  <a:moveTo>
                    <a:pt x="50566" y="17669"/>
                  </a:moveTo>
                  <a:lnTo>
                    <a:pt x="55448" y="26146"/>
                  </a:lnTo>
                  <a:lnTo>
                    <a:pt x="50566" y="34612"/>
                  </a:lnTo>
                  <a:lnTo>
                    <a:pt x="40779" y="34612"/>
                  </a:lnTo>
                  <a:lnTo>
                    <a:pt x="39458" y="32326"/>
                  </a:lnTo>
                  <a:lnTo>
                    <a:pt x="35886" y="26134"/>
                  </a:lnTo>
                  <a:lnTo>
                    <a:pt x="39458" y="19955"/>
                  </a:lnTo>
                  <a:lnTo>
                    <a:pt x="40779" y="17669"/>
                  </a:lnTo>
                  <a:close/>
                  <a:moveTo>
                    <a:pt x="35469" y="26384"/>
                  </a:moveTo>
                  <a:lnTo>
                    <a:pt x="38731" y="32028"/>
                  </a:lnTo>
                  <a:lnTo>
                    <a:pt x="40362" y="34850"/>
                  </a:lnTo>
                  <a:lnTo>
                    <a:pt x="35469" y="43327"/>
                  </a:lnTo>
                  <a:lnTo>
                    <a:pt x="25694" y="43327"/>
                  </a:lnTo>
                  <a:lnTo>
                    <a:pt x="20801" y="34850"/>
                  </a:lnTo>
                  <a:lnTo>
                    <a:pt x="25694" y="26384"/>
                  </a:lnTo>
                  <a:close/>
                  <a:moveTo>
                    <a:pt x="20384" y="35088"/>
                  </a:moveTo>
                  <a:lnTo>
                    <a:pt x="25277" y="43565"/>
                  </a:lnTo>
                  <a:lnTo>
                    <a:pt x="20384" y="52030"/>
                  </a:lnTo>
                  <a:lnTo>
                    <a:pt x="10609" y="52030"/>
                  </a:lnTo>
                  <a:lnTo>
                    <a:pt x="8156" y="47804"/>
                  </a:lnTo>
                  <a:lnTo>
                    <a:pt x="5715" y="43565"/>
                  </a:lnTo>
                  <a:lnTo>
                    <a:pt x="8156" y="39327"/>
                  </a:lnTo>
                  <a:lnTo>
                    <a:pt x="10609" y="35088"/>
                  </a:lnTo>
                  <a:close/>
                  <a:moveTo>
                    <a:pt x="50566" y="35088"/>
                  </a:moveTo>
                  <a:lnTo>
                    <a:pt x="55448" y="43565"/>
                  </a:lnTo>
                  <a:lnTo>
                    <a:pt x="50566" y="52030"/>
                  </a:lnTo>
                  <a:lnTo>
                    <a:pt x="40779" y="52030"/>
                  </a:lnTo>
                  <a:lnTo>
                    <a:pt x="39458" y="49756"/>
                  </a:lnTo>
                  <a:lnTo>
                    <a:pt x="35886" y="43565"/>
                  </a:lnTo>
                  <a:lnTo>
                    <a:pt x="39470" y="37362"/>
                  </a:lnTo>
                  <a:lnTo>
                    <a:pt x="40779" y="35088"/>
                  </a:lnTo>
                  <a:close/>
                  <a:moveTo>
                    <a:pt x="35469" y="43803"/>
                  </a:moveTo>
                  <a:lnTo>
                    <a:pt x="38731" y="49447"/>
                  </a:lnTo>
                  <a:lnTo>
                    <a:pt x="40362" y="52269"/>
                  </a:lnTo>
                  <a:lnTo>
                    <a:pt x="35469" y="60746"/>
                  </a:lnTo>
                  <a:lnTo>
                    <a:pt x="25694" y="60746"/>
                  </a:lnTo>
                  <a:lnTo>
                    <a:pt x="20801" y="52269"/>
                  </a:lnTo>
                  <a:lnTo>
                    <a:pt x="25694" y="43803"/>
                  </a:lnTo>
                  <a:close/>
                  <a:moveTo>
                    <a:pt x="20384" y="52507"/>
                  </a:moveTo>
                  <a:lnTo>
                    <a:pt x="25277" y="60984"/>
                  </a:lnTo>
                  <a:lnTo>
                    <a:pt x="20384" y="69449"/>
                  </a:lnTo>
                  <a:lnTo>
                    <a:pt x="10609" y="69449"/>
                  </a:lnTo>
                  <a:lnTo>
                    <a:pt x="8156" y="65223"/>
                  </a:lnTo>
                  <a:lnTo>
                    <a:pt x="5715" y="60984"/>
                  </a:lnTo>
                  <a:lnTo>
                    <a:pt x="8156" y="56745"/>
                  </a:lnTo>
                  <a:lnTo>
                    <a:pt x="10609" y="52507"/>
                  </a:lnTo>
                  <a:close/>
                  <a:moveTo>
                    <a:pt x="35469" y="61222"/>
                  </a:moveTo>
                  <a:lnTo>
                    <a:pt x="38731" y="66878"/>
                  </a:lnTo>
                  <a:lnTo>
                    <a:pt x="40362" y="69687"/>
                  </a:lnTo>
                  <a:lnTo>
                    <a:pt x="35469" y="78165"/>
                  </a:lnTo>
                  <a:lnTo>
                    <a:pt x="25694" y="78165"/>
                  </a:lnTo>
                  <a:lnTo>
                    <a:pt x="20801" y="69687"/>
                  </a:lnTo>
                  <a:lnTo>
                    <a:pt x="25694" y="61222"/>
                  </a:lnTo>
                  <a:close/>
                  <a:moveTo>
                    <a:pt x="20384" y="69937"/>
                  </a:moveTo>
                  <a:lnTo>
                    <a:pt x="25277" y="78415"/>
                  </a:lnTo>
                  <a:lnTo>
                    <a:pt x="20384" y="86880"/>
                  </a:lnTo>
                  <a:lnTo>
                    <a:pt x="10609" y="86880"/>
                  </a:lnTo>
                  <a:lnTo>
                    <a:pt x="8156" y="82641"/>
                  </a:lnTo>
                  <a:lnTo>
                    <a:pt x="5715" y="78415"/>
                  </a:lnTo>
                  <a:lnTo>
                    <a:pt x="8156" y="74176"/>
                  </a:lnTo>
                  <a:lnTo>
                    <a:pt x="10609" y="69937"/>
                  </a:lnTo>
                  <a:close/>
                  <a:moveTo>
                    <a:pt x="35469" y="78653"/>
                  </a:moveTo>
                  <a:lnTo>
                    <a:pt x="40362" y="87118"/>
                  </a:lnTo>
                  <a:lnTo>
                    <a:pt x="35469" y="95595"/>
                  </a:lnTo>
                  <a:lnTo>
                    <a:pt x="25694" y="95595"/>
                  </a:lnTo>
                  <a:lnTo>
                    <a:pt x="20801" y="87118"/>
                  </a:lnTo>
                  <a:lnTo>
                    <a:pt x="25694" y="78653"/>
                  </a:lnTo>
                  <a:close/>
                  <a:moveTo>
                    <a:pt x="20384" y="87356"/>
                  </a:moveTo>
                  <a:lnTo>
                    <a:pt x="25277" y="95833"/>
                  </a:lnTo>
                  <a:lnTo>
                    <a:pt x="20384" y="104299"/>
                  </a:lnTo>
                  <a:lnTo>
                    <a:pt x="10609" y="104299"/>
                  </a:lnTo>
                  <a:lnTo>
                    <a:pt x="8156" y="100060"/>
                  </a:lnTo>
                  <a:lnTo>
                    <a:pt x="5715" y="95833"/>
                  </a:lnTo>
                  <a:lnTo>
                    <a:pt x="8156" y="91595"/>
                  </a:lnTo>
                  <a:lnTo>
                    <a:pt x="10609" y="87356"/>
                  </a:lnTo>
                  <a:close/>
                  <a:moveTo>
                    <a:pt x="35469" y="96072"/>
                  </a:moveTo>
                  <a:lnTo>
                    <a:pt x="38731" y="101715"/>
                  </a:lnTo>
                  <a:lnTo>
                    <a:pt x="40362" y="104537"/>
                  </a:lnTo>
                  <a:lnTo>
                    <a:pt x="35469" y="113014"/>
                  </a:lnTo>
                  <a:lnTo>
                    <a:pt x="25694" y="113014"/>
                  </a:lnTo>
                  <a:lnTo>
                    <a:pt x="20801" y="104537"/>
                  </a:lnTo>
                  <a:lnTo>
                    <a:pt x="25694" y="96072"/>
                  </a:lnTo>
                  <a:close/>
                  <a:moveTo>
                    <a:pt x="20384" y="104775"/>
                  </a:moveTo>
                  <a:lnTo>
                    <a:pt x="25277" y="113252"/>
                  </a:lnTo>
                  <a:lnTo>
                    <a:pt x="20384" y="121730"/>
                  </a:lnTo>
                  <a:lnTo>
                    <a:pt x="10609" y="121730"/>
                  </a:lnTo>
                  <a:lnTo>
                    <a:pt x="8156" y="117491"/>
                  </a:lnTo>
                  <a:lnTo>
                    <a:pt x="5715" y="113252"/>
                  </a:lnTo>
                  <a:lnTo>
                    <a:pt x="8156" y="109014"/>
                  </a:lnTo>
                  <a:lnTo>
                    <a:pt x="10609" y="104775"/>
                  </a:lnTo>
                  <a:close/>
                  <a:moveTo>
                    <a:pt x="20384" y="122206"/>
                  </a:moveTo>
                  <a:lnTo>
                    <a:pt x="25277" y="130671"/>
                  </a:lnTo>
                  <a:lnTo>
                    <a:pt x="20384" y="139148"/>
                  </a:lnTo>
                  <a:lnTo>
                    <a:pt x="10609" y="139148"/>
                  </a:lnTo>
                  <a:lnTo>
                    <a:pt x="8156" y="134910"/>
                  </a:lnTo>
                  <a:lnTo>
                    <a:pt x="5715" y="130683"/>
                  </a:lnTo>
                  <a:lnTo>
                    <a:pt x="8156" y="126444"/>
                  </a:lnTo>
                  <a:lnTo>
                    <a:pt x="10609" y="122206"/>
                  </a:lnTo>
                  <a:close/>
                  <a:moveTo>
                    <a:pt x="35469" y="130921"/>
                  </a:moveTo>
                  <a:lnTo>
                    <a:pt x="38731" y="136565"/>
                  </a:lnTo>
                  <a:lnTo>
                    <a:pt x="40362" y="139386"/>
                  </a:lnTo>
                  <a:lnTo>
                    <a:pt x="35469" y="147864"/>
                  </a:lnTo>
                  <a:lnTo>
                    <a:pt x="25694" y="147864"/>
                  </a:lnTo>
                  <a:lnTo>
                    <a:pt x="20801" y="139386"/>
                  </a:lnTo>
                  <a:lnTo>
                    <a:pt x="25694" y="130921"/>
                  </a:lnTo>
                  <a:close/>
                  <a:moveTo>
                    <a:pt x="20384" y="139625"/>
                  </a:moveTo>
                  <a:lnTo>
                    <a:pt x="25277" y="148102"/>
                  </a:lnTo>
                  <a:lnTo>
                    <a:pt x="20384" y="156567"/>
                  </a:lnTo>
                  <a:lnTo>
                    <a:pt x="10609" y="156567"/>
                  </a:lnTo>
                  <a:lnTo>
                    <a:pt x="8156" y="152329"/>
                  </a:lnTo>
                  <a:lnTo>
                    <a:pt x="5715" y="148102"/>
                  </a:lnTo>
                  <a:lnTo>
                    <a:pt x="8156" y="143863"/>
                  </a:lnTo>
                  <a:lnTo>
                    <a:pt x="10609" y="139625"/>
                  </a:lnTo>
                  <a:close/>
                  <a:moveTo>
                    <a:pt x="35469" y="148340"/>
                  </a:moveTo>
                  <a:lnTo>
                    <a:pt x="38731" y="153983"/>
                  </a:lnTo>
                  <a:lnTo>
                    <a:pt x="40362" y="156805"/>
                  </a:lnTo>
                  <a:lnTo>
                    <a:pt x="35469" y="165282"/>
                  </a:lnTo>
                  <a:lnTo>
                    <a:pt x="25694" y="165282"/>
                  </a:lnTo>
                  <a:lnTo>
                    <a:pt x="20801" y="156805"/>
                  </a:lnTo>
                  <a:lnTo>
                    <a:pt x="25694" y="148340"/>
                  </a:lnTo>
                  <a:close/>
                  <a:moveTo>
                    <a:pt x="10192" y="0"/>
                  </a:moveTo>
                  <a:lnTo>
                    <a:pt x="7739" y="4239"/>
                  </a:lnTo>
                  <a:lnTo>
                    <a:pt x="5299" y="8478"/>
                  </a:lnTo>
                  <a:lnTo>
                    <a:pt x="0" y="8478"/>
                  </a:lnTo>
                  <a:lnTo>
                    <a:pt x="0" y="8954"/>
                  </a:lnTo>
                  <a:lnTo>
                    <a:pt x="5299" y="8954"/>
                  </a:lnTo>
                  <a:lnTo>
                    <a:pt x="7739" y="13192"/>
                  </a:lnTo>
                  <a:lnTo>
                    <a:pt x="10192" y="17431"/>
                  </a:lnTo>
                  <a:lnTo>
                    <a:pt x="7739" y="21658"/>
                  </a:lnTo>
                  <a:lnTo>
                    <a:pt x="5299" y="25896"/>
                  </a:lnTo>
                  <a:lnTo>
                    <a:pt x="0" y="25896"/>
                  </a:lnTo>
                  <a:lnTo>
                    <a:pt x="0" y="26384"/>
                  </a:lnTo>
                  <a:lnTo>
                    <a:pt x="5299" y="26384"/>
                  </a:lnTo>
                  <a:lnTo>
                    <a:pt x="7739" y="30611"/>
                  </a:lnTo>
                  <a:lnTo>
                    <a:pt x="10192" y="34850"/>
                  </a:lnTo>
                  <a:lnTo>
                    <a:pt x="7739" y="39088"/>
                  </a:lnTo>
                  <a:lnTo>
                    <a:pt x="5299" y="43327"/>
                  </a:lnTo>
                  <a:lnTo>
                    <a:pt x="0" y="43327"/>
                  </a:lnTo>
                  <a:lnTo>
                    <a:pt x="0" y="43803"/>
                  </a:lnTo>
                  <a:lnTo>
                    <a:pt x="5299" y="43803"/>
                  </a:lnTo>
                  <a:lnTo>
                    <a:pt x="7739" y="48042"/>
                  </a:lnTo>
                  <a:lnTo>
                    <a:pt x="10192" y="52269"/>
                  </a:lnTo>
                  <a:lnTo>
                    <a:pt x="7739" y="56507"/>
                  </a:lnTo>
                  <a:lnTo>
                    <a:pt x="5299" y="60746"/>
                  </a:lnTo>
                  <a:lnTo>
                    <a:pt x="0" y="60746"/>
                  </a:lnTo>
                  <a:lnTo>
                    <a:pt x="0" y="61222"/>
                  </a:lnTo>
                  <a:lnTo>
                    <a:pt x="5299" y="61222"/>
                  </a:lnTo>
                  <a:lnTo>
                    <a:pt x="7739" y="65461"/>
                  </a:lnTo>
                  <a:lnTo>
                    <a:pt x="10192" y="69699"/>
                  </a:lnTo>
                  <a:lnTo>
                    <a:pt x="7739" y="73938"/>
                  </a:lnTo>
                  <a:lnTo>
                    <a:pt x="5299" y="78165"/>
                  </a:lnTo>
                  <a:lnTo>
                    <a:pt x="0" y="78165"/>
                  </a:lnTo>
                  <a:lnTo>
                    <a:pt x="0" y="78653"/>
                  </a:lnTo>
                  <a:lnTo>
                    <a:pt x="5299" y="78653"/>
                  </a:lnTo>
                  <a:lnTo>
                    <a:pt x="7739" y="82880"/>
                  </a:lnTo>
                  <a:lnTo>
                    <a:pt x="10192" y="87118"/>
                  </a:lnTo>
                  <a:lnTo>
                    <a:pt x="7739" y="91357"/>
                  </a:lnTo>
                  <a:lnTo>
                    <a:pt x="5299" y="95595"/>
                  </a:lnTo>
                  <a:lnTo>
                    <a:pt x="0" y="95595"/>
                  </a:lnTo>
                  <a:lnTo>
                    <a:pt x="0" y="96072"/>
                  </a:lnTo>
                  <a:lnTo>
                    <a:pt x="5299" y="96072"/>
                  </a:lnTo>
                  <a:lnTo>
                    <a:pt x="7739" y="100310"/>
                  </a:lnTo>
                  <a:lnTo>
                    <a:pt x="10192" y="104549"/>
                  </a:lnTo>
                  <a:lnTo>
                    <a:pt x="7739" y="108776"/>
                  </a:lnTo>
                  <a:lnTo>
                    <a:pt x="5299" y="113014"/>
                  </a:lnTo>
                  <a:lnTo>
                    <a:pt x="0" y="113014"/>
                  </a:lnTo>
                  <a:lnTo>
                    <a:pt x="0" y="113490"/>
                  </a:lnTo>
                  <a:lnTo>
                    <a:pt x="5299" y="113490"/>
                  </a:lnTo>
                  <a:lnTo>
                    <a:pt x="7739" y="117729"/>
                  </a:lnTo>
                  <a:lnTo>
                    <a:pt x="10192" y="121968"/>
                  </a:lnTo>
                  <a:lnTo>
                    <a:pt x="7739" y="126206"/>
                  </a:lnTo>
                  <a:lnTo>
                    <a:pt x="5299" y="130445"/>
                  </a:lnTo>
                  <a:lnTo>
                    <a:pt x="0" y="130445"/>
                  </a:lnTo>
                  <a:lnTo>
                    <a:pt x="0" y="130921"/>
                  </a:lnTo>
                  <a:lnTo>
                    <a:pt x="5299" y="130921"/>
                  </a:lnTo>
                  <a:lnTo>
                    <a:pt x="7739" y="135160"/>
                  </a:lnTo>
                  <a:lnTo>
                    <a:pt x="10192" y="139386"/>
                  </a:lnTo>
                  <a:lnTo>
                    <a:pt x="7739" y="143625"/>
                  </a:lnTo>
                  <a:lnTo>
                    <a:pt x="5299" y="147864"/>
                  </a:lnTo>
                  <a:lnTo>
                    <a:pt x="0" y="147864"/>
                  </a:lnTo>
                  <a:lnTo>
                    <a:pt x="0" y="148340"/>
                  </a:lnTo>
                  <a:lnTo>
                    <a:pt x="5299" y="148340"/>
                  </a:lnTo>
                  <a:lnTo>
                    <a:pt x="7739" y="152579"/>
                  </a:lnTo>
                  <a:lnTo>
                    <a:pt x="10192" y="156805"/>
                  </a:lnTo>
                  <a:lnTo>
                    <a:pt x="7739" y="161044"/>
                  </a:lnTo>
                  <a:lnTo>
                    <a:pt x="5299" y="165282"/>
                  </a:lnTo>
                  <a:lnTo>
                    <a:pt x="0" y="165282"/>
                  </a:lnTo>
                  <a:lnTo>
                    <a:pt x="0" y="165759"/>
                  </a:lnTo>
                  <a:lnTo>
                    <a:pt x="5299" y="165759"/>
                  </a:lnTo>
                  <a:lnTo>
                    <a:pt x="7739" y="169997"/>
                  </a:lnTo>
                  <a:lnTo>
                    <a:pt x="8347" y="171045"/>
                  </a:lnTo>
                  <a:lnTo>
                    <a:pt x="8894" y="171045"/>
                  </a:lnTo>
                  <a:lnTo>
                    <a:pt x="8156" y="169759"/>
                  </a:lnTo>
                  <a:lnTo>
                    <a:pt x="5715" y="165521"/>
                  </a:lnTo>
                  <a:lnTo>
                    <a:pt x="8156" y="161282"/>
                  </a:lnTo>
                  <a:lnTo>
                    <a:pt x="10609" y="157043"/>
                  </a:lnTo>
                  <a:lnTo>
                    <a:pt x="20384" y="157043"/>
                  </a:lnTo>
                  <a:lnTo>
                    <a:pt x="25277" y="165521"/>
                  </a:lnTo>
                  <a:lnTo>
                    <a:pt x="22086" y="171045"/>
                  </a:lnTo>
                  <a:lnTo>
                    <a:pt x="22634" y="171045"/>
                  </a:lnTo>
                  <a:lnTo>
                    <a:pt x="25694" y="165759"/>
                  </a:lnTo>
                  <a:lnTo>
                    <a:pt x="35469" y="165759"/>
                  </a:lnTo>
                  <a:lnTo>
                    <a:pt x="38517" y="171045"/>
                  </a:lnTo>
                  <a:lnTo>
                    <a:pt x="39077" y="171045"/>
                  </a:lnTo>
                  <a:lnTo>
                    <a:pt x="35886" y="165521"/>
                  </a:lnTo>
                  <a:lnTo>
                    <a:pt x="39458" y="159329"/>
                  </a:lnTo>
                  <a:lnTo>
                    <a:pt x="40779" y="157043"/>
                  </a:lnTo>
                  <a:lnTo>
                    <a:pt x="40827" y="157043"/>
                  </a:lnTo>
                  <a:lnTo>
                    <a:pt x="40958" y="156829"/>
                  </a:lnTo>
                  <a:lnTo>
                    <a:pt x="40803" y="156567"/>
                  </a:lnTo>
                  <a:lnTo>
                    <a:pt x="40779" y="156567"/>
                  </a:lnTo>
                  <a:lnTo>
                    <a:pt x="39470" y="154293"/>
                  </a:lnTo>
                  <a:lnTo>
                    <a:pt x="35886" y="148102"/>
                  </a:lnTo>
                  <a:lnTo>
                    <a:pt x="39470" y="141911"/>
                  </a:lnTo>
                  <a:lnTo>
                    <a:pt x="40779" y="139625"/>
                  </a:lnTo>
                  <a:lnTo>
                    <a:pt x="40851" y="139625"/>
                  </a:lnTo>
                  <a:lnTo>
                    <a:pt x="40958" y="139458"/>
                  </a:lnTo>
                  <a:lnTo>
                    <a:pt x="40779" y="139148"/>
                  </a:lnTo>
                  <a:lnTo>
                    <a:pt x="39470" y="136874"/>
                  </a:lnTo>
                  <a:lnTo>
                    <a:pt x="35886" y="130683"/>
                  </a:lnTo>
                  <a:lnTo>
                    <a:pt x="36076" y="130362"/>
                  </a:lnTo>
                  <a:lnTo>
                    <a:pt x="35517" y="130362"/>
                  </a:lnTo>
                  <a:lnTo>
                    <a:pt x="35469" y="130445"/>
                  </a:lnTo>
                  <a:lnTo>
                    <a:pt x="25694" y="130445"/>
                  </a:lnTo>
                  <a:lnTo>
                    <a:pt x="20801" y="121968"/>
                  </a:lnTo>
                  <a:lnTo>
                    <a:pt x="25694" y="113490"/>
                  </a:lnTo>
                  <a:lnTo>
                    <a:pt x="35469" y="113490"/>
                  </a:lnTo>
                  <a:lnTo>
                    <a:pt x="35529" y="113586"/>
                  </a:lnTo>
                  <a:lnTo>
                    <a:pt x="36076" y="113574"/>
                  </a:lnTo>
                  <a:lnTo>
                    <a:pt x="35886" y="113252"/>
                  </a:lnTo>
                  <a:lnTo>
                    <a:pt x="39470" y="107073"/>
                  </a:lnTo>
                  <a:lnTo>
                    <a:pt x="40779" y="104787"/>
                  </a:lnTo>
                  <a:lnTo>
                    <a:pt x="40803" y="104787"/>
                  </a:lnTo>
                  <a:lnTo>
                    <a:pt x="40922" y="104573"/>
                  </a:lnTo>
                  <a:lnTo>
                    <a:pt x="40446" y="103715"/>
                  </a:lnTo>
                  <a:lnTo>
                    <a:pt x="39470" y="102025"/>
                  </a:lnTo>
                  <a:lnTo>
                    <a:pt x="35886" y="95833"/>
                  </a:lnTo>
                  <a:lnTo>
                    <a:pt x="39470" y="89642"/>
                  </a:lnTo>
                  <a:lnTo>
                    <a:pt x="40779" y="87368"/>
                  </a:lnTo>
                  <a:lnTo>
                    <a:pt x="40791" y="87368"/>
                  </a:lnTo>
                  <a:lnTo>
                    <a:pt x="40922" y="87130"/>
                  </a:lnTo>
                  <a:lnTo>
                    <a:pt x="40779" y="86880"/>
                  </a:lnTo>
                  <a:lnTo>
                    <a:pt x="39470" y="84618"/>
                  </a:lnTo>
                  <a:lnTo>
                    <a:pt x="35886" y="78415"/>
                  </a:lnTo>
                  <a:lnTo>
                    <a:pt x="39470" y="72223"/>
                  </a:lnTo>
                  <a:lnTo>
                    <a:pt x="40779" y="69937"/>
                  </a:lnTo>
                  <a:lnTo>
                    <a:pt x="40898" y="69937"/>
                  </a:lnTo>
                  <a:lnTo>
                    <a:pt x="41029" y="69723"/>
                  </a:lnTo>
                  <a:lnTo>
                    <a:pt x="40874" y="69461"/>
                  </a:lnTo>
                  <a:lnTo>
                    <a:pt x="40779" y="69461"/>
                  </a:lnTo>
                  <a:lnTo>
                    <a:pt x="39458" y="67175"/>
                  </a:lnTo>
                  <a:lnTo>
                    <a:pt x="35886" y="60984"/>
                  </a:lnTo>
                  <a:lnTo>
                    <a:pt x="39470" y="54793"/>
                  </a:lnTo>
                  <a:lnTo>
                    <a:pt x="40779" y="52519"/>
                  </a:lnTo>
                  <a:lnTo>
                    <a:pt x="50566" y="52519"/>
                  </a:lnTo>
                  <a:lnTo>
                    <a:pt x="50590" y="52554"/>
                  </a:lnTo>
                  <a:lnTo>
                    <a:pt x="50840" y="52554"/>
                  </a:lnTo>
                  <a:lnTo>
                    <a:pt x="50983" y="52292"/>
                  </a:lnTo>
                  <a:lnTo>
                    <a:pt x="50983" y="52281"/>
                  </a:lnTo>
                  <a:lnTo>
                    <a:pt x="55864" y="43803"/>
                  </a:lnTo>
                  <a:lnTo>
                    <a:pt x="55924" y="43803"/>
                  </a:lnTo>
                  <a:lnTo>
                    <a:pt x="56043" y="43601"/>
                  </a:lnTo>
                  <a:lnTo>
                    <a:pt x="55876" y="43327"/>
                  </a:lnTo>
                  <a:lnTo>
                    <a:pt x="55864" y="43327"/>
                  </a:lnTo>
                  <a:lnTo>
                    <a:pt x="50983" y="34862"/>
                  </a:lnTo>
                  <a:lnTo>
                    <a:pt x="55864" y="26384"/>
                  </a:lnTo>
                  <a:lnTo>
                    <a:pt x="55888" y="26384"/>
                  </a:lnTo>
                  <a:lnTo>
                    <a:pt x="56043" y="26123"/>
                  </a:lnTo>
                  <a:lnTo>
                    <a:pt x="55912" y="25908"/>
                  </a:lnTo>
                  <a:lnTo>
                    <a:pt x="55864" y="25908"/>
                  </a:lnTo>
                  <a:lnTo>
                    <a:pt x="50983" y="17431"/>
                  </a:lnTo>
                  <a:lnTo>
                    <a:pt x="55864" y="8954"/>
                  </a:lnTo>
                  <a:lnTo>
                    <a:pt x="55912" y="8954"/>
                  </a:lnTo>
                  <a:lnTo>
                    <a:pt x="56186" y="8478"/>
                  </a:lnTo>
                  <a:lnTo>
                    <a:pt x="55864" y="8478"/>
                  </a:lnTo>
                  <a:lnTo>
                    <a:pt x="50983" y="12"/>
                  </a:lnTo>
                  <a:lnTo>
                    <a:pt x="40362" y="12"/>
                  </a:lnTo>
                  <a:lnTo>
                    <a:pt x="35469" y="8478"/>
                  </a:lnTo>
                  <a:lnTo>
                    <a:pt x="25694" y="8478"/>
                  </a:lnTo>
                  <a:lnTo>
                    <a:pt x="208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</p:grpSp>
      <p:sp>
        <p:nvSpPr>
          <p:cNvPr id="177" name="Google Shape;177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subTitle" idx="1"/>
          </p:nvPr>
        </p:nvSpPr>
        <p:spPr>
          <a:xfrm>
            <a:off x="1119426" y="2601478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subTitle" idx="2"/>
          </p:nvPr>
        </p:nvSpPr>
        <p:spPr>
          <a:xfrm>
            <a:off x="3484347" y="2601478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subTitle" idx="3"/>
          </p:nvPr>
        </p:nvSpPr>
        <p:spPr>
          <a:xfrm>
            <a:off x="5849274" y="2601478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subTitle" idx="4"/>
          </p:nvPr>
        </p:nvSpPr>
        <p:spPr>
          <a:xfrm>
            <a:off x="1119425" y="20711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Philosoph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2" name="Google Shape;182;p22"/>
          <p:cNvSpPr txBox="1">
            <a:spLocks noGrp="1"/>
          </p:cNvSpPr>
          <p:nvPr>
            <p:ph type="subTitle" idx="5"/>
          </p:nvPr>
        </p:nvSpPr>
        <p:spPr>
          <a:xfrm>
            <a:off x="3484350" y="20711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Philosoph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3" name="Google Shape;183;p22"/>
          <p:cNvSpPr txBox="1">
            <a:spLocks noGrp="1"/>
          </p:cNvSpPr>
          <p:nvPr>
            <p:ph type="subTitle" idx="6"/>
          </p:nvPr>
        </p:nvSpPr>
        <p:spPr>
          <a:xfrm>
            <a:off x="5849275" y="2071151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Philosoph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758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623342-5824-2E2F-AF4E-5DE7E368029B}"/>
              </a:ext>
            </a:extLst>
          </p:cNvPr>
          <p:cNvSpPr txBox="1"/>
          <p:nvPr userDrawn="1"/>
        </p:nvSpPr>
        <p:spPr>
          <a:xfrm>
            <a:off x="720000" y="290742"/>
            <a:ext cx="770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latin typeface="Cabin" panose="020B060402020202020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1" r:id="rId11"/>
    <p:sldLayoutId id="2147483662" r:id="rId12"/>
    <p:sldLayoutId id="2147483670" r:id="rId13"/>
    <p:sldLayoutId id="2147483671" r:id="rId14"/>
    <p:sldLayoutId id="2147483672" r:id="rId15"/>
    <p:sldLayoutId id="2147483679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bin" panose="020B060402020202020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p32"/>
          <p:cNvSpPr txBox="1">
            <a:spLocks noGrp="1"/>
          </p:cNvSpPr>
          <p:nvPr>
            <p:ph type="ctrTitle"/>
          </p:nvPr>
        </p:nvSpPr>
        <p:spPr>
          <a:xfrm>
            <a:off x="713100" y="540000"/>
            <a:ext cx="5915100" cy="19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dk1"/>
                </a:solidFill>
                <a:latin typeface="Consolas" panose="020B0609020204030204" pitchFamily="49" charset="0"/>
                <a:cs typeface="Biome" panose="020B0502040204020203" pitchFamily="34" charset="0"/>
              </a:rPr>
              <a:t>Ladybird (N2) </a:t>
            </a:r>
            <a:r>
              <a:rPr lang="en" sz="5400" dirty="0">
                <a:solidFill>
                  <a:schemeClr val="lt1"/>
                </a:solidFill>
                <a:latin typeface="Consolas" panose="020B0609020204030204" pitchFamily="49" charset="0"/>
                <a:cs typeface="Biome" panose="020B0502040204020203" pitchFamily="34" charset="0"/>
              </a:rPr>
              <a:t>Monthly Review</a:t>
            </a:r>
            <a:endParaRPr sz="5400" dirty="0">
              <a:solidFill>
                <a:schemeClr val="lt1"/>
              </a:solidFill>
              <a:latin typeface="Consolas" panose="020B0609020204030204" pitchFamily="49" charset="0"/>
              <a:cs typeface="Biome" panose="020B0502040204020203" pitchFamily="34" charset="0"/>
            </a:endParaRPr>
          </a:p>
        </p:txBody>
      </p:sp>
      <p:sp>
        <p:nvSpPr>
          <p:cNvPr id="2851" name="Google Shape;2851;p32"/>
          <p:cNvSpPr txBox="1">
            <a:spLocks noGrp="1"/>
          </p:cNvSpPr>
          <p:nvPr>
            <p:ph type="subTitle" idx="1"/>
          </p:nvPr>
        </p:nvSpPr>
        <p:spPr>
          <a:xfrm>
            <a:off x="713100" y="2403050"/>
            <a:ext cx="4271100" cy="3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>
                <a:latin typeface="Consolas" panose="020B0609020204030204" pitchFamily="49" charset="0"/>
                <a:cs typeface="Biome" panose="020B0502040204020203" pitchFamily="34" charset="0"/>
              </a:rPr>
              <a:t>January 2024</a:t>
            </a:r>
            <a:endParaRPr sz="1400" dirty="0">
              <a:latin typeface="Consolas" panose="020B0609020204030204" pitchFamily="49" charset="0"/>
              <a:cs typeface="Biome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Consolas" panose="020B0609020204030204" pitchFamily="49" charset="0"/>
              <a:cs typeface="Biome" panose="020B0502040204020203" pitchFamily="34" charset="0"/>
            </a:endParaRPr>
          </a:p>
        </p:txBody>
      </p:sp>
      <p:grpSp>
        <p:nvGrpSpPr>
          <p:cNvPr id="2852" name="Google Shape;2852;p32"/>
          <p:cNvGrpSpPr/>
          <p:nvPr/>
        </p:nvGrpSpPr>
        <p:grpSpPr>
          <a:xfrm>
            <a:off x="6736703" y="2825586"/>
            <a:ext cx="663262" cy="929304"/>
            <a:chOff x="-3614847" y="3641449"/>
            <a:chExt cx="663262" cy="929304"/>
          </a:xfrm>
        </p:grpSpPr>
        <p:sp>
          <p:nvSpPr>
            <p:cNvPr id="2853" name="Google Shape;2853;p32"/>
            <p:cNvSpPr/>
            <p:nvPr/>
          </p:nvSpPr>
          <p:spPr>
            <a:xfrm>
              <a:off x="-3437838" y="3760468"/>
              <a:ext cx="366967" cy="326809"/>
            </a:xfrm>
            <a:custGeom>
              <a:avLst/>
              <a:gdLst/>
              <a:ahLst/>
              <a:cxnLst/>
              <a:rect l="l" t="t" r="r" b="b"/>
              <a:pathLst>
                <a:path w="2778" h="2474" extrusionOk="0">
                  <a:moveTo>
                    <a:pt x="725" y="1"/>
                  </a:moveTo>
                  <a:cubicBezTo>
                    <a:pt x="680" y="1"/>
                    <a:pt x="630" y="16"/>
                    <a:pt x="576" y="50"/>
                  </a:cubicBezTo>
                  <a:cubicBezTo>
                    <a:pt x="34" y="375"/>
                    <a:pt x="984" y="1211"/>
                    <a:pt x="984" y="1211"/>
                  </a:cubicBezTo>
                  <a:cubicBezTo>
                    <a:pt x="824" y="1166"/>
                    <a:pt x="613" y="1124"/>
                    <a:pt x="429" y="1124"/>
                  </a:cubicBezTo>
                  <a:cubicBezTo>
                    <a:pt x="214" y="1124"/>
                    <a:pt x="35" y="1181"/>
                    <a:pt x="18" y="1357"/>
                  </a:cubicBezTo>
                  <a:cubicBezTo>
                    <a:pt x="1" y="1531"/>
                    <a:pt x="118" y="1589"/>
                    <a:pt x="280" y="1589"/>
                  </a:cubicBezTo>
                  <a:cubicBezTo>
                    <a:pt x="591" y="1589"/>
                    <a:pt x="1066" y="1376"/>
                    <a:pt x="1066" y="1376"/>
                  </a:cubicBezTo>
                  <a:lnTo>
                    <a:pt x="1066" y="1376"/>
                  </a:lnTo>
                  <a:cubicBezTo>
                    <a:pt x="1066" y="1376"/>
                    <a:pt x="246" y="2177"/>
                    <a:pt x="654" y="2436"/>
                  </a:cubicBezTo>
                  <a:cubicBezTo>
                    <a:pt x="693" y="2462"/>
                    <a:pt x="730" y="2473"/>
                    <a:pt x="765" y="2473"/>
                  </a:cubicBezTo>
                  <a:cubicBezTo>
                    <a:pt x="1093" y="2473"/>
                    <a:pt x="1294" y="1490"/>
                    <a:pt x="1294" y="1490"/>
                  </a:cubicBezTo>
                  <a:cubicBezTo>
                    <a:pt x="1294" y="1490"/>
                    <a:pt x="1595" y="2431"/>
                    <a:pt x="1903" y="2431"/>
                  </a:cubicBezTo>
                  <a:cubicBezTo>
                    <a:pt x="1940" y="2431"/>
                    <a:pt x="1976" y="2418"/>
                    <a:pt x="2012" y="2389"/>
                  </a:cubicBezTo>
                  <a:cubicBezTo>
                    <a:pt x="2342" y="2126"/>
                    <a:pt x="1423" y="1376"/>
                    <a:pt x="1423" y="1376"/>
                  </a:cubicBezTo>
                  <a:lnTo>
                    <a:pt x="1423" y="1376"/>
                  </a:lnTo>
                  <a:cubicBezTo>
                    <a:pt x="1423" y="1376"/>
                    <a:pt x="1614" y="1398"/>
                    <a:pt x="1847" y="1398"/>
                  </a:cubicBezTo>
                  <a:cubicBezTo>
                    <a:pt x="2249" y="1398"/>
                    <a:pt x="2778" y="1334"/>
                    <a:pt x="2683" y="984"/>
                  </a:cubicBezTo>
                  <a:cubicBezTo>
                    <a:pt x="2665" y="905"/>
                    <a:pt x="2591" y="875"/>
                    <a:pt x="2489" y="875"/>
                  </a:cubicBezTo>
                  <a:cubicBezTo>
                    <a:pt x="2142" y="875"/>
                    <a:pt x="1459" y="1227"/>
                    <a:pt x="1459" y="1227"/>
                  </a:cubicBezTo>
                  <a:cubicBezTo>
                    <a:pt x="1459" y="1227"/>
                    <a:pt x="2244" y="246"/>
                    <a:pt x="1867" y="101"/>
                  </a:cubicBezTo>
                  <a:cubicBezTo>
                    <a:pt x="1845" y="92"/>
                    <a:pt x="1824" y="87"/>
                    <a:pt x="1803" y="87"/>
                  </a:cubicBezTo>
                  <a:cubicBezTo>
                    <a:pt x="1472" y="87"/>
                    <a:pt x="1211" y="1129"/>
                    <a:pt x="1211" y="1129"/>
                  </a:cubicBezTo>
                  <a:cubicBezTo>
                    <a:pt x="1211" y="1129"/>
                    <a:pt x="1120" y="1"/>
                    <a:pt x="7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2"/>
            <p:cNvSpPr/>
            <p:nvPr/>
          </p:nvSpPr>
          <p:spPr>
            <a:xfrm>
              <a:off x="-3502433" y="4166004"/>
              <a:ext cx="259439" cy="204091"/>
            </a:xfrm>
            <a:custGeom>
              <a:avLst/>
              <a:gdLst/>
              <a:ahLst/>
              <a:cxnLst/>
              <a:rect l="l" t="t" r="r" b="b"/>
              <a:pathLst>
                <a:path w="1964" h="1545" extrusionOk="0">
                  <a:moveTo>
                    <a:pt x="831" y="1"/>
                  </a:moveTo>
                  <a:cubicBezTo>
                    <a:pt x="789" y="1"/>
                    <a:pt x="746" y="7"/>
                    <a:pt x="704" y="21"/>
                  </a:cubicBezTo>
                  <a:cubicBezTo>
                    <a:pt x="1" y="249"/>
                    <a:pt x="1163" y="1493"/>
                    <a:pt x="1963" y="1544"/>
                  </a:cubicBezTo>
                  <a:cubicBezTo>
                    <a:pt x="1963" y="1544"/>
                    <a:pt x="1472" y="1"/>
                    <a:pt x="83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2"/>
            <p:cNvSpPr/>
            <p:nvPr/>
          </p:nvSpPr>
          <p:spPr>
            <a:xfrm>
              <a:off x="-3239033" y="4162305"/>
              <a:ext cx="235530" cy="192202"/>
            </a:xfrm>
            <a:custGeom>
              <a:avLst/>
              <a:gdLst/>
              <a:ahLst/>
              <a:cxnLst/>
              <a:rect l="l" t="t" r="r" b="b"/>
              <a:pathLst>
                <a:path w="1783" h="1455" extrusionOk="0">
                  <a:moveTo>
                    <a:pt x="1073" y="1"/>
                  </a:moveTo>
                  <a:cubicBezTo>
                    <a:pt x="498" y="1"/>
                    <a:pt x="1" y="1454"/>
                    <a:pt x="1" y="1454"/>
                  </a:cubicBezTo>
                  <a:cubicBezTo>
                    <a:pt x="802" y="1407"/>
                    <a:pt x="1783" y="395"/>
                    <a:pt x="1276" y="65"/>
                  </a:cubicBezTo>
                  <a:cubicBezTo>
                    <a:pt x="1208" y="21"/>
                    <a:pt x="1140" y="1"/>
                    <a:pt x="1073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2"/>
            <p:cNvSpPr/>
            <p:nvPr/>
          </p:nvSpPr>
          <p:spPr>
            <a:xfrm>
              <a:off x="-3295042" y="3907491"/>
              <a:ext cx="88902" cy="663262"/>
            </a:xfrm>
            <a:custGeom>
              <a:avLst/>
              <a:gdLst/>
              <a:ahLst/>
              <a:cxnLst/>
              <a:rect l="l" t="t" r="r" b="b"/>
              <a:pathLst>
                <a:path w="673" h="5021" extrusionOk="0">
                  <a:moveTo>
                    <a:pt x="48" y="0"/>
                  </a:moveTo>
                  <a:cubicBezTo>
                    <a:pt x="17" y="0"/>
                    <a:pt x="1" y="32"/>
                    <a:pt x="1" y="67"/>
                  </a:cubicBezTo>
                  <a:cubicBezTo>
                    <a:pt x="1" y="114"/>
                    <a:pt x="539" y="3450"/>
                    <a:pt x="358" y="4938"/>
                  </a:cubicBezTo>
                  <a:cubicBezTo>
                    <a:pt x="358" y="4989"/>
                    <a:pt x="378" y="5020"/>
                    <a:pt x="409" y="5020"/>
                  </a:cubicBezTo>
                  <a:lnTo>
                    <a:pt x="425" y="5020"/>
                  </a:lnTo>
                  <a:cubicBezTo>
                    <a:pt x="456" y="5020"/>
                    <a:pt x="492" y="4989"/>
                    <a:pt x="492" y="4953"/>
                  </a:cubicBezTo>
                  <a:cubicBezTo>
                    <a:pt x="672" y="3450"/>
                    <a:pt x="130" y="83"/>
                    <a:pt x="130" y="47"/>
                  </a:cubicBezTo>
                  <a:cubicBezTo>
                    <a:pt x="115" y="16"/>
                    <a:pt x="83" y="0"/>
                    <a:pt x="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2"/>
            <p:cNvSpPr/>
            <p:nvPr/>
          </p:nvSpPr>
          <p:spPr>
            <a:xfrm>
              <a:off x="-3614847" y="3641449"/>
              <a:ext cx="663262" cy="568548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2"/>
            <p:cNvSpPr/>
            <p:nvPr/>
          </p:nvSpPr>
          <p:spPr>
            <a:xfrm>
              <a:off x="-3455143" y="3799436"/>
              <a:ext cx="334999" cy="293124"/>
            </a:xfrm>
            <a:custGeom>
              <a:avLst/>
              <a:gdLst/>
              <a:ahLst/>
              <a:cxnLst/>
              <a:rect l="l" t="t" r="r" b="b"/>
              <a:pathLst>
                <a:path w="2536" h="2219" extrusionOk="0">
                  <a:moveTo>
                    <a:pt x="1299" y="1"/>
                  </a:moveTo>
                  <a:cubicBezTo>
                    <a:pt x="1182" y="1"/>
                    <a:pt x="1244" y="280"/>
                    <a:pt x="1229" y="394"/>
                  </a:cubicBezTo>
                  <a:cubicBezTo>
                    <a:pt x="1229" y="555"/>
                    <a:pt x="1295" y="720"/>
                    <a:pt x="1276" y="885"/>
                  </a:cubicBezTo>
                  <a:cubicBezTo>
                    <a:pt x="1162" y="885"/>
                    <a:pt x="1048" y="736"/>
                    <a:pt x="966" y="653"/>
                  </a:cubicBezTo>
                  <a:cubicBezTo>
                    <a:pt x="883" y="555"/>
                    <a:pt x="754" y="375"/>
                    <a:pt x="624" y="375"/>
                  </a:cubicBezTo>
                  <a:cubicBezTo>
                    <a:pt x="616" y="374"/>
                    <a:pt x="609" y="374"/>
                    <a:pt x="601" y="374"/>
                  </a:cubicBezTo>
                  <a:cubicBezTo>
                    <a:pt x="466" y="374"/>
                    <a:pt x="529" y="512"/>
                    <a:pt x="589" y="591"/>
                  </a:cubicBezTo>
                  <a:cubicBezTo>
                    <a:pt x="656" y="704"/>
                    <a:pt x="754" y="751"/>
                    <a:pt x="868" y="818"/>
                  </a:cubicBezTo>
                  <a:cubicBezTo>
                    <a:pt x="1001" y="916"/>
                    <a:pt x="1064" y="999"/>
                    <a:pt x="1229" y="1030"/>
                  </a:cubicBezTo>
                  <a:cubicBezTo>
                    <a:pt x="1099" y="1081"/>
                    <a:pt x="0" y="1356"/>
                    <a:pt x="346" y="1572"/>
                  </a:cubicBezTo>
                  <a:cubicBezTo>
                    <a:pt x="378" y="1595"/>
                    <a:pt x="412" y="1605"/>
                    <a:pt x="447" y="1605"/>
                  </a:cubicBezTo>
                  <a:cubicBezTo>
                    <a:pt x="694" y="1605"/>
                    <a:pt x="978" y="1079"/>
                    <a:pt x="1230" y="1079"/>
                  </a:cubicBezTo>
                  <a:cubicBezTo>
                    <a:pt x="1240" y="1079"/>
                    <a:pt x="1250" y="1079"/>
                    <a:pt x="1260" y="1081"/>
                  </a:cubicBezTo>
                  <a:cubicBezTo>
                    <a:pt x="1244" y="1309"/>
                    <a:pt x="1048" y="2094"/>
                    <a:pt x="1358" y="2208"/>
                  </a:cubicBezTo>
                  <a:cubicBezTo>
                    <a:pt x="1378" y="2215"/>
                    <a:pt x="1395" y="2219"/>
                    <a:pt x="1410" y="2219"/>
                  </a:cubicBezTo>
                  <a:cubicBezTo>
                    <a:pt x="1656" y="2219"/>
                    <a:pt x="1410" y="1301"/>
                    <a:pt x="1425" y="1179"/>
                  </a:cubicBezTo>
                  <a:lnTo>
                    <a:pt x="1425" y="1179"/>
                  </a:lnTo>
                  <a:cubicBezTo>
                    <a:pt x="1523" y="1211"/>
                    <a:pt x="1637" y="1226"/>
                    <a:pt x="1735" y="1258"/>
                  </a:cubicBezTo>
                  <a:cubicBezTo>
                    <a:pt x="1869" y="1319"/>
                    <a:pt x="2049" y="1443"/>
                    <a:pt x="2213" y="1443"/>
                  </a:cubicBezTo>
                  <a:cubicBezTo>
                    <a:pt x="2270" y="1443"/>
                    <a:pt x="2324" y="1428"/>
                    <a:pt x="2375" y="1391"/>
                  </a:cubicBezTo>
                  <a:cubicBezTo>
                    <a:pt x="2536" y="1258"/>
                    <a:pt x="2308" y="1160"/>
                    <a:pt x="2194" y="1128"/>
                  </a:cubicBezTo>
                  <a:cubicBezTo>
                    <a:pt x="1947" y="1046"/>
                    <a:pt x="1751" y="963"/>
                    <a:pt x="1492" y="948"/>
                  </a:cubicBezTo>
                  <a:cubicBezTo>
                    <a:pt x="1735" y="834"/>
                    <a:pt x="2061" y="767"/>
                    <a:pt x="2194" y="508"/>
                  </a:cubicBezTo>
                  <a:cubicBezTo>
                    <a:pt x="2249" y="399"/>
                    <a:pt x="2238" y="355"/>
                    <a:pt x="2194" y="355"/>
                  </a:cubicBezTo>
                  <a:cubicBezTo>
                    <a:pt x="2159" y="355"/>
                    <a:pt x="2104" y="382"/>
                    <a:pt x="2045" y="426"/>
                  </a:cubicBezTo>
                  <a:cubicBezTo>
                    <a:pt x="1817" y="571"/>
                    <a:pt x="1570" y="736"/>
                    <a:pt x="1441" y="948"/>
                  </a:cubicBezTo>
                  <a:cubicBezTo>
                    <a:pt x="1409" y="689"/>
                    <a:pt x="1456" y="49"/>
                    <a:pt x="1311" y="2"/>
                  </a:cubicBezTo>
                  <a:cubicBezTo>
                    <a:pt x="1307" y="1"/>
                    <a:pt x="1303" y="1"/>
                    <a:pt x="12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2"/>
            <p:cNvSpPr/>
            <p:nvPr/>
          </p:nvSpPr>
          <p:spPr>
            <a:xfrm>
              <a:off x="-3327670" y="3874731"/>
              <a:ext cx="101715" cy="101847"/>
            </a:xfrm>
            <a:custGeom>
              <a:avLst/>
              <a:gdLst/>
              <a:ahLst/>
              <a:cxnLst/>
              <a:rect l="l" t="t" r="r" b="b"/>
              <a:pathLst>
                <a:path w="770" h="771" extrusionOk="0">
                  <a:moveTo>
                    <a:pt x="377" y="1"/>
                  </a:moveTo>
                  <a:cubicBezTo>
                    <a:pt x="166" y="1"/>
                    <a:pt x="1" y="166"/>
                    <a:pt x="1" y="378"/>
                  </a:cubicBezTo>
                  <a:cubicBezTo>
                    <a:pt x="1" y="590"/>
                    <a:pt x="166" y="770"/>
                    <a:pt x="377" y="770"/>
                  </a:cubicBezTo>
                  <a:cubicBezTo>
                    <a:pt x="605" y="770"/>
                    <a:pt x="770" y="590"/>
                    <a:pt x="770" y="378"/>
                  </a:cubicBezTo>
                  <a:cubicBezTo>
                    <a:pt x="770" y="166"/>
                    <a:pt x="605" y="1"/>
                    <a:pt x="377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0" name="Google Shape;2860;p32"/>
          <p:cNvGrpSpPr/>
          <p:nvPr/>
        </p:nvGrpSpPr>
        <p:grpSpPr>
          <a:xfrm>
            <a:off x="2101564" y="2950500"/>
            <a:ext cx="570925" cy="933003"/>
            <a:chOff x="-1950036" y="3596800"/>
            <a:chExt cx="570925" cy="933003"/>
          </a:xfrm>
        </p:grpSpPr>
        <p:sp>
          <p:nvSpPr>
            <p:cNvPr id="2861" name="Google Shape;2861;p32"/>
            <p:cNvSpPr/>
            <p:nvPr/>
          </p:nvSpPr>
          <p:spPr>
            <a:xfrm>
              <a:off x="-1685711" y="3865880"/>
              <a:ext cx="58255" cy="663922"/>
            </a:xfrm>
            <a:custGeom>
              <a:avLst/>
              <a:gdLst/>
              <a:ahLst/>
              <a:cxnLst/>
              <a:rect l="l" t="t" r="r" b="b"/>
              <a:pathLst>
                <a:path w="441" h="5026" extrusionOk="0">
                  <a:moveTo>
                    <a:pt x="85" y="1"/>
                  </a:moveTo>
                  <a:cubicBezTo>
                    <a:pt x="79" y="1"/>
                    <a:pt x="73" y="2"/>
                    <a:pt x="68" y="5"/>
                  </a:cubicBezTo>
                  <a:cubicBezTo>
                    <a:pt x="17" y="5"/>
                    <a:pt x="1" y="37"/>
                    <a:pt x="1" y="68"/>
                  </a:cubicBezTo>
                  <a:cubicBezTo>
                    <a:pt x="1" y="103"/>
                    <a:pt x="311" y="3471"/>
                    <a:pt x="32" y="4958"/>
                  </a:cubicBezTo>
                  <a:cubicBezTo>
                    <a:pt x="32" y="4994"/>
                    <a:pt x="48" y="5025"/>
                    <a:pt x="83" y="5025"/>
                  </a:cubicBezTo>
                  <a:lnTo>
                    <a:pt x="99" y="5025"/>
                  </a:lnTo>
                  <a:cubicBezTo>
                    <a:pt x="130" y="5025"/>
                    <a:pt x="166" y="5009"/>
                    <a:pt x="166" y="4974"/>
                  </a:cubicBezTo>
                  <a:cubicBezTo>
                    <a:pt x="441" y="3487"/>
                    <a:pt x="130" y="88"/>
                    <a:pt x="130" y="52"/>
                  </a:cubicBezTo>
                  <a:cubicBezTo>
                    <a:pt x="130" y="27"/>
                    <a:pt x="110" y="1"/>
                    <a:pt x="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2"/>
            <p:cNvSpPr/>
            <p:nvPr/>
          </p:nvSpPr>
          <p:spPr>
            <a:xfrm>
              <a:off x="-1854134" y="3721235"/>
              <a:ext cx="393122" cy="357588"/>
            </a:xfrm>
            <a:custGeom>
              <a:avLst/>
              <a:gdLst/>
              <a:ahLst/>
              <a:cxnLst/>
              <a:rect l="l" t="t" r="r" b="b"/>
              <a:pathLst>
                <a:path w="2976" h="2707" extrusionOk="0">
                  <a:moveTo>
                    <a:pt x="1371" y="1"/>
                  </a:moveTo>
                  <a:cubicBezTo>
                    <a:pt x="943" y="1"/>
                    <a:pt x="1323" y="1049"/>
                    <a:pt x="1323" y="1049"/>
                  </a:cubicBezTo>
                  <a:cubicBezTo>
                    <a:pt x="1323" y="1049"/>
                    <a:pt x="828" y="464"/>
                    <a:pt x="488" y="464"/>
                  </a:cubicBezTo>
                  <a:cubicBezTo>
                    <a:pt x="414" y="464"/>
                    <a:pt x="347" y="491"/>
                    <a:pt x="295" y="558"/>
                  </a:cubicBezTo>
                  <a:cubicBezTo>
                    <a:pt x="0" y="951"/>
                    <a:pt x="1194" y="1261"/>
                    <a:pt x="1194" y="1261"/>
                  </a:cubicBezTo>
                  <a:cubicBezTo>
                    <a:pt x="1194" y="1261"/>
                    <a:pt x="0" y="1555"/>
                    <a:pt x="244" y="1916"/>
                  </a:cubicBezTo>
                  <a:cubicBezTo>
                    <a:pt x="286" y="1979"/>
                    <a:pt x="345" y="2004"/>
                    <a:pt x="414" y="2004"/>
                  </a:cubicBezTo>
                  <a:cubicBezTo>
                    <a:pt x="743" y="2004"/>
                    <a:pt x="1292" y="1410"/>
                    <a:pt x="1292" y="1410"/>
                  </a:cubicBezTo>
                  <a:lnTo>
                    <a:pt x="1292" y="1410"/>
                  </a:lnTo>
                  <a:cubicBezTo>
                    <a:pt x="1292" y="1410"/>
                    <a:pt x="1065" y="2706"/>
                    <a:pt x="1548" y="2706"/>
                  </a:cubicBezTo>
                  <a:cubicBezTo>
                    <a:pt x="1565" y="2706"/>
                    <a:pt x="1583" y="2705"/>
                    <a:pt x="1602" y="2701"/>
                  </a:cubicBezTo>
                  <a:cubicBezTo>
                    <a:pt x="1947" y="2635"/>
                    <a:pt x="1441" y="1442"/>
                    <a:pt x="1441" y="1442"/>
                  </a:cubicBezTo>
                  <a:lnTo>
                    <a:pt x="1441" y="1442"/>
                  </a:lnTo>
                  <a:cubicBezTo>
                    <a:pt x="1441" y="1442"/>
                    <a:pt x="2067" y="2036"/>
                    <a:pt x="2386" y="2036"/>
                  </a:cubicBezTo>
                  <a:cubicBezTo>
                    <a:pt x="2452" y="2036"/>
                    <a:pt x="2505" y="2010"/>
                    <a:pt x="2536" y="1948"/>
                  </a:cubicBezTo>
                  <a:cubicBezTo>
                    <a:pt x="2716" y="1591"/>
                    <a:pt x="1555" y="1214"/>
                    <a:pt x="1555" y="1214"/>
                  </a:cubicBezTo>
                  <a:cubicBezTo>
                    <a:pt x="1555" y="1214"/>
                    <a:pt x="2975" y="1198"/>
                    <a:pt x="2681" y="641"/>
                  </a:cubicBezTo>
                  <a:cubicBezTo>
                    <a:pt x="2615" y="509"/>
                    <a:pt x="2514" y="459"/>
                    <a:pt x="2398" y="459"/>
                  </a:cubicBezTo>
                  <a:cubicBezTo>
                    <a:pt x="2022" y="459"/>
                    <a:pt x="1488" y="986"/>
                    <a:pt x="1488" y="986"/>
                  </a:cubicBezTo>
                  <a:cubicBezTo>
                    <a:pt x="1617" y="641"/>
                    <a:pt x="1751" y="52"/>
                    <a:pt x="1421" y="5"/>
                  </a:cubicBezTo>
                  <a:cubicBezTo>
                    <a:pt x="1403" y="2"/>
                    <a:pt x="1387" y="1"/>
                    <a:pt x="1371" y="1"/>
                  </a:cubicBezTo>
                  <a:close/>
                </a:path>
              </a:pathLst>
            </a:custGeom>
            <a:solidFill>
              <a:srgbClr val="C6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2"/>
            <p:cNvSpPr/>
            <p:nvPr/>
          </p:nvSpPr>
          <p:spPr>
            <a:xfrm>
              <a:off x="-1901820" y="4139056"/>
              <a:ext cx="246362" cy="213337"/>
            </a:xfrm>
            <a:custGeom>
              <a:avLst/>
              <a:gdLst/>
              <a:ahLst/>
              <a:cxnLst/>
              <a:rect l="l" t="t" r="r" b="b"/>
              <a:pathLst>
                <a:path w="1865" h="1615" extrusionOk="0">
                  <a:moveTo>
                    <a:pt x="822" y="1"/>
                  </a:moveTo>
                  <a:cubicBezTo>
                    <a:pt x="790" y="1"/>
                    <a:pt x="756" y="5"/>
                    <a:pt x="722" y="13"/>
                  </a:cubicBezTo>
                  <a:cubicBezTo>
                    <a:pt x="0" y="194"/>
                    <a:pt x="1080" y="1501"/>
                    <a:pt x="1865" y="1615"/>
                  </a:cubicBezTo>
                  <a:cubicBezTo>
                    <a:pt x="1865" y="1615"/>
                    <a:pt x="1466" y="1"/>
                    <a:pt x="822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2"/>
            <p:cNvSpPr/>
            <p:nvPr/>
          </p:nvSpPr>
          <p:spPr>
            <a:xfrm>
              <a:off x="-1661801" y="4085161"/>
              <a:ext cx="244380" cy="181238"/>
            </a:xfrm>
            <a:custGeom>
              <a:avLst/>
              <a:gdLst/>
              <a:ahLst/>
              <a:cxnLst/>
              <a:rect l="l" t="t" r="r" b="b"/>
              <a:pathLst>
                <a:path w="1850" h="1372" extrusionOk="0">
                  <a:moveTo>
                    <a:pt x="1155" y="0"/>
                  </a:moveTo>
                  <a:cubicBezTo>
                    <a:pt x="588" y="0"/>
                    <a:pt x="0" y="1371"/>
                    <a:pt x="0" y="1371"/>
                  </a:cubicBezTo>
                  <a:cubicBezTo>
                    <a:pt x="817" y="1371"/>
                    <a:pt x="1849" y="437"/>
                    <a:pt x="1374" y="76"/>
                  </a:cubicBezTo>
                  <a:cubicBezTo>
                    <a:pt x="1302" y="24"/>
                    <a:pt x="1229" y="0"/>
                    <a:pt x="1155" y="0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32"/>
            <p:cNvSpPr/>
            <p:nvPr/>
          </p:nvSpPr>
          <p:spPr>
            <a:xfrm>
              <a:off x="-1950036" y="3596800"/>
              <a:ext cx="570925" cy="564321"/>
            </a:xfrm>
            <a:custGeom>
              <a:avLst/>
              <a:gdLst/>
              <a:ahLst/>
              <a:cxnLst/>
              <a:rect l="l" t="t" r="r" b="b"/>
              <a:pathLst>
                <a:path w="4322" h="4272" extrusionOk="0">
                  <a:moveTo>
                    <a:pt x="1486" y="0"/>
                  </a:moveTo>
                  <a:cubicBezTo>
                    <a:pt x="1425" y="0"/>
                    <a:pt x="1357" y="20"/>
                    <a:pt x="1284" y="64"/>
                  </a:cubicBezTo>
                  <a:cubicBezTo>
                    <a:pt x="479" y="555"/>
                    <a:pt x="2049" y="1991"/>
                    <a:pt x="2049" y="1991"/>
                  </a:cubicBezTo>
                  <a:cubicBezTo>
                    <a:pt x="2049" y="1991"/>
                    <a:pt x="1269" y="1719"/>
                    <a:pt x="674" y="1719"/>
                  </a:cubicBezTo>
                  <a:cubicBezTo>
                    <a:pt x="301" y="1719"/>
                    <a:pt x="1" y="1826"/>
                    <a:pt x="8" y="2172"/>
                  </a:cubicBezTo>
                  <a:cubicBezTo>
                    <a:pt x="14" y="2486"/>
                    <a:pt x="269" y="2587"/>
                    <a:pt x="596" y="2587"/>
                  </a:cubicBezTo>
                  <a:cubicBezTo>
                    <a:pt x="1189" y="2587"/>
                    <a:pt x="2018" y="2254"/>
                    <a:pt x="2018" y="2254"/>
                  </a:cubicBezTo>
                  <a:lnTo>
                    <a:pt x="2018" y="2254"/>
                  </a:lnTo>
                  <a:cubicBezTo>
                    <a:pt x="2018" y="2254"/>
                    <a:pt x="597" y="3773"/>
                    <a:pt x="1413" y="4217"/>
                  </a:cubicBezTo>
                  <a:cubicBezTo>
                    <a:pt x="1483" y="4254"/>
                    <a:pt x="1546" y="4271"/>
                    <a:pt x="1603" y="4271"/>
                  </a:cubicBezTo>
                  <a:cubicBezTo>
                    <a:pt x="2213" y="4271"/>
                    <a:pt x="2131" y="2301"/>
                    <a:pt x="2131" y="2301"/>
                  </a:cubicBezTo>
                  <a:lnTo>
                    <a:pt x="2131" y="2301"/>
                  </a:lnTo>
                  <a:cubicBezTo>
                    <a:pt x="2132" y="2301"/>
                    <a:pt x="2619" y="4140"/>
                    <a:pt x="3193" y="4140"/>
                  </a:cubicBezTo>
                  <a:cubicBezTo>
                    <a:pt x="3268" y="4140"/>
                    <a:pt x="3345" y="4108"/>
                    <a:pt x="3423" y="4036"/>
                  </a:cubicBezTo>
                  <a:cubicBezTo>
                    <a:pt x="3898" y="3596"/>
                    <a:pt x="2167" y="2156"/>
                    <a:pt x="2167" y="2156"/>
                  </a:cubicBezTo>
                  <a:lnTo>
                    <a:pt x="2167" y="2156"/>
                  </a:lnTo>
                  <a:cubicBezTo>
                    <a:pt x="2167" y="2156"/>
                    <a:pt x="3246" y="2629"/>
                    <a:pt x="3871" y="2629"/>
                  </a:cubicBezTo>
                  <a:cubicBezTo>
                    <a:pt x="4123" y="2629"/>
                    <a:pt x="4301" y="2552"/>
                    <a:pt x="4306" y="2336"/>
                  </a:cubicBezTo>
                  <a:cubicBezTo>
                    <a:pt x="4321" y="1975"/>
                    <a:pt x="3934" y="1871"/>
                    <a:pt x="3485" y="1871"/>
                  </a:cubicBezTo>
                  <a:cubicBezTo>
                    <a:pt x="2897" y="1871"/>
                    <a:pt x="2202" y="2049"/>
                    <a:pt x="2167" y="2058"/>
                  </a:cubicBezTo>
                  <a:cubicBezTo>
                    <a:pt x="2167" y="2058"/>
                    <a:pt x="4227" y="1092"/>
                    <a:pt x="3686" y="555"/>
                  </a:cubicBezTo>
                  <a:cubicBezTo>
                    <a:pt x="3586" y="452"/>
                    <a:pt x="3482" y="408"/>
                    <a:pt x="3377" y="408"/>
                  </a:cubicBezTo>
                  <a:cubicBezTo>
                    <a:pt x="2757" y="408"/>
                    <a:pt x="2100" y="1928"/>
                    <a:pt x="2100" y="1928"/>
                  </a:cubicBezTo>
                  <a:cubicBezTo>
                    <a:pt x="2100" y="1928"/>
                    <a:pt x="2087" y="0"/>
                    <a:pt x="1486" y="0"/>
                  </a:cubicBezTo>
                  <a:close/>
                </a:path>
              </a:pathLst>
            </a:custGeom>
            <a:solidFill>
              <a:srgbClr val="9E0D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32"/>
            <p:cNvSpPr/>
            <p:nvPr/>
          </p:nvSpPr>
          <p:spPr>
            <a:xfrm>
              <a:off x="-1839207" y="3733256"/>
              <a:ext cx="305013" cy="286916"/>
            </a:xfrm>
            <a:custGeom>
              <a:avLst/>
              <a:gdLst/>
              <a:ahLst/>
              <a:cxnLst/>
              <a:rect l="l" t="t" r="r" b="b"/>
              <a:pathLst>
                <a:path w="2309" h="2172" extrusionOk="0">
                  <a:moveTo>
                    <a:pt x="865" y="0"/>
                  </a:moveTo>
                  <a:cubicBezTo>
                    <a:pt x="835" y="0"/>
                    <a:pt x="803" y="18"/>
                    <a:pt x="770" y="59"/>
                  </a:cubicBezTo>
                  <a:cubicBezTo>
                    <a:pt x="574" y="338"/>
                    <a:pt x="1277" y="730"/>
                    <a:pt x="1210" y="1025"/>
                  </a:cubicBezTo>
                  <a:cubicBezTo>
                    <a:pt x="1065" y="1005"/>
                    <a:pt x="702" y="898"/>
                    <a:pt x="419" y="898"/>
                  </a:cubicBezTo>
                  <a:cubicBezTo>
                    <a:pt x="257" y="898"/>
                    <a:pt x="121" y="933"/>
                    <a:pt x="68" y="1041"/>
                  </a:cubicBezTo>
                  <a:cubicBezTo>
                    <a:pt x="0" y="1188"/>
                    <a:pt x="178" y="1225"/>
                    <a:pt x="404" y="1225"/>
                  </a:cubicBezTo>
                  <a:cubicBezTo>
                    <a:pt x="637" y="1225"/>
                    <a:pt x="923" y="1186"/>
                    <a:pt x="1047" y="1186"/>
                  </a:cubicBezTo>
                  <a:cubicBezTo>
                    <a:pt x="1069" y="1186"/>
                    <a:pt x="1086" y="1187"/>
                    <a:pt x="1096" y="1190"/>
                  </a:cubicBezTo>
                  <a:cubicBezTo>
                    <a:pt x="1065" y="1288"/>
                    <a:pt x="1049" y="1386"/>
                    <a:pt x="982" y="1484"/>
                  </a:cubicBezTo>
                  <a:cubicBezTo>
                    <a:pt x="900" y="1645"/>
                    <a:pt x="688" y="1892"/>
                    <a:pt x="818" y="2104"/>
                  </a:cubicBezTo>
                  <a:cubicBezTo>
                    <a:pt x="849" y="2152"/>
                    <a:pt x="880" y="2171"/>
                    <a:pt x="909" y="2171"/>
                  </a:cubicBezTo>
                  <a:cubicBezTo>
                    <a:pt x="991" y="2171"/>
                    <a:pt x="1062" y="2027"/>
                    <a:pt x="1096" y="1955"/>
                  </a:cubicBezTo>
                  <a:cubicBezTo>
                    <a:pt x="1194" y="1712"/>
                    <a:pt x="1292" y="1515"/>
                    <a:pt x="1328" y="1252"/>
                  </a:cubicBezTo>
                  <a:cubicBezTo>
                    <a:pt x="1406" y="1515"/>
                    <a:pt x="1473" y="1857"/>
                    <a:pt x="1720" y="1990"/>
                  </a:cubicBezTo>
                  <a:cubicBezTo>
                    <a:pt x="1776" y="2023"/>
                    <a:pt x="1814" y="2037"/>
                    <a:pt x="1839" y="2037"/>
                  </a:cubicBezTo>
                  <a:cubicBezTo>
                    <a:pt x="1901" y="2037"/>
                    <a:pt x="1875" y="1948"/>
                    <a:pt x="1818" y="1841"/>
                  </a:cubicBezTo>
                  <a:cubicBezTo>
                    <a:pt x="1669" y="1614"/>
                    <a:pt x="1540" y="1351"/>
                    <a:pt x="1328" y="1205"/>
                  </a:cubicBezTo>
                  <a:cubicBezTo>
                    <a:pt x="1475" y="1205"/>
                    <a:pt x="1745" y="1237"/>
                    <a:pt x="1960" y="1237"/>
                  </a:cubicBezTo>
                  <a:cubicBezTo>
                    <a:pt x="2122" y="1237"/>
                    <a:pt x="2253" y="1219"/>
                    <a:pt x="2274" y="1154"/>
                  </a:cubicBezTo>
                  <a:cubicBezTo>
                    <a:pt x="2309" y="1025"/>
                    <a:pt x="2015" y="1056"/>
                    <a:pt x="1897" y="1041"/>
                  </a:cubicBezTo>
                  <a:cubicBezTo>
                    <a:pt x="1873" y="1038"/>
                    <a:pt x="1850" y="1037"/>
                    <a:pt x="1826" y="1037"/>
                  </a:cubicBezTo>
                  <a:cubicBezTo>
                    <a:pt x="1711" y="1037"/>
                    <a:pt x="1595" y="1059"/>
                    <a:pt x="1479" y="1059"/>
                  </a:cubicBezTo>
                  <a:cubicBezTo>
                    <a:pt x="1455" y="1059"/>
                    <a:pt x="1430" y="1059"/>
                    <a:pt x="1406" y="1056"/>
                  </a:cubicBezTo>
                  <a:cubicBezTo>
                    <a:pt x="1406" y="942"/>
                    <a:pt x="1571" y="829"/>
                    <a:pt x="1654" y="762"/>
                  </a:cubicBezTo>
                  <a:cubicBezTo>
                    <a:pt x="1752" y="679"/>
                    <a:pt x="1948" y="566"/>
                    <a:pt x="1964" y="436"/>
                  </a:cubicBezTo>
                  <a:cubicBezTo>
                    <a:pt x="1971" y="354"/>
                    <a:pt x="1939" y="325"/>
                    <a:pt x="1892" y="325"/>
                  </a:cubicBezTo>
                  <a:cubicBezTo>
                    <a:pt x="1846" y="325"/>
                    <a:pt x="1785" y="354"/>
                    <a:pt x="1736" y="385"/>
                  </a:cubicBezTo>
                  <a:cubicBezTo>
                    <a:pt x="1622" y="452"/>
                    <a:pt x="1555" y="534"/>
                    <a:pt x="1489" y="648"/>
                  </a:cubicBezTo>
                  <a:cubicBezTo>
                    <a:pt x="1391" y="778"/>
                    <a:pt x="1308" y="829"/>
                    <a:pt x="1261" y="993"/>
                  </a:cubicBezTo>
                  <a:cubicBezTo>
                    <a:pt x="1216" y="877"/>
                    <a:pt x="1076" y="0"/>
                    <a:pt x="8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2"/>
            <p:cNvSpPr/>
            <p:nvPr/>
          </p:nvSpPr>
          <p:spPr>
            <a:xfrm>
              <a:off x="-1715696" y="3829554"/>
              <a:ext cx="105810" cy="101979"/>
            </a:xfrm>
            <a:custGeom>
              <a:avLst/>
              <a:gdLst/>
              <a:ahLst/>
              <a:cxnLst/>
              <a:rect l="l" t="t" r="r" b="b"/>
              <a:pathLst>
                <a:path w="801" h="772" extrusionOk="0">
                  <a:moveTo>
                    <a:pt x="396" y="0"/>
                  </a:moveTo>
                  <a:cubicBezTo>
                    <a:pt x="195" y="0"/>
                    <a:pt x="16" y="156"/>
                    <a:pt x="16" y="363"/>
                  </a:cubicBezTo>
                  <a:cubicBezTo>
                    <a:pt x="0" y="574"/>
                    <a:pt x="146" y="771"/>
                    <a:pt x="357" y="771"/>
                  </a:cubicBezTo>
                  <a:cubicBezTo>
                    <a:pt x="368" y="771"/>
                    <a:pt x="378" y="772"/>
                    <a:pt x="388" y="772"/>
                  </a:cubicBezTo>
                  <a:cubicBezTo>
                    <a:pt x="588" y="772"/>
                    <a:pt x="767" y="627"/>
                    <a:pt x="785" y="425"/>
                  </a:cubicBezTo>
                  <a:cubicBezTo>
                    <a:pt x="801" y="198"/>
                    <a:pt x="636" y="17"/>
                    <a:pt x="424" y="1"/>
                  </a:cubicBezTo>
                  <a:cubicBezTo>
                    <a:pt x="415" y="1"/>
                    <a:pt x="405" y="0"/>
                    <a:pt x="396" y="0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8" name="Google Shape;2868;p32"/>
          <p:cNvSpPr/>
          <p:nvPr/>
        </p:nvSpPr>
        <p:spPr>
          <a:xfrm>
            <a:off x="924373" y="4008679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9" name="Google Shape;2869;p32"/>
          <p:cNvSpPr/>
          <p:nvPr/>
        </p:nvSpPr>
        <p:spPr>
          <a:xfrm>
            <a:off x="1361000" y="3754897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0" name="Google Shape;2870;p32"/>
          <p:cNvSpPr/>
          <p:nvPr/>
        </p:nvSpPr>
        <p:spPr>
          <a:xfrm>
            <a:off x="1943349" y="4213637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1" name="Google Shape;2871;p32"/>
          <p:cNvSpPr/>
          <p:nvPr/>
        </p:nvSpPr>
        <p:spPr>
          <a:xfrm>
            <a:off x="4216223" y="4609029"/>
            <a:ext cx="404303" cy="346580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2" name="Google Shape;2872;p32"/>
          <p:cNvSpPr/>
          <p:nvPr/>
        </p:nvSpPr>
        <p:spPr>
          <a:xfrm>
            <a:off x="5235199" y="4813987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3" name="Google Shape;2873;p32"/>
          <p:cNvGrpSpPr/>
          <p:nvPr/>
        </p:nvGrpSpPr>
        <p:grpSpPr>
          <a:xfrm>
            <a:off x="6770584" y="989835"/>
            <a:ext cx="2190652" cy="1111718"/>
            <a:chOff x="7152724" y="1450613"/>
            <a:chExt cx="1570360" cy="796930"/>
          </a:xfrm>
        </p:grpSpPr>
        <p:grpSp>
          <p:nvGrpSpPr>
            <p:cNvPr id="2874" name="Google Shape;2874;p32"/>
            <p:cNvGrpSpPr/>
            <p:nvPr/>
          </p:nvGrpSpPr>
          <p:grpSpPr>
            <a:xfrm>
              <a:off x="7952674" y="1834702"/>
              <a:ext cx="770410" cy="346590"/>
              <a:chOff x="4122995" y="5013890"/>
              <a:chExt cx="573905" cy="258206"/>
            </a:xfrm>
          </p:grpSpPr>
          <p:sp>
            <p:nvSpPr>
              <p:cNvPr id="2875" name="Google Shape;2875;p32"/>
              <p:cNvSpPr/>
              <p:nvPr/>
            </p:nvSpPr>
            <p:spPr>
              <a:xfrm>
                <a:off x="4170574" y="5013890"/>
                <a:ext cx="526326" cy="258206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32"/>
              <p:cNvSpPr/>
              <p:nvPr/>
            </p:nvSpPr>
            <p:spPr>
              <a:xfrm>
                <a:off x="4122995" y="5174464"/>
                <a:ext cx="19716" cy="1719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7" name="Google Shape;2877;p32"/>
            <p:cNvGrpSpPr/>
            <p:nvPr/>
          </p:nvGrpSpPr>
          <p:grpSpPr>
            <a:xfrm rot="-5790338">
              <a:off x="7192826" y="1487592"/>
              <a:ext cx="719651" cy="722973"/>
              <a:chOff x="4871975" y="3254325"/>
              <a:chExt cx="536075" cy="538550"/>
            </a:xfrm>
          </p:grpSpPr>
          <p:sp>
            <p:nvSpPr>
              <p:cNvPr id="2878" name="Google Shape;2878;p32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32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32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32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32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32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32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32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32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2887;p32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32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32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32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2891;p32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2" name="Google Shape;2892;p32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32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32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32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32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32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32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32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32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32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32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32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32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32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06" name="Google Shape;2906;p32"/>
          <p:cNvGrpSpPr/>
          <p:nvPr/>
        </p:nvGrpSpPr>
        <p:grpSpPr>
          <a:xfrm>
            <a:off x="7816441" y="4329530"/>
            <a:ext cx="586382" cy="553508"/>
            <a:chOff x="8058740" y="1138672"/>
            <a:chExt cx="1305391" cy="1232208"/>
          </a:xfrm>
        </p:grpSpPr>
        <p:sp>
          <p:nvSpPr>
            <p:cNvPr id="2907" name="Google Shape;2907;p32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2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2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2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11" name="Google Shape;2911;p32"/>
            <p:cNvGrpSpPr/>
            <p:nvPr/>
          </p:nvGrpSpPr>
          <p:grpSpPr>
            <a:xfrm rot="1349259">
              <a:off x="8470489" y="1542249"/>
              <a:ext cx="495106" cy="762951"/>
              <a:chOff x="8579261" y="1640388"/>
              <a:chExt cx="495086" cy="762920"/>
            </a:xfrm>
          </p:grpSpPr>
          <p:sp>
            <p:nvSpPr>
              <p:cNvPr id="2912" name="Google Shape;2912;p32"/>
              <p:cNvSpPr/>
              <p:nvPr/>
            </p:nvSpPr>
            <p:spPr>
              <a:xfrm>
                <a:off x="8579261" y="1640388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32"/>
              <p:cNvSpPr/>
              <p:nvPr/>
            </p:nvSpPr>
            <p:spPr>
              <a:xfrm>
                <a:off x="8857535" y="1735904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32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32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32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32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8" name="Google Shape;2918;p32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2919" name="Google Shape;2919;p32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32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32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32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32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32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25" name="Google Shape;2925;p32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2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2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2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2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2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2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2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3" name="Google Shape;2933;p32"/>
          <p:cNvGrpSpPr/>
          <p:nvPr/>
        </p:nvGrpSpPr>
        <p:grpSpPr>
          <a:xfrm rot="-5400000">
            <a:off x="2843258" y="3905200"/>
            <a:ext cx="586382" cy="553533"/>
            <a:chOff x="8058740" y="1138672"/>
            <a:chExt cx="1305391" cy="1232263"/>
          </a:xfrm>
        </p:grpSpPr>
        <p:sp>
          <p:nvSpPr>
            <p:cNvPr id="2934" name="Google Shape;2934;p32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2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2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2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38" name="Google Shape;2938;p32"/>
            <p:cNvGrpSpPr/>
            <p:nvPr/>
          </p:nvGrpSpPr>
          <p:grpSpPr>
            <a:xfrm rot="1349259">
              <a:off x="8474997" y="1542305"/>
              <a:ext cx="495106" cy="762951"/>
              <a:chOff x="8583447" y="1638715"/>
              <a:chExt cx="495086" cy="762920"/>
            </a:xfrm>
          </p:grpSpPr>
          <p:sp>
            <p:nvSpPr>
              <p:cNvPr id="2939" name="Google Shape;2939;p32"/>
              <p:cNvSpPr/>
              <p:nvPr/>
            </p:nvSpPr>
            <p:spPr>
              <a:xfrm>
                <a:off x="8583447" y="1638715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2940;p32"/>
              <p:cNvSpPr/>
              <p:nvPr/>
            </p:nvSpPr>
            <p:spPr>
              <a:xfrm>
                <a:off x="8857535" y="1735904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1" name="Google Shape;2941;p32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2" name="Google Shape;2942;p32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32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32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5" name="Google Shape;2945;p32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2946" name="Google Shape;2946;p32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32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32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32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32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32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52" name="Google Shape;2952;p32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2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2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2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2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2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2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2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0" name="Google Shape;2960;p32"/>
          <p:cNvGrpSpPr/>
          <p:nvPr/>
        </p:nvGrpSpPr>
        <p:grpSpPr>
          <a:xfrm>
            <a:off x="5433715" y="3029600"/>
            <a:ext cx="1072835" cy="1044050"/>
            <a:chOff x="5433715" y="3029600"/>
            <a:chExt cx="1072835" cy="1044050"/>
          </a:xfrm>
        </p:grpSpPr>
        <p:grpSp>
          <p:nvGrpSpPr>
            <p:cNvPr id="2961" name="Google Shape;2961;p32"/>
            <p:cNvGrpSpPr/>
            <p:nvPr/>
          </p:nvGrpSpPr>
          <p:grpSpPr>
            <a:xfrm rot="-267746">
              <a:off x="5956893" y="3049440"/>
              <a:ext cx="530239" cy="519814"/>
              <a:chOff x="4266075" y="3993475"/>
              <a:chExt cx="530275" cy="519850"/>
            </a:xfrm>
          </p:grpSpPr>
          <p:sp>
            <p:nvSpPr>
              <p:cNvPr id="2962" name="Google Shape;2962;p32"/>
              <p:cNvSpPr/>
              <p:nvPr/>
            </p:nvSpPr>
            <p:spPr>
              <a:xfrm>
                <a:off x="4340450" y="4138725"/>
                <a:ext cx="305075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203" h="12200" extrusionOk="0">
                    <a:moveTo>
                      <a:pt x="6103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103" y="12199"/>
                    </a:cubicBezTo>
                    <a:cubicBezTo>
                      <a:pt x="9471" y="12199"/>
                      <a:pt x="12203" y="9468"/>
                      <a:pt x="12203" y="6100"/>
                    </a:cubicBezTo>
                    <a:cubicBezTo>
                      <a:pt x="12203" y="2732"/>
                      <a:pt x="9471" y="1"/>
                      <a:pt x="61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3" name="Google Shape;2963;p32"/>
              <p:cNvSpPr/>
              <p:nvPr/>
            </p:nvSpPr>
            <p:spPr>
              <a:xfrm>
                <a:off x="46933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2" y="1765"/>
                    </a:moveTo>
                    <a:cubicBezTo>
                      <a:pt x="2827" y="1765"/>
                      <a:pt x="3051" y="1834"/>
                      <a:pt x="3238" y="1927"/>
                    </a:cubicBezTo>
                    <a:cubicBezTo>
                      <a:pt x="3093" y="2108"/>
                      <a:pt x="2881" y="2273"/>
                      <a:pt x="2716" y="2304"/>
                    </a:cubicBezTo>
                    <a:cubicBezTo>
                      <a:pt x="2704" y="2308"/>
                      <a:pt x="2685" y="2312"/>
                      <a:pt x="2663" y="2312"/>
                    </a:cubicBezTo>
                    <a:cubicBezTo>
                      <a:pt x="2598" y="2312"/>
                      <a:pt x="2503" y="2274"/>
                      <a:pt x="2453" y="2076"/>
                    </a:cubicBezTo>
                    <a:cubicBezTo>
                      <a:pt x="2390" y="1849"/>
                      <a:pt x="2469" y="1813"/>
                      <a:pt x="2504" y="1798"/>
                    </a:cubicBezTo>
                    <a:cubicBezTo>
                      <a:pt x="2545" y="1775"/>
                      <a:pt x="2599" y="1765"/>
                      <a:pt x="2662" y="1765"/>
                    </a:cubicBezTo>
                    <a:close/>
                    <a:moveTo>
                      <a:pt x="2257" y="0"/>
                    </a:moveTo>
                    <a:lnTo>
                      <a:pt x="2226" y="243"/>
                    </a:lnTo>
                    <a:cubicBezTo>
                      <a:pt x="2763" y="310"/>
                      <a:pt x="3419" y="868"/>
                      <a:pt x="3434" y="1456"/>
                    </a:cubicBezTo>
                    <a:cubicBezTo>
                      <a:pt x="3434" y="1535"/>
                      <a:pt x="3419" y="1617"/>
                      <a:pt x="3372" y="1700"/>
                    </a:cubicBezTo>
                    <a:cubicBezTo>
                      <a:pt x="3142" y="1599"/>
                      <a:pt x="2875" y="1520"/>
                      <a:pt x="2652" y="1520"/>
                    </a:cubicBezTo>
                    <a:cubicBezTo>
                      <a:pt x="2554" y="1520"/>
                      <a:pt x="2465" y="1535"/>
                      <a:pt x="2390" y="1570"/>
                    </a:cubicBezTo>
                    <a:cubicBezTo>
                      <a:pt x="2273" y="1633"/>
                      <a:pt x="2112" y="1782"/>
                      <a:pt x="2210" y="2143"/>
                    </a:cubicBezTo>
                    <a:cubicBezTo>
                      <a:pt x="2305" y="2499"/>
                      <a:pt x="2539" y="2556"/>
                      <a:pt x="2679" y="2556"/>
                    </a:cubicBezTo>
                    <a:cubicBezTo>
                      <a:pt x="2706" y="2556"/>
                      <a:pt x="2729" y="2554"/>
                      <a:pt x="2748" y="2551"/>
                    </a:cubicBezTo>
                    <a:cubicBezTo>
                      <a:pt x="2995" y="2516"/>
                      <a:pt x="3274" y="2304"/>
                      <a:pt x="3450" y="2045"/>
                    </a:cubicBezTo>
                    <a:cubicBezTo>
                      <a:pt x="3517" y="2092"/>
                      <a:pt x="3568" y="2124"/>
                      <a:pt x="3599" y="2175"/>
                    </a:cubicBezTo>
                    <a:cubicBezTo>
                      <a:pt x="3796" y="2438"/>
                      <a:pt x="3827" y="2697"/>
                      <a:pt x="3713" y="2975"/>
                    </a:cubicBezTo>
                    <a:cubicBezTo>
                      <a:pt x="3533" y="3383"/>
                      <a:pt x="2995" y="3713"/>
                      <a:pt x="2489" y="3760"/>
                    </a:cubicBezTo>
                    <a:cubicBezTo>
                      <a:pt x="2460" y="3762"/>
                      <a:pt x="2428" y="3763"/>
                      <a:pt x="2392" y="3763"/>
                    </a:cubicBezTo>
                    <a:cubicBezTo>
                      <a:pt x="1911" y="3763"/>
                      <a:pt x="821" y="3566"/>
                      <a:pt x="408" y="3171"/>
                    </a:cubicBezTo>
                    <a:cubicBezTo>
                      <a:pt x="295" y="3073"/>
                      <a:pt x="247" y="2960"/>
                      <a:pt x="247" y="2861"/>
                    </a:cubicBezTo>
                    <a:lnTo>
                      <a:pt x="0" y="2846"/>
                    </a:lnTo>
                    <a:lnTo>
                      <a:pt x="0" y="2846"/>
                    </a:lnTo>
                    <a:cubicBezTo>
                      <a:pt x="0" y="3026"/>
                      <a:pt x="67" y="3203"/>
                      <a:pt x="232" y="3352"/>
                    </a:cubicBezTo>
                    <a:cubicBezTo>
                      <a:pt x="718" y="3809"/>
                      <a:pt x="1900" y="4011"/>
                      <a:pt x="2405" y="4011"/>
                    </a:cubicBezTo>
                    <a:cubicBezTo>
                      <a:pt x="2442" y="4011"/>
                      <a:pt x="2475" y="4010"/>
                      <a:pt x="2504" y="4007"/>
                    </a:cubicBezTo>
                    <a:cubicBezTo>
                      <a:pt x="3109" y="3956"/>
                      <a:pt x="3729" y="3564"/>
                      <a:pt x="3941" y="3073"/>
                    </a:cubicBezTo>
                    <a:cubicBezTo>
                      <a:pt x="4059" y="2830"/>
                      <a:pt x="4121" y="2453"/>
                      <a:pt x="3796" y="2025"/>
                    </a:cubicBezTo>
                    <a:cubicBezTo>
                      <a:pt x="3764" y="1963"/>
                      <a:pt x="3682" y="1896"/>
                      <a:pt x="3584" y="1829"/>
                    </a:cubicBezTo>
                    <a:cubicBezTo>
                      <a:pt x="3646" y="1700"/>
                      <a:pt x="3682" y="1570"/>
                      <a:pt x="3682" y="1456"/>
                    </a:cubicBezTo>
                    <a:cubicBezTo>
                      <a:pt x="3666" y="734"/>
                      <a:pt x="2897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4" name="Google Shape;2964;p32"/>
              <p:cNvSpPr/>
              <p:nvPr/>
            </p:nvSpPr>
            <p:spPr>
              <a:xfrm>
                <a:off x="4741525" y="4040175"/>
                <a:ext cx="15350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475" extrusionOk="0">
                    <a:moveTo>
                      <a:pt x="296" y="1"/>
                    </a:moveTo>
                    <a:cubicBezTo>
                      <a:pt x="219" y="1"/>
                      <a:pt x="143" y="39"/>
                      <a:pt x="100" y="132"/>
                    </a:cubicBezTo>
                    <a:cubicBezTo>
                      <a:pt x="1" y="318"/>
                      <a:pt x="166" y="474"/>
                      <a:pt x="325" y="474"/>
                    </a:cubicBezTo>
                    <a:cubicBezTo>
                      <a:pt x="404" y="474"/>
                      <a:pt x="481" y="436"/>
                      <a:pt x="524" y="343"/>
                    </a:cubicBezTo>
                    <a:cubicBezTo>
                      <a:pt x="613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2965;p32"/>
              <p:cNvSpPr/>
              <p:nvPr/>
            </p:nvSpPr>
            <p:spPr>
              <a:xfrm>
                <a:off x="4560050" y="4086900"/>
                <a:ext cx="174175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6060" extrusionOk="0">
                    <a:moveTo>
                      <a:pt x="3669" y="1"/>
                    </a:moveTo>
                    <a:cubicBezTo>
                      <a:pt x="2977" y="1"/>
                      <a:pt x="2267" y="231"/>
                      <a:pt x="1668" y="700"/>
                    </a:cubicBezTo>
                    <a:cubicBezTo>
                      <a:pt x="294" y="1779"/>
                      <a:pt x="0" y="3691"/>
                      <a:pt x="997" y="4966"/>
                    </a:cubicBezTo>
                    <a:cubicBezTo>
                      <a:pt x="1563" y="5690"/>
                      <a:pt x="2415" y="6059"/>
                      <a:pt x="3293" y="6059"/>
                    </a:cubicBezTo>
                    <a:cubicBezTo>
                      <a:pt x="3988" y="6059"/>
                      <a:pt x="4699" y="5828"/>
                      <a:pt x="5299" y="5359"/>
                    </a:cubicBezTo>
                    <a:cubicBezTo>
                      <a:pt x="6672" y="4279"/>
                      <a:pt x="6967" y="2368"/>
                      <a:pt x="5954" y="1092"/>
                    </a:cubicBezTo>
                    <a:cubicBezTo>
                      <a:pt x="5395" y="371"/>
                      <a:pt x="4546" y="1"/>
                      <a:pt x="366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2966;p32"/>
              <p:cNvSpPr/>
              <p:nvPr/>
            </p:nvSpPr>
            <p:spPr>
              <a:xfrm>
                <a:off x="4266075" y="4100625"/>
                <a:ext cx="343450" cy="14332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7" name="Google Shape;2967;p32"/>
              <p:cNvSpPr/>
              <p:nvPr/>
            </p:nvSpPr>
            <p:spPr>
              <a:xfrm>
                <a:off x="4473400" y="4195150"/>
                <a:ext cx="206475" cy="318175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8" name="Google Shape;2968;p32"/>
              <p:cNvSpPr/>
              <p:nvPr/>
            </p:nvSpPr>
            <p:spPr>
              <a:xfrm>
                <a:off x="4585075" y="4242550"/>
                <a:ext cx="43675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32"/>
              <p:cNvSpPr/>
              <p:nvPr/>
            </p:nvSpPr>
            <p:spPr>
              <a:xfrm>
                <a:off x="4599300" y="4305650"/>
                <a:ext cx="49075" cy="48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32"/>
              <p:cNvSpPr/>
              <p:nvPr/>
            </p:nvSpPr>
            <p:spPr>
              <a:xfrm>
                <a:off x="4528550" y="4318350"/>
                <a:ext cx="53600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32"/>
              <p:cNvSpPr/>
              <p:nvPr/>
            </p:nvSpPr>
            <p:spPr>
              <a:xfrm>
                <a:off x="4492350" y="4407700"/>
                <a:ext cx="64725" cy="479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32"/>
              <p:cNvSpPr/>
              <p:nvPr/>
            </p:nvSpPr>
            <p:spPr>
              <a:xfrm>
                <a:off x="4559025" y="4384900"/>
                <a:ext cx="62600" cy="41175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32"/>
              <p:cNvSpPr/>
              <p:nvPr/>
            </p:nvSpPr>
            <p:spPr>
              <a:xfrm>
                <a:off x="4517550" y="4162975"/>
                <a:ext cx="44975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2974;p32"/>
              <p:cNvSpPr/>
              <p:nvPr/>
            </p:nvSpPr>
            <p:spPr>
              <a:xfrm>
                <a:off x="4457800" y="4119625"/>
                <a:ext cx="536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32"/>
              <p:cNvSpPr/>
              <p:nvPr/>
            </p:nvSpPr>
            <p:spPr>
              <a:xfrm>
                <a:off x="4421875" y="4177675"/>
                <a:ext cx="52725" cy="466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6" name="Google Shape;2976;p32"/>
              <p:cNvSpPr/>
              <p:nvPr/>
            </p:nvSpPr>
            <p:spPr>
              <a:xfrm>
                <a:off x="4323925" y="4172600"/>
                <a:ext cx="58500" cy="44950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7" name="Google Shape;2977;p32"/>
              <p:cNvSpPr/>
              <p:nvPr/>
            </p:nvSpPr>
            <p:spPr>
              <a:xfrm>
                <a:off x="4376200" y="4122550"/>
                <a:ext cx="52075" cy="43525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32"/>
              <p:cNvSpPr/>
              <p:nvPr/>
            </p:nvSpPr>
            <p:spPr>
              <a:xfrm>
                <a:off x="4638150" y="4083050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97" y="1"/>
                    </a:moveTo>
                    <a:cubicBezTo>
                      <a:pt x="564" y="1"/>
                      <a:pt x="428" y="44"/>
                      <a:pt x="310" y="136"/>
                    </a:cubicBezTo>
                    <a:cubicBezTo>
                      <a:pt x="47" y="348"/>
                      <a:pt x="0" y="724"/>
                      <a:pt x="212" y="999"/>
                    </a:cubicBezTo>
                    <a:cubicBezTo>
                      <a:pt x="335" y="1151"/>
                      <a:pt x="512" y="1232"/>
                      <a:pt x="693" y="1232"/>
                    </a:cubicBezTo>
                    <a:cubicBezTo>
                      <a:pt x="827" y="1232"/>
                      <a:pt x="962" y="1189"/>
                      <a:pt x="1080" y="1097"/>
                    </a:cubicBezTo>
                    <a:cubicBezTo>
                      <a:pt x="1339" y="885"/>
                      <a:pt x="1390" y="509"/>
                      <a:pt x="1178" y="234"/>
                    </a:cubicBezTo>
                    <a:cubicBezTo>
                      <a:pt x="1055" y="82"/>
                      <a:pt x="878" y="1"/>
                      <a:pt x="6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32"/>
              <p:cNvSpPr/>
              <p:nvPr/>
            </p:nvSpPr>
            <p:spPr>
              <a:xfrm>
                <a:off x="46512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295" y="0"/>
                    </a:moveTo>
                    <a:cubicBezTo>
                      <a:pt x="228" y="0"/>
                      <a:pt x="161" y="25"/>
                      <a:pt x="114" y="72"/>
                    </a:cubicBezTo>
                    <a:cubicBezTo>
                      <a:pt x="0" y="186"/>
                      <a:pt x="0" y="335"/>
                      <a:pt x="98" y="449"/>
                    </a:cubicBezTo>
                    <a:cubicBezTo>
                      <a:pt x="140" y="506"/>
                      <a:pt x="209" y="530"/>
                      <a:pt x="281" y="530"/>
                    </a:cubicBezTo>
                    <a:cubicBezTo>
                      <a:pt x="353" y="530"/>
                      <a:pt x="426" y="506"/>
                      <a:pt x="475" y="464"/>
                    </a:cubicBezTo>
                    <a:cubicBezTo>
                      <a:pt x="589" y="350"/>
                      <a:pt x="573" y="205"/>
                      <a:pt x="491" y="88"/>
                    </a:cubicBezTo>
                    <a:cubicBezTo>
                      <a:pt x="440" y="29"/>
                      <a:pt x="367" y="0"/>
                      <a:pt x="29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32"/>
              <p:cNvSpPr/>
              <p:nvPr/>
            </p:nvSpPr>
            <p:spPr>
              <a:xfrm>
                <a:off x="4649125" y="4113625"/>
                <a:ext cx="347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5" extrusionOk="0">
                    <a:moveTo>
                      <a:pt x="688" y="1"/>
                    </a:moveTo>
                    <a:cubicBezTo>
                      <a:pt x="558" y="1"/>
                      <a:pt x="426" y="41"/>
                      <a:pt x="311" y="122"/>
                    </a:cubicBezTo>
                    <a:cubicBezTo>
                      <a:pt x="52" y="333"/>
                      <a:pt x="1" y="726"/>
                      <a:pt x="213" y="989"/>
                    </a:cubicBezTo>
                    <a:cubicBezTo>
                      <a:pt x="338" y="1151"/>
                      <a:pt x="517" y="1235"/>
                      <a:pt x="699" y="1235"/>
                    </a:cubicBezTo>
                    <a:cubicBezTo>
                      <a:pt x="831" y="1235"/>
                      <a:pt x="964" y="1191"/>
                      <a:pt x="1080" y="1103"/>
                    </a:cubicBezTo>
                    <a:cubicBezTo>
                      <a:pt x="1343" y="891"/>
                      <a:pt x="1390" y="498"/>
                      <a:pt x="1178" y="235"/>
                    </a:cubicBezTo>
                    <a:cubicBezTo>
                      <a:pt x="1054" y="81"/>
                      <a:pt x="873" y="1"/>
                      <a:pt x="6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32"/>
              <p:cNvSpPr/>
              <p:nvPr/>
            </p:nvSpPr>
            <p:spPr>
              <a:xfrm>
                <a:off x="4657625" y="4118100"/>
                <a:ext cx="156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27" h="544" extrusionOk="0">
                    <a:moveTo>
                      <a:pt x="321" y="0"/>
                    </a:moveTo>
                    <a:cubicBezTo>
                      <a:pt x="157" y="0"/>
                      <a:pt x="0" y="122"/>
                      <a:pt x="38" y="319"/>
                    </a:cubicBezTo>
                    <a:cubicBezTo>
                      <a:pt x="53" y="351"/>
                      <a:pt x="53" y="366"/>
                      <a:pt x="69" y="402"/>
                    </a:cubicBezTo>
                    <a:cubicBezTo>
                      <a:pt x="127" y="493"/>
                      <a:pt x="226" y="543"/>
                      <a:pt x="324" y="543"/>
                    </a:cubicBezTo>
                    <a:cubicBezTo>
                      <a:pt x="366" y="543"/>
                      <a:pt x="407" y="534"/>
                      <a:pt x="446" y="516"/>
                    </a:cubicBezTo>
                    <a:cubicBezTo>
                      <a:pt x="595" y="433"/>
                      <a:pt x="626" y="206"/>
                      <a:pt x="513" y="88"/>
                    </a:cubicBezTo>
                    <a:lnTo>
                      <a:pt x="446" y="25"/>
                    </a:lnTo>
                    <a:cubicBezTo>
                      <a:pt x="406" y="8"/>
                      <a:pt x="363" y="0"/>
                      <a:pt x="32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32"/>
              <p:cNvSpPr/>
              <p:nvPr/>
            </p:nvSpPr>
            <p:spPr>
              <a:xfrm>
                <a:off x="4638925" y="3993475"/>
                <a:ext cx="911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4877" extrusionOk="0">
                    <a:moveTo>
                      <a:pt x="1948" y="920"/>
                    </a:moveTo>
                    <a:cubicBezTo>
                      <a:pt x="1995" y="1003"/>
                      <a:pt x="2014" y="1085"/>
                      <a:pt x="2030" y="1148"/>
                    </a:cubicBezTo>
                    <a:cubicBezTo>
                      <a:pt x="2077" y="1313"/>
                      <a:pt x="2030" y="1462"/>
                      <a:pt x="1932" y="1540"/>
                    </a:cubicBezTo>
                    <a:cubicBezTo>
                      <a:pt x="1888" y="1574"/>
                      <a:pt x="1832" y="1592"/>
                      <a:pt x="1784" y="1592"/>
                    </a:cubicBezTo>
                    <a:cubicBezTo>
                      <a:pt x="1759" y="1592"/>
                      <a:pt x="1736" y="1587"/>
                      <a:pt x="1720" y="1576"/>
                    </a:cubicBezTo>
                    <a:cubicBezTo>
                      <a:pt x="1653" y="1540"/>
                      <a:pt x="1622" y="1442"/>
                      <a:pt x="1637" y="1297"/>
                    </a:cubicBezTo>
                    <a:cubicBezTo>
                      <a:pt x="1653" y="1132"/>
                      <a:pt x="1751" y="1003"/>
                      <a:pt x="1916" y="936"/>
                    </a:cubicBezTo>
                    <a:cubicBezTo>
                      <a:pt x="1932" y="920"/>
                      <a:pt x="1932" y="920"/>
                      <a:pt x="1948" y="920"/>
                    </a:cubicBezTo>
                    <a:close/>
                    <a:moveTo>
                      <a:pt x="1110" y="1"/>
                    </a:moveTo>
                    <a:cubicBezTo>
                      <a:pt x="830" y="1"/>
                      <a:pt x="465" y="145"/>
                      <a:pt x="67" y="677"/>
                    </a:cubicBezTo>
                    <a:lnTo>
                      <a:pt x="1" y="740"/>
                    </a:lnTo>
                    <a:lnTo>
                      <a:pt x="52" y="806"/>
                    </a:lnTo>
                    <a:cubicBezTo>
                      <a:pt x="83" y="873"/>
                      <a:pt x="130" y="889"/>
                      <a:pt x="166" y="904"/>
                    </a:cubicBezTo>
                    <a:lnTo>
                      <a:pt x="228" y="806"/>
                    </a:lnTo>
                    <a:lnTo>
                      <a:pt x="264" y="822"/>
                    </a:lnTo>
                    <a:cubicBezTo>
                      <a:pt x="550" y="450"/>
                      <a:pt x="836" y="253"/>
                      <a:pt x="1124" y="253"/>
                    </a:cubicBezTo>
                    <a:cubicBezTo>
                      <a:pt x="1164" y="253"/>
                      <a:pt x="1205" y="257"/>
                      <a:pt x="1245" y="265"/>
                    </a:cubicBezTo>
                    <a:cubicBezTo>
                      <a:pt x="1473" y="316"/>
                      <a:pt x="1685" y="496"/>
                      <a:pt x="1818" y="693"/>
                    </a:cubicBezTo>
                    <a:lnTo>
                      <a:pt x="1798" y="708"/>
                    </a:lnTo>
                    <a:cubicBezTo>
                      <a:pt x="1571" y="822"/>
                      <a:pt x="1425" y="1018"/>
                      <a:pt x="1390" y="1266"/>
                    </a:cubicBezTo>
                    <a:cubicBezTo>
                      <a:pt x="1343" y="1607"/>
                      <a:pt x="1524" y="1756"/>
                      <a:pt x="1586" y="1788"/>
                    </a:cubicBezTo>
                    <a:cubicBezTo>
                      <a:pt x="1649" y="1822"/>
                      <a:pt x="1719" y="1839"/>
                      <a:pt x="1790" y="1839"/>
                    </a:cubicBezTo>
                    <a:cubicBezTo>
                      <a:pt x="1890" y="1839"/>
                      <a:pt x="1992" y="1805"/>
                      <a:pt x="2077" y="1737"/>
                    </a:cubicBezTo>
                    <a:cubicBezTo>
                      <a:pt x="2273" y="1591"/>
                      <a:pt x="2340" y="1344"/>
                      <a:pt x="2273" y="1085"/>
                    </a:cubicBezTo>
                    <a:cubicBezTo>
                      <a:pt x="2258" y="1018"/>
                      <a:pt x="2242" y="936"/>
                      <a:pt x="2191" y="853"/>
                    </a:cubicBezTo>
                    <a:cubicBezTo>
                      <a:pt x="2387" y="853"/>
                      <a:pt x="2583" y="889"/>
                      <a:pt x="2717" y="987"/>
                    </a:cubicBezTo>
                    <a:cubicBezTo>
                      <a:pt x="3368" y="1395"/>
                      <a:pt x="3223" y="2408"/>
                      <a:pt x="2960" y="2965"/>
                    </a:cubicBezTo>
                    <a:cubicBezTo>
                      <a:pt x="2831" y="3259"/>
                      <a:pt x="2634" y="3522"/>
                      <a:pt x="2438" y="3781"/>
                    </a:cubicBezTo>
                    <a:cubicBezTo>
                      <a:pt x="2210" y="4092"/>
                      <a:pt x="1963" y="4421"/>
                      <a:pt x="1834" y="4798"/>
                    </a:cubicBezTo>
                    <a:lnTo>
                      <a:pt x="2061" y="4877"/>
                    </a:lnTo>
                    <a:cubicBezTo>
                      <a:pt x="2191" y="4551"/>
                      <a:pt x="2407" y="4241"/>
                      <a:pt x="2650" y="3931"/>
                    </a:cubicBezTo>
                    <a:cubicBezTo>
                      <a:pt x="2846" y="3652"/>
                      <a:pt x="3058" y="3389"/>
                      <a:pt x="3192" y="3079"/>
                    </a:cubicBezTo>
                    <a:cubicBezTo>
                      <a:pt x="3486" y="2423"/>
                      <a:pt x="3647" y="1281"/>
                      <a:pt x="2846" y="775"/>
                    </a:cubicBezTo>
                    <a:cubicBezTo>
                      <a:pt x="2687" y="663"/>
                      <a:pt x="2481" y="608"/>
                      <a:pt x="2276" y="608"/>
                    </a:cubicBezTo>
                    <a:cubicBezTo>
                      <a:pt x="2209" y="608"/>
                      <a:pt x="2142" y="614"/>
                      <a:pt x="2077" y="626"/>
                    </a:cubicBezTo>
                    <a:cubicBezTo>
                      <a:pt x="1896" y="347"/>
                      <a:pt x="1622" y="88"/>
                      <a:pt x="1292" y="21"/>
                    </a:cubicBezTo>
                    <a:cubicBezTo>
                      <a:pt x="1236" y="9"/>
                      <a:pt x="1176" y="1"/>
                      <a:pt x="11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3" name="Google Shape;2983;p32"/>
              <p:cNvSpPr/>
              <p:nvPr/>
            </p:nvSpPr>
            <p:spPr>
              <a:xfrm>
                <a:off x="4634800" y="4008200"/>
                <a:ext cx="156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25" h="506" extrusionOk="0">
                    <a:moveTo>
                      <a:pt x="290" y="1"/>
                    </a:moveTo>
                    <a:cubicBezTo>
                      <a:pt x="261" y="1"/>
                      <a:pt x="230" y="7"/>
                      <a:pt x="197" y="21"/>
                    </a:cubicBezTo>
                    <a:cubicBezTo>
                      <a:pt x="83" y="68"/>
                      <a:pt x="1" y="233"/>
                      <a:pt x="68" y="347"/>
                    </a:cubicBezTo>
                    <a:lnTo>
                      <a:pt x="83" y="363"/>
                    </a:lnTo>
                    <a:cubicBezTo>
                      <a:pt x="132" y="448"/>
                      <a:pt x="214" y="505"/>
                      <a:pt x="307" y="505"/>
                    </a:cubicBezTo>
                    <a:cubicBezTo>
                      <a:pt x="341" y="505"/>
                      <a:pt x="377" y="497"/>
                      <a:pt x="413" y="480"/>
                    </a:cubicBezTo>
                    <a:cubicBezTo>
                      <a:pt x="543" y="429"/>
                      <a:pt x="625" y="217"/>
                      <a:pt x="492" y="104"/>
                    </a:cubicBezTo>
                    <a:cubicBezTo>
                      <a:pt x="435" y="44"/>
                      <a:pt x="368" y="1"/>
                      <a:pt x="2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2984;p32"/>
              <p:cNvSpPr/>
              <p:nvPr/>
            </p:nvSpPr>
            <p:spPr>
              <a:xfrm>
                <a:off x="4607050" y="4098700"/>
                <a:ext cx="364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2404" extrusionOk="0">
                    <a:moveTo>
                      <a:pt x="640" y="0"/>
                    </a:moveTo>
                    <a:cubicBezTo>
                      <a:pt x="181" y="357"/>
                      <a:pt x="0" y="930"/>
                      <a:pt x="212" y="1488"/>
                    </a:cubicBezTo>
                    <a:cubicBezTo>
                      <a:pt x="263" y="1633"/>
                      <a:pt x="346" y="1782"/>
                      <a:pt x="444" y="1896"/>
                    </a:cubicBezTo>
                    <a:cubicBezTo>
                      <a:pt x="678" y="2210"/>
                      <a:pt x="1036" y="2403"/>
                      <a:pt x="1412" y="2403"/>
                    </a:cubicBezTo>
                    <a:cubicBezTo>
                      <a:pt x="1427" y="2403"/>
                      <a:pt x="1442" y="2403"/>
                      <a:pt x="1456" y="2402"/>
                    </a:cubicBezTo>
                    <a:lnTo>
                      <a:pt x="1441" y="2139"/>
                    </a:lnTo>
                    <a:cubicBezTo>
                      <a:pt x="1427" y="2140"/>
                      <a:pt x="1414" y="2140"/>
                      <a:pt x="1400" y="2140"/>
                    </a:cubicBezTo>
                    <a:cubicBezTo>
                      <a:pt x="987" y="2140"/>
                      <a:pt x="600" y="1850"/>
                      <a:pt x="444" y="1405"/>
                    </a:cubicBezTo>
                    <a:cubicBezTo>
                      <a:pt x="279" y="946"/>
                      <a:pt x="408" y="491"/>
                      <a:pt x="801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5" name="Google Shape;2985;p32"/>
              <p:cNvSpPr/>
              <p:nvPr/>
            </p:nvSpPr>
            <p:spPr>
              <a:xfrm>
                <a:off x="4646300" y="4151550"/>
                <a:ext cx="22475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95" extrusionOk="0">
                    <a:moveTo>
                      <a:pt x="458" y="1"/>
                    </a:moveTo>
                    <a:cubicBezTo>
                      <a:pt x="370" y="1"/>
                      <a:pt x="282" y="30"/>
                      <a:pt x="212" y="92"/>
                    </a:cubicBezTo>
                    <a:cubicBezTo>
                      <a:pt x="32" y="222"/>
                      <a:pt x="0" y="469"/>
                      <a:pt x="130" y="649"/>
                    </a:cubicBezTo>
                    <a:cubicBezTo>
                      <a:pt x="216" y="743"/>
                      <a:pt x="335" y="794"/>
                      <a:pt x="455" y="794"/>
                    </a:cubicBezTo>
                    <a:cubicBezTo>
                      <a:pt x="541" y="794"/>
                      <a:pt x="627" y="768"/>
                      <a:pt x="703" y="712"/>
                    </a:cubicBezTo>
                    <a:cubicBezTo>
                      <a:pt x="868" y="583"/>
                      <a:pt x="899" y="320"/>
                      <a:pt x="769" y="159"/>
                    </a:cubicBezTo>
                    <a:cubicBezTo>
                      <a:pt x="695" y="55"/>
                      <a:pt x="576" y="1"/>
                      <a:pt x="458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6" name="Google Shape;2986;p32"/>
              <p:cNvSpPr/>
              <p:nvPr/>
            </p:nvSpPr>
            <p:spPr>
              <a:xfrm>
                <a:off x="4284900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7" y="2406"/>
                    </a:moveTo>
                    <a:cubicBezTo>
                      <a:pt x="199" y="2408"/>
                      <a:pt x="202" y="2410"/>
                      <a:pt x="205" y="2412"/>
                    </a:cubicBezTo>
                    <a:lnTo>
                      <a:pt x="205" y="2412"/>
                    </a:lnTo>
                    <a:cubicBezTo>
                      <a:pt x="202" y="2410"/>
                      <a:pt x="199" y="2408"/>
                      <a:pt x="197" y="2406"/>
                    </a:cubicBezTo>
                    <a:close/>
                    <a:moveTo>
                      <a:pt x="3533" y="0"/>
                    </a:moveTo>
                    <a:cubicBezTo>
                      <a:pt x="2944" y="428"/>
                      <a:pt x="2634" y="1017"/>
                      <a:pt x="2305" y="1653"/>
                    </a:cubicBezTo>
                    <a:cubicBezTo>
                      <a:pt x="2061" y="2128"/>
                      <a:pt x="1798" y="2618"/>
                      <a:pt x="1406" y="3042"/>
                    </a:cubicBezTo>
                    <a:cubicBezTo>
                      <a:pt x="1210" y="2814"/>
                      <a:pt x="1064" y="2650"/>
                      <a:pt x="899" y="2489"/>
                    </a:cubicBezTo>
                    <a:cubicBezTo>
                      <a:pt x="512" y="2112"/>
                      <a:pt x="331" y="2037"/>
                      <a:pt x="229" y="2037"/>
                    </a:cubicBezTo>
                    <a:cubicBezTo>
                      <a:pt x="185" y="2037"/>
                      <a:pt x="155" y="2051"/>
                      <a:pt x="130" y="2061"/>
                    </a:cubicBezTo>
                    <a:cubicBezTo>
                      <a:pt x="63" y="2096"/>
                      <a:pt x="1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83" y="2404"/>
                      <a:pt x="249" y="2415"/>
                      <a:pt x="225" y="2415"/>
                    </a:cubicBezTo>
                    <a:cubicBezTo>
                      <a:pt x="217" y="2415"/>
                      <a:pt x="210" y="2414"/>
                      <a:pt x="205" y="2412"/>
                    </a:cubicBezTo>
                    <a:lnTo>
                      <a:pt x="205" y="2412"/>
                    </a:lnTo>
                    <a:cubicBezTo>
                      <a:pt x="264" y="2452"/>
                      <a:pt x="464" y="2595"/>
                      <a:pt x="621" y="2763"/>
                    </a:cubicBezTo>
                    <a:cubicBezTo>
                      <a:pt x="833" y="2960"/>
                      <a:pt x="982" y="3124"/>
                      <a:pt x="1225" y="3450"/>
                    </a:cubicBezTo>
                    <a:lnTo>
                      <a:pt x="1359" y="3615"/>
                    </a:lnTo>
                    <a:lnTo>
                      <a:pt x="1520" y="3470"/>
                    </a:lnTo>
                    <a:cubicBezTo>
                      <a:pt x="2046" y="2960"/>
                      <a:pt x="2356" y="2391"/>
                      <a:pt x="2650" y="1818"/>
                    </a:cubicBezTo>
                    <a:cubicBezTo>
                      <a:pt x="2944" y="1229"/>
                      <a:pt x="3239" y="687"/>
                      <a:pt x="3761" y="310"/>
                    </a:cubicBezTo>
                    <a:lnTo>
                      <a:pt x="35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32"/>
              <p:cNvSpPr/>
              <p:nvPr/>
            </p:nvSpPr>
            <p:spPr>
              <a:xfrm>
                <a:off x="4334350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77" y="0"/>
                    </a:moveTo>
                    <a:cubicBezTo>
                      <a:pt x="3306" y="408"/>
                      <a:pt x="2697" y="554"/>
                      <a:pt x="2046" y="718"/>
                    </a:cubicBezTo>
                    <a:cubicBezTo>
                      <a:pt x="1441" y="864"/>
                      <a:pt x="801" y="1013"/>
                      <a:pt x="181" y="1421"/>
                    </a:cubicBezTo>
                    <a:lnTo>
                      <a:pt x="1" y="1519"/>
                    </a:lnTo>
                    <a:lnTo>
                      <a:pt x="130" y="1700"/>
                    </a:lnTo>
                    <a:cubicBezTo>
                      <a:pt x="393" y="2010"/>
                      <a:pt x="507" y="2206"/>
                      <a:pt x="656" y="2434"/>
                    </a:cubicBezTo>
                    <a:cubicBezTo>
                      <a:pt x="786" y="2649"/>
                      <a:pt x="884" y="2893"/>
                      <a:pt x="900" y="2944"/>
                    </a:cubicBezTo>
                    <a:cubicBezTo>
                      <a:pt x="900" y="2924"/>
                      <a:pt x="900" y="2877"/>
                      <a:pt x="951" y="2826"/>
                    </a:cubicBezTo>
                    <a:cubicBezTo>
                      <a:pt x="998" y="2795"/>
                      <a:pt x="1064" y="2795"/>
                      <a:pt x="1096" y="2795"/>
                    </a:cubicBezTo>
                    <a:lnTo>
                      <a:pt x="966" y="3156"/>
                    </a:lnTo>
                    <a:cubicBezTo>
                      <a:pt x="998" y="3169"/>
                      <a:pt x="1029" y="3175"/>
                      <a:pt x="1058" y="3175"/>
                    </a:cubicBezTo>
                    <a:cubicBezTo>
                      <a:pt x="1131" y="3175"/>
                      <a:pt x="1192" y="3137"/>
                      <a:pt x="1225" y="3089"/>
                    </a:cubicBezTo>
                    <a:cubicBezTo>
                      <a:pt x="1276" y="3022"/>
                      <a:pt x="1375" y="2909"/>
                      <a:pt x="982" y="2257"/>
                    </a:cubicBezTo>
                    <a:cubicBezTo>
                      <a:pt x="868" y="2041"/>
                      <a:pt x="754" y="1864"/>
                      <a:pt x="574" y="1617"/>
                    </a:cubicBezTo>
                    <a:cubicBezTo>
                      <a:pt x="1080" y="1339"/>
                      <a:pt x="1618" y="1209"/>
                      <a:pt x="2144" y="1080"/>
                    </a:cubicBezTo>
                    <a:cubicBezTo>
                      <a:pt x="2831" y="915"/>
                      <a:pt x="3482" y="750"/>
                      <a:pt x="4024" y="275"/>
                    </a:cubicBezTo>
                    <a:lnTo>
                      <a:pt x="37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88" name="Google Shape;2988;p32"/>
            <p:cNvGrpSpPr/>
            <p:nvPr/>
          </p:nvGrpSpPr>
          <p:grpSpPr>
            <a:xfrm>
              <a:off x="5433715" y="3622966"/>
              <a:ext cx="558838" cy="450683"/>
              <a:chOff x="4064125" y="4730875"/>
              <a:chExt cx="292325" cy="235750"/>
            </a:xfrm>
          </p:grpSpPr>
          <p:sp>
            <p:nvSpPr>
              <p:cNvPr id="2989" name="Google Shape;2989;p32"/>
              <p:cNvSpPr/>
              <p:nvPr/>
            </p:nvSpPr>
            <p:spPr>
              <a:xfrm>
                <a:off x="4100525" y="4730875"/>
                <a:ext cx="255925" cy="235750"/>
              </a:xfrm>
              <a:custGeom>
                <a:avLst/>
                <a:gdLst/>
                <a:ahLst/>
                <a:cxnLst/>
                <a:rect l="l" t="t" r="r" b="b"/>
                <a:pathLst>
                  <a:path w="10237" h="9430" extrusionOk="0">
                    <a:moveTo>
                      <a:pt x="1814" y="4166"/>
                    </a:moveTo>
                    <a:cubicBezTo>
                      <a:pt x="2289" y="4166"/>
                      <a:pt x="2795" y="4425"/>
                      <a:pt x="3156" y="4868"/>
                    </a:cubicBezTo>
                    <a:cubicBezTo>
                      <a:pt x="3596" y="5406"/>
                      <a:pt x="3792" y="6211"/>
                      <a:pt x="3663" y="6945"/>
                    </a:cubicBezTo>
                    <a:cubicBezTo>
                      <a:pt x="3577" y="6949"/>
                      <a:pt x="3491" y="6950"/>
                      <a:pt x="3406" y="6950"/>
                    </a:cubicBezTo>
                    <a:cubicBezTo>
                      <a:pt x="2793" y="6950"/>
                      <a:pt x="2195" y="6852"/>
                      <a:pt x="1633" y="6666"/>
                    </a:cubicBezTo>
                    <a:cubicBezTo>
                      <a:pt x="1060" y="6470"/>
                      <a:pt x="668" y="6160"/>
                      <a:pt x="538" y="5799"/>
                    </a:cubicBezTo>
                    <a:cubicBezTo>
                      <a:pt x="440" y="5489"/>
                      <a:pt x="507" y="5163"/>
                      <a:pt x="719" y="4802"/>
                    </a:cubicBezTo>
                    <a:cubicBezTo>
                      <a:pt x="1060" y="4264"/>
                      <a:pt x="1504" y="4166"/>
                      <a:pt x="1814" y="4166"/>
                    </a:cubicBezTo>
                    <a:close/>
                    <a:moveTo>
                      <a:pt x="9810" y="0"/>
                    </a:moveTo>
                    <a:cubicBezTo>
                      <a:pt x="9767" y="0"/>
                      <a:pt x="9725" y="15"/>
                      <a:pt x="9695" y="45"/>
                    </a:cubicBezTo>
                    <a:cubicBezTo>
                      <a:pt x="9680" y="60"/>
                      <a:pt x="9664" y="92"/>
                      <a:pt x="9664" y="143"/>
                    </a:cubicBezTo>
                    <a:cubicBezTo>
                      <a:pt x="9911" y="2580"/>
                      <a:pt x="8781" y="4817"/>
                      <a:pt x="6720" y="6015"/>
                    </a:cubicBezTo>
                    <a:cubicBezTo>
                      <a:pt x="5837" y="6537"/>
                      <a:pt x="4872" y="6847"/>
                      <a:pt x="3926" y="6929"/>
                    </a:cubicBezTo>
                    <a:cubicBezTo>
                      <a:pt x="4138" y="5865"/>
                      <a:pt x="3792" y="4543"/>
                      <a:pt x="2517" y="3985"/>
                    </a:cubicBezTo>
                    <a:cubicBezTo>
                      <a:pt x="2273" y="3887"/>
                      <a:pt x="2026" y="3836"/>
                      <a:pt x="1798" y="3836"/>
                    </a:cubicBezTo>
                    <a:cubicBezTo>
                      <a:pt x="1178" y="3836"/>
                      <a:pt x="621" y="4248"/>
                      <a:pt x="311" y="4951"/>
                    </a:cubicBezTo>
                    <a:cubicBezTo>
                      <a:pt x="1" y="5638"/>
                      <a:pt x="228" y="6325"/>
                      <a:pt x="915" y="6701"/>
                    </a:cubicBezTo>
                    <a:cubicBezTo>
                      <a:pt x="1611" y="7078"/>
                      <a:pt x="2458" y="7275"/>
                      <a:pt x="3356" y="7275"/>
                    </a:cubicBezTo>
                    <a:cubicBezTo>
                      <a:pt x="3430" y="7275"/>
                      <a:pt x="3505" y="7273"/>
                      <a:pt x="3580" y="7270"/>
                    </a:cubicBezTo>
                    <a:lnTo>
                      <a:pt x="3580" y="7270"/>
                    </a:lnTo>
                    <a:cubicBezTo>
                      <a:pt x="3482" y="7565"/>
                      <a:pt x="3337" y="7828"/>
                      <a:pt x="3141" y="8055"/>
                    </a:cubicBezTo>
                    <a:cubicBezTo>
                      <a:pt x="2517" y="8742"/>
                      <a:pt x="1571" y="9103"/>
                      <a:pt x="326" y="9119"/>
                    </a:cubicBezTo>
                    <a:cubicBezTo>
                      <a:pt x="213" y="9119"/>
                      <a:pt x="162" y="9202"/>
                      <a:pt x="162" y="9284"/>
                    </a:cubicBezTo>
                    <a:cubicBezTo>
                      <a:pt x="162" y="9351"/>
                      <a:pt x="213" y="9429"/>
                      <a:pt x="311" y="9429"/>
                    </a:cubicBezTo>
                    <a:cubicBezTo>
                      <a:pt x="1276" y="9413"/>
                      <a:pt x="2010" y="9253"/>
                      <a:pt x="2583" y="8907"/>
                    </a:cubicBezTo>
                    <a:cubicBezTo>
                      <a:pt x="3172" y="8546"/>
                      <a:pt x="3631" y="7977"/>
                      <a:pt x="3843" y="7255"/>
                    </a:cubicBezTo>
                    <a:cubicBezTo>
                      <a:pt x="4789" y="7192"/>
                      <a:pt x="5770" y="6898"/>
                      <a:pt x="6591" y="6454"/>
                    </a:cubicBezTo>
                    <a:cubicBezTo>
                      <a:pt x="8930" y="5163"/>
                      <a:pt x="10237" y="2741"/>
                      <a:pt x="9974" y="143"/>
                    </a:cubicBezTo>
                    <a:cubicBezTo>
                      <a:pt x="9964" y="47"/>
                      <a:pt x="9886" y="0"/>
                      <a:pt x="9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32"/>
              <p:cNvSpPr/>
              <p:nvPr/>
            </p:nvSpPr>
            <p:spPr>
              <a:xfrm>
                <a:off x="4064125" y="4955600"/>
                <a:ext cx="106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425" h="441" extrusionOk="0">
                    <a:moveTo>
                      <a:pt x="146" y="1"/>
                    </a:moveTo>
                    <a:cubicBezTo>
                      <a:pt x="48" y="1"/>
                      <a:pt x="1" y="83"/>
                      <a:pt x="1" y="165"/>
                    </a:cubicBezTo>
                    <a:cubicBezTo>
                      <a:pt x="1" y="228"/>
                      <a:pt x="32" y="311"/>
                      <a:pt x="114" y="311"/>
                    </a:cubicBezTo>
                    <a:cubicBezTo>
                      <a:pt x="130" y="393"/>
                      <a:pt x="213" y="440"/>
                      <a:pt x="279" y="440"/>
                    </a:cubicBezTo>
                    <a:cubicBezTo>
                      <a:pt x="326" y="440"/>
                      <a:pt x="358" y="424"/>
                      <a:pt x="393" y="393"/>
                    </a:cubicBezTo>
                    <a:cubicBezTo>
                      <a:pt x="424" y="362"/>
                      <a:pt x="424" y="326"/>
                      <a:pt x="424" y="295"/>
                    </a:cubicBezTo>
                    <a:cubicBezTo>
                      <a:pt x="424" y="99"/>
                      <a:pt x="342" y="1"/>
                      <a:pt x="1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8118">
            <a:off x="2789148" y="1942718"/>
            <a:ext cx="2607946" cy="27411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2" name="Google Shape;3062;p34"/>
          <p:cNvGrpSpPr/>
          <p:nvPr/>
        </p:nvGrpSpPr>
        <p:grpSpPr>
          <a:xfrm>
            <a:off x="5384190" y="1156312"/>
            <a:ext cx="1065223" cy="995367"/>
            <a:chOff x="647864" y="1629300"/>
            <a:chExt cx="1065223" cy="995367"/>
          </a:xfrm>
        </p:grpSpPr>
        <p:sp>
          <p:nvSpPr>
            <p:cNvPr id="3063" name="Google Shape;3063;p34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34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34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6" name="Google Shape;3066;p34"/>
          <p:cNvGrpSpPr/>
          <p:nvPr/>
        </p:nvGrpSpPr>
        <p:grpSpPr>
          <a:xfrm>
            <a:off x="2681653" y="2827960"/>
            <a:ext cx="1065223" cy="995367"/>
            <a:chOff x="647864" y="1629300"/>
            <a:chExt cx="1065223" cy="995367"/>
          </a:xfrm>
        </p:grpSpPr>
        <p:sp>
          <p:nvSpPr>
            <p:cNvPr id="3067" name="Google Shape;3067;p34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34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34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0" name="Google Shape;3070;p34"/>
          <p:cNvGrpSpPr/>
          <p:nvPr/>
        </p:nvGrpSpPr>
        <p:grpSpPr>
          <a:xfrm>
            <a:off x="5384190" y="2827960"/>
            <a:ext cx="1065223" cy="995367"/>
            <a:chOff x="647864" y="1629300"/>
            <a:chExt cx="1065223" cy="995367"/>
          </a:xfrm>
        </p:grpSpPr>
        <p:sp>
          <p:nvSpPr>
            <p:cNvPr id="3071" name="Google Shape;3071;p34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34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34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4" name="Google Shape;3074;p34"/>
          <p:cNvGrpSpPr/>
          <p:nvPr/>
        </p:nvGrpSpPr>
        <p:grpSpPr>
          <a:xfrm>
            <a:off x="2681653" y="1156312"/>
            <a:ext cx="1065223" cy="995367"/>
            <a:chOff x="647864" y="1629300"/>
            <a:chExt cx="1065223" cy="995367"/>
          </a:xfrm>
        </p:grpSpPr>
        <p:sp>
          <p:nvSpPr>
            <p:cNvPr id="3075" name="Google Shape;3075;p34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34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34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078" name="Google Shape;3078;p34"/>
          <p:cNvSpPr txBox="1">
            <a:spLocks noGrp="1"/>
          </p:cNvSpPr>
          <p:nvPr>
            <p:ph type="title"/>
          </p:nvPr>
        </p:nvSpPr>
        <p:spPr>
          <a:xfrm>
            <a:off x="1949100" y="540000"/>
            <a:ext cx="52458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</a:t>
            </a:r>
            <a:r>
              <a:rPr lang="en" dirty="0">
                <a:solidFill>
                  <a:schemeClr val="lt1"/>
                </a:solidFill>
              </a:rPr>
              <a:t>contents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3079" name="Google Shape;3079;p34"/>
          <p:cNvSpPr txBox="1">
            <a:spLocks noGrp="1"/>
          </p:cNvSpPr>
          <p:nvPr>
            <p:ph type="title" idx="2"/>
          </p:nvPr>
        </p:nvSpPr>
        <p:spPr>
          <a:xfrm>
            <a:off x="2154936" y="1413188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 dirty="0"/>
          </a:p>
        </p:txBody>
      </p:sp>
      <p:sp>
        <p:nvSpPr>
          <p:cNvPr id="3080" name="Google Shape;3080;p34"/>
          <p:cNvSpPr txBox="1">
            <a:spLocks noGrp="1"/>
          </p:cNvSpPr>
          <p:nvPr>
            <p:ph type="subTitle" idx="5"/>
          </p:nvPr>
        </p:nvSpPr>
        <p:spPr>
          <a:xfrm>
            <a:off x="2059288" y="3959752"/>
            <a:ext cx="2335500" cy="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 </a:t>
            </a:r>
            <a:endParaRPr dirty="0"/>
          </a:p>
        </p:txBody>
      </p:sp>
      <p:sp>
        <p:nvSpPr>
          <p:cNvPr id="3081" name="Google Shape;3081;p34"/>
          <p:cNvSpPr txBox="1">
            <a:spLocks noGrp="1"/>
          </p:cNvSpPr>
          <p:nvPr>
            <p:ph type="title" idx="6"/>
          </p:nvPr>
        </p:nvSpPr>
        <p:spPr>
          <a:xfrm>
            <a:off x="2206058" y="3022604"/>
            <a:ext cx="2003125" cy="6099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3083" name="Google Shape;3083;p34"/>
          <p:cNvSpPr txBox="1">
            <a:spLocks noGrp="1"/>
          </p:cNvSpPr>
          <p:nvPr>
            <p:ph type="title" idx="8"/>
          </p:nvPr>
        </p:nvSpPr>
        <p:spPr>
          <a:xfrm>
            <a:off x="4844785" y="3094464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3085" name="Google Shape;3085;p34"/>
          <p:cNvSpPr txBox="1">
            <a:spLocks noGrp="1"/>
          </p:cNvSpPr>
          <p:nvPr>
            <p:ph type="title" idx="4"/>
          </p:nvPr>
        </p:nvSpPr>
        <p:spPr>
          <a:xfrm>
            <a:off x="4844785" y="1413138"/>
            <a:ext cx="2144100" cy="4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087" name="Google Shape;3087;p34"/>
          <p:cNvSpPr txBox="1">
            <a:spLocks noGrp="1"/>
          </p:cNvSpPr>
          <p:nvPr>
            <p:ph type="subTitle" idx="9"/>
          </p:nvPr>
        </p:nvSpPr>
        <p:spPr>
          <a:xfrm>
            <a:off x="410528" y="1907034"/>
            <a:ext cx="3094179" cy="55605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Sound “A” For alligator</a:t>
            </a:r>
          </a:p>
        </p:txBody>
      </p:sp>
      <p:grpSp>
        <p:nvGrpSpPr>
          <p:cNvPr id="3091" name="Google Shape;3091;p34"/>
          <p:cNvGrpSpPr/>
          <p:nvPr/>
        </p:nvGrpSpPr>
        <p:grpSpPr>
          <a:xfrm>
            <a:off x="7696865" y="2905812"/>
            <a:ext cx="1072835" cy="1044050"/>
            <a:chOff x="7844740" y="3916250"/>
            <a:chExt cx="1072835" cy="1044050"/>
          </a:xfrm>
        </p:grpSpPr>
        <p:grpSp>
          <p:nvGrpSpPr>
            <p:cNvPr id="3092" name="Google Shape;3092;p34"/>
            <p:cNvGrpSpPr/>
            <p:nvPr/>
          </p:nvGrpSpPr>
          <p:grpSpPr>
            <a:xfrm>
              <a:off x="7844740" y="4509616"/>
              <a:ext cx="558838" cy="450683"/>
              <a:chOff x="4064125" y="4730875"/>
              <a:chExt cx="292325" cy="235750"/>
            </a:xfrm>
          </p:grpSpPr>
          <p:sp>
            <p:nvSpPr>
              <p:cNvPr id="3093" name="Google Shape;3093;p34"/>
              <p:cNvSpPr/>
              <p:nvPr/>
            </p:nvSpPr>
            <p:spPr>
              <a:xfrm>
                <a:off x="4100525" y="4730875"/>
                <a:ext cx="255925" cy="235750"/>
              </a:xfrm>
              <a:custGeom>
                <a:avLst/>
                <a:gdLst/>
                <a:ahLst/>
                <a:cxnLst/>
                <a:rect l="l" t="t" r="r" b="b"/>
                <a:pathLst>
                  <a:path w="10237" h="9430" extrusionOk="0">
                    <a:moveTo>
                      <a:pt x="1814" y="4166"/>
                    </a:moveTo>
                    <a:cubicBezTo>
                      <a:pt x="2289" y="4166"/>
                      <a:pt x="2795" y="4425"/>
                      <a:pt x="3156" y="4868"/>
                    </a:cubicBezTo>
                    <a:cubicBezTo>
                      <a:pt x="3596" y="5406"/>
                      <a:pt x="3792" y="6211"/>
                      <a:pt x="3663" y="6945"/>
                    </a:cubicBezTo>
                    <a:cubicBezTo>
                      <a:pt x="3577" y="6949"/>
                      <a:pt x="3491" y="6950"/>
                      <a:pt x="3406" y="6950"/>
                    </a:cubicBezTo>
                    <a:cubicBezTo>
                      <a:pt x="2793" y="6950"/>
                      <a:pt x="2195" y="6852"/>
                      <a:pt x="1633" y="6666"/>
                    </a:cubicBezTo>
                    <a:cubicBezTo>
                      <a:pt x="1060" y="6470"/>
                      <a:pt x="668" y="6160"/>
                      <a:pt x="538" y="5799"/>
                    </a:cubicBezTo>
                    <a:cubicBezTo>
                      <a:pt x="440" y="5489"/>
                      <a:pt x="507" y="5163"/>
                      <a:pt x="719" y="4802"/>
                    </a:cubicBezTo>
                    <a:cubicBezTo>
                      <a:pt x="1060" y="4264"/>
                      <a:pt x="1504" y="4166"/>
                      <a:pt x="1814" y="4166"/>
                    </a:cubicBezTo>
                    <a:close/>
                    <a:moveTo>
                      <a:pt x="9810" y="0"/>
                    </a:moveTo>
                    <a:cubicBezTo>
                      <a:pt x="9767" y="0"/>
                      <a:pt x="9725" y="15"/>
                      <a:pt x="9695" y="45"/>
                    </a:cubicBezTo>
                    <a:cubicBezTo>
                      <a:pt x="9680" y="60"/>
                      <a:pt x="9664" y="92"/>
                      <a:pt x="9664" y="143"/>
                    </a:cubicBezTo>
                    <a:cubicBezTo>
                      <a:pt x="9911" y="2580"/>
                      <a:pt x="8781" y="4817"/>
                      <a:pt x="6720" y="6015"/>
                    </a:cubicBezTo>
                    <a:cubicBezTo>
                      <a:pt x="5837" y="6537"/>
                      <a:pt x="4872" y="6847"/>
                      <a:pt x="3926" y="6929"/>
                    </a:cubicBezTo>
                    <a:cubicBezTo>
                      <a:pt x="4138" y="5865"/>
                      <a:pt x="3792" y="4543"/>
                      <a:pt x="2517" y="3985"/>
                    </a:cubicBezTo>
                    <a:cubicBezTo>
                      <a:pt x="2273" y="3887"/>
                      <a:pt x="2026" y="3836"/>
                      <a:pt x="1798" y="3836"/>
                    </a:cubicBezTo>
                    <a:cubicBezTo>
                      <a:pt x="1178" y="3836"/>
                      <a:pt x="621" y="4248"/>
                      <a:pt x="311" y="4951"/>
                    </a:cubicBezTo>
                    <a:cubicBezTo>
                      <a:pt x="1" y="5638"/>
                      <a:pt x="228" y="6325"/>
                      <a:pt x="915" y="6701"/>
                    </a:cubicBezTo>
                    <a:cubicBezTo>
                      <a:pt x="1611" y="7078"/>
                      <a:pt x="2458" y="7275"/>
                      <a:pt x="3356" y="7275"/>
                    </a:cubicBezTo>
                    <a:cubicBezTo>
                      <a:pt x="3430" y="7275"/>
                      <a:pt x="3505" y="7273"/>
                      <a:pt x="3580" y="7270"/>
                    </a:cubicBezTo>
                    <a:lnTo>
                      <a:pt x="3580" y="7270"/>
                    </a:lnTo>
                    <a:cubicBezTo>
                      <a:pt x="3482" y="7565"/>
                      <a:pt x="3337" y="7828"/>
                      <a:pt x="3141" y="8055"/>
                    </a:cubicBezTo>
                    <a:cubicBezTo>
                      <a:pt x="2517" y="8742"/>
                      <a:pt x="1571" y="9103"/>
                      <a:pt x="326" y="9119"/>
                    </a:cubicBezTo>
                    <a:cubicBezTo>
                      <a:pt x="213" y="9119"/>
                      <a:pt x="162" y="9202"/>
                      <a:pt x="162" y="9284"/>
                    </a:cubicBezTo>
                    <a:cubicBezTo>
                      <a:pt x="162" y="9351"/>
                      <a:pt x="213" y="9429"/>
                      <a:pt x="311" y="9429"/>
                    </a:cubicBezTo>
                    <a:cubicBezTo>
                      <a:pt x="1276" y="9413"/>
                      <a:pt x="2010" y="9253"/>
                      <a:pt x="2583" y="8907"/>
                    </a:cubicBezTo>
                    <a:cubicBezTo>
                      <a:pt x="3172" y="8546"/>
                      <a:pt x="3631" y="7977"/>
                      <a:pt x="3843" y="7255"/>
                    </a:cubicBezTo>
                    <a:cubicBezTo>
                      <a:pt x="4789" y="7192"/>
                      <a:pt x="5770" y="6898"/>
                      <a:pt x="6591" y="6454"/>
                    </a:cubicBezTo>
                    <a:cubicBezTo>
                      <a:pt x="8930" y="5163"/>
                      <a:pt x="10237" y="2741"/>
                      <a:pt x="9974" y="143"/>
                    </a:cubicBezTo>
                    <a:cubicBezTo>
                      <a:pt x="9964" y="47"/>
                      <a:pt x="9886" y="0"/>
                      <a:pt x="9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4" name="Google Shape;3094;p34"/>
              <p:cNvSpPr/>
              <p:nvPr/>
            </p:nvSpPr>
            <p:spPr>
              <a:xfrm>
                <a:off x="4064125" y="4955600"/>
                <a:ext cx="106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425" h="441" extrusionOk="0">
                    <a:moveTo>
                      <a:pt x="146" y="1"/>
                    </a:moveTo>
                    <a:cubicBezTo>
                      <a:pt x="48" y="1"/>
                      <a:pt x="1" y="83"/>
                      <a:pt x="1" y="165"/>
                    </a:cubicBezTo>
                    <a:cubicBezTo>
                      <a:pt x="1" y="228"/>
                      <a:pt x="32" y="311"/>
                      <a:pt x="114" y="311"/>
                    </a:cubicBezTo>
                    <a:cubicBezTo>
                      <a:pt x="130" y="393"/>
                      <a:pt x="213" y="440"/>
                      <a:pt x="279" y="440"/>
                    </a:cubicBezTo>
                    <a:cubicBezTo>
                      <a:pt x="326" y="440"/>
                      <a:pt x="358" y="424"/>
                      <a:pt x="393" y="393"/>
                    </a:cubicBezTo>
                    <a:cubicBezTo>
                      <a:pt x="424" y="362"/>
                      <a:pt x="424" y="326"/>
                      <a:pt x="424" y="295"/>
                    </a:cubicBezTo>
                    <a:cubicBezTo>
                      <a:pt x="424" y="99"/>
                      <a:pt x="342" y="1"/>
                      <a:pt x="1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95" name="Google Shape;3095;p34"/>
            <p:cNvGrpSpPr/>
            <p:nvPr/>
          </p:nvGrpSpPr>
          <p:grpSpPr>
            <a:xfrm rot="-267746">
              <a:off x="8367918" y="3936090"/>
              <a:ext cx="530239" cy="519814"/>
              <a:chOff x="4266075" y="3993475"/>
              <a:chExt cx="530275" cy="519850"/>
            </a:xfrm>
          </p:grpSpPr>
          <p:sp>
            <p:nvSpPr>
              <p:cNvPr id="3096" name="Google Shape;3096;p34"/>
              <p:cNvSpPr/>
              <p:nvPr/>
            </p:nvSpPr>
            <p:spPr>
              <a:xfrm>
                <a:off x="4340450" y="4138725"/>
                <a:ext cx="305075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203" h="12200" extrusionOk="0">
                    <a:moveTo>
                      <a:pt x="6103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103" y="12199"/>
                    </a:cubicBezTo>
                    <a:cubicBezTo>
                      <a:pt x="9471" y="12199"/>
                      <a:pt x="12203" y="9468"/>
                      <a:pt x="12203" y="6100"/>
                    </a:cubicBezTo>
                    <a:cubicBezTo>
                      <a:pt x="12203" y="2732"/>
                      <a:pt x="9471" y="1"/>
                      <a:pt x="61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7" name="Google Shape;3097;p34"/>
              <p:cNvSpPr/>
              <p:nvPr/>
            </p:nvSpPr>
            <p:spPr>
              <a:xfrm>
                <a:off x="46933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2" y="1765"/>
                    </a:moveTo>
                    <a:cubicBezTo>
                      <a:pt x="2827" y="1765"/>
                      <a:pt x="3051" y="1834"/>
                      <a:pt x="3238" y="1927"/>
                    </a:cubicBezTo>
                    <a:cubicBezTo>
                      <a:pt x="3093" y="2108"/>
                      <a:pt x="2881" y="2273"/>
                      <a:pt x="2716" y="2304"/>
                    </a:cubicBezTo>
                    <a:cubicBezTo>
                      <a:pt x="2704" y="2308"/>
                      <a:pt x="2685" y="2312"/>
                      <a:pt x="2663" y="2312"/>
                    </a:cubicBezTo>
                    <a:cubicBezTo>
                      <a:pt x="2598" y="2312"/>
                      <a:pt x="2503" y="2274"/>
                      <a:pt x="2453" y="2076"/>
                    </a:cubicBezTo>
                    <a:cubicBezTo>
                      <a:pt x="2390" y="1849"/>
                      <a:pt x="2469" y="1813"/>
                      <a:pt x="2504" y="1798"/>
                    </a:cubicBezTo>
                    <a:cubicBezTo>
                      <a:pt x="2545" y="1775"/>
                      <a:pt x="2599" y="1765"/>
                      <a:pt x="2662" y="1765"/>
                    </a:cubicBezTo>
                    <a:close/>
                    <a:moveTo>
                      <a:pt x="2257" y="0"/>
                    </a:moveTo>
                    <a:lnTo>
                      <a:pt x="2226" y="243"/>
                    </a:lnTo>
                    <a:cubicBezTo>
                      <a:pt x="2763" y="310"/>
                      <a:pt x="3419" y="868"/>
                      <a:pt x="3434" y="1456"/>
                    </a:cubicBezTo>
                    <a:cubicBezTo>
                      <a:pt x="3434" y="1535"/>
                      <a:pt x="3419" y="1617"/>
                      <a:pt x="3372" y="1700"/>
                    </a:cubicBezTo>
                    <a:cubicBezTo>
                      <a:pt x="3142" y="1599"/>
                      <a:pt x="2875" y="1520"/>
                      <a:pt x="2652" y="1520"/>
                    </a:cubicBezTo>
                    <a:cubicBezTo>
                      <a:pt x="2554" y="1520"/>
                      <a:pt x="2465" y="1535"/>
                      <a:pt x="2390" y="1570"/>
                    </a:cubicBezTo>
                    <a:cubicBezTo>
                      <a:pt x="2273" y="1633"/>
                      <a:pt x="2112" y="1782"/>
                      <a:pt x="2210" y="2143"/>
                    </a:cubicBezTo>
                    <a:cubicBezTo>
                      <a:pt x="2305" y="2499"/>
                      <a:pt x="2539" y="2556"/>
                      <a:pt x="2679" y="2556"/>
                    </a:cubicBezTo>
                    <a:cubicBezTo>
                      <a:pt x="2706" y="2556"/>
                      <a:pt x="2729" y="2554"/>
                      <a:pt x="2748" y="2551"/>
                    </a:cubicBezTo>
                    <a:cubicBezTo>
                      <a:pt x="2995" y="2516"/>
                      <a:pt x="3274" y="2304"/>
                      <a:pt x="3450" y="2045"/>
                    </a:cubicBezTo>
                    <a:cubicBezTo>
                      <a:pt x="3517" y="2092"/>
                      <a:pt x="3568" y="2124"/>
                      <a:pt x="3599" y="2175"/>
                    </a:cubicBezTo>
                    <a:cubicBezTo>
                      <a:pt x="3796" y="2438"/>
                      <a:pt x="3827" y="2697"/>
                      <a:pt x="3713" y="2975"/>
                    </a:cubicBezTo>
                    <a:cubicBezTo>
                      <a:pt x="3533" y="3383"/>
                      <a:pt x="2995" y="3713"/>
                      <a:pt x="2489" y="3760"/>
                    </a:cubicBezTo>
                    <a:cubicBezTo>
                      <a:pt x="2460" y="3762"/>
                      <a:pt x="2428" y="3763"/>
                      <a:pt x="2392" y="3763"/>
                    </a:cubicBezTo>
                    <a:cubicBezTo>
                      <a:pt x="1911" y="3763"/>
                      <a:pt x="821" y="3566"/>
                      <a:pt x="408" y="3171"/>
                    </a:cubicBezTo>
                    <a:cubicBezTo>
                      <a:pt x="295" y="3073"/>
                      <a:pt x="247" y="2960"/>
                      <a:pt x="247" y="2861"/>
                    </a:cubicBezTo>
                    <a:lnTo>
                      <a:pt x="0" y="2846"/>
                    </a:lnTo>
                    <a:lnTo>
                      <a:pt x="0" y="2846"/>
                    </a:lnTo>
                    <a:cubicBezTo>
                      <a:pt x="0" y="3026"/>
                      <a:pt x="67" y="3203"/>
                      <a:pt x="232" y="3352"/>
                    </a:cubicBezTo>
                    <a:cubicBezTo>
                      <a:pt x="718" y="3809"/>
                      <a:pt x="1900" y="4011"/>
                      <a:pt x="2405" y="4011"/>
                    </a:cubicBezTo>
                    <a:cubicBezTo>
                      <a:pt x="2442" y="4011"/>
                      <a:pt x="2475" y="4010"/>
                      <a:pt x="2504" y="4007"/>
                    </a:cubicBezTo>
                    <a:cubicBezTo>
                      <a:pt x="3109" y="3956"/>
                      <a:pt x="3729" y="3564"/>
                      <a:pt x="3941" y="3073"/>
                    </a:cubicBezTo>
                    <a:cubicBezTo>
                      <a:pt x="4059" y="2830"/>
                      <a:pt x="4121" y="2453"/>
                      <a:pt x="3796" y="2025"/>
                    </a:cubicBezTo>
                    <a:cubicBezTo>
                      <a:pt x="3764" y="1963"/>
                      <a:pt x="3682" y="1896"/>
                      <a:pt x="3584" y="1829"/>
                    </a:cubicBezTo>
                    <a:cubicBezTo>
                      <a:pt x="3646" y="1700"/>
                      <a:pt x="3682" y="1570"/>
                      <a:pt x="3682" y="1456"/>
                    </a:cubicBezTo>
                    <a:cubicBezTo>
                      <a:pt x="3666" y="734"/>
                      <a:pt x="2897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8" name="Google Shape;3098;p34"/>
              <p:cNvSpPr/>
              <p:nvPr/>
            </p:nvSpPr>
            <p:spPr>
              <a:xfrm>
                <a:off x="4741525" y="4040175"/>
                <a:ext cx="15350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475" extrusionOk="0">
                    <a:moveTo>
                      <a:pt x="296" y="1"/>
                    </a:moveTo>
                    <a:cubicBezTo>
                      <a:pt x="219" y="1"/>
                      <a:pt x="143" y="39"/>
                      <a:pt x="100" y="132"/>
                    </a:cubicBezTo>
                    <a:cubicBezTo>
                      <a:pt x="1" y="318"/>
                      <a:pt x="166" y="474"/>
                      <a:pt x="325" y="474"/>
                    </a:cubicBezTo>
                    <a:cubicBezTo>
                      <a:pt x="404" y="474"/>
                      <a:pt x="481" y="436"/>
                      <a:pt x="524" y="343"/>
                    </a:cubicBezTo>
                    <a:cubicBezTo>
                      <a:pt x="613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9" name="Google Shape;3099;p34"/>
              <p:cNvSpPr/>
              <p:nvPr/>
            </p:nvSpPr>
            <p:spPr>
              <a:xfrm>
                <a:off x="4560050" y="4086900"/>
                <a:ext cx="174175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6060" extrusionOk="0">
                    <a:moveTo>
                      <a:pt x="3669" y="1"/>
                    </a:moveTo>
                    <a:cubicBezTo>
                      <a:pt x="2977" y="1"/>
                      <a:pt x="2267" y="231"/>
                      <a:pt x="1668" y="700"/>
                    </a:cubicBezTo>
                    <a:cubicBezTo>
                      <a:pt x="294" y="1779"/>
                      <a:pt x="0" y="3691"/>
                      <a:pt x="997" y="4966"/>
                    </a:cubicBezTo>
                    <a:cubicBezTo>
                      <a:pt x="1563" y="5690"/>
                      <a:pt x="2415" y="6059"/>
                      <a:pt x="3293" y="6059"/>
                    </a:cubicBezTo>
                    <a:cubicBezTo>
                      <a:pt x="3988" y="6059"/>
                      <a:pt x="4699" y="5828"/>
                      <a:pt x="5299" y="5359"/>
                    </a:cubicBezTo>
                    <a:cubicBezTo>
                      <a:pt x="6672" y="4279"/>
                      <a:pt x="6967" y="2368"/>
                      <a:pt x="5954" y="1092"/>
                    </a:cubicBezTo>
                    <a:cubicBezTo>
                      <a:pt x="5395" y="371"/>
                      <a:pt x="4546" y="1"/>
                      <a:pt x="366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0" name="Google Shape;3100;p34"/>
              <p:cNvSpPr/>
              <p:nvPr/>
            </p:nvSpPr>
            <p:spPr>
              <a:xfrm>
                <a:off x="4266075" y="4100625"/>
                <a:ext cx="343450" cy="14332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1" name="Google Shape;3101;p34"/>
              <p:cNvSpPr/>
              <p:nvPr/>
            </p:nvSpPr>
            <p:spPr>
              <a:xfrm>
                <a:off x="4473400" y="4195150"/>
                <a:ext cx="206475" cy="318175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2" name="Google Shape;3102;p34"/>
              <p:cNvSpPr/>
              <p:nvPr/>
            </p:nvSpPr>
            <p:spPr>
              <a:xfrm>
                <a:off x="4585075" y="4242550"/>
                <a:ext cx="43675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34"/>
              <p:cNvSpPr/>
              <p:nvPr/>
            </p:nvSpPr>
            <p:spPr>
              <a:xfrm>
                <a:off x="4599300" y="4305650"/>
                <a:ext cx="49075" cy="48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4" name="Google Shape;3104;p34"/>
              <p:cNvSpPr/>
              <p:nvPr/>
            </p:nvSpPr>
            <p:spPr>
              <a:xfrm>
                <a:off x="4528550" y="4318350"/>
                <a:ext cx="53600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5" name="Google Shape;3105;p34"/>
              <p:cNvSpPr/>
              <p:nvPr/>
            </p:nvSpPr>
            <p:spPr>
              <a:xfrm>
                <a:off x="4492350" y="4407700"/>
                <a:ext cx="64725" cy="479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6" name="Google Shape;3106;p34"/>
              <p:cNvSpPr/>
              <p:nvPr/>
            </p:nvSpPr>
            <p:spPr>
              <a:xfrm>
                <a:off x="4559025" y="4384900"/>
                <a:ext cx="62600" cy="41175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7" name="Google Shape;3107;p34"/>
              <p:cNvSpPr/>
              <p:nvPr/>
            </p:nvSpPr>
            <p:spPr>
              <a:xfrm>
                <a:off x="4517550" y="4162975"/>
                <a:ext cx="44975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8" name="Google Shape;3108;p34"/>
              <p:cNvSpPr/>
              <p:nvPr/>
            </p:nvSpPr>
            <p:spPr>
              <a:xfrm>
                <a:off x="4457800" y="4119625"/>
                <a:ext cx="536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9" name="Google Shape;3109;p34"/>
              <p:cNvSpPr/>
              <p:nvPr/>
            </p:nvSpPr>
            <p:spPr>
              <a:xfrm>
                <a:off x="4421875" y="4177675"/>
                <a:ext cx="52725" cy="466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0" name="Google Shape;3110;p34"/>
              <p:cNvSpPr/>
              <p:nvPr/>
            </p:nvSpPr>
            <p:spPr>
              <a:xfrm>
                <a:off x="4323925" y="4172600"/>
                <a:ext cx="58500" cy="44950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1" name="Google Shape;3111;p34"/>
              <p:cNvSpPr/>
              <p:nvPr/>
            </p:nvSpPr>
            <p:spPr>
              <a:xfrm>
                <a:off x="4376200" y="4122550"/>
                <a:ext cx="52075" cy="43525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2" name="Google Shape;3112;p34"/>
              <p:cNvSpPr/>
              <p:nvPr/>
            </p:nvSpPr>
            <p:spPr>
              <a:xfrm>
                <a:off x="4638150" y="4083050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97" y="1"/>
                    </a:moveTo>
                    <a:cubicBezTo>
                      <a:pt x="564" y="1"/>
                      <a:pt x="428" y="44"/>
                      <a:pt x="310" y="136"/>
                    </a:cubicBezTo>
                    <a:cubicBezTo>
                      <a:pt x="47" y="348"/>
                      <a:pt x="0" y="724"/>
                      <a:pt x="212" y="999"/>
                    </a:cubicBezTo>
                    <a:cubicBezTo>
                      <a:pt x="335" y="1151"/>
                      <a:pt x="512" y="1232"/>
                      <a:pt x="693" y="1232"/>
                    </a:cubicBezTo>
                    <a:cubicBezTo>
                      <a:pt x="827" y="1232"/>
                      <a:pt x="962" y="1189"/>
                      <a:pt x="1080" y="1097"/>
                    </a:cubicBezTo>
                    <a:cubicBezTo>
                      <a:pt x="1339" y="885"/>
                      <a:pt x="1390" y="509"/>
                      <a:pt x="1178" y="234"/>
                    </a:cubicBezTo>
                    <a:cubicBezTo>
                      <a:pt x="1055" y="82"/>
                      <a:pt x="878" y="1"/>
                      <a:pt x="6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3" name="Google Shape;3113;p34"/>
              <p:cNvSpPr/>
              <p:nvPr/>
            </p:nvSpPr>
            <p:spPr>
              <a:xfrm>
                <a:off x="46512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295" y="0"/>
                    </a:moveTo>
                    <a:cubicBezTo>
                      <a:pt x="228" y="0"/>
                      <a:pt x="161" y="25"/>
                      <a:pt x="114" y="72"/>
                    </a:cubicBezTo>
                    <a:cubicBezTo>
                      <a:pt x="0" y="186"/>
                      <a:pt x="0" y="335"/>
                      <a:pt x="98" y="449"/>
                    </a:cubicBezTo>
                    <a:cubicBezTo>
                      <a:pt x="140" y="506"/>
                      <a:pt x="209" y="530"/>
                      <a:pt x="281" y="530"/>
                    </a:cubicBezTo>
                    <a:cubicBezTo>
                      <a:pt x="353" y="530"/>
                      <a:pt x="426" y="506"/>
                      <a:pt x="475" y="464"/>
                    </a:cubicBezTo>
                    <a:cubicBezTo>
                      <a:pt x="589" y="350"/>
                      <a:pt x="573" y="205"/>
                      <a:pt x="491" y="88"/>
                    </a:cubicBezTo>
                    <a:cubicBezTo>
                      <a:pt x="440" y="29"/>
                      <a:pt x="367" y="0"/>
                      <a:pt x="29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4" name="Google Shape;3114;p34"/>
              <p:cNvSpPr/>
              <p:nvPr/>
            </p:nvSpPr>
            <p:spPr>
              <a:xfrm>
                <a:off x="4649125" y="4113625"/>
                <a:ext cx="347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5" extrusionOk="0">
                    <a:moveTo>
                      <a:pt x="688" y="1"/>
                    </a:moveTo>
                    <a:cubicBezTo>
                      <a:pt x="558" y="1"/>
                      <a:pt x="426" y="41"/>
                      <a:pt x="311" y="122"/>
                    </a:cubicBezTo>
                    <a:cubicBezTo>
                      <a:pt x="52" y="333"/>
                      <a:pt x="1" y="726"/>
                      <a:pt x="213" y="989"/>
                    </a:cubicBezTo>
                    <a:cubicBezTo>
                      <a:pt x="338" y="1151"/>
                      <a:pt x="517" y="1235"/>
                      <a:pt x="699" y="1235"/>
                    </a:cubicBezTo>
                    <a:cubicBezTo>
                      <a:pt x="831" y="1235"/>
                      <a:pt x="964" y="1191"/>
                      <a:pt x="1080" y="1103"/>
                    </a:cubicBezTo>
                    <a:cubicBezTo>
                      <a:pt x="1343" y="891"/>
                      <a:pt x="1390" y="498"/>
                      <a:pt x="1178" y="235"/>
                    </a:cubicBezTo>
                    <a:cubicBezTo>
                      <a:pt x="1054" y="81"/>
                      <a:pt x="873" y="1"/>
                      <a:pt x="6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5" name="Google Shape;3115;p34"/>
              <p:cNvSpPr/>
              <p:nvPr/>
            </p:nvSpPr>
            <p:spPr>
              <a:xfrm>
                <a:off x="4657625" y="4118100"/>
                <a:ext cx="156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27" h="544" extrusionOk="0">
                    <a:moveTo>
                      <a:pt x="321" y="0"/>
                    </a:moveTo>
                    <a:cubicBezTo>
                      <a:pt x="157" y="0"/>
                      <a:pt x="0" y="122"/>
                      <a:pt x="38" y="319"/>
                    </a:cubicBezTo>
                    <a:cubicBezTo>
                      <a:pt x="53" y="351"/>
                      <a:pt x="53" y="366"/>
                      <a:pt x="69" y="402"/>
                    </a:cubicBezTo>
                    <a:cubicBezTo>
                      <a:pt x="127" y="493"/>
                      <a:pt x="226" y="543"/>
                      <a:pt x="324" y="543"/>
                    </a:cubicBezTo>
                    <a:cubicBezTo>
                      <a:pt x="366" y="543"/>
                      <a:pt x="407" y="534"/>
                      <a:pt x="446" y="516"/>
                    </a:cubicBezTo>
                    <a:cubicBezTo>
                      <a:pt x="595" y="433"/>
                      <a:pt x="626" y="206"/>
                      <a:pt x="513" y="88"/>
                    </a:cubicBezTo>
                    <a:lnTo>
                      <a:pt x="446" y="25"/>
                    </a:lnTo>
                    <a:cubicBezTo>
                      <a:pt x="406" y="8"/>
                      <a:pt x="363" y="0"/>
                      <a:pt x="32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6" name="Google Shape;3116;p34"/>
              <p:cNvSpPr/>
              <p:nvPr/>
            </p:nvSpPr>
            <p:spPr>
              <a:xfrm>
                <a:off x="4638925" y="3993475"/>
                <a:ext cx="911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4877" extrusionOk="0">
                    <a:moveTo>
                      <a:pt x="1948" y="920"/>
                    </a:moveTo>
                    <a:cubicBezTo>
                      <a:pt x="1995" y="1003"/>
                      <a:pt x="2014" y="1085"/>
                      <a:pt x="2030" y="1148"/>
                    </a:cubicBezTo>
                    <a:cubicBezTo>
                      <a:pt x="2077" y="1313"/>
                      <a:pt x="2030" y="1462"/>
                      <a:pt x="1932" y="1540"/>
                    </a:cubicBezTo>
                    <a:cubicBezTo>
                      <a:pt x="1888" y="1574"/>
                      <a:pt x="1832" y="1592"/>
                      <a:pt x="1784" y="1592"/>
                    </a:cubicBezTo>
                    <a:cubicBezTo>
                      <a:pt x="1759" y="1592"/>
                      <a:pt x="1736" y="1587"/>
                      <a:pt x="1720" y="1576"/>
                    </a:cubicBezTo>
                    <a:cubicBezTo>
                      <a:pt x="1653" y="1540"/>
                      <a:pt x="1622" y="1442"/>
                      <a:pt x="1637" y="1297"/>
                    </a:cubicBezTo>
                    <a:cubicBezTo>
                      <a:pt x="1653" y="1132"/>
                      <a:pt x="1751" y="1003"/>
                      <a:pt x="1916" y="936"/>
                    </a:cubicBezTo>
                    <a:cubicBezTo>
                      <a:pt x="1932" y="920"/>
                      <a:pt x="1932" y="920"/>
                      <a:pt x="1948" y="920"/>
                    </a:cubicBezTo>
                    <a:close/>
                    <a:moveTo>
                      <a:pt x="1110" y="1"/>
                    </a:moveTo>
                    <a:cubicBezTo>
                      <a:pt x="830" y="1"/>
                      <a:pt x="465" y="145"/>
                      <a:pt x="67" y="677"/>
                    </a:cubicBezTo>
                    <a:lnTo>
                      <a:pt x="1" y="740"/>
                    </a:lnTo>
                    <a:lnTo>
                      <a:pt x="52" y="806"/>
                    </a:lnTo>
                    <a:cubicBezTo>
                      <a:pt x="83" y="873"/>
                      <a:pt x="130" y="889"/>
                      <a:pt x="166" y="904"/>
                    </a:cubicBezTo>
                    <a:lnTo>
                      <a:pt x="228" y="806"/>
                    </a:lnTo>
                    <a:lnTo>
                      <a:pt x="264" y="822"/>
                    </a:lnTo>
                    <a:cubicBezTo>
                      <a:pt x="550" y="450"/>
                      <a:pt x="836" y="253"/>
                      <a:pt x="1124" y="253"/>
                    </a:cubicBezTo>
                    <a:cubicBezTo>
                      <a:pt x="1164" y="253"/>
                      <a:pt x="1205" y="257"/>
                      <a:pt x="1245" y="265"/>
                    </a:cubicBezTo>
                    <a:cubicBezTo>
                      <a:pt x="1473" y="316"/>
                      <a:pt x="1685" y="496"/>
                      <a:pt x="1818" y="693"/>
                    </a:cubicBezTo>
                    <a:lnTo>
                      <a:pt x="1798" y="708"/>
                    </a:lnTo>
                    <a:cubicBezTo>
                      <a:pt x="1571" y="822"/>
                      <a:pt x="1425" y="1018"/>
                      <a:pt x="1390" y="1266"/>
                    </a:cubicBezTo>
                    <a:cubicBezTo>
                      <a:pt x="1343" y="1607"/>
                      <a:pt x="1524" y="1756"/>
                      <a:pt x="1586" y="1788"/>
                    </a:cubicBezTo>
                    <a:cubicBezTo>
                      <a:pt x="1649" y="1822"/>
                      <a:pt x="1719" y="1839"/>
                      <a:pt x="1790" y="1839"/>
                    </a:cubicBezTo>
                    <a:cubicBezTo>
                      <a:pt x="1890" y="1839"/>
                      <a:pt x="1992" y="1805"/>
                      <a:pt x="2077" y="1737"/>
                    </a:cubicBezTo>
                    <a:cubicBezTo>
                      <a:pt x="2273" y="1591"/>
                      <a:pt x="2340" y="1344"/>
                      <a:pt x="2273" y="1085"/>
                    </a:cubicBezTo>
                    <a:cubicBezTo>
                      <a:pt x="2258" y="1018"/>
                      <a:pt x="2242" y="936"/>
                      <a:pt x="2191" y="853"/>
                    </a:cubicBezTo>
                    <a:cubicBezTo>
                      <a:pt x="2387" y="853"/>
                      <a:pt x="2583" y="889"/>
                      <a:pt x="2717" y="987"/>
                    </a:cubicBezTo>
                    <a:cubicBezTo>
                      <a:pt x="3368" y="1395"/>
                      <a:pt x="3223" y="2408"/>
                      <a:pt x="2960" y="2965"/>
                    </a:cubicBezTo>
                    <a:cubicBezTo>
                      <a:pt x="2831" y="3259"/>
                      <a:pt x="2634" y="3522"/>
                      <a:pt x="2438" y="3781"/>
                    </a:cubicBezTo>
                    <a:cubicBezTo>
                      <a:pt x="2210" y="4092"/>
                      <a:pt x="1963" y="4421"/>
                      <a:pt x="1834" y="4798"/>
                    </a:cubicBezTo>
                    <a:lnTo>
                      <a:pt x="2061" y="4877"/>
                    </a:lnTo>
                    <a:cubicBezTo>
                      <a:pt x="2191" y="4551"/>
                      <a:pt x="2407" y="4241"/>
                      <a:pt x="2650" y="3931"/>
                    </a:cubicBezTo>
                    <a:cubicBezTo>
                      <a:pt x="2846" y="3652"/>
                      <a:pt x="3058" y="3389"/>
                      <a:pt x="3192" y="3079"/>
                    </a:cubicBezTo>
                    <a:cubicBezTo>
                      <a:pt x="3486" y="2423"/>
                      <a:pt x="3647" y="1281"/>
                      <a:pt x="2846" y="775"/>
                    </a:cubicBezTo>
                    <a:cubicBezTo>
                      <a:pt x="2687" y="663"/>
                      <a:pt x="2481" y="608"/>
                      <a:pt x="2276" y="608"/>
                    </a:cubicBezTo>
                    <a:cubicBezTo>
                      <a:pt x="2209" y="608"/>
                      <a:pt x="2142" y="614"/>
                      <a:pt x="2077" y="626"/>
                    </a:cubicBezTo>
                    <a:cubicBezTo>
                      <a:pt x="1896" y="347"/>
                      <a:pt x="1622" y="88"/>
                      <a:pt x="1292" y="21"/>
                    </a:cubicBezTo>
                    <a:cubicBezTo>
                      <a:pt x="1236" y="9"/>
                      <a:pt x="1176" y="1"/>
                      <a:pt x="11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7" name="Google Shape;3117;p34"/>
              <p:cNvSpPr/>
              <p:nvPr/>
            </p:nvSpPr>
            <p:spPr>
              <a:xfrm>
                <a:off x="4634800" y="4008200"/>
                <a:ext cx="156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25" h="506" extrusionOk="0">
                    <a:moveTo>
                      <a:pt x="290" y="1"/>
                    </a:moveTo>
                    <a:cubicBezTo>
                      <a:pt x="261" y="1"/>
                      <a:pt x="230" y="7"/>
                      <a:pt x="197" y="21"/>
                    </a:cubicBezTo>
                    <a:cubicBezTo>
                      <a:pt x="83" y="68"/>
                      <a:pt x="1" y="233"/>
                      <a:pt x="68" y="347"/>
                    </a:cubicBezTo>
                    <a:lnTo>
                      <a:pt x="83" y="363"/>
                    </a:lnTo>
                    <a:cubicBezTo>
                      <a:pt x="132" y="448"/>
                      <a:pt x="214" y="505"/>
                      <a:pt x="307" y="505"/>
                    </a:cubicBezTo>
                    <a:cubicBezTo>
                      <a:pt x="341" y="505"/>
                      <a:pt x="377" y="497"/>
                      <a:pt x="413" y="480"/>
                    </a:cubicBezTo>
                    <a:cubicBezTo>
                      <a:pt x="543" y="429"/>
                      <a:pt x="625" y="217"/>
                      <a:pt x="492" y="104"/>
                    </a:cubicBezTo>
                    <a:cubicBezTo>
                      <a:pt x="435" y="44"/>
                      <a:pt x="368" y="1"/>
                      <a:pt x="2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8" name="Google Shape;3118;p34"/>
              <p:cNvSpPr/>
              <p:nvPr/>
            </p:nvSpPr>
            <p:spPr>
              <a:xfrm>
                <a:off x="4607050" y="4098700"/>
                <a:ext cx="364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2404" extrusionOk="0">
                    <a:moveTo>
                      <a:pt x="640" y="0"/>
                    </a:moveTo>
                    <a:cubicBezTo>
                      <a:pt x="181" y="357"/>
                      <a:pt x="0" y="930"/>
                      <a:pt x="212" y="1488"/>
                    </a:cubicBezTo>
                    <a:cubicBezTo>
                      <a:pt x="263" y="1633"/>
                      <a:pt x="346" y="1782"/>
                      <a:pt x="444" y="1896"/>
                    </a:cubicBezTo>
                    <a:cubicBezTo>
                      <a:pt x="678" y="2210"/>
                      <a:pt x="1036" y="2403"/>
                      <a:pt x="1412" y="2403"/>
                    </a:cubicBezTo>
                    <a:cubicBezTo>
                      <a:pt x="1427" y="2403"/>
                      <a:pt x="1442" y="2403"/>
                      <a:pt x="1456" y="2402"/>
                    </a:cubicBezTo>
                    <a:lnTo>
                      <a:pt x="1441" y="2139"/>
                    </a:lnTo>
                    <a:cubicBezTo>
                      <a:pt x="1427" y="2140"/>
                      <a:pt x="1414" y="2140"/>
                      <a:pt x="1400" y="2140"/>
                    </a:cubicBezTo>
                    <a:cubicBezTo>
                      <a:pt x="987" y="2140"/>
                      <a:pt x="600" y="1850"/>
                      <a:pt x="444" y="1405"/>
                    </a:cubicBezTo>
                    <a:cubicBezTo>
                      <a:pt x="279" y="946"/>
                      <a:pt x="408" y="491"/>
                      <a:pt x="801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9" name="Google Shape;3119;p34"/>
              <p:cNvSpPr/>
              <p:nvPr/>
            </p:nvSpPr>
            <p:spPr>
              <a:xfrm>
                <a:off x="4646300" y="4151550"/>
                <a:ext cx="22475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95" extrusionOk="0">
                    <a:moveTo>
                      <a:pt x="458" y="1"/>
                    </a:moveTo>
                    <a:cubicBezTo>
                      <a:pt x="370" y="1"/>
                      <a:pt x="282" y="30"/>
                      <a:pt x="212" y="92"/>
                    </a:cubicBezTo>
                    <a:cubicBezTo>
                      <a:pt x="32" y="222"/>
                      <a:pt x="0" y="469"/>
                      <a:pt x="130" y="649"/>
                    </a:cubicBezTo>
                    <a:cubicBezTo>
                      <a:pt x="216" y="743"/>
                      <a:pt x="335" y="794"/>
                      <a:pt x="455" y="794"/>
                    </a:cubicBezTo>
                    <a:cubicBezTo>
                      <a:pt x="541" y="794"/>
                      <a:pt x="627" y="768"/>
                      <a:pt x="703" y="712"/>
                    </a:cubicBezTo>
                    <a:cubicBezTo>
                      <a:pt x="868" y="583"/>
                      <a:pt x="899" y="320"/>
                      <a:pt x="769" y="159"/>
                    </a:cubicBezTo>
                    <a:cubicBezTo>
                      <a:pt x="695" y="55"/>
                      <a:pt x="576" y="1"/>
                      <a:pt x="458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0" name="Google Shape;3120;p34"/>
              <p:cNvSpPr/>
              <p:nvPr/>
            </p:nvSpPr>
            <p:spPr>
              <a:xfrm>
                <a:off x="4284900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7" y="2406"/>
                    </a:moveTo>
                    <a:cubicBezTo>
                      <a:pt x="199" y="2408"/>
                      <a:pt x="202" y="2410"/>
                      <a:pt x="205" y="2412"/>
                    </a:cubicBezTo>
                    <a:lnTo>
                      <a:pt x="205" y="2412"/>
                    </a:lnTo>
                    <a:cubicBezTo>
                      <a:pt x="202" y="2410"/>
                      <a:pt x="199" y="2408"/>
                      <a:pt x="197" y="2406"/>
                    </a:cubicBezTo>
                    <a:close/>
                    <a:moveTo>
                      <a:pt x="3533" y="0"/>
                    </a:moveTo>
                    <a:cubicBezTo>
                      <a:pt x="2944" y="428"/>
                      <a:pt x="2634" y="1017"/>
                      <a:pt x="2305" y="1653"/>
                    </a:cubicBezTo>
                    <a:cubicBezTo>
                      <a:pt x="2061" y="2128"/>
                      <a:pt x="1798" y="2618"/>
                      <a:pt x="1406" y="3042"/>
                    </a:cubicBezTo>
                    <a:cubicBezTo>
                      <a:pt x="1210" y="2814"/>
                      <a:pt x="1064" y="2650"/>
                      <a:pt x="899" y="2489"/>
                    </a:cubicBezTo>
                    <a:cubicBezTo>
                      <a:pt x="512" y="2112"/>
                      <a:pt x="331" y="2037"/>
                      <a:pt x="229" y="2037"/>
                    </a:cubicBezTo>
                    <a:cubicBezTo>
                      <a:pt x="185" y="2037"/>
                      <a:pt x="155" y="2051"/>
                      <a:pt x="130" y="2061"/>
                    </a:cubicBezTo>
                    <a:cubicBezTo>
                      <a:pt x="63" y="2096"/>
                      <a:pt x="1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83" y="2404"/>
                      <a:pt x="249" y="2415"/>
                      <a:pt x="225" y="2415"/>
                    </a:cubicBezTo>
                    <a:cubicBezTo>
                      <a:pt x="217" y="2415"/>
                      <a:pt x="210" y="2414"/>
                      <a:pt x="205" y="2412"/>
                    </a:cubicBezTo>
                    <a:lnTo>
                      <a:pt x="205" y="2412"/>
                    </a:lnTo>
                    <a:cubicBezTo>
                      <a:pt x="264" y="2452"/>
                      <a:pt x="464" y="2595"/>
                      <a:pt x="621" y="2763"/>
                    </a:cubicBezTo>
                    <a:cubicBezTo>
                      <a:pt x="833" y="2960"/>
                      <a:pt x="982" y="3124"/>
                      <a:pt x="1225" y="3450"/>
                    </a:cubicBezTo>
                    <a:lnTo>
                      <a:pt x="1359" y="3615"/>
                    </a:lnTo>
                    <a:lnTo>
                      <a:pt x="1520" y="3470"/>
                    </a:lnTo>
                    <a:cubicBezTo>
                      <a:pt x="2046" y="2960"/>
                      <a:pt x="2356" y="2391"/>
                      <a:pt x="2650" y="1818"/>
                    </a:cubicBezTo>
                    <a:cubicBezTo>
                      <a:pt x="2944" y="1229"/>
                      <a:pt x="3239" y="687"/>
                      <a:pt x="3761" y="310"/>
                    </a:cubicBezTo>
                    <a:lnTo>
                      <a:pt x="35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1" name="Google Shape;3121;p34"/>
              <p:cNvSpPr/>
              <p:nvPr/>
            </p:nvSpPr>
            <p:spPr>
              <a:xfrm>
                <a:off x="4334350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77" y="0"/>
                    </a:moveTo>
                    <a:cubicBezTo>
                      <a:pt x="3306" y="408"/>
                      <a:pt x="2697" y="554"/>
                      <a:pt x="2046" y="718"/>
                    </a:cubicBezTo>
                    <a:cubicBezTo>
                      <a:pt x="1441" y="864"/>
                      <a:pt x="801" y="1013"/>
                      <a:pt x="181" y="1421"/>
                    </a:cubicBezTo>
                    <a:lnTo>
                      <a:pt x="1" y="1519"/>
                    </a:lnTo>
                    <a:lnTo>
                      <a:pt x="130" y="1700"/>
                    </a:lnTo>
                    <a:cubicBezTo>
                      <a:pt x="393" y="2010"/>
                      <a:pt x="507" y="2206"/>
                      <a:pt x="656" y="2434"/>
                    </a:cubicBezTo>
                    <a:cubicBezTo>
                      <a:pt x="786" y="2649"/>
                      <a:pt x="884" y="2893"/>
                      <a:pt x="900" y="2944"/>
                    </a:cubicBezTo>
                    <a:cubicBezTo>
                      <a:pt x="900" y="2924"/>
                      <a:pt x="900" y="2877"/>
                      <a:pt x="951" y="2826"/>
                    </a:cubicBezTo>
                    <a:cubicBezTo>
                      <a:pt x="998" y="2795"/>
                      <a:pt x="1064" y="2795"/>
                      <a:pt x="1096" y="2795"/>
                    </a:cubicBezTo>
                    <a:lnTo>
                      <a:pt x="966" y="3156"/>
                    </a:lnTo>
                    <a:cubicBezTo>
                      <a:pt x="998" y="3169"/>
                      <a:pt x="1029" y="3175"/>
                      <a:pt x="1058" y="3175"/>
                    </a:cubicBezTo>
                    <a:cubicBezTo>
                      <a:pt x="1131" y="3175"/>
                      <a:pt x="1192" y="3137"/>
                      <a:pt x="1225" y="3089"/>
                    </a:cubicBezTo>
                    <a:cubicBezTo>
                      <a:pt x="1276" y="3022"/>
                      <a:pt x="1375" y="2909"/>
                      <a:pt x="982" y="2257"/>
                    </a:cubicBezTo>
                    <a:cubicBezTo>
                      <a:pt x="868" y="2041"/>
                      <a:pt x="754" y="1864"/>
                      <a:pt x="574" y="1617"/>
                    </a:cubicBezTo>
                    <a:cubicBezTo>
                      <a:pt x="1080" y="1339"/>
                      <a:pt x="1618" y="1209"/>
                      <a:pt x="2144" y="1080"/>
                    </a:cubicBezTo>
                    <a:cubicBezTo>
                      <a:pt x="2831" y="915"/>
                      <a:pt x="3482" y="750"/>
                      <a:pt x="4024" y="275"/>
                    </a:cubicBezTo>
                    <a:lnTo>
                      <a:pt x="37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22" name="Google Shape;3122;p34"/>
          <p:cNvGrpSpPr/>
          <p:nvPr/>
        </p:nvGrpSpPr>
        <p:grpSpPr>
          <a:xfrm rot="-5400000">
            <a:off x="1036895" y="4380712"/>
            <a:ext cx="586382" cy="558158"/>
            <a:chOff x="8058740" y="1138672"/>
            <a:chExt cx="1305391" cy="1242559"/>
          </a:xfrm>
        </p:grpSpPr>
        <p:sp>
          <p:nvSpPr>
            <p:cNvPr id="3123" name="Google Shape;3123;p34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34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34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34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27" name="Google Shape;3127;p34"/>
            <p:cNvGrpSpPr/>
            <p:nvPr/>
          </p:nvGrpSpPr>
          <p:grpSpPr>
            <a:xfrm rot="1349259">
              <a:off x="8470433" y="1552601"/>
              <a:ext cx="495106" cy="762951"/>
              <a:chOff x="8583169" y="1649973"/>
              <a:chExt cx="495086" cy="762920"/>
            </a:xfrm>
          </p:grpSpPr>
          <p:sp>
            <p:nvSpPr>
              <p:cNvPr id="3128" name="Google Shape;3128;p34"/>
              <p:cNvSpPr/>
              <p:nvPr/>
            </p:nvSpPr>
            <p:spPr>
              <a:xfrm>
                <a:off x="8583169" y="1649973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9" name="Google Shape;3129;p34"/>
              <p:cNvSpPr/>
              <p:nvPr/>
            </p:nvSpPr>
            <p:spPr>
              <a:xfrm>
                <a:off x="8850943" y="1763629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0" name="Google Shape;3130;p34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1" name="Google Shape;3131;p34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2" name="Google Shape;3132;p34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3" name="Google Shape;3133;p34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34" name="Google Shape;3134;p34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3135" name="Google Shape;3135;p34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6" name="Google Shape;3136;p34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7" name="Google Shape;3137;p34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8" name="Google Shape;3138;p34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9" name="Google Shape;3139;p34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0" name="Google Shape;3140;p34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41" name="Google Shape;3141;p34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34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34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34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34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34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34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34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9" name="Google Shape;3149;p34"/>
          <p:cNvGrpSpPr/>
          <p:nvPr/>
        </p:nvGrpSpPr>
        <p:grpSpPr>
          <a:xfrm>
            <a:off x="7194893" y="1267763"/>
            <a:ext cx="1105957" cy="1387870"/>
            <a:chOff x="7194893" y="1267763"/>
            <a:chExt cx="1105957" cy="1387870"/>
          </a:xfrm>
        </p:grpSpPr>
        <p:grpSp>
          <p:nvGrpSpPr>
            <p:cNvPr id="3150" name="Google Shape;3150;p34"/>
            <p:cNvGrpSpPr/>
            <p:nvPr/>
          </p:nvGrpSpPr>
          <p:grpSpPr>
            <a:xfrm>
              <a:off x="7754975" y="1267763"/>
              <a:ext cx="545875" cy="538550"/>
              <a:chOff x="4871975" y="3993475"/>
              <a:chExt cx="545875" cy="538550"/>
            </a:xfrm>
          </p:grpSpPr>
          <p:sp>
            <p:nvSpPr>
              <p:cNvPr id="3151" name="Google Shape;3151;p34"/>
              <p:cNvSpPr/>
              <p:nvPr/>
            </p:nvSpPr>
            <p:spPr>
              <a:xfrm>
                <a:off x="4957050" y="4138725"/>
                <a:ext cx="304600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200" extrusionOk="0">
                    <a:moveTo>
                      <a:pt x="6084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084" y="12199"/>
                    </a:cubicBezTo>
                    <a:cubicBezTo>
                      <a:pt x="9452" y="12199"/>
                      <a:pt x="12183" y="9468"/>
                      <a:pt x="12183" y="6100"/>
                    </a:cubicBezTo>
                    <a:cubicBezTo>
                      <a:pt x="12183" y="2732"/>
                      <a:pt x="9452" y="1"/>
                      <a:pt x="60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2" name="Google Shape;3152;p34"/>
              <p:cNvSpPr/>
              <p:nvPr/>
            </p:nvSpPr>
            <p:spPr>
              <a:xfrm>
                <a:off x="4901025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6"/>
                    </a:moveTo>
                    <a:cubicBezTo>
                      <a:pt x="199" y="2409"/>
                      <a:pt x="204" y="2411"/>
                      <a:pt x="210" y="2413"/>
                    </a:cubicBezTo>
                    <a:lnTo>
                      <a:pt x="210" y="2413"/>
                    </a:lnTo>
                    <a:cubicBezTo>
                      <a:pt x="205" y="2410"/>
                      <a:pt x="200" y="2408"/>
                      <a:pt x="196" y="2406"/>
                    </a:cubicBezTo>
                    <a:close/>
                    <a:moveTo>
                      <a:pt x="3548" y="0"/>
                    </a:moveTo>
                    <a:cubicBezTo>
                      <a:pt x="2960" y="428"/>
                      <a:pt x="2650" y="1017"/>
                      <a:pt x="2324" y="1653"/>
                    </a:cubicBezTo>
                    <a:cubicBezTo>
                      <a:pt x="2061" y="2128"/>
                      <a:pt x="1814" y="2618"/>
                      <a:pt x="1405" y="3042"/>
                    </a:cubicBezTo>
                    <a:cubicBezTo>
                      <a:pt x="1209" y="2814"/>
                      <a:pt x="1064" y="2650"/>
                      <a:pt x="899" y="2489"/>
                    </a:cubicBezTo>
                    <a:cubicBezTo>
                      <a:pt x="525" y="2112"/>
                      <a:pt x="339" y="2037"/>
                      <a:pt x="232" y="2037"/>
                    </a:cubicBezTo>
                    <a:cubicBezTo>
                      <a:pt x="186" y="2037"/>
                      <a:pt x="155" y="2051"/>
                      <a:pt x="130" y="2061"/>
                    </a:cubicBezTo>
                    <a:cubicBezTo>
                      <a:pt x="67" y="2096"/>
                      <a:pt x="0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96" y="2404"/>
                      <a:pt x="257" y="2415"/>
                      <a:pt x="230" y="2415"/>
                    </a:cubicBezTo>
                    <a:cubicBezTo>
                      <a:pt x="222" y="2415"/>
                      <a:pt x="215" y="2415"/>
                      <a:pt x="210" y="2413"/>
                    </a:cubicBezTo>
                    <a:lnTo>
                      <a:pt x="210" y="2413"/>
                    </a:lnTo>
                    <a:cubicBezTo>
                      <a:pt x="286" y="2455"/>
                      <a:pt x="470" y="2597"/>
                      <a:pt x="636" y="2763"/>
                    </a:cubicBezTo>
                    <a:cubicBezTo>
                      <a:pt x="832" y="2960"/>
                      <a:pt x="997" y="3124"/>
                      <a:pt x="1244" y="3450"/>
                    </a:cubicBezTo>
                    <a:lnTo>
                      <a:pt x="1374" y="3615"/>
                    </a:lnTo>
                    <a:lnTo>
                      <a:pt x="1519" y="3470"/>
                    </a:lnTo>
                    <a:cubicBezTo>
                      <a:pt x="2061" y="2960"/>
                      <a:pt x="2355" y="2391"/>
                      <a:pt x="2650" y="1818"/>
                    </a:cubicBezTo>
                    <a:cubicBezTo>
                      <a:pt x="2960" y="1229"/>
                      <a:pt x="3254" y="687"/>
                      <a:pt x="3760" y="310"/>
                    </a:cubicBezTo>
                    <a:lnTo>
                      <a:pt x="35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3" name="Google Shape;3153;p34"/>
              <p:cNvSpPr/>
              <p:nvPr/>
            </p:nvSpPr>
            <p:spPr>
              <a:xfrm>
                <a:off x="4950875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80" y="0"/>
                    </a:moveTo>
                    <a:cubicBezTo>
                      <a:pt x="3289" y="408"/>
                      <a:pt x="2685" y="554"/>
                      <a:pt x="2045" y="718"/>
                    </a:cubicBezTo>
                    <a:cubicBezTo>
                      <a:pt x="1425" y="864"/>
                      <a:pt x="801" y="1013"/>
                      <a:pt x="181" y="1421"/>
                    </a:cubicBezTo>
                    <a:lnTo>
                      <a:pt x="0" y="1519"/>
                    </a:lnTo>
                    <a:lnTo>
                      <a:pt x="134" y="1700"/>
                    </a:lnTo>
                    <a:cubicBezTo>
                      <a:pt x="393" y="2010"/>
                      <a:pt x="506" y="2206"/>
                      <a:pt x="656" y="2434"/>
                    </a:cubicBezTo>
                    <a:cubicBezTo>
                      <a:pt x="769" y="2649"/>
                      <a:pt x="883" y="2893"/>
                      <a:pt x="883" y="2944"/>
                    </a:cubicBezTo>
                    <a:cubicBezTo>
                      <a:pt x="883" y="2924"/>
                      <a:pt x="899" y="2877"/>
                      <a:pt x="950" y="2826"/>
                    </a:cubicBezTo>
                    <a:cubicBezTo>
                      <a:pt x="997" y="2795"/>
                      <a:pt x="1048" y="2795"/>
                      <a:pt x="1095" y="2795"/>
                    </a:cubicBezTo>
                    <a:lnTo>
                      <a:pt x="966" y="3156"/>
                    </a:lnTo>
                    <a:cubicBezTo>
                      <a:pt x="998" y="3169"/>
                      <a:pt x="1027" y="3175"/>
                      <a:pt x="1054" y="3175"/>
                    </a:cubicBezTo>
                    <a:cubicBezTo>
                      <a:pt x="1123" y="3175"/>
                      <a:pt x="1176" y="3137"/>
                      <a:pt x="1213" y="3089"/>
                    </a:cubicBezTo>
                    <a:cubicBezTo>
                      <a:pt x="1260" y="3022"/>
                      <a:pt x="1358" y="2909"/>
                      <a:pt x="966" y="2257"/>
                    </a:cubicBezTo>
                    <a:cubicBezTo>
                      <a:pt x="852" y="2041"/>
                      <a:pt x="738" y="1864"/>
                      <a:pt x="557" y="1617"/>
                    </a:cubicBezTo>
                    <a:cubicBezTo>
                      <a:pt x="1079" y="1339"/>
                      <a:pt x="1621" y="1209"/>
                      <a:pt x="2143" y="1080"/>
                    </a:cubicBezTo>
                    <a:cubicBezTo>
                      <a:pt x="2830" y="915"/>
                      <a:pt x="3470" y="750"/>
                      <a:pt x="4023" y="275"/>
                    </a:cubicBezTo>
                    <a:lnTo>
                      <a:pt x="37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4" name="Google Shape;3154;p34"/>
              <p:cNvSpPr/>
              <p:nvPr/>
            </p:nvSpPr>
            <p:spPr>
              <a:xfrm>
                <a:off x="4877275" y="4115200"/>
                <a:ext cx="326675" cy="17430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2" extrusionOk="0">
                    <a:moveTo>
                      <a:pt x="7809" y="0"/>
                    </a:moveTo>
                    <a:cubicBezTo>
                      <a:pt x="6442" y="0"/>
                      <a:pt x="5056" y="406"/>
                      <a:pt x="3843" y="1252"/>
                    </a:cubicBezTo>
                    <a:cubicBezTo>
                      <a:pt x="1916" y="2594"/>
                      <a:pt x="36" y="4800"/>
                      <a:pt x="0" y="6959"/>
                    </a:cubicBezTo>
                    <a:cubicBezTo>
                      <a:pt x="156" y="6968"/>
                      <a:pt x="318" y="6972"/>
                      <a:pt x="485" y="6972"/>
                    </a:cubicBezTo>
                    <a:cubicBezTo>
                      <a:pt x="2420" y="6972"/>
                      <a:pt x="5026" y="6393"/>
                      <a:pt x="6590" y="5895"/>
                    </a:cubicBezTo>
                    <a:cubicBezTo>
                      <a:pt x="9161" y="5079"/>
                      <a:pt x="11073" y="3819"/>
                      <a:pt x="13066" y="2480"/>
                    </a:cubicBezTo>
                    <a:cubicBezTo>
                      <a:pt x="11750" y="861"/>
                      <a:pt x="9800" y="0"/>
                      <a:pt x="7809" y="0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5" name="Google Shape;3155;p34"/>
              <p:cNvSpPr/>
              <p:nvPr/>
            </p:nvSpPr>
            <p:spPr>
              <a:xfrm>
                <a:off x="5076850" y="4203675"/>
                <a:ext cx="213850" cy="3106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5" extrusionOk="0">
                    <a:moveTo>
                      <a:pt x="6065" y="1"/>
                    </a:moveTo>
                    <a:cubicBezTo>
                      <a:pt x="4479" y="1818"/>
                      <a:pt x="2991" y="3553"/>
                      <a:pt x="1865" y="6006"/>
                    </a:cubicBezTo>
                    <a:cubicBezTo>
                      <a:pt x="1111" y="7607"/>
                      <a:pt x="114" y="10437"/>
                      <a:pt x="1" y="12400"/>
                    </a:cubicBezTo>
                    <a:cubicBezTo>
                      <a:pt x="146" y="12416"/>
                      <a:pt x="293" y="12424"/>
                      <a:pt x="441" y="12424"/>
                    </a:cubicBezTo>
                    <a:cubicBezTo>
                      <a:pt x="2466" y="12424"/>
                      <a:pt x="4668" y="10924"/>
                      <a:pt x="6131" y="9307"/>
                    </a:cubicBezTo>
                    <a:cubicBezTo>
                      <a:pt x="8553" y="6611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6" name="Google Shape;3156;p34"/>
              <p:cNvSpPr/>
              <p:nvPr/>
            </p:nvSpPr>
            <p:spPr>
              <a:xfrm>
                <a:off x="53148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1" y="1765"/>
                    </a:moveTo>
                    <a:cubicBezTo>
                      <a:pt x="2826" y="1765"/>
                      <a:pt x="3049" y="1834"/>
                      <a:pt x="3239" y="1927"/>
                    </a:cubicBezTo>
                    <a:cubicBezTo>
                      <a:pt x="3090" y="2108"/>
                      <a:pt x="2878" y="2273"/>
                      <a:pt x="2713" y="2304"/>
                    </a:cubicBezTo>
                    <a:cubicBezTo>
                      <a:pt x="2701" y="2308"/>
                      <a:pt x="2683" y="2312"/>
                      <a:pt x="2662" y="2312"/>
                    </a:cubicBezTo>
                    <a:cubicBezTo>
                      <a:pt x="2597" y="2312"/>
                      <a:pt x="2501" y="2274"/>
                      <a:pt x="2454" y="2076"/>
                    </a:cubicBezTo>
                    <a:cubicBezTo>
                      <a:pt x="2387" y="1849"/>
                      <a:pt x="2469" y="1813"/>
                      <a:pt x="2501" y="1798"/>
                    </a:cubicBezTo>
                    <a:cubicBezTo>
                      <a:pt x="2542" y="1775"/>
                      <a:pt x="2597" y="1765"/>
                      <a:pt x="2661" y="1765"/>
                    </a:cubicBezTo>
                    <a:close/>
                    <a:moveTo>
                      <a:pt x="2257" y="0"/>
                    </a:moveTo>
                    <a:lnTo>
                      <a:pt x="2222" y="243"/>
                    </a:lnTo>
                    <a:cubicBezTo>
                      <a:pt x="2764" y="310"/>
                      <a:pt x="3415" y="868"/>
                      <a:pt x="3435" y="1456"/>
                    </a:cubicBezTo>
                    <a:cubicBezTo>
                      <a:pt x="3435" y="1535"/>
                      <a:pt x="3415" y="1617"/>
                      <a:pt x="3368" y="1700"/>
                    </a:cubicBezTo>
                    <a:cubicBezTo>
                      <a:pt x="3142" y="1599"/>
                      <a:pt x="2873" y="1520"/>
                      <a:pt x="2649" y="1520"/>
                    </a:cubicBezTo>
                    <a:cubicBezTo>
                      <a:pt x="2551" y="1520"/>
                      <a:pt x="2461" y="1535"/>
                      <a:pt x="2387" y="1570"/>
                    </a:cubicBezTo>
                    <a:cubicBezTo>
                      <a:pt x="2273" y="1633"/>
                      <a:pt x="2108" y="1782"/>
                      <a:pt x="2206" y="2143"/>
                    </a:cubicBezTo>
                    <a:cubicBezTo>
                      <a:pt x="2302" y="2499"/>
                      <a:pt x="2535" y="2556"/>
                      <a:pt x="2678" y="2556"/>
                    </a:cubicBezTo>
                    <a:cubicBezTo>
                      <a:pt x="2705" y="2556"/>
                      <a:pt x="2729" y="2554"/>
                      <a:pt x="2748" y="2551"/>
                    </a:cubicBezTo>
                    <a:cubicBezTo>
                      <a:pt x="2991" y="2516"/>
                      <a:pt x="3270" y="2304"/>
                      <a:pt x="3451" y="2045"/>
                    </a:cubicBezTo>
                    <a:cubicBezTo>
                      <a:pt x="3513" y="2092"/>
                      <a:pt x="3564" y="2124"/>
                      <a:pt x="3596" y="2175"/>
                    </a:cubicBezTo>
                    <a:cubicBezTo>
                      <a:pt x="3792" y="2438"/>
                      <a:pt x="3827" y="2697"/>
                      <a:pt x="3710" y="2975"/>
                    </a:cubicBezTo>
                    <a:cubicBezTo>
                      <a:pt x="3533" y="3383"/>
                      <a:pt x="2991" y="3713"/>
                      <a:pt x="2485" y="3760"/>
                    </a:cubicBezTo>
                    <a:cubicBezTo>
                      <a:pt x="2457" y="3762"/>
                      <a:pt x="2425" y="3763"/>
                      <a:pt x="2389" y="3763"/>
                    </a:cubicBezTo>
                    <a:cubicBezTo>
                      <a:pt x="1911" y="3763"/>
                      <a:pt x="818" y="3566"/>
                      <a:pt x="409" y="3171"/>
                    </a:cubicBezTo>
                    <a:cubicBezTo>
                      <a:pt x="295" y="3073"/>
                      <a:pt x="244" y="2960"/>
                      <a:pt x="244" y="2861"/>
                    </a:cubicBezTo>
                    <a:lnTo>
                      <a:pt x="1" y="2846"/>
                    </a:lnTo>
                    <a:lnTo>
                      <a:pt x="1" y="2846"/>
                    </a:lnTo>
                    <a:cubicBezTo>
                      <a:pt x="1" y="3026"/>
                      <a:pt x="63" y="3203"/>
                      <a:pt x="228" y="3352"/>
                    </a:cubicBezTo>
                    <a:cubicBezTo>
                      <a:pt x="715" y="3809"/>
                      <a:pt x="1899" y="4011"/>
                      <a:pt x="2402" y="4011"/>
                    </a:cubicBezTo>
                    <a:cubicBezTo>
                      <a:pt x="2439" y="4011"/>
                      <a:pt x="2472" y="4010"/>
                      <a:pt x="2501" y="4007"/>
                    </a:cubicBezTo>
                    <a:cubicBezTo>
                      <a:pt x="3105" y="3956"/>
                      <a:pt x="3729" y="3564"/>
                      <a:pt x="3941" y="3073"/>
                    </a:cubicBezTo>
                    <a:cubicBezTo>
                      <a:pt x="4055" y="2830"/>
                      <a:pt x="4122" y="2453"/>
                      <a:pt x="3792" y="2025"/>
                    </a:cubicBezTo>
                    <a:cubicBezTo>
                      <a:pt x="3761" y="1963"/>
                      <a:pt x="3678" y="1896"/>
                      <a:pt x="3580" y="1829"/>
                    </a:cubicBezTo>
                    <a:cubicBezTo>
                      <a:pt x="3647" y="1700"/>
                      <a:pt x="3678" y="1570"/>
                      <a:pt x="3678" y="1456"/>
                    </a:cubicBezTo>
                    <a:cubicBezTo>
                      <a:pt x="3663" y="734"/>
                      <a:pt x="2893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7" name="Google Shape;3157;p34"/>
              <p:cNvSpPr/>
              <p:nvPr/>
            </p:nvSpPr>
            <p:spPr>
              <a:xfrm>
                <a:off x="5363000" y="4040175"/>
                <a:ext cx="1532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75" extrusionOk="0">
                    <a:moveTo>
                      <a:pt x="296" y="1"/>
                    </a:moveTo>
                    <a:cubicBezTo>
                      <a:pt x="218" y="1"/>
                      <a:pt x="142" y="39"/>
                      <a:pt x="98" y="132"/>
                    </a:cubicBezTo>
                    <a:cubicBezTo>
                      <a:pt x="1" y="318"/>
                      <a:pt x="165" y="474"/>
                      <a:pt x="325" y="474"/>
                    </a:cubicBezTo>
                    <a:cubicBezTo>
                      <a:pt x="404" y="474"/>
                      <a:pt x="481" y="436"/>
                      <a:pt x="526" y="343"/>
                    </a:cubicBezTo>
                    <a:cubicBezTo>
                      <a:pt x="612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8" name="Google Shape;3158;p34"/>
              <p:cNvSpPr/>
              <p:nvPr/>
            </p:nvSpPr>
            <p:spPr>
              <a:xfrm>
                <a:off x="5176150" y="4086900"/>
                <a:ext cx="174600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60" extrusionOk="0">
                    <a:moveTo>
                      <a:pt x="3683" y="1"/>
                    </a:moveTo>
                    <a:cubicBezTo>
                      <a:pt x="2989" y="1"/>
                      <a:pt x="2275" y="231"/>
                      <a:pt x="1669" y="700"/>
                    </a:cubicBezTo>
                    <a:cubicBezTo>
                      <a:pt x="295" y="1779"/>
                      <a:pt x="1" y="3691"/>
                      <a:pt x="1013" y="4966"/>
                    </a:cubicBezTo>
                    <a:cubicBezTo>
                      <a:pt x="1572" y="5690"/>
                      <a:pt x="2420" y="6059"/>
                      <a:pt x="3299" y="6059"/>
                    </a:cubicBezTo>
                    <a:cubicBezTo>
                      <a:pt x="3994" y="6059"/>
                      <a:pt x="4709" y="5828"/>
                      <a:pt x="5315" y="5359"/>
                    </a:cubicBezTo>
                    <a:cubicBezTo>
                      <a:pt x="6689" y="4279"/>
                      <a:pt x="6983" y="2368"/>
                      <a:pt x="5970" y="1092"/>
                    </a:cubicBezTo>
                    <a:cubicBezTo>
                      <a:pt x="5413" y="371"/>
                      <a:pt x="4564" y="1"/>
                      <a:pt x="36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9" name="Google Shape;3159;p34"/>
              <p:cNvSpPr/>
              <p:nvPr/>
            </p:nvSpPr>
            <p:spPr>
              <a:xfrm>
                <a:off x="4871975" y="4079200"/>
                <a:ext cx="345125" cy="139300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72" extrusionOk="0">
                    <a:moveTo>
                      <a:pt x="7486" y="1"/>
                    </a:moveTo>
                    <a:cubicBezTo>
                      <a:pt x="6781" y="1"/>
                      <a:pt x="6061" y="109"/>
                      <a:pt x="5350" y="337"/>
                    </a:cubicBezTo>
                    <a:cubicBezTo>
                      <a:pt x="3125" y="1039"/>
                      <a:pt x="656" y="2594"/>
                      <a:pt x="0" y="4654"/>
                    </a:cubicBezTo>
                    <a:cubicBezTo>
                      <a:pt x="1741" y="5301"/>
                      <a:pt x="4494" y="5572"/>
                      <a:pt x="6284" y="5572"/>
                    </a:cubicBezTo>
                    <a:cubicBezTo>
                      <a:pt x="6395" y="5572"/>
                      <a:pt x="6503" y="5571"/>
                      <a:pt x="6606" y="5569"/>
                    </a:cubicBezTo>
                    <a:cubicBezTo>
                      <a:pt x="9306" y="5553"/>
                      <a:pt x="11512" y="4901"/>
                      <a:pt x="13804" y="4215"/>
                    </a:cubicBezTo>
                    <a:cubicBezTo>
                      <a:pt x="12750" y="1625"/>
                      <a:pt x="10220" y="1"/>
                      <a:pt x="7486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0" name="Google Shape;3160;p34"/>
              <p:cNvSpPr/>
              <p:nvPr/>
            </p:nvSpPr>
            <p:spPr>
              <a:xfrm>
                <a:off x="5175750" y="4186125"/>
                <a:ext cx="171350" cy="3459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6" extrusionOk="0">
                    <a:moveTo>
                      <a:pt x="1653" y="0"/>
                    </a:moveTo>
                    <a:cubicBezTo>
                      <a:pt x="1571" y="279"/>
                      <a:pt x="1489" y="573"/>
                      <a:pt x="1390" y="852"/>
                    </a:cubicBezTo>
                    <a:cubicBezTo>
                      <a:pt x="1029" y="2061"/>
                      <a:pt x="656" y="3305"/>
                      <a:pt x="476" y="4565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4"/>
                      <a:pt x="4483" y="11285"/>
                      <a:pt x="5300" y="9373"/>
                    </a:cubicBezTo>
                    <a:cubicBezTo>
                      <a:pt x="6854" y="5727"/>
                      <a:pt x="5217" y="1539"/>
                      <a:pt x="1653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1" name="Google Shape;3161;p34"/>
              <p:cNvSpPr/>
              <p:nvPr/>
            </p:nvSpPr>
            <p:spPr>
              <a:xfrm>
                <a:off x="5216200" y="4231025"/>
                <a:ext cx="454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08" extrusionOk="0">
                    <a:moveTo>
                      <a:pt x="806" y="1"/>
                    </a:moveTo>
                    <a:cubicBezTo>
                      <a:pt x="542" y="1"/>
                      <a:pt x="292" y="123"/>
                      <a:pt x="134" y="379"/>
                    </a:cubicBezTo>
                    <a:cubicBezTo>
                      <a:pt x="35" y="559"/>
                      <a:pt x="0" y="771"/>
                      <a:pt x="51" y="968"/>
                    </a:cubicBezTo>
                    <a:cubicBezTo>
                      <a:pt x="126" y="1253"/>
                      <a:pt x="309" y="1399"/>
                      <a:pt x="539" y="1509"/>
                    </a:cubicBezTo>
                    <a:lnTo>
                      <a:pt x="539" y="1509"/>
                    </a:lnTo>
                    <a:cubicBezTo>
                      <a:pt x="666" y="1575"/>
                      <a:pt x="802" y="1608"/>
                      <a:pt x="937" y="1608"/>
                    </a:cubicBezTo>
                    <a:cubicBezTo>
                      <a:pt x="1194" y="1608"/>
                      <a:pt x="1441" y="1487"/>
                      <a:pt x="1590" y="1246"/>
                    </a:cubicBezTo>
                    <a:cubicBezTo>
                      <a:pt x="1817" y="854"/>
                      <a:pt x="1668" y="414"/>
                      <a:pt x="1327" y="167"/>
                    </a:cubicBezTo>
                    <a:cubicBezTo>
                      <a:pt x="1295" y="135"/>
                      <a:pt x="1260" y="120"/>
                      <a:pt x="1229" y="104"/>
                    </a:cubicBezTo>
                    <a:cubicBezTo>
                      <a:pt x="1092" y="36"/>
                      <a:pt x="947" y="1"/>
                      <a:pt x="8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2" name="Google Shape;3162;p34"/>
              <p:cNvSpPr/>
              <p:nvPr/>
            </p:nvSpPr>
            <p:spPr>
              <a:xfrm>
                <a:off x="5252600" y="4282900"/>
                <a:ext cx="494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1" extrusionOk="0">
                    <a:moveTo>
                      <a:pt x="990" y="0"/>
                    </a:moveTo>
                    <a:cubicBezTo>
                      <a:pt x="922" y="0"/>
                      <a:pt x="854" y="8"/>
                      <a:pt x="785" y="23"/>
                    </a:cubicBezTo>
                    <a:cubicBezTo>
                      <a:pt x="263" y="137"/>
                      <a:pt x="0" y="643"/>
                      <a:pt x="83" y="1134"/>
                    </a:cubicBezTo>
                    <a:cubicBezTo>
                      <a:pt x="98" y="1169"/>
                      <a:pt x="98" y="1185"/>
                      <a:pt x="98" y="1216"/>
                    </a:cubicBezTo>
                    <a:cubicBezTo>
                      <a:pt x="242" y="1629"/>
                      <a:pt x="580" y="1941"/>
                      <a:pt x="1012" y="1941"/>
                    </a:cubicBezTo>
                    <a:cubicBezTo>
                      <a:pt x="1077" y="1941"/>
                      <a:pt x="1144" y="1934"/>
                      <a:pt x="1213" y="1919"/>
                    </a:cubicBezTo>
                    <a:cubicBezTo>
                      <a:pt x="1735" y="1805"/>
                      <a:pt x="1978" y="1330"/>
                      <a:pt x="1916" y="824"/>
                    </a:cubicBezTo>
                    <a:cubicBezTo>
                      <a:pt x="1916" y="792"/>
                      <a:pt x="1916" y="757"/>
                      <a:pt x="1900" y="725"/>
                    </a:cubicBezTo>
                    <a:cubicBezTo>
                      <a:pt x="1815" y="301"/>
                      <a:pt x="1422" y="0"/>
                      <a:pt x="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3" name="Google Shape;3163;p34"/>
              <p:cNvSpPr/>
              <p:nvPr/>
            </p:nvSpPr>
            <p:spPr>
              <a:xfrm>
                <a:off x="5191650" y="4318900"/>
                <a:ext cx="536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5" extrusionOk="0">
                    <a:moveTo>
                      <a:pt x="1093" y="1"/>
                    </a:moveTo>
                    <a:cubicBezTo>
                      <a:pt x="715" y="1"/>
                      <a:pt x="404" y="262"/>
                      <a:pt x="248" y="628"/>
                    </a:cubicBezTo>
                    <a:cubicBezTo>
                      <a:pt x="232" y="643"/>
                      <a:pt x="217" y="659"/>
                      <a:pt x="217" y="675"/>
                    </a:cubicBezTo>
                    <a:cubicBezTo>
                      <a:pt x="1" y="1134"/>
                      <a:pt x="362" y="1691"/>
                      <a:pt x="805" y="1837"/>
                    </a:cubicBezTo>
                    <a:cubicBezTo>
                      <a:pt x="898" y="1869"/>
                      <a:pt x="991" y="1884"/>
                      <a:pt x="1083" y="1884"/>
                    </a:cubicBezTo>
                    <a:cubicBezTo>
                      <a:pt x="1457" y="1884"/>
                      <a:pt x="1803" y="1629"/>
                      <a:pt x="1948" y="1248"/>
                    </a:cubicBezTo>
                    <a:cubicBezTo>
                      <a:pt x="1948" y="1232"/>
                      <a:pt x="1963" y="1217"/>
                      <a:pt x="1963" y="1201"/>
                    </a:cubicBezTo>
                    <a:cubicBezTo>
                      <a:pt x="2144" y="742"/>
                      <a:pt x="1849" y="200"/>
                      <a:pt x="1394" y="55"/>
                    </a:cubicBezTo>
                    <a:cubicBezTo>
                      <a:pt x="1290" y="18"/>
                      <a:pt x="1189" y="1"/>
                      <a:pt x="10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4" name="Google Shape;3164;p34"/>
              <p:cNvSpPr/>
              <p:nvPr/>
            </p:nvSpPr>
            <p:spPr>
              <a:xfrm>
                <a:off x="5190425" y="4413525"/>
                <a:ext cx="6477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8" extrusionOk="0">
                    <a:moveTo>
                      <a:pt x="1252" y="1"/>
                    </a:moveTo>
                    <a:cubicBezTo>
                      <a:pt x="384" y="1"/>
                      <a:pt x="1" y="1428"/>
                      <a:pt x="968" y="1847"/>
                    </a:cubicBezTo>
                    <a:cubicBezTo>
                      <a:pt x="1098" y="1902"/>
                      <a:pt x="1221" y="1927"/>
                      <a:pt x="1336" y="1927"/>
                    </a:cubicBezTo>
                    <a:cubicBezTo>
                      <a:pt x="2205" y="1927"/>
                      <a:pt x="2591" y="500"/>
                      <a:pt x="1620" y="81"/>
                    </a:cubicBezTo>
                    <a:cubicBezTo>
                      <a:pt x="1490" y="25"/>
                      <a:pt x="1367" y="1"/>
                      <a:pt x="1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5" name="Google Shape;3165;p34"/>
              <p:cNvSpPr/>
              <p:nvPr/>
            </p:nvSpPr>
            <p:spPr>
              <a:xfrm>
                <a:off x="5242300" y="4368525"/>
                <a:ext cx="6452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7" extrusionOk="0">
                    <a:moveTo>
                      <a:pt x="1323" y="0"/>
                    </a:moveTo>
                    <a:cubicBezTo>
                      <a:pt x="504" y="0"/>
                      <a:pt x="0" y="1214"/>
                      <a:pt x="887" y="1602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69"/>
                      <a:pt x="1688" y="79"/>
                    </a:cubicBezTo>
                    <a:cubicBezTo>
                      <a:pt x="1562" y="25"/>
                      <a:pt x="1440" y="0"/>
                      <a:pt x="13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6" name="Google Shape;3166;p34"/>
              <p:cNvSpPr/>
              <p:nvPr/>
            </p:nvSpPr>
            <p:spPr>
              <a:xfrm>
                <a:off x="5126300" y="4147775"/>
                <a:ext cx="44975" cy="4200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80" extrusionOk="0">
                    <a:moveTo>
                      <a:pt x="855" y="1"/>
                    </a:moveTo>
                    <a:cubicBezTo>
                      <a:pt x="746" y="1"/>
                      <a:pt x="634" y="25"/>
                      <a:pt x="523" y="78"/>
                    </a:cubicBezTo>
                    <a:cubicBezTo>
                      <a:pt x="130" y="274"/>
                      <a:pt x="1" y="734"/>
                      <a:pt x="162" y="1126"/>
                    </a:cubicBezTo>
                    <a:cubicBezTo>
                      <a:pt x="162" y="1120"/>
                      <a:pt x="161" y="1115"/>
                      <a:pt x="160" y="1109"/>
                    </a:cubicBezTo>
                    <a:lnTo>
                      <a:pt x="160" y="1109"/>
                    </a:lnTo>
                    <a:cubicBezTo>
                      <a:pt x="255" y="1350"/>
                      <a:pt x="387" y="1544"/>
                      <a:pt x="652" y="1632"/>
                    </a:cubicBezTo>
                    <a:cubicBezTo>
                      <a:pt x="741" y="1663"/>
                      <a:pt x="834" y="1679"/>
                      <a:pt x="927" y="1679"/>
                    </a:cubicBezTo>
                    <a:cubicBezTo>
                      <a:pt x="1040" y="1679"/>
                      <a:pt x="1153" y="1655"/>
                      <a:pt x="1261" y="1601"/>
                    </a:cubicBezTo>
                    <a:cubicBezTo>
                      <a:pt x="1669" y="1421"/>
                      <a:pt x="1798" y="946"/>
                      <a:pt x="1634" y="553"/>
                    </a:cubicBezTo>
                    <a:cubicBezTo>
                      <a:pt x="1618" y="506"/>
                      <a:pt x="1602" y="471"/>
                      <a:pt x="1587" y="439"/>
                    </a:cubicBezTo>
                    <a:cubicBezTo>
                      <a:pt x="1421" y="176"/>
                      <a:pt x="1148" y="1"/>
                      <a:pt x="8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7" name="Google Shape;3167;p34"/>
              <p:cNvSpPr/>
              <p:nvPr/>
            </p:nvSpPr>
            <p:spPr>
              <a:xfrm>
                <a:off x="5069500" y="4100750"/>
                <a:ext cx="54375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2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37"/>
                    </a:cubicBezTo>
                    <a:cubicBezTo>
                      <a:pt x="0" y="1143"/>
                      <a:pt x="295" y="1602"/>
                      <a:pt x="766" y="1798"/>
                    </a:cubicBezTo>
                    <a:cubicBezTo>
                      <a:pt x="785" y="1798"/>
                      <a:pt x="817" y="1814"/>
                      <a:pt x="832" y="1814"/>
                    </a:cubicBezTo>
                    <a:cubicBezTo>
                      <a:pt x="927" y="1839"/>
                      <a:pt x="1022" y="1851"/>
                      <a:pt x="1116" y="1851"/>
                    </a:cubicBezTo>
                    <a:cubicBezTo>
                      <a:pt x="1510" y="1851"/>
                      <a:pt x="1877" y="1634"/>
                      <a:pt x="2010" y="1225"/>
                    </a:cubicBezTo>
                    <a:cubicBezTo>
                      <a:pt x="2175" y="735"/>
                      <a:pt x="1896" y="213"/>
                      <a:pt x="1421" y="48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8" name="Google Shape;3168;p34"/>
              <p:cNvSpPr/>
              <p:nvPr/>
            </p:nvSpPr>
            <p:spPr>
              <a:xfrm>
                <a:off x="5030250" y="4156000"/>
                <a:ext cx="51925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3" extrusionOk="0">
                    <a:moveTo>
                      <a:pt x="1062" y="0"/>
                    </a:moveTo>
                    <a:cubicBezTo>
                      <a:pt x="991" y="0"/>
                      <a:pt x="919" y="9"/>
                      <a:pt x="848" y="28"/>
                    </a:cubicBezTo>
                    <a:lnTo>
                      <a:pt x="801" y="28"/>
                    </a:lnTo>
                    <a:cubicBezTo>
                      <a:pt x="326" y="161"/>
                      <a:pt x="0" y="617"/>
                      <a:pt x="114" y="1123"/>
                    </a:cubicBezTo>
                    <a:cubicBezTo>
                      <a:pt x="196" y="1495"/>
                      <a:pt x="576" y="1852"/>
                      <a:pt x="977" y="1852"/>
                    </a:cubicBezTo>
                    <a:cubicBezTo>
                      <a:pt x="1054" y="1852"/>
                      <a:pt x="1132" y="1839"/>
                      <a:pt x="1209" y="1810"/>
                    </a:cubicBezTo>
                    <a:cubicBezTo>
                      <a:pt x="1225" y="1810"/>
                      <a:pt x="1241" y="1794"/>
                      <a:pt x="1256" y="1794"/>
                    </a:cubicBezTo>
                    <a:cubicBezTo>
                      <a:pt x="1731" y="1633"/>
                      <a:pt x="2077" y="1221"/>
                      <a:pt x="1943" y="699"/>
                    </a:cubicBezTo>
                    <a:cubicBezTo>
                      <a:pt x="1859" y="307"/>
                      <a:pt x="1477" y="0"/>
                      <a:pt x="10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9" name="Google Shape;3169;p34"/>
              <p:cNvSpPr/>
              <p:nvPr/>
            </p:nvSpPr>
            <p:spPr>
              <a:xfrm>
                <a:off x="4933400" y="4143575"/>
                <a:ext cx="56300" cy="4470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88" extrusionOk="0">
                    <a:moveTo>
                      <a:pt x="1126" y="0"/>
                    </a:moveTo>
                    <a:cubicBezTo>
                      <a:pt x="562" y="0"/>
                      <a:pt x="1" y="445"/>
                      <a:pt x="224" y="1129"/>
                    </a:cubicBezTo>
                    <a:cubicBezTo>
                      <a:pt x="369" y="1589"/>
                      <a:pt x="747" y="1788"/>
                      <a:pt x="1125" y="1788"/>
                    </a:cubicBezTo>
                    <a:cubicBezTo>
                      <a:pt x="1689" y="1788"/>
                      <a:pt x="2251" y="1343"/>
                      <a:pt x="2026" y="658"/>
                    </a:cubicBezTo>
                    <a:cubicBezTo>
                      <a:pt x="1881" y="199"/>
                      <a:pt x="1503" y="0"/>
                      <a:pt x="1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0" name="Google Shape;3170;p34"/>
              <p:cNvSpPr/>
              <p:nvPr/>
            </p:nvSpPr>
            <p:spPr>
              <a:xfrm>
                <a:off x="4989125" y="4097525"/>
                <a:ext cx="50725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28" extrusionOk="0">
                    <a:moveTo>
                      <a:pt x="1111" y="0"/>
                    </a:moveTo>
                    <a:cubicBezTo>
                      <a:pt x="579" y="0"/>
                      <a:pt x="1" y="518"/>
                      <a:pt x="221" y="1189"/>
                    </a:cubicBezTo>
                    <a:cubicBezTo>
                      <a:pt x="337" y="1569"/>
                      <a:pt x="615" y="1727"/>
                      <a:pt x="910" y="1727"/>
                    </a:cubicBezTo>
                    <a:cubicBezTo>
                      <a:pt x="1443" y="1727"/>
                      <a:pt x="2029" y="1210"/>
                      <a:pt x="1806" y="538"/>
                    </a:cubicBezTo>
                    <a:cubicBezTo>
                      <a:pt x="1685" y="159"/>
                      <a:pt x="1405" y="0"/>
                      <a:pt x="1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1" name="Google Shape;3171;p34"/>
              <p:cNvSpPr/>
              <p:nvPr/>
            </p:nvSpPr>
            <p:spPr>
              <a:xfrm>
                <a:off x="5254650" y="4083050"/>
                <a:ext cx="34775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3" extrusionOk="0">
                    <a:moveTo>
                      <a:pt x="690" y="1"/>
                    </a:moveTo>
                    <a:cubicBezTo>
                      <a:pt x="556" y="1"/>
                      <a:pt x="422" y="44"/>
                      <a:pt x="311" y="136"/>
                    </a:cubicBezTo>
                    <a:cubicBezTo>
                      <a:pt x="32" y="348"/>
                      <a:pt x="1" y="724"/>
                      <a:pt x="197" y="999"/>
                    </a:cubicBezTo>
                    <a:cubicBezTo>
                      <a:pt x="319" y="1151"/>
                      <a:pt x="502" y="1232"/>
                      <a:pt x="685" y="1232"/>
                    </a:cubicBezTo>
                    <a:cubicBezTo>
                      <a:pt x="819" y="1232"/>
                      <a:pt x="953" y="1189"/>
                      <a:pt x="1064" y="1097"/>
                    </a:cubicBezTo>
                    <a:cubicBezTo>
                      <a:pt x="1343" y="885"/>
                      <a:pt x="1390" y="509"/>
                      <a:pt x="1178" y="234"/>
                    </a:cubicBezTo>
                    <a:cubicBezTo>
                      <a:pt x="1056" y="82"/>
                      <a:pt x="873" y="1"/>
                      <a:pt x="6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2" name="Google Shape;3172;p34"/>
              <p:cNvSpPr/>
              <p:nvPr/>
            </p:nvSpPr>
            <p:spPr>
              <a:xfrm>
                <a:off x="52673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0"/>
                    </a:moveTo>
                    <a:cubicBezTo>
                      <a:pt x="232" y="0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0"/>
                      <a:pt x="287" y="530"/>
                    </a:cubicBezTo>
                    <a:cubicBezTo>
                      <a:pt x="357" y="530"/>
                      <a:pt x="427" y="506"/>
                      <a:pt x="476" y="464"/>
                    </a:cubicBezTo>
                    <a:cubicBezTo>
                      <a:pt x="590" y="350"/>
                      <a:pt x="590" y="205"/>
                      <a:pt x="492" y="88"/>
                    </a:cubicBezTo>
                    <a:cubicBezTo>
                      <a:pt x="449" y="29"/>
                      <a:pt x="375" y="0"/>
                      <a:pt x="3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3" name="Google Shape;3173;p34"/>
              <p:cNvSpPr/>
              <p:nvPr/>
            </p:nvSpPr>
            <p:spPr>
              <a:xfrm>
                <a:off x="5265750" y="4113625"/>
                <a:ext cx="347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5" extrusionOk="0">
                    <a:moveTo>
                      <a:pt x="677" y="1"/>
                    </a:moveTo>
                    <a:cubicBezTo>
                      <a:pt x="547" y="1"/>
                      <a:pt x="417" y="41"/>
                      <a:pt x="310" y="122"/>
                    </a:cubicBezTo>
                    <a:cubicBezTo>
                      <a:pt x="32" y="333"/>
                      <a:pt x="0" y="726"/>
                      <a:pt x="196" y="989"/>
                    </a:cubicBezTo>
                    <a:cubicBezTo>
                      <a:pt x="320" y="1151"/>
                      <a:pt x="504" y="1235"/>
                      <a:pt x="688" y="1235"/>
                    </a:cubicBezTo>
                    <a:cubicBezTo>
                      <a:pt x="820" y="1235"/>
                      <a:pt x="951" y="1191"/>
                      <a:pt x="1060" y="1103"/>
                    </a:cubicBezTo>
                    <a:cubicBezTo>
                      <a:pt x="1339" y="891"/>
                      <a:pt x="1390" y="498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4" name="Google Shape;3174;p34"/>
              <p:cNvSpPr/>
              <p:nvPr/>
            </p:nvSpPr>
            <p:spPr>
              <a:xfrm>
                <a:off x="5273825" y="4118100"/>
                <a:ext cx="159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44" extrusionOk="0">
                    <a:moveTo>
                      <a:pt x="318" y="0"/>
                    </a:moveTo>
                    <a:cubicBezTo>
                      <a:pt x="154" y="0"/>
                      <a:pt x="0" y="122"/>
                      <a:pt x="50" y="319"/>
                    </a:cubicBezTo>
                    <a:cubicBezTo>
                      <a:pt x="50" y="351"/>
                      <a:pt x="70" y="366"/>
                      <a:pt x="85" y="402"/>
                    </a:cubicBezTo>
                    <a:cubicBezTo>
                      <a:pt x="130" y="493"/>
                      <a:pt x="224" y="543"/>
                      <a:pt x="321" y="543"/>
                    </a:cubicBezTo>
                    <a:cubicBezTo>
                      <a:pt x="363" y="543"/>
                      <a:pt x="404" y="534"/>
                      <a:pt x="443" y="516"/>
                    </a:cubicBezTo>
                    <a:cubicBezTo>
                      <a:pt x="607" y="433"/>
                      <a:pt x="639" y="206"/>
                      <a:pt x="509" y="88"/>
                    </a:cubicBezTo>
                    <a:cubicBezTo>
                      <a:pt x="494" y="56"/>
                      <a:pt x="478" y="41"/>
                      <a:pt x="443" y="25"/>
                    </a:cubicBezTo>
                    <a:cubicBezTo>
                      <a:pt x="403" y="8"/>
                      <a:pt x="360" y="0"/>
                      <a:pt x="3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5" name="Google Shape;3175;p34"/>
              <p:cNvSpPr/>
              <p:nvPr/>
            </p:nvSpPr>
            <p:spPr>
              <a:xfrm>
                <a:off x="5255450" y="399347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3"/>
                      <a:pt x="2014" y="1085"/>
                      <a:pt x="2029" y="1148"/>
                    </a:cubicBezTo>
                    <a:cubicBezTo>
                      <a:pt x="2061" y="1313"/>
                      <a:pt x="2029" y="1462"/>
                      <a:pt x="1915" y="1540"/>
                    </a:cubicBezTo>
                    <a:cubicBezTo>
                      <a:pt x="1872" y="1574"/>
                      <a:pt x="1822" y="1592"/>
                      <a:pt x="1775" y="1592"/>
                    </a:cubicBezTo>
                    <a:cubicBezTo>
                      <a:pt x="1750" y="1592"/>
                      <a:pt x="1725" y="1587"/>
                      <a:pt x="1703" y="1576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3"/>
                      <a:pt x="1900" y="936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2" y="1"/>
                    </a:moveTo>
                    <a:cubicBezTo>
                      <a:pt x="826" y="1"/>
                      <a:pt x="449" y="145"/>
                      <a:pt x="51" y="677"/>
                    </a:cubicBezTo>
                    <a:lnTo>
                      <a:pt x="0" y="740"/>
                    </a:lnTo>
                    <a:lnTo>
                      <a:pt x="51" y="806"/>
                    </a:lnTo>
                    <a:cubicBezTo>
                      <a:pt x="82" y="873"/>
                      <a:pt x="133" y="889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7" y="450"/>
                      <a:pt x="838" y="253"/>
                      <a:pt x="1114" y="253"/>
                    </a:cubicBezTo>
                    <a:cubicBezTo>
                      <a:pt x="1153" y="253"/>
                      <a:pt x="1191" y="257"/>
                      <a:pt x="1229" y="265"/>
                    </a:cubicBezTo>
                    <a:cubicBezTo>
                      <a:pt x="1472" y="316"/>
                      <a:pt x="1668" y="496"/>
                      <a:pt x="1817" y="693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6"/>
                    </a:cubicBezTo>
                    <a:cubicBezTo>
                      <a:pt x="1342" y="1607"/>
                      <a:pt x="1507" y="1756"/>
                      <a:pt x="1590" y="1788"/>
                    </a:cubicBezTo>
                    <a:cubicBezTo>
                      <a:pt x="1650" y="1822"/>
                      <a:pt x="1717" y="1839"/>
                      <a:pt x="1786" y="1839"/>
                    </a:cubicBezTo>
                    <a:cubicBezTo>
                      <a:pt x="1883" y="1839"/>
                      <a:pt x="1984" y="1805"/>
                      <a:pt x="2080" y="1737"/>
                    </a:cubicBezTo>
                    <a:cubicBezTo>
                      <a:pt x="2257" y="1591"/>
                      <a:pt x="2339" y="1344"/>
                      <a:pt x="2276" y="1085"/>
                    </a:cubicBezTo>
                    <a:cubicBezTo>
                      <a:pt x="2257" y="1018"/>
                      <a:pt x="2225" y="936"/>
                      <a:pt x="2194" y="853"/>
                    </a:cubicBezTo>
                    <a:cubicBezTo>
                      <a:pt x="2375" y="853"/>
                      <a:pt x="2571" y="889"/>
                      <a:pt x="2716" y="987"/>
                    </a:cubicBezTo>
                    <a:cubicBezTo>
                      <a:pt x="3372" y="1395"/>
                      <a:pt x="3222" y="2408"/>
                      <a:pt x="2963" y="2965"/>
                    </a:cubicBezTo>
                    <a:cubicBezTo>
                      <a:pt x="2830" y="3259"/>
                      <a:pt x="2634" y="3522"/>
                      <a:pt x="2437" y="3781"/>
                    </a:cubicBezTo>
                    <a:cubicBezTo>
                      <a:pt x="2194" y="4092"/>
                      <a:pt x="1962" y="4421"/>
                      <a:pt x="1817" y="4798"/>
                    </a:cubicBezTo>
                    <a:lnTo>
                      <a:pt x="2061" y="4877"/>
                    </a:lnTo>
                    <a:cubicBezTo>
                      <a:pt x="2178" y="4551"/>
                      <a:pt x="2406" y="4241"/>
                      <a:pt x="2634" y="3931"/>
                    </a:cubicBezTo>
                    <a:cubicBezTo>
                      <a:pt x="2830" y="3652"/>
                      <a:pt x="3042" y="3389"/>
                      <a:pt x="3191" y="3079"/>
                    </a:cubicBezTo>
                    <a:cubicBezTo>
                      <a:pt x="3485" y="2423"/>
                      <a:pt x="3650" y="1281"/>
                      <a:pt x="2846" y="775"/>
                    </a:cubicBezTo>
                    <a:cubicBezTo>
                      <a:pt x="2686" y="663"/>
                      <a:pt x="2480" y="608"/>
                      <a:pt x="2269" y="608"/>
                    </a:cubicBezTo>
                    <a:cubicBezTo>
                      <a:pt x="2199" y="608"/>
                      <a:pt x="2130" y="614"/>
                      <a:pt x="2061" y="626"/>
                    </a:cubicBezTo>
                    <a:cubicBezTo>
                      <a:pt x="1884" y="347"/>
                      <a:pt x="1621" y="88"/>
                      <a:pt x="1295" y="21"/>
                    </a:cubicBezTo>
                    <a:cubicBezTo>
                      <a:pt x="1240" y="9"/>
                      <a:pt x="1178" y="1"/>
                      <a:pt x="1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6" name="Google Shape;3176;p34"/>
              <p:cNvSpPr/>
              <p:nvPr/>
            </p:nvSpPr>
            <p:spPr>
              <a:xfrm>
                <a:off x="5251425" y="4008200"/>
                <a:ext cx="151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6" extrusionOk="0">
                    <a:moveTo>
                      <a:pt x="287" y="1"/>
                    </a:moveTo>
                    <a:cubicBezTo>
                      <a:pt x="258" y="1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7"/>
                    </a:cubicBezTo>
                    <a:lnTo>
                      <a:pt x="63" y="363"/>
                    </a:lnTo>
                    <a:cubicBezTo>
                      <a:pt x="112" y="448"/>
                      <a:pt x="194" y="505"/>
                      <a:pt x="286" y="505"/>
                    </a:cubicBezTo>
                    <a:cubicBezTo>
                      <a:pt x="321" y="505"/>
                      <a:pt x="356" y="497"/>
                      <a:pt x="393" y="480"/>
                    </a:cubicBezTo>
                    <a:cubicBezTo>
                      <a:pt x="538" y="429"/>
                      <a:pt x="605" y="217"/>
                      <a:pt x="491" y="104"/>
                    </a:cubicBezTo>
                    <a:cubicBezTo>
                      <a:pt x="431" y="44"/>
                      <a:pt x="363" y="1"/>
                      <a:pt x="2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7" name="Google Shape;3177;p34"/>
              <p:cNvSpPr/>
              <p:nvPr/>
            </p:nvSpPr>
            <p:spPr>
              <a:xfrm>
                <a:off x="5223550" y="4098700"/>
                <a:ext cx="360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4" extrusionOk="0">
                    <a:moveTo>
                      <a:pt x="640" y="0"/>
                    </a:moveTo>
                    <a:cubicBezTo>
                      <a:pt x="165" y="357"/>
                      <a:pt x="0" y="930"/>
                      <a:pt x="197" y="1488"/>
                    </a:cubicBezTo>
                    <a:cubicBezTo>
                      <a:pt x="263" y="1633"/>
                      <a:pt x="330" y="1782"/>
                      <a:pt x="428" y="1896"/>
                    </a:cubicBezTo>
                    <a:cubicBezTo>
                      <a:pt x="678" y="2210"/>
                      <a:pt x="1036" y="2403"/>
                      <a:pt x="1399" y="2403"/>
                    </a:cubicBezTo>
                    <a:cubicBezTo>
                      <a:pt x="1413" y="2403"/>
                      <a:pt x="1427" y="2403"/>
                      <a:pt x="1441" y="2402"/>
                    </a:cubicBezTo>
                    <a:lnTo>
                      <a:pt x="1425" y="2139"/>
                    </a:lnTo>
                    <a:cubicBezTo>
                      <a:pt x="1412" y="2140"/>
                      <a:pt x="1399" y="2140"/>
                      <a:pt x="1387" y="2140"/>
                    </a:cubicBezTo>
                    <a:cubicBezTo>
                      <a:pt x="992" y="2140"/>
                      <a:pt x="604" y="1850"/>
                      <a:pt x="444" y="1405"/>
                    </a:cubicBezTo>
                    <a:cubicBezTo>
                      <a:pt x="279" y="946"/>
                      <a:pt x="413" y="491"/>
                      <a:pt x="785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8" name="Google Shape;3178;p34"/>
              <p:cNvSpPr/>
              <p:nvPr/>
            </p:nvSpPr>
            <p:spPr>
              <a:xfrm>
                <a:off x="5262800" y="4151550"/>
                <a:ext cx="22600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5" extrusionOk="0">
                    <a:moveTo>
                      <a:pt x="450" y="1"/>
                    </a:moveTo>
                    <a:cubicBezTo>
                      <a:pt x="362" y="1"/>
                      <a:pt x="273" y="30"/>
                      <a:pt x="197" y="92"/>
                    </a:cubicBezTo>
                    <a:cubicBezTo>
                      <a:pt x="36" y="222"/>
                      <a:pt x="0" y="469"/>
                      <a:pt x="134" y="649"/>
                    </a:cubicBezTo>
                    <a:cubicBezTo>
                      <a:pt x="209" y="743"/>
                      <a:pt x="330" y="794"/>
                      <a:pt x="449" y="794"/>
                    </a:cubicBezTo>
                    <a:cubicBezTo>
                      <a:pt x="535" y="794"/>
                      <a:pt x="620" y="768"/>
                      <a:pt x="687" y="712"/>
                    </a:cubicBezTo>
                    <a:cubicBezTo>
                      <a:pt x="868" y="583"/>
                      <a:pt x="903" y="320"/>
                      <a:pt x="770" y="159"/>
                    </a:cubicBezTo>
                    <a:cubicBezTo>
                      <a:pt x="686" y="55"/>
                      <a:pt x="569" y="1"/>
                      <a:pt x="450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79" name="Google Shape;3179;p34"/>
            <p:cNvGrpSpPr/>
            <p:nvPr/>
          </p:nvGrpSpPr>
          <p:grpSpPr>
            <a:xfrm rot="5953364" flipH="1">
              <a:off x="7001651" y="1918536"/>
              <a:ext cx="976875" cy="439506"/>
              <a:chOff x="4123000" y="5041575"/>
              <a:chExt cx="512325" cy="230500"/>
            </a:xfrm>
          </p:grpSpPr>
          <p:sp>
            <p:nvSpPr>
              <p:cNvPr id="3180" name="Google Shape;3180;p34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1" name="Google Shape;3181;p34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82" name="Google Shape;3182;p34"/>
          <p:cNvGrpSpPr/>
          <p:nvPr/>
        </p:nvGrpSpPr>
        <p:grpSpPr>
          <a:xfrm>
            <a:off x="1007177" y="1547146"/>
            <a:ext cx="1004532" cy="1499624"/>
            <a:chOff x="1007177" y="1547146"/>
            <a:chExt cx="1004532" cy="1499624"/>
          </a:xfrm>
        </p:grpSpPr>
        <p:grpSp>
          <p:nvGrpSpPr>
            <p:cNvPr id="3183" name="Google Shape;3183;p34"/>
            <p:cNvGrpSpPr/>
            <p:nvPr/>
          </p:nvGrpSpPr>
          <p:grpSpPr>
            <a:xfrm rot="-5146045">
              <a:off x="1027461" y="1565050"/>
              <a:ext cx="536036" cy="538511"/>
              <a:chOff x="4871975" y="3254325"/>
              <a:chExt cx="536075" cy="538550"/>
            </a:xfrm>
          </p:grpSpPr>
          <p:sp>
            <p:nvSpPr>
              <p:cNvPr id="3184" name="Google Shape;3184;p34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5" name="Google Shape;3185;p34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6" name="Google Shape;3186;p34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7" name="Google Shape;3187;p34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8" name="Google Shape;3188;p34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9" name="Google Shape;3189;p34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0" name="Google Shape;3190;p34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1" name="Google Shape;3191;p34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2" name="Google Shape;3192;p34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3" name="Google Shape;3193;p34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4" name="Google Shape;3194;p34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5" name="Google Shape;3195;p34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6" name="Google Shape;3196;p34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7" name="Google Shape;3197;p34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8" name="Google Shape;3198;p34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9" name="Google Shape;3199;p34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0" name="Google Shape;3200;p34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1" name="Google Shape;3201;p34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2" name="Google Shape;3202;p34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3" name="Google Shape;3203;p34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4" name="Google Shape;3204;p34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5" name="Google Shape;3205;p34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6" name="Google Shape;3206;p34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7" name="Google Shape;3207;p34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8" name="Google Shape;3208;p34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9" name="Google Shape;3209;p34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0" name="Google Shape;3210;p34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1" name="Google Shape;3211;p34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12" name="Google Shape;3212;p34"/>
            <p:cNvGrpSpPr/>
            <p:nvPr/>
          </p:nvGrpSpPr>
          <p:grpSpPr>
            <a:xfrm rot="-5953364">
              <a:off x="1228076" y="2309673"/>
              <a:ext cx="976875" cy="439506"/>
              <a:chOff x="4123000" y="5041575"/>
              <a:chExt cx="512325" cy="230500"/>
            </a:xfrm>
          </p:grpSpPr>
          <p:sp>
            <p:nvSpPr>
              <p:cNvPr id="3213" name="Google Shape;3213;p34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4" name="Google Shape;3214;p34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Google Shape;3087;p34">
            <a:extLst>
              <a:ext uri="{FF2B5EF4-FFF2-40B4-BE49-F238E27FC236}">
                <a16:creationId xmlns:a16="http://schemas.microsoft.com/office/drawing/2014/main" id="{0C021F06-DF9E-1863-9129-8FBAE49C26EE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5551542" y="1918058"/>
            <a:ext cx="2335213" cy="4397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Swim class </a:t>
            </a:r>
          </a:p>
        </p:txBody>
      </p:sp>
      <p:sp>
        <p:nvSpPr>
          <p:cNvPr id="6" name="Google Shape;3087;p34">
            <a:extLst>
              <a:ext uri="{FF2B5EF4-FFF2-40B4-BE49-F238E27FC236}">
                <a16:creationId xmlns:a16="http://schemas.microsoft.com/office/drawing/2014/main" id="{E1C8FD7B-8E82-0A3A-D945-0E63733A9242}"/>
              </a:ext>
            </a:extLst>
          </p:cNvPr>
          <p:cNvSpPr txBox="1">
            <a:spLocks noGrp="1"/>
          </p:cNvSpPr>
          <p:nvPr>
            <p:ph type="subTitle" idx="15"/>
          </p:nvPr>
        </p:nvSpPr>
        <p:spPr>
          <a:xfrm>
            <a:off x="5639176" y="3649764"/>
            <a:ext cx="2335213" cy="4397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P.E Class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4"/>
          </p:nvPr>
        </p:nvSpPr>
        <p:spPr>
          <a:xfrm>
            <a:off x="135038" y="3774965"/>
            <a:ext cx="3149969" cy="439500"/>
          </a:xfrm>
        </p:spPr>
        <p:txBody>
          <a:bodyPr/>
          <a:lstStyle/>
          <a:p>
            <a:r>
              <a:rPr lang="en-US" b="1" dirty="0">
                <a:latin typeface="ADLaM Display" panose="020B0604020202020204" charset="0"/>
                <a:ea typeface="ADLaM Display" panose="020B0604020202020204" charset="0"/>
                <a:cs typeface="ADLaM Display" panose="020B0604020202020204" charset="0"/>
              </a:rPr>
              <a:t>At the playground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88" y="2248176"/>
            <a:ext cx="1948378" cy="29225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>
            <a:alpha val="95000"/>
          </a:schemeClr>
        </a:solidFill>
        <a:effectLst/>
      </p:bgPr>
    </p:bg>
    <p:spTree>
      <p:nvGrpSpPr>
        <p:cNvPr id="1" name="Shape 3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9" name="Google Shape;3219;p35"/>
          <p:cNvGrpSpPr/>
          <p:nvPr/>
        </p:nvGrpSpPr>
        <p:grpSpPr>
          <a:xfrm>
            <a:off x="587085" y="1180926"/>
            <a:ext cx="1711387" cy="1599157"/>
            <a:chOff x="647864" y="1629300"/>
            <a:chExt cx="1065223" cy="995367"/>
          </a:xfrm>
        </p:grpSpPr>
        <p:sp>
          <p:nvSpPr>
            <p:cNvPr id="3220" name="Google Shape;3220;p35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35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5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5" name="Google Shape;3225;p35"/>
          <p:cNvSpPr txBox="1">
            <a:spLocks noGrp="1"/>
          </p:cNvSpPr>
          <p:nvPr>
            <p:ph type="title" idx="2"/>
          </p:nvPr>
        </p:nvSpPr>
        <p:spPr>
          <a:xfrm>
            <a:off x="912075" y="1575025"/>
            <a:ext cx="1061400" cy="7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3226" name="Google Shape;3226;p35"/>
          <p:cNvGrpSpPr/>
          <p:nvPr/>
        </p:nvGrpSpPr>
        <p:grpSpPr>
          <a:xfrm rot="769130">
            <a:off x="5842557" y="636017"/>
            <a:ext cx="2190601" cy="1111692"/>
            <a:chOff x="7152724" y="1450613"/>
            <a:chExt cx="1570360" cy="796930"/>
          </a:xfrm>
        </p:grpSpPr>
        <p:grpSp>
          <p:nvGrpSpPr>
            <p:cNvPr id="3227" name="Google Shape;3227;p35"/>
            <p:cNvGrpSpPr/>
            <p:nvPr/>
          </p:nvGrpSpPr>
          <p:grpSpPr>
            <a:xfrm>
              <a:off x="7952674" y="1834702"/>
              <a:ext cx="770410" cy="346590"/>
              <a:chOff x="4122995" y="5013890"/>
              <a:chExt cx="573905" cy="258206"/>
            </a:xfrm>
          </p:grpSpPr>
          <p:sp>
            <p:nvSpPr>
              <p:cNvPr id="3228" name="Google Shape;3228;p35"/>
              <p:cNvSpPr/>
              <p:nvPr/>
            </p:nvSpPr>
            <p:spPr>
              <a:xfrm>
                <a:off x="4170574" y="5013890"/>
                <a:ext cx="526326" cy="258206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9" name="Google Shape;3229;p35"/>
              <p:cNvSpPr/>
              <p:nvPr/>
            </p:nvSpPr>
            <p:spPr>
              <a:xfrm>
                <a:off x="4122995" y="5174464"/>
                <a:ext cx="19716" cy="1719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0" name="Google Shape;3230;p35"/>
            <p:cNvGrpSpPr/>
            <p:nvPr/>
          </p:nvGrpSpPr>
          <p:grpSpPr>
            <a:xfrm rot="-5790338">
              <a:off x="7192826" y="1487592"/>
              <a:ext cx="719651" cy="722973"/>
              <a:chOff x="4871975" y="3254325"/>
              <a:chExt cx="536075" cy="538550"/>
            </a:xfrm>
          </p:grpSpPr>
          <p:sp>
            <p:nvSpPr>
              <p:cNvPr id="3231" name="Google Shape;3231;p35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2" name="Google Shape;3232;p35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3" name="Google Shape;3233;p35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4" name="Google Shape;3234;p35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35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35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35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8" name="Google Shape;3238;p35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9" name="Google Shape;3239;p35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0" name="Google Shape;3240;p35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1" name="Google Shape;3241;p35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2" name="Google Shape;3242;p35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3" name="Google Shape;3243;p35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4" name="Google Shape;3244;p35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5" name="Google Shape;3245;p35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6" name="Google Shape;3246;p35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7" name="Google Shape;3247;p35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8" name="Google Shape;3248;p35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9" name="Google Shape;3249;p35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0" name="Google Shape;3250;p35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1" name="Google Shape;3251;p35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2" name="Google Shape;3252;p35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3" name="Google Shape;3253;p35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4" name="Google Shape;3254;p35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5" name="Google Shape;3255;p35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6" name="Google Shape;3256;p35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7" name="Google Shape;3257;p35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8" name="Google Shape;3258;p35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59" name="Google Shape;3259;p35"/>
          <p:cNvSpPr/>
          <p:nvPr/>
        </p:nvSpPr>
        <p:spPr>
          <a:xfrm>
            <a:off x="796025" y="4159910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0" name="Google Shape;3260;p35"/>
          <p:cNvSpPr/>
          <p:nvPr/>
        </p:nvSpPr>
        <p:spPr>
          <a:xfrm>
            <a:off x="1378374" y="4618649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61" name="Google Shape;3261;p35"/>
          <p:cNvGrpSpPr/>
          <p:nvPr/>
        </p:nvGrpSpPr>
        <p:grpSpPr>
          <a:xfrm>
            <a:off x="4930881" y="1633138"/>
            <a:ext cx="1105957" cy="1387870"/>
            <a:chOff x="7194893" y="1267763"/>
            <a:chExt cx="1105957" cy="1387870"/>
          </a:xfrm>
        </p:grpSpPr>
        <p:grpSp>
          <p:nvGrpSpPr>
            <p:cNvPr id="3262" name="Google Shape;3262;p35"/>
            <p:cNvGrpSpPr/>
            <p:nvPr/>
          </p:nvGrpSpPr>
          <p:grpSpPr>
            <a:xfrm>
              <a:off x="7754975" y="1267763"/>
              <a:ext cx="545875" cy="538550"/>
              <a:chOff x="4871975" y="3993475"/>
              <a:chExt cx="545875" cy="538550"/>
            </a:xfrm>
          </p:grpSpPr>
          <p:sp>
            <p:nvSpPr>
              <p:cNvPr id="3263" name="Google Shape;3263;p35"/>
              <p:cNvSpPr/>
              <p:nvPr/>
            </p:nvSpPr>
            <p:spPr>
              <a:xfrm>
                <a:off x="4957050" y="4138725"/>
                <a:ext cx="304600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200" extrusionOk="0">
                    <a:moveTo>
                      <a:pt x="6084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084" y="12199"/>
                    </a:cubicBezTo>
                    <a:cubicBezTo>
                      <a:pt x="9452" y="12199"/>
                      <a:pt x="12183" y="9468"/>
                      <a:pt x="12183" y="6100"/>
                    </a:cubicBezTo>
                    <a:cubicBezTo>
                      <a:pt x="12183" y="2732"/>
                      <a:pt x="9452" y="1"/>
                      <a:pt x="60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4" name="Google Shape;3264;p35"/>
              <p:cNvSpPr/>
              <p:nvPr/>
            </p:nvSpPr>
            <p:spPr>
              <a:xfrm>
                <a:off x="4901025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6"/>
                    </a:moveTo>
                    <a:cubicBezTo>
                      <a:pt x="199" y="2409"/>
                      <a:pt x="204" y="2411"/>
                      <a:pt x="210" y="2413"/>
                    </a:cubicBezTo>
                    <a:lnTo>
                      <a:pt x="210" y="2413"/>
                    </a:lnTo>
                    <a:cubicBezTo>
                      <a:pt x="205" y="2410"/>
                      <a:pt x="200" y="2408"/>
                      <a:pt x="196" y="2406"/>
                    </a:cubicBezTo>
                    <a:close/>
                    <a:moveTo>
                      <a:pt x="3548" y="0"/>
                    </a:moveTo>
                    <a:cubicBezTo>
                      <a:pt x="2960" y="428"/>
                      <a:pt x="2650" y="1017"/>
                      <a:pt x="2324" y="1653"/>
                    </a:cubicBezTo>
                    <a:cubicBezTo>
                      <a:pt x="2061" y="2128"/>
                      <a:pt x="1814" y="2618"/>
                      <a:pt x="1405" y="3042"/>
                    </a:cubicBezTo>
                    <a:cubicBezTo>
                      <a:pt x="1209" y="2814"/>
                      <a:pt x="1064" y="2650"/>
                      <a:pt x="899" y="2489"/>
                    </a:cubicBezTo>
                    <a:cubicBezTo>
                      <a:pt x="525" y="2112"/>
                      <a:pt x="339" y="2037"/>
                      <a:pt x="232" y="2037"/>
                    </a:cubicBezTo>
                    <a:cubicBezTo>
                      <a:pt x="186" y="2037"/>
                      <a:pt x="155" y="2051"/>
                      <a:pt x="130" y="2061"/>
                    </a:cubicBezTo>
                    <a:cubicBezTo>
                      <a:pt x="67" y="2096"/>
                      <a:pt x="0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96" y="2404"/>
                      <a:pt x="257" y="2415"/>
                      <a:pt x="230" y="2415"/>
                    </a:cubicBezTo>
                    <a:cubicBezTo>
                      <a:pt x="222" y="2415"/>
                      <a:pt x="215" y="2415"/>
                      <a:pt x="210" y="2413"/>
                    </a:cubicBezTo>
                    <a:lnTo>
                      <a:pt x="210" y="2413"/>
                    </a:lnTo>
                    <a:cubicBezTo>
                      <a:pt x="286" y="2455"/>
                      <a:pt x="470" y="2597"/>
                      <a:pt x="636" y="2763"/>
                    </a:cubicBezTo>
                    <a:cubicBezTo>
                      <a:pt x="832" y="2960"/>
                      <a:pt x="997" y="3124"/>
                      <a:pt x="1244" y="3450"/>
                    </a:cubicBezTo>
                    <a:lnTo>
                      <a:pt x="1374" y="3615"/>
                    </a:lnTo>
                    <a:lnTo>
                      <a:pt x="1519" y="3470"/>
                    </a:lnTo>
                    <a:cubicBezTo>
                      <a:pt x="2061" y="2960"/>
                      <a:pt x="2355" y="2391"/>
                      <a:pt x="2650" y="1818"/>
                    </a:cubicBezTo>
                    <a:cubicBezTo>
                      <a:pt x="2960" y="1229"/>
                      <a:pt x="3254" y="687"/>
                      <a:pt x="3760" y="310"/>
                    </a:cubicBezTo>
                    <a:lnTo>
                      <a:pt x="35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5" name="Google Shape;3265;p35"/>
              <p:cNvSpPr/>
              <p:nvPr/>
            </p:nvSpPr>
            <p:spPr>
              <a:xfrm>
                <a:off x="4950875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80" y="0"/>
                    </a:moveTo>
                    <a:cubicBezTo>
                      <a:pt x="3289" y="408"/>
                      <a:pt x="2685" y="554"/>
                      <a:pt x="2045" y="718"/>
                    </a:cubicBezTo>
                    <a:cubicBezTo>
                      <a:pt x="1425" y="864"/>
                      <a:pt x="801" y="1013"/>
                      <a:pt x="181" y="1421"/>
                    </a:cubicBezTo>
                    <a:lnTo>
                      <a:pt x="0" y="1519"/>
                    </a:lnTo>
                    <a:lnTo>
                      <a:pt x="134" y="1700"/>
                    </a:lnTo>
                    <a:cubicBezTo>
                      <a:pt x="393" y="2010"/>
                      <a:pt x="506" y="2206"/>
                      <a:pt x="656" y="2434"/>
                    </a:cubicBezTo>
                    <a:cubicBezTo>
                      <a:pt x="769" y="2649"/>
                      <a:pt x="883" y="2893"/>
                      <a:pt x="883" y="2944"/>
                    </a:cubicBezTo>
                    <a:cubicBezTo>
                      <a:pt x="883" y="2924"/>
                      <a:pt x="899" y="2877"/>
                      <a:pt x="950" y="2826"/>
                    </a:cubicBezTo>
                    <a:cubicBezTo>
                      <a:pt x="997" y="2795"/>
                      <a:pt x="1048" y="2795"/>
                      <a:pt x="1095" y="2795"/>
                    </a:cubicBezTo>
                    <a:lnTo>
                      <a:pt x="966" y="3156"/>
                    </a:lnTo>
                    <a:cubicBezTo>
                      <a:pt x="998" y="3169"/>
                      <a:pt x="1027" y="3175"/>
                      <a:pt x="1054" y="3175"/>
                    </a:cubicBezTo>
                    <a:cubicBezTo>
                      <a:pt x="1123" y="3175"/>
                      <a:pt x="1176" y="3137"/>
                      <a:pt x="1213" y="3089"/>
                    </a:cubicBezTo>
                    <a:cubicBezTo>
                      <a:pt x="1260" y="3022"/>
                      <a:pt x="1358" y="2909"/>
                      <a:pt x="966" y="2257"/>
                    </a:cubicBezTo>
                    <a:cubicBezTo>
                      <a:pt x="852" y="2041"/>
                      <a:pt x="738" y="1864"/>
                      <a:pt x="557" y="1617"/>
                    </a:cubicBezTo>
                    <a:cubicBezTo>
                      <a:pt x="1079" y="1339"/>
                      <a:pt x="1621" y="1209"/>
                      <a:pt x="2143" y="1080"/>
                    </a:cubicBezTo>
                    <a:cubicBezTo>
                      <a:pt x="2830" y="915"/>
                      <a:pt x="3470" y="750"/>
                      <a:pt x="4023" y="275"/>
                    </a:cubicBezTo>
                    <a:lnTo>
                      <a:pt x="37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6" name="Google Shape;3266;p35"/>
              <p:cNvSpPr/>
              <p:nvPr/>
            </p:nvSpPr>
            <p:spPr>
              <a:xfrm>
                <a:off x="4877275" y="4115200"/>
                <a:ext cx="326675" cy="17430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2" extrusionOk="0">
                    <a:moveTo>
                      <a:pt x="7809" y="0"/>
                    </a:moveTo>
                    <a:cubicBezTo>
                      <a:pt x="6442" y="0"/>
                      <a:pt x="5056" y="406"/>
                      <a:pt x="3843" y="1252"/>
                    </a:cubicBezTo>
                    <a:cubicBezTo>
                      <a:pt x="1916" y="2594"/>
                      <a:pt x="36" y="4800"/>
                      <a:pt x="0" y="6959"/>
                    </a:cubicBezTo>
                    <a:cubicBezTo>
                      <a:pt x="156" y="6968"/>
                      <a:pt x="318" y="6972"/>
                      <a:pt x="485" y="6972"/>
                    </a:cubicBezTo>
                    <a:cubicBezTo>
                      <a:pt x="2420" y="6972"/>
                      <a:pt x="5026" y="6393"/>
                      <a:pt x="6590" y="5895"/>
                    </a:cubicBezTo>
                    <a:cubicBezTo>
                      <a:pt x="9161" y="5079"/>
                      <a:pt x="11073" y="3819"/>
                      <a:pt x="13066" y="2480"/>
                    </a:cubicBezTo>
                    <a:cubicBezTo>
                      <a:pt x="11750" y="861"/>
                      <a:pt x="9800" y="0"/>
                      <a:pt x="7809" y="0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7" name="Google Shape;3267;p35"/>
              <p:cNvSpPr/>
              <p:nvPr/>
            </p:nvSpPr>
            <p:spPr>
              <a:xfrm>
                <a:off x="5076850" y="4203675"/>
                <a:ext cx="213850" cy="3106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5" extrusionOk="0">
                    <a:moveTo>
                      <a:pt x="6065" y="1"/>
                    </a:moveTo>
                    <a:cubicBezTo>
                      <a:pt x="4479" y="1818"/>
                      <a:pt x="2991" y="3553"/>
                      <a:pt x="1865" y="6006"/>
                    </a:cubicBezTo>
                    <a:cubicBezTo>
                      <a:pt x="1111" y="7607"/>
                      <a:pt x="114" y="10437"/>
                      <a:pt x="1" y="12400"/>
                    </a:cubicBezTo>
                    <a:cubicBezTo>
                      <a:pt x="146" y="12416"/>
                      <a:pt x="293" y="12424"/>
                      <a:pt x="441" y="12424"/>
                    </a:cubicBezTo>
                    <a:cubicBezTo>
                      <a:pt x="2466" y="12424"/>
                      <a:pt x="4668" y="10924"/>
                      <a:pt x="6131" y="9307"/>
                    </a:cubicBezTo>
                    <a:cubicBezTo>
                      <a:pt x="8553" y="6611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8" name="Google Shape;3268;p35"/>
              <p:cNvSpPr/>
              <p:nvPr/>
            </p:nvSpPr>
            <p:spPr>
              <a:xfrm>
                <a:off x="53148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1" y="1765"/>
                    </a:moveTo>
                    <a:cubicBezTo>
                      <a:pt x="2826" y="1765"/>
                      <a:pt x="3049" y="1834"/>
                      <a:pt x="3239" y="1927"/>
                    </a:cubicBezTo>
                    <a:cubicBezTo>
                      <a:pt x="3090" y="2108"/>
                      <a:pt x="2878" y="2273"/>
                      <a:pt x="2713" y="2304"/>
                    </a:cubicBezTo>
                    <a:cubicBezTo>
                      <a:pt x="2701" y="2308"/>
                      <a:pt x="2683" y="2312"/>
                      <a:pt x="2662" y="2312"/>
                    </a:cubicBezTo>
                    <a:cubicBezTo>
                      <a:pt x="2597" y="2312"/>
                      <a:pt x="2501" y="2274"/>
                      <a:pt x="2454" y="2076"/>
                    </a:cubicBezTo>
                    <a:cubicBezTo>
                      <a:pt x="2387" y="1849"/>
                      <a:pt x="2469" y="1813"/>
                      <a:pt x="2501" y="1798"/>
                    </a:cubicBezTo>
                    <a:cubicBezTo>
                      <a:pt x="2542" y="1775"/>
                      <a:pt x="2597" y="1765"/>
                      <a:pt x="2661" y="1765"/>
                    </a:cubicBezTo>
                    <a:close/>
                    <a:moveTo>
                      <a:pt x="2257" y="0"/>
                    </a:moveTo>
                    <a:lnTo>
                      <a:pt x="2222" y="243"/>
                    </a:lnTo>
                    <a:cubicBezTo>
                      <a:pt x="2764" y="310"/>
                      <a:pt x="3415" y="868"/>
                      <a:pt x="3435" y="1456"/>
                    </a:cubicBezTo>
                    <a:cubicBezTo>
                      <a:pt x="3435" y="1535"/>
                      <a:pt x="3415" y="1617"/>
                      <a:pt x="3368" y="1700"/>
                    </a:cubicBezTo>
                    <a:cubicBezTo>
                      <a:pt x="3142" y="1599"/>
                      <a:pt x="2873" y="1520"/>
                      <a:pt x="2649" y="1520"/>
                    </a:cubicBezTo>
                    <a:cubicBezTo>
                      <a:pt x="2551" y="1520"/>
                      <a:pt x="2461" y="1535"/>
                      <a:pt x="2387" y="1570"/>
                    </a:cubicBezTo>
                    <a:cubicBezTo>
                      <a:pt x="2273" y="1633"/>
                      <a:pt x="2108" y="1782"/>
                      <a:pt x="2206" y="2143"/>
                    </a:cubicBezTo>
                    <a:cubicBezTo>
                      <a:pt x="2302" y="2499"/>
                      <a:pt x="2535" y="2556"/>
                      <a:pt x="2678" y="2556"/>
                    </a:cubicBezTo>
                    <a:cubicBezTo>
                      <a:pt x="2705" y="2556"/>
                      <a:pt x="2729" y="2554"/>
                      <a:pt x="2748" y="2551"/>
                    </a:cubicBezTo>
                    <a:cubicBezTo>
                      <a:pt x="2991" y="2516"/>
                      <a:pt x="3270" y="2304"/>
                      <a:pt x="3451" y="2045"/>
                    </a:cubicBezTo>
                    <a:cubicBezTo>
                      <a:pt x="3513" y="2092"/>
                      <a:pt x="3564" y="2124"/>
                      <a:pt x="3596" y="2175"/>
                    </a:cubicBezTo>
                    <a:cubicBezTo>
                      <a:pt x="3792" y="2438"/>
                      <a:pt x="3827" y="2697"/>
                      <a:pt x="3710" y="2975"/>
                    </a:cubicBezTo>
                    <a:cubicBezTo>
                      <a:pt x="3533" y="3383"/>
                      <a:pt x="2991" y="3713"/>
                      <a:pt x="2485" y="3760"/>
                    </a:cubicBezTo>
                    <a:cubicBezTo>
                      <a:pt x="2457" y="3762"/>
                      <a:pt x="2425" y="3763"/>
                      <a:pt x="2389" y="3763"/>
                    </a:cubicBezTo>
                    <a:cubicBezTo>
                      <a:pt x="1911" y="3763"/>
                      <a:pt x="818" y="3566"/>
                      <a:pt x="409" y="3171"/>
                    </a:cubicBezTo>
                    <a:cubicBezTo>
                      <a:pt x="295" y="3073"/>
                      <a:pt x="244" y="2960"/>
                      <a:pt x="244" y="2861"/>
                    </a:cubicBezTo>
                    <a:lnTo>
                      <a:pt x="1" y="2846"/>
                    </a:lnTo>
                    <a:lnTo>
                      <a:pt x="1" y="2846"/>
                    </a:lnTo>
                    <a:cubicBezTo>
                      <a:pt x="1" y="3026"/>
                      <a:pt x="63" y="3203"/>
                      <a:pt x="228" y="3352"/>
                    </a:cubicBezTo>
                    <a:cubicBezTo>
                      <a:pt x="715" y="3809"/>
                      <a:pt x="1899" y="4011"/>
                      <a:pt x="2402" y="4011"/>
                    </a:cubicBezTo>
                    <a:cubicBezTo>
                      <a:pt x="2439" y="4011"/>
                      <a:pt x="2472" y="4010"/>
                      <a:pt x="2501" y="4007"/>
                    </a:cubicBezTo>
                    <a:cubicBezTo>
                      <a:pt x="3105" y="3956"/>
                      <a:pt x="3729" y="3564"/>
                      <a:pt x="3941" y="3073"/>
                    </a:cubicBezTo>
                    <a:cubicBezTo>
                      <a:pt x="4055" y="2830"/>
                      <a:pt x="4122" y="2453"/>
                      <a:pt x="3792" y="2025"/>
                    </a:cubicBezTo>
                    <a:cubicBezTo>
                      <a:pt x="3761" y="1963"/>
                      <a:pt x="3678" y="1896"/>
                      <a:pt x="3580" y="1829"/>
                    </a:cubicBezTo>
                    <a:cubicBezTo>
                      <a:pt x="3647" y="1700"/>
                      <a:pt x="3678" y="1570"/>
                      <a:pt x="3678" y="1456"/>
                    </a:cubicBezTo>
                    <a:cubicBezTo>
                      <a:pt x="3663" y="734"/>
                      <a:pt x="2893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9" name="Google Shape;3269;p35"/>
              <p:cNvSpPr/>
              <p:nvPr/>
            </p:nvSpPr>
            <p:spPr>
              <a:xfrm>
                <a:off x="5363000" y="4040175"/>
                <a:ext cx="1532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75" extrusionOk="0">
                    <a:moveTo>
                      <a:pt x="296" y="1"/>
                    </a:moveTo>
                    <a:cubicBezTo>
                      <a:pt x="218" y="1"/>
                      <a:pt x="142" y="39"/>
                      <a:pt x="98" y="132"/>
                    </a:cubicBezTo>
                    <a:cubicBezTo>
                      <a:pt x="1" y="318"/>
                      <a:pt x="165" y="474"/>
                      <a:pt x="325" y="474"/>
                    </a:cubicBezTo>
                    <a:cubicBezTo>
                      <a:pt x="404" y="474"/>
                      <a:pt x="481" y="436"/>
                      <a:pt x="526" y="343"/>
                    </a:cubicBezTo>
                    <a:cubicBezTo>
                      <a:pt x="612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0" name="Google Shape;3270;p35"/>
              <p:cNvSpPr/>
              <p:nvPr/>
            </p:nvSpPr>
            <p:spPr>
              <a:xfrm>
                <a:off x="5176150" y="4086900"/>
                <a:ext cx="174600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60" extrusionOk="0">
                    <a:moveTo>
                      <a:pt x="3683" y="1"/>
                    </a:moveTo>
                    <a:cubicBezTo>
                      <a:pt x="2989" y="1"/>
                      <a:pt x="2275" y="231"/>
                      <a:pt x="1669" y="700"/>
                    </a:cubicBezTo>
                    <a:cubicBezTo>
                      <a:pt x="295" y="1779"/>
                      <a:pt x="1" y="3691"/>
                      <a:pt x="1013" y="4966"/>
                    </a:cubicBezTo>
                    <a:cubicBezTo>
                      <a:pt x="1572" y="5690"/>
                      <a:pt x="2420" y="6059"/>
                      <a:pt x="3299" y="6059"/>
                    </a:cubicBezTo>
                    <a:cubicBezTo>
                      <a:pt x="3994" y="6059"/>
                      <a:pt x="4709" y="5828"/>
                      <a:pt x="5315" y="5359"/>
                    </a:cubicBezTo>
                    <a:cubicBezTo>
                      <a:pt x="6689" y="4279"/>
                      <a:pt x="6983" y="2368"/>
                      <a:pt x="5970" y="1092"/>
                    </a:cubicBezTo>
                    <a:cubicBezTo>
                      <a:pt x="5413" y="371"/>
                      <a:pt x="4564" y="1"/>
                      <a:pt x="36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35"/>
              <p:cNvSpPr/>
              <p:nvPr/>
            </p:nvSpPr>
            <p:spPr>
              <a:xfrm>
                <a:off x="4871975" y="4079200"/>
                <a:ext cx="345125" cy="139300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72" extrusionOk="0">
                    <a:moveTo>
                      <a:pt x="7486" y="1"/>
                    </a:moveTo>
                    <a:cubicBezTo>
                      <a:pt x="6781" y="1"/>
                      <a:pt x="6061" y="109"/>
                      <a:pt x="5350" y="337"/>
                    </a:cubicBezTo>
                    <a:cubicBezTo>
                      <a:pt x="3125" y="1039"/>
                      <a:pt x="656" y="2594"/>
                      <a:pt x="0" y="4654"/>
                    </a:cubicBezTo>
                    <a:cubicBezTo>
                      <a:pt x="1741" y="5301"/>
                      <a:pt x="4494" y="5572"/>
                      <a:pt x="6284" y="5572"/>
                    </a:cubicBezTo>
                    <a:cubicBezTo>
                      <a:pt x="6395" y="5572"/>
                      <a:pt x="6503" y="5571"/>
                      <a:pt x="6606" y="5569"/>
                    </a:cubicBezTo>
                    <a:cubicBezTo>
                      <a:pt x="9306" y="5553"/>
                      <a:pt x="11512" y="4901"/>
                      <a:pt x="13804" y="4215"/>
                    </a:cubicBezTo>
                    <a:cubicBezTo>
                      <a:pt x="12750" y="1625"/>
                      <a:pt x="10220" y="1"/>
                      <a:pt x="7486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35"/>
              <p:cNvSpPr/>
              <p:nvPr/>
            </p:nvSpPr>
            <p:spPr>
              <a:xfrm>
                <a:off x="5175750" y="4186125"/>
                <a:ext cx="171350" cy="3459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6" extrusionOk="0">
                    <a:moveTo>
                      <a:pt x="1653" y="0"/>
                    </a:moveTo>
                    <a:cubicBezTo>
                      <a:pt x="1571" y="279"/>
                      <a:pt x="1489" y="573"/>
                      <a:pt x="1390" y="852"/>
                    </a:cubicBezTo>
                    <a:cubicBezTo>
                      <a:pt x="1029" y="2061"/>
                      <a:pt x="656" y="3305"/>
                      <a:pt x="476" y="4565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4"/>
                      <a:pt x="4483" y="11285"/>
                      <a:pt x="5300" y="9373"/>
                    </a:cubicBezTo>
                    <a:cubicBezTo>
                      <a:pt x="6854" y="5727"/>
                      <a:pt x="5217" y="1539"/>
                      <a:pt x="1653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3" name="Google Shape;3273;p35"/>
              <p:cNvSpPr/>
              <p:nvPr/>
            </p:nvSpPr>
            <p:spPr>
              <a:xfrm>
                <a:off x="5216200" y="4231025"/>
                <a:ext cx="454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08" extrusionOk="0">
                    <a:moveTo>
                      <a:pt x="806" y="1"/>
                    </a:moveTo>
                    <a:cubicBezTo>
                      <a:pt x="542" y="1"/>
                      <a:pt x="292" y="123"/>
                      <a:pt x="134" y="379"/>
                    </a:cubicBezTo>
                    <a:cubicBezTo>
                      <a:pt x="35" y="559"/>
                      <a:pt x="0" y="771"/>
                      <a:pt x="51" y="968"/>
                    </a:cubicBezTo>
                    <a:cubicBezTo>
                      <a:pt x="126" y="1253"/>
                      <a:pt x="309" y="1399"/>
                      <a:pt x="539" y="1509"/>
                    </a:cubicBezTo>
                    <a:lnTo>
                      <a:pt x="539" y="1509"/>
                    </a:lnTo>
                    <a:cubicBezTo>
                      <a:pt x="666" y="1575"/>
                      <a:pt x="802" y="1608"/>
                      <a:pt x="937" y="1608"/>
                    </a:cubicBezTo>
                    <a:cubicBezTo>
                      <a:pt x="1194" y="1608"/>
                      <a:pt x="1441" y="1487"/>
                      <a:pt x="1590" y="1246"/>
                    </a:cubicBezTo>
                    <a:cubicBezTo>
                      <a:pt x="1817" y="854"/>
                      <a:pt x="1668" y="414"/>
                      <a:pt x="1327" y="167"/>
                    </a:cubicBezTo>
                    <a:cubicBezTo>
                      <a:pt x="1295" y="135"/>
                      <a:pt x="1260" y="120"/>
                      <a:pt x="1229" y="104"/>
                    </a:cubicBezTo>
                    <a:cubicBezTo>
                      <a:pt x="1092" y="36"/>
                      <a:pt x="947" y="1"/>
                      <a:pt x="8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4" name="Google Shape;3274;p35"/>
              <p:cNvSpPr/>
              <p:nvPr/>
            </p:nvSpPr>
            <p:spPr>
              <a:xfrm>
                <a:off x="5252600" y="4282900"/>
                <a:ext cx="494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1" extrusionOk="0">
                    <a:moveTo>
                      <a:pt x="990" y="0"/>
                    </a:moveTo>
                    <a:cubicBezTo>
                      <a:pt x="922" y="0"/>
                      <a:pt x="854" y="8"/>
                      <a:pt x="785" y="23"/>
                    </a:cubicBezTo>
                    <a:cubicBezTo>
                      <a:pt x="263" y="137"/>
                      <a:pt x="0" y="643"/>
                      <a:pt x="83" y="1134"/>
                    </a:cubicBezTo>
                    <a:cubicBezTo>
                      <a:pt x="98" y="1169"/>
                      <a:pt x="98" y="1185"/>
                      <a:pt x="98" y="1216"/>
                    </a:cubicBezTo>
                    <a:cubicBezTo>
                      <a:pt x="242" y="1629"/>
                      <a:pt x="580" y="1941"/>
                      <a:pt x="1012" y="1941"/>
                    </a:cubicBezTo>
                    <a:cubicBezTo>
                      <a:pt x="1077" y="1941"/>
                      <a:pt x="1144" y="1934"/>
                      <a:pt x="1213" y="1919"/>
                    </a:cubicBezTo>
                    <a:cubicBezTo>
                      <a:pt x="1735" y="1805"/>
                      <a:pt x="1978" y="1330"/>
                      <a:pt x="1916" y="824"/>
                    </a:cubicBezTo>
                    <a:cubicBezTo>
                      <a:pt x="1916" y="792"/>
                      <a:pt x="1916" y="757"/>
                      <a:pt x="1900" y="725"/>
                    </a:cubicBezTo>
                    <a:cubicBezTo>
                      <a:pt x="1815" y="301"/>
                      <a:pt x="1422" y="0"/>
                      <a:pt x="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5" name="Google Shape;3275;p35"/>
              <p:cNvSpPr/>
              <p:nvPr/>
            </p:nvSpPr>
            <p:spPr>
              <a:xfrm>
                <a:off x="5191650" y="4318900"/>
                <a:ext cx="536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5" extrusionOk="0">
                    <a:moveTo>
                      <a:pt x="1093" y="1"/>
                    </a:moveTo>
                    <a:cubicBezTo>
                      <a:pt x="715" y="1"/>
                      <a:pt x="404" y="262"/>
                      <a:pt x="248" y="628"/>
                    </a:cubicBezTo>
                    <a:cubicBezTo>
                      <a:pt x="232" y="643"/>
                      <a:pt x="217" y="659"/>
                      <a:pt x="217" y="675"/>
                    </a:cubicBezTo>
                    <a:cubicBezTo>
                      <a:pt x="1" y="1134"/>
                      <a:pt x="362" y="1691"/>
                      <a:pt x="805" y="1837"/>
                    </a:cubicBezTo>
                    <a:cubicBezTo>
                      <a:pt x="898" y="1869"/>
                      <a:pt x="991" y="1884"/>
                      <a:pt x="1083" y="1884"/>
                    </a:cubicBezTo>
                    <a:cubicBezTo>
                      <a:pt x="1457" y="1884"/>
                      <a:pt x="1803" y="1629"/>
                      <a:pt x="1948" y="1248"/>
                    </a:cubicBezTo>
                    <a:cubicBezTo>
                      <a:pt x="1948" y="1232"/>
                      <a:pt x="1963" y="1217"/>
                      <a:pt x="1963" y="1201"/>
                    </a:cubicBezTo>
                    <a:cubicBezTo>
                      <a:pt x="2144" y="742"/>
                      <a:pt x="1849" y="200"/>
                      <a:pt x="1394" y="55"/>
                    </a:cubicBezTo>
                    <a:cubicBezTo>
                      <a:pt x="1290" y="18"/>
                      <a:pt x="1189" y="1"/>
                      <a:pt x="10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6" name="Google Shape;3276;p35"/>
              <p:cNvSpPr/>
              <p:nvPr/>
            </p:nvSpPr>
            <p:spPr>
              <a:xfrm>
                <a:off x="5190425" y="4413525"/>
                <a:ext cx="6477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8" extrusionOk="0">
                    <a:moveTo>
                      <a:pt x="1252" y="1"/>
                    </a:moveTo>
                    <a:cubicBezTo>
                      <a:pt x="384" y="1"/>
                      <a:pt x="1" y="1428"/>
                      <a:pt x="968" y="1847"/>
                    </a:cubicBezTo>
                    <a:cubicBezTo>
                      <a:pt x="1098" y="1902"/>
                      <a:pt x="1221" y="1927"/>
                      <a:pt x="1336" y="1927"/>
                    </a:cubicBezTo>
                    <a:cubicBezTo>
                      <a:pt x="2205" y="1927"/>
                      <a:pt x="2591" y="500"/>
                      <a:pt x="1620" y="81"/>
                    </a:cubicBezTo>
                    <a:cubicBezTo>
                      <a:pt x="1490" y="25"/>
                      <a:pt x="1367" y="1"/>
                      <a:pt x="1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7" name="Google Shape;3277;p35"/>
              <p:cNvSpPr/>
              <p:nvPr/>
            </p:nvSpPr>
            <p:spPr>
              <a:xfrm>
                <a:off x="5242300" y="4368525"/>
                <a:ext cx="6452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7" extrusionOk="0">
                    <a:moveTo>
                      <a:pt x="1323" y="0"/>
                    </a:moveTo>
                    <a:cubicBezTo>
                      <a:pt x="504" y="0"/>
                      <a:pt x="0" y="1214"/>
                      <a:pt x="887" y="1602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69"/>
                      <a:pt x="1688" y="79"/>
                    </a:cubicBezTo>
                    <a:cubicBezTo>
                      <a:pt x="1562" y="25"/>
                      <a:pt x="1440" y="0"/>
                      <a:pt x="13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8" name="Google Shape;3278;p35"/>
              <p:cNvSpPr/>
              <p:nvPr/>
            </p:nvSpPr>
            <p:spPr>
              <a:xfrm>
                <a:off x="5126300" y="4147775"/>
                <a:ext cx="44975" cy="4200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80" extrusionOk="0">
                    <a:moveTo>
                      <a:pt x="855" y="1"/>
                    </a:moveTo>
                    <a:cubicBezTo>
                      <a:pt x="746" y="1"/>
                      <a:pt x="634" y="25"/>
                      <a:pt x="523" y="78"/>
                    </a:cubicBezTo>
                    <a:cubicBezTo>
                      <a:pt x="130" y="274"/>
                      <a:pt x="1" y="734"/>
                      <a:pt x="162" y="1126"/>
                    </a:cubicBezTo>
                    <a:cubicBezTo>
                      <a:pt x="162" y="1120"/>
                      <a:pt x="161" y="1115"/>
                      <a:pt x="160" y="1109"/>
                    </a:cubicBezTo>
                    <a:lnTo>
                      <a:pt x="160" y="1109"/>
                    </a:lnTo>
                    <a:cubicBezTo>
                      <a:pt x="255" y="1350"/>
                      <a:pt x="387" y="1544"/>
                      <a:pt x="652" y="1632"/>
                    </a:cubicBezTo>
                    <a:cubicBezTo>
                      <a:pt x="741" y="1663"/>
                      <a:pt x="834" y="1679"/>
                      <a:pt x="927" y="1679"/>
                    </a:cubicBezTo>
                    <a:cubicBezTo>
                      <a:pt x="1040" y="1679"/>
                      <a:pt x="1153" y="1655"/>
                      <a:pt x="1261" y="1601"/>
                    </a:cubicBezTo>
                    <a:cubicBezTo>
                      <a:pt x="1669" y="1421"/>
                      <a:pt x="1798" y="946"/>
                      <a:pt x="1634" y="553"/>
                    </a:cubicBezTo>
                    <a:cubicBezTo>
                      <a:pt x="1618" y="506"/>
                      <a:pt x="1602" y="471"/>
                      <a:pt x="1587" y="439"/>
                    </a:cubicBezTo>
                    <a:cubicBezTo>
                      <a:pt x="1421" y="176"/>
                      <a:pt x="1148" y="1"/>
                      <a:pt x="8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9" name="Google Shape;3279;p35"/>
              <p:cNvSpPr/>
              <p:nvPr/>
            </p:nvSpPr>
            <p:spPr>
              <a:xfrm>
                <a:off x="5069500" y="4100750"/>
                <a:ext cx="54375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2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37"/>
                    </a:cubicBezTo>
                    <a:cubicBezTo>
                      <a:pt x="0" y="1143"/>
                      <a:pt x="295" y="1602"/>
                      <a:pt x="766" y="1798"/>
                    </a:cubicBezTo>
                    <a:cubicBezTo>
                      <a:pt x="785" y="1798"/>
                      <a:pt x="817" y="1814"/>
                      <a:pt x="832" y="1814"/>
                    </a:cubicBezTo>
                    <a:cubicBezTo>
                      <a:pt x="927" y="1839"/>
                      <a:pt x="1022" y="1851"/>
                      <a:pt x="1116" y="1851"/>
                    </a:cubicBezTo>
                    <a:cubicBezTo>
                      <a:pt x="1510" y="1851"/>
                      <a:pt x="1877" y="1634"/>
                      <a:pt x="2010" y="1225"/>
                    </a:cubicBezTo>
                    <a:cubicBezTo>
                      <a:pt x="2175" y="735"/>
                      <a:pt x="1896" y="213"/>
                      <a:pt x="1421" y="48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0" name="Google Shape;3280;p35"/>
              <p:cNvSpPr/>
              <p:nvPr/>
            </p:nvSpPr>
            <p:spPr>
              <a:xfrm>
                <a:off x="5030250" y="4156000"/>
                <a:ext cx="51925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3" extrusionOk="0">
                    <a:moveTo>
                      <a:pt x="1062" y="0"/>
                    </a:moveTo>
                    <a:cubicBezTo>
                      <a:pt x="991" y="0"/>
                      <a:pt x="919" y="9"/>
                      <a:pt x="848" y="28"/>
                    </a:cubicBezTo>
                    <a:lnTo>
                      <a:pt x="801" y="28"/>
                    </a:lnTo>
                    <a:cubicBezTo>
                      <a:pt x="326" y="161"/>
                      <a:pt x="0" y="617"/>
                      <a:pt x="114" y="1123"/>
                    </a:cubicBezTo>
                    <a:cubicBezTo>
                      <a:pt x="196" y="1495"/>
                      <a:pt x="576" y="1852"/>
                      <a:pt x="977" y="1852"/>
                    </a:cubicBezTo>
                    <a:cubicBezTo>
                      <a:pt x="1054" y="1852"/>
                      <a:pt x="1132" y="1839"/>
                      <a:pt x="1209" y="1810"/>
                    </a:cubicBezTo>
                    <a:cubicBezTo>
                      <a:pt x="1225" y="1810"/>
                      <a:pt x="1241" y="1794"/>
                      <a:pt x="1256" y="1794"/>
                    </a:cubicBezTo>
                    <a:cubicBezTo>
                      <a:pt x="1731" y="1633"/>
                      <a:pt x="2077" y="1221"/>
                      <a:pt x="1943" y="699"/>
                    </a:cubicBezTo>
                    <a:cubicBezTo>
                      <a:pt x="1859" y="307"/>
                      <a:pt x="1477" y="0"/>
                      <a:pt x="10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1" name="Google Shape;3281;p35"/>
              <p:cNvSpPr/>
              <p:nvPr/>
            </p:nvSpPr>
            <p:spPr>
              <a:xfrm>
                <a:off x="4933400" y="4143575"/>
                <a:ext cx="56300" cy="4470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88" extrusionOk="0">
                    <a:moveTo>
                      <a:pt x="1126" y="0"/>
                    </a:moveTo>
                    <a:cubicBezTo>
                      <a:pt x="562" y="0"/>
                      <a:pt x="1" y="445"/>
                      <a:pt x="224" y="1129"/>
                    </a:cubicBezTo>
                    <a:cubicBezTo>
                      <a:pt x="369" y="1589"/>
                      <a:pt x="747" y="1788"/>
                      <a:pt x="1125" y="1788"/>
                    </a:cubicBezTo>
                    <a:cubicBezTo>
                      <a:pt x="1689" y="1788"/>
                      <a:pt x="2251" y="1343"/>
                      <a:pt x="2026" y="658"/>
                    </a:cubicBezTo>
                    <a:cubicBezTo>
                      <a:pt x="1881" y="199"/>
                      <a:pt x="1503" y="0"/>
                      <a:pt x="1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2" name="Google Shape;3282;p35"/>
              <p:cNvSpPr/>
              <p:nvPr/>
            </p:nvSpPr>
            <p:spPr>
              <a:xfrm>
                <a:off x="4989125" y="4097525"/>
                <a:ext cx="50725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28" extrusionOk="0">
                    <a:moveTo>
                      <a:pt x="1111" y="0"/>
                    </a:moveTo>
                    <a:cubicBezTo>
                      <a:pt x="579" y="0"/>
                      <a:pt x="1" y="518"/>
                      <a:pt x="221" y="1189"/>
                    </a:cubicBezTo>
                    <a:cubicBezTo>
                      <a:pt x="337" y="1569"/>
                      <a:pt x="615" y="1727"/>
                      <a:pt x="910" y="1727"/>
                    </a:cubicBezTo>
                    <a:cubicBezTo>
                      <a:pt x="1443" y="1727"/>
                      <a:pt x="2029" y="1210"/>
                      <a:pt x="1806" y="538"/>
                    </a:cubicBezTo>
                    <a:cubicBezTo>
                      <a:pt x="1685" y="159"/>
                      <a:pt x="1405" y="0"/>
                      <a:pt x="1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3" name="Google Shape;3283;p35"/>
              <p:cNvSpPr/>
              <p:nvPr/>
            </p:nvSpPr>
            <p:spPr>
              <a:xfrm>
                <a:off x="5254650" y="4083050"/>
                <a:ext cx="34775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3" extrusionOk="0">
                    <a:moveTo>
                      <a:pt x="690" y="1"/>
                    </a:moveTo>
                    <a:cubicBezTo>
                      <a:pt x="556" y="1"/>
                      <a:pt x="422" y="44"/>
                      <a:pt x="311" y="136"/>
                    </a:cubicBezTo>
                    <a:cubicBezTo>
                      <a:pt x="32" y="348"/>
                      <a:pt x="1" y="724"/>
                      <a:pt x="197" y="999"/>
                    </a:cubicBezTo>
                    <a:cubicBezTo>
                      <a:pt x="319" y="1151"/>
                      <a:pt x="502" y="1232"/>
                      <a:pt x="685" y="1232"/>
                    </a:cubicBezTo>
                    <a:cubicBezTo>
                      <a:pt x="819" y="1232"/>
                      <a:pt x="953" y="1189"/>
                      <a:pt x="1064" y="1097"/>
                    </a:cubicBezTo>
                    <a:cubicBezTo>
                      <a:pt x="1343" y="885"/>
                      <a:pt x="1390" y="509"/>
                      <a:pt x="1178" y="234"/>
                    </a:cubicBezTo>
                    <a:cubicBezTo>
                      <a:pt x="1056" y="82"/>
                      <a:pt x="873" y="1"/>
                      <a:pt x="6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4" name="Google Shape;3284;p35"/>
              <p:cNvSpPr/>
              <p:nvPr/>
            </p:nvSpPr>
            <p:spPr>
              <a:xfrm>
                <a:off x="52673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0"/>
                    </a:moveTo>
                    <a:cubicBezTo>
                      <a:pt x="232" y="0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0"/>
                      <a:pt x="287" y="530"/>
                    </a:cubicBezTo>
                    <a:cubicBezTo>
                      <a:pt x="357" y="530"/>
                      <a:pt x="427" y="506"/>
                      <a:pt x="476" y="464"/>
                    </a:cubicBezTo>
                    <a:cubicBezTo>
                      <a:pt x="590" y="350"/>
                      <a:pt x="590" y="205"/>
                      <a:pt x="492" y="88"/>
                    </a:cubicBezTo>
                    <a:cubicBezTo>
                      <a:pt x="449" y="29"/>
                      <a:pt x="375" y="0"/>
                      <a:pt x="3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5" name="Google Shape;3285;p35"/>
              <p:cNvSpPr/>
              <p:nvPr/>
            </p:nvSpPr>
            <p:spPr>
              <a:xfrm>
                <a:off x="5265750" y="4113625"/>
                <a:ext cx="347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5" extrusionOk="0">
                    <a:moveTo>
                      <a:pt x="677" y="1"/>
                    </a:moveTo>
                    <a:cubicBezTo>
                      <a:pt x="547" y="1"/>
                      <a:pt x="417" y="41"/>
                      <a:pt x="310" y="122"/>
                    </a:cubicBezTo>
                    <a:cubicBezTo>
                      <a:pt x="32" y="333"/>
                      <a:pt x="0" y="726"/>
                      <a:pt x="196" y="989"/>
                    </a:cubicBezTo>
                    <a:cubicBezTo>
                      <a:pt x="320" y="1151"/>
                      <a:pt x="504" y="1235"/>
                      <a:pt x="688" y="1235"/>
                    </a:cubicBezTo>
                    <a:cubicBezTo>
                      <a:pt x="820" y="1235"/>
                      <a:pt x="951" y="1191"/>
                      <a:pt x="1060" y="1103"/>
                    </a:cubicBezTo>
                    <a:cubicBezTo>
                      <a:pt x="1339" y="891"/>
                      <a:pt x="1390" y="498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6" name="Google Shape;3286;p35"/>
              <p:cNvSpPr/>
              <p:nvPr/>
            </p:nvSpPr>
            <p:spPr>
              <a:xfrm>
                <a:off x="5273825" y="4118100"/>
                <a:ext cx="159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44" extrusionOk="0">
                    <a:moveTo>
                      <a:pt x="318" y="0"/>
                    </a:moveTo>
                    <a:cubicBezTo>
                      <a:pt x="154" y="0"/>
                      <a:pt x="0" y="122"/>
                      <a:pt x="50" y="319"/>
                    </a:cubicBezTo>
                    <a:cubicBezTo>
                      <a:pt x="50" y="351"/>
                      <a:pt x="70" y="366"/>
                      <a:pt x="85" y="402"/>
                    </a:cubicBezTo>
                    <a:cubicBezTo>
                      <a:pt x="130" y="493"/>
                      <a:pt x="224" y="543"/>
                      <a:pt x="321" y="543"/>
                    </a:cubicBezTo>
                    <a:cubicBezTo>
                      <a:pt x="363" y="543"/>
                      <a:pt x="404" y="534"/>
                      <a:pt x="443" y="516"/>
                    </a:cubicBezTo>
                    <a:cubicBezTo>
                      <a:pt x="607" y="433"/>
                      <a:pt x="639" y="206"/>
                      <a:pt x="509" y="88"/>
                    </a:cubicBezTo>
                    <a:cubicBezTo>
                      <a:pt x="494" y="56"/>
                      <a:pt x="478" y="41"/>
                      <a:pt x="443" y="25"/>
                    </a:cubicBezTo>
                    <a:cubicBezTo>
                      <a:pt x="403" y="8"/>
                      <a:pt x="360" y="0"/>
                      <a:pt x="3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7" name="Google Shape;3287;p35"/>
              <p:cNvSpPr/>
              <p:nvPr/>
            </p:nvSpPr>
            <p:spPr>
              <a:xfrm>
                <a:off x="5255450" y="399347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3"/>
                      <a:pt x="2014" y="1085"/>
                      <a:pt x="2029" y="1148"/>
                    </a:cubicBezTo>
                    <a:cubicBezTo>
                      <a:pt x="2061" y="1313"/>
                      <a:pt x="2029" y="1462"/>
                      <a:pt x="1915" y="1540"/>
                    </a:cubicBezTo>
                    <a:cubicBezTo>
                      <a:pt x="1872" y="1574"/>
                      <a:pt x="1822" y="1592"/>
                      <a:pt x="1775" y="1592"/>
                    </a:cubicBezTo>
                    <a:cubicBezTo>
                      <a:pt x="1750" y="1592"/>
                      <a:pt x="1725" y="1587"/>
                      <a:pt x="1703" y="1576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3"/>
                      <a:pt x="1900" y="936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2" y="1"/>
                    </a:moveTo>
                    <a:cubicBezTo>
                      <a:pt x="826" y="1"/>
                      <a:pt x="449" y="145"/>
                      <a:pt x="51" y="677"/>
                    </a:cubicBezTo>
                    <a:lnTo>
                      <a:pt x="0" y="740"/>
                    </a:lnTo>
                    <a:lnTo>
                      <a:pt x="51" y="806"/>
                    </a:lnTo>
                    <a:cubicBezTo>
                      <a:pt x="82" y="873"/>
                      <a:pt x="133" y="889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7" y="450"/>
                      <a:pt x="838" y="253"/>
                      <a:pt x="1114" y="253"/>
                    </a:cubicBezTo>
                    <a:cubicBezTo>
                      <a:pt x="1153" y="253"/>
                      <a:pt x="1191" y="257"/>
                      <a:pt x="1229" y="265"/>
                    </a:cubicBezTo>
                    <a:cubicBezTo>
                      <a:pt x="1472" y="316"/>
                      <a:pt x="1668" y="496"/>
                      <a:pt x="1817" y="693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6"/>
                    </a:cubicBezTo>
                    <a:cubicBezTo>
                      <a:pt x="1342" y="1607"/>
                      <a:pt x="1507" y="1756"/>
                      <a:pt x="1590" y="1788"/>
                    </a:cubicBezTo>
                    <a:cubicBezTo>
                      <a:pt x="1650" y="1822"/>
                      <a:pt x="1717" y="1839"/>
                      <a:pt x="1786" y="1839"/>
                    </a:cubicBezTo>
                    <a:cubicBezTo>
                      <a:pt x="1883" y="1839"/>
                      <a:pt x="1984" y="1805"/>
                      <a:pt x="2080" y="1737"/>
                    </a:cubicBezTo>
                    <a:cubicBezTo>
                      <a:pt x="2257" y="1591"/>
                      <a:pt x="2339" y="1344"/>
                      <a:pt x="2276" y="1085"/>
                    </a:cubicBezTo>
                    <a:cubicBezTo>
                      <a:pt x="2257" y="1018"/>
                      <a:pt x="2225" y="936"/>
                      <a:pt x="2194" y="853"/>
                    </a:cubicBezTo>
                    <a:cubicBezTo>
                      <a:pt x="2375" y="853"/>
                      <a:pt x="2571" y="889"/>
                      <a:pt x="2716" y="987"/>
                    </a:cubicBezTo>
                    <a:cubicBezTo>
                      <a:pt x="3372" y="1395"/>
                      <a:pt x="3222" y="2408"/>
                      <a:pt x="2963" y="2965"/>
                    </a:cubicBezTo>
                    <a:cubicBezTo>
                      <a:pt x="2830" y="3259"/>
                      <a:pt x="2634" y="3522"/>
                      <a:pt x="2437" y="3781"/>
                    </a:cubicBezTo>
                    <a:cubicBezTo>
                      <a:pt x="2194" y="4092"/>
                      <a:pt x="1962" y="4421"/>
                      <a:pt x="1817" y="4798"/>
                    </a:cubicBezTo>
                    <a:lnTo>
                      <a:pt x="2061" y="4877"/>
                    </a:lnTo>
                    <a:cubicBezTo>
                      <a:pt x="2178" y="4551"/>
                      <a:pt x="2406" y="4241"/>
                      <a:pt x="2634" y="3931"/>
                    </a:cubicBezTo>
                    <a:cubicBezTo>
                      <a:pt x="2830" y="3652"/>
                      <a:pt x="3042" y="3389"/>
                      <a:pt x="3191" y="3079"/>
                    </a:cubicBezTo>
                    <a:cubicBezTo>
                      <a:pt x="3485" y="2423"/>
                      <a:pt x="3650" y="1281"/>
                      <a:pt x="2846" y="775"/>
                    </a:cubicBezTo>
                    <a:cubicBezTo>
                      <a:pt x="2686" y="663"/>
                      <a:pt x="2480" y="608"/>
                      <a:pt x="2269" y="608"/>
                    </a:cubicBezTo>
                    <a:cubicBezTo>
                      <a:pt x="2199" y="608"/>
                      <a:pt x="2130" y="614"/>
                      <a:pt x="2061" y="626"/>
                    </a:cubicBezTo>
                    <a:cubicBezTo>
                      <a:pt x="1884" y="347"/>
                      <a:pt x="1621" y="88"/>
                      <a:pt x="1295" y="21"/>
                    </a:cubicBezTo>
                    <a:cubicBezTo>
                      <a:pt x="1240" y="9"/>
                      <a:pt x="1178" y="1"/>
                      <a:pt x="1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8" name="Google Shape;3288;p35"/>
              <p:cNvSpPr/>
              <p:nvPr/>
            </p:nvSpPr>
            <p:spPr>
              <a:xfrm>
                <a:off x="5251425" y="4008200"/>
                <a:ext cx="151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6" extrusionOk="0">
                    <a:moveTo>
                      <a:pt x="287" y="1"/>
                    </a:moveTo>
                    <a:cubicBezTo>
                      <a:pt x="258" y="1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7"/>
                    </a:cubicBezTo>
                    <a:lnTo>
                      <a:pt x="63" y="363"/>
                    </a:lnTo>
                    <a:cubicBezTo>
                      <a:pt x="112" y="448"/>
                      <a:pt x="194" y="505"/>
                      <a:pt x="286" y="505"/>
                    </a:cubicBezTo>
                    <a:cubicBezTo>
                      <a:pt x="321" y="505"/>
                      <a:pt x="356" y="497"/>
                      <a:pt x="393" y="480"/>
                    </a:cubicBezTo>
                    <a:cubicBezTo>
                      <a:pt x="538" y="429"/>
                      <a:pt x="605" y="217"/>
                      <a:pt x="491" y="104"/>
                    </a:cubicBezTo>
                    <a:cubicBezTo>
                      <a:pt x="431" y="44"/>
                      <a:pt x="363" y="1"/>
                      <a:pt x="2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9" name="Google Shape;3289;p35"/>
              <p:cNvSpPr/>
              <p:nvPr/>
            </p:nvSpPr>
            <p:spPr>
              <a:xfrm>
                <a:off x="5223550" y="4098700"/>
                <a:ext cx="360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4" extrusionOk="0">
                    <a:moveTo>
                      <a:pt x="640" y="0"/>
                    </a:moveTo>
                    <a:cubicBezTo>
                      <a:pt x="165" y="357"/>
                      <a:pt x="0" y="930"/>
                      <a:pt x="197" y="1488"/>
                    </a:cubicBezTo>
                    <a:cubicBezTo>
                      <a:pt x="263" y="1633"/>
                      <a:pt x="330" y="1782"/>
                      <a:pt x="428" y="1896"/>
                    </a:cubicBezTo>
                    <a:cubicBezTo>
                      <a:pt x="678" y="2210"/>
                      <a:pt x="1036" y="2403"/>
                      <a:pt x="1399" y="2403"/>
                    </a:cubicBezTo>
                    <a:cubicBezTo>
                      <a:pt x="1413" y="2403"/>
                      <a:pt x="1427" y="2403"/>
                      <a:pt x="1441" y="2402"/>
                    </a:cubicBezTo>
                    <a:lnTo>
                      <a:pt x="1425" y="2139"/>
                    </a:lnTo>
                    <a:cubicBezTo>
                      <a:pt x="1412" y="2140"/>
                      <a:pt x="1399" y="2140"/>
                      <a:pt x="1387" y="2140"/>
                    </a:cubicBezTo>
                    <a:cubicBezTo>
                      <a:pt x="992" y="2140"/>
                      <a:pt x="604" y="1850"/>
                      <a:pt x="444" y="1405"/>
                    </a:cubicBezTo>
                    <a:cubicBezTo>
                      <a:pt x="279" y="946"/>
                      <a:pt x="413" y="491"/>
                      <a:pt x="785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0" name="Google Shape;3290;p35"/>
              <p:cNvSpPr/>
              <p:nvPr/>
            </p:nvSpPr>
            <p:spPr>
              <a:xfrm>
                <a:off x="5262800" y="4151550"/>
                <a:ext cx="22600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5" extrusionOk="0">
                    <a:moveTo>
                      <a:pt x="450" y="1"/>
                    </a:moveTo>
                    <a:cubicBezTo>
                      <a:pt x="362" y="1"/>
                      <a:pt x="273" y="30"/>
                      <a:pt x="197" y="92"/>
                    </a:cubicBezTo>
                    <a:cubicBezTo>
                      <a:pt x="36" y="222"/>
                      <a:pt x="0" y="469"/>
                      <a:pt x="134" y="649"/>
                    </a:cubicBezTo>
                    <a:cubicBezTo>
                      <a:pt x="209" y="743"/>
                      <a:pt x="330" y="794"/>
                      <a:pt x="449" y="794"/>
                    </a:cubicBezTo>
                    <a:cubicBezTo>
                      <a:pt x="535" y="794"/>
                      <a:pt x="620" y="768"/>
                      <a:pt x="687" y="712"/>
                    </a:cubicBezTo>
                    <a:cubicBezTo>
                      <a:pt x="868" y="583"/>
                      <a:pt x="903" y="320"/>
                      <a:pt x="770" y="159"/>
                    </a:cubicBezTo>
                    <a:cubicBezTo>
                      <a:pt x="686" y="55"/>
                      <a:pt x="569" y="1"/>
                      <a:pt x="450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91" name="Google Shape;3291;p35"/>
            <p:cNvGrpSpPr/>
            <p:nvPr/>
          </p:nvGrpSpPr>
          <p:grpSpPr>
            <a:xfrm rot="5953364" flipH="1">
              <a:off x="7001651" y="1918536"/>
              <a:ext cx="976875" cy="439506"/>
              <a:chOff x="4123000" y="5041575"/>
              <a:chExt cx="512325" cy="230500"/>
            </a:xfrm>
          </p:grpSpPr>
          <p:sp>
            <p:nvSpPr>
              <p:cNvPr id="3292" name="Google Shape;3292;p35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3" name="Google Shape;3293;p35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Google Shape;3087;p34">
            <a:extLst>
              <a:ext uri="{FF2B5EF4-FFF2-40B4-BE49-F238E27FC236}">
                <a16:creationId xmlns:a16="http://schemas.microsoft.com/office/drawing/2014/main" id="{626F2CDA-B473-EE9C-BA50-D1E383702C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540" y="2674832"/>
            <a:ext cx="3245493" cy="5603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Sound “A” For alligator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2" b="9388"/>
          <a:stretch/>
        </p:blipFill>
        <p:spPr>
          <a:xfrm>
            <a:off x="3126087" y="2294725"/>
            <a:ext cx="2715713" cy="26057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" b="2510"/>
          <a:stretch/>
        </p:blipFill>
        <p:spPr>
          <a:xfrm>
            <a:off x="1120459" y="2339837"/>
            <a:ext cx="2864600" cy="2370186"/>
          </a:xfr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" b="2974"/>
          <a:stretch/>
        </p:blipFill>
        <p:spPr>
          <a:xfrm>
            <a:off x="5434336" y="2438937"/>
            <a:ext cx="2570977" cy="2171986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4" b="-628"/>
          <a:stretch/>
        </p:blipFill>
        <p:spPr>
          <a:xfrm>
            <a:off x="5434336" y="51759"/>
            <a:ext cx="2683282" cy="2288078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7" b="440"/>
          <a:stretch/>
        </p:blipFill>
        <p:spPr>
          <a:xfrm>
            <a:off x="1206380" y="140101"/>
            <a:ext cx="2692759" cy="1964744"/>
          </a:xfr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clrChange>
              <a:clrFrom>
                <a:srgbClr val="CDCDCD"/>
              </a:clrFrom>
              <a:clrTo>
                <a:srgbClr val="CDCDC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899" y="342270"/>
            <a:ext cx="1589678" cy="170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11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" b="8203"/>
          <a:stretch/>
        </p:blipFill>
        <p:spPr>
          <a:xfrm>
            <a:off x="1663578" y="101942"/>
            <a:ext cx="2373583" cy="2119358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t="4191" r="-169" b="7723"/>
          <a:stretch/>
        </p:blipFill>
        <p:spPr>
          <a:xfrm>
            <a:off x="1663578" y="2273182"/>
            <a:ext cx="2373583" cy="2421954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3" t="-173" r="11589" b="6084"/>
          <a:stretch/>
        </p:blipFill>
        <p:spPr>
          <a:xfrm>
            <a:off x="5223141" y="129395"/>
            <a:ext cx="2368104" cy="2091905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6" t="-2168" r="12027" b="10280"/>
          <a:stretch/>
        </p:blipFill>
        <p:spPr>
          <a:xfrm>
            <a:off x="5223141" y="2221300"/>
            <a:ext cx="2368104" cy="2473835"/>
          </a:xfr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378" y="3811075"/>
            <a:ext cx="2075725" cy="218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9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>
            <a:alpha val="89000"/>
          </a:schemeClr>
        </a:solidFill>
        <a:effectLst/>
      </p:bgPr>
    </p:bg>
    <p:spTree>
      <p:nvGrpSpPr>
        <p:cNvPr id="1" name="Shape 3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9" name="Google Shape;3219;p35"/>
          <p:cNvGrpSpPr/>
          <p:nvPr/>
        </p:nvGrpSpPr>
        <p:grpSpPr>
          <a:xfrm>
            <a:off x="587085" y="1180926"/>
            <a:ext cx="1711387" cy="1599157"/>
            <a:chOff x="647864" y="1629300"/>
            <a:chExt cx="1065223" cy="995367"/>
          </a:xfrm>
        </p:grpSpPr>
        <p:sp>
          <p:nvSpPr>
            <p:cNvPr id="3220" name="Google Shape;3220;p35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35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5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5" name="Google Shape;3225;p35"/>
          <p:cNvSpPr txBox="1">
            <a:spLocks noGrp="1"/>
          </p:cNvSpPr>
          <p:nvPr>
            <p:ph type="title" idx="2"/>
          </p:nvPr>
        </p:nvSpPr>
        <p:spPr>
          <a:xfrm>
            <a:off x="912075" y="1575025"/>
            <a:ext cx="1061400" cy="7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grpSp>
        <p:nvGrpSpPr>
          <p:cNvPr id="3226" name="Google Shape;3226;p35"/>
          <p:cNvGrpSpPr/>
          <p:nvPr/>
        </p:nvGrpSpPr>
        <p:grpSpPr>
          <a:xfrm rot="769130">
            <a:off x="5842557" y="636017"/>
            <a:ext cx="2190601" cy="1111692"/>
            <a:chOff x="7152724" y="1450613"/>
            <a:chExt cx="1570360" cy="796930"/>
          </a:xfrm>
        </p:grpSpPr>
        <p:grpSp>
          <p:nvGrpSpPr>
            <p:cNvPr id="3227" name="Google Shape;3227;p35"/>
            <p:cNvGrpSpPr/>
            <p:nvPr/>
          </p:nvGrpSpPr>
          <p:grpSpPr>
            <a:xfrm>
              <a:off x="7952674" y="1834702"/>
              <a:ext cx="770410" cy="346590"/>
              <a:chOff x="4122995" y="5013890"/>
              <a:chExt cx="573905" cy="258206"/>
            </a:xfrm>
          </p:grpSpPr>
          <p:sp>
            <p:nvSpPr>
              <p:cNvPr id="3228" name="Google Shape;3228;p35"/>
              <p:cNvSpPr/>
              <p:nvPr/>
            </p:nvSpPr>
            <p:spPr>
              <a:xfrm>
                <a:off x="4170574" y="5013890"/>
                <a:ext cx="526326" cy="258206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9" name="Google Shape;3229;p35"/>
              <p:cNvSpPr/>
              <p:nvPr/>
            </p:nvSpPr>
            <p:spPr>
              <a:xfrm>
                <a:off x="4122995" y="5174464"/>
                <a:ext cx="19716" cy="1719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0" name="Google Shape;3230;p35"/>
            <p:cNvGrpSpPr/>
            <p:nvPr/>
          </p:nvGrpSpPr>
          <p:grpSpPr>
            <a:xfrm rot="-5790338">
              <a:off x="7192826" y="1487592"/>
              <a:ext cx="719651" cy="722973"/>
              <a:chOff x="4871975" y="3254325"/>
              <a:chExt cx="536075" cy="538550"/>
            </a:xfrm>
          </p:grpSpPr>
          <p:sp>
            <p:nvSpPr>
              <p:cNvPr id="3231" name="Google Shape;3231;p35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2" name="Google Shape;3232;p35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3" name="Google Shape;3233;p35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4" name="Google Shape;3234;p35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35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35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35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8" name="Google Shape;3238;p35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9" name="Google Shape;3239;p35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0" name="Google Shape;3240;p35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1" name="Google Shape;3241;p35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2" name="Google Shape;3242;p35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3" name="Google Shape;3243;p35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4" name="Google Shape;3244;p35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5" name="Google Shape;3245;p35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6" name="Google Shape;3246;p35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7" name="Google Shape;3247;p35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8" name="Google Shape;3248;p35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9" name="Google Shape;3249;p35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0" name="Google Shape;3250;p35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1" name="Google Shape;3251;p35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2" name="Google Shape;3252;p35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3" name="Google Shape;3253;p35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4" name="Google Shape;3254;p35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5" name="Google Shape;3255;p35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6" name="Google Shape;3256;p35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7" name="Google Shape;3257;p35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8" name="Google Shape;3258;p35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59" name="Google Shape;3259;p35"/>
          <p:cNvSpPr/>
          <p:nvPr/>
        </p:nvSpPr>
        <p:spPr>
          <a:xfrm>
            <a:off x="796025" y="4159910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0" name="Google Shape;3260;p35"/>
          <p:cNvSpPr/>
          <p:nvPr/>
        </p:nvSpPr>
        <p:spPr>
          <a:xfrm>
            <a:off x="1378374" y="4618649"/>
            <a:ext cx="269502" cy="23102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61" name="Google Shape;3261;p35"/>
          <p:cNvGrpSpPr/>
          <p:nvPr/>
        </p:nvGrpSpPr>
        <p:grpSpPr>
          <a:xfrm>
            <a:off x="4930881" y="1633138"/>
            <a:ext cx="1105957" cy="1387870"/>
            <a:chOff x="7194893" y="1267763"/>
            <a:chExt cx="1105957" cy="1387870"/>
          </a:xfrm>
        </p:grpSpPr>
        <p:grpSp>
          <p:nvGrpSpPr>
            <p:cNvPr id="3262" name="Google Shape;3262;p35"/>
            <p:cNvGrpSpPr/>
            <p:nvPr/>
          </p:nvGrpSpPr>
          <p:grpSpPr>
            <a:xfrm>
              <a:off x="7754975" y="1267763"/>
              <a:ext cx="545875" cy="538550"/>
              <a:chOff x="4871975" y="3993475"/>
              <a:chExt cx="545875" cy="538550"/>
            </a:xfrm>
          </p:grpSpPr>
          <p:sp>
            <p:nvSpPr>
              <p:cNvPr id="3263" name="Google Shape;3263;p35"/>
              <p:cNvSpPr/>
              <p:nvPr/>
            </p:nvSpPr>
            <p:spPr>
              <a:xfrm>
                <a:off x="4957050" y="4138725"/>
                <a:ext cx="304600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200" extrusionOk="0">
                    <a:moveTo>
                      <a:pt x="6084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084" y="12199"/>
                    </a:cubicBezTo>
                    <a:cubicBezTo>
                      <a:pt x="9452" y="12199"/>
                      <a:pt x="12183" y="9468"/>
                      <a:pt x="12183" y="6100"/>
                    </a:cubicBezTo>
                    <a:cubicBezTo>
                      <a:pt x="12183" y="2732"/>
                      <a:pt x="9452" y="1"/>
                      <a:pt x="60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4" name="Google Shape;3264;p35"/>
              <p:cNvSpPr/>
              <p:nvPr/>
            </p:nvSpPr>
            <p:spPr>
              <a:xfrm>
                <a:off x="4901025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6"/>
                    </a:moveTo>
                    <a:cubicBezTo>
                      <a:pt x="199" y="2409"/>
                      <a:pt x="204" y="2411"/>
                      <a:pt x="210" y="2413"/>
                    </a:cubicBezTo>
                    <a:lnTo>
                      <a:pt x="210" y="2413"/>
                    </a:lnTo>
                    <a:cubicBezTo>
                      <a:pt x="205" y="2410"/>
                      <a:pt x="200" y="2408"/>
                      <a:pt x="196" y="2406"/>
                    </a:cubicBezTo>
                    <a:close/>
                    <a:moveTo>
                      <a:pt x="3548" y="0"/>
                    </a:moveTo>
                    <a:cubicBezTo>
                      <a:pt x="2960" y="428"/>
                      <a:pt x="2650" y="1017"/>
                      <a:pt x="2324" y="1653"/>
                    </a:cubicBezTo>
                    <a:cubicBezTo>
                      <a:pt x="2061" y="2128"/>
                      <a:pt x="1814" y="2618"/>
                      <a:pt x="1405" y="3042"/>
                    </a:cubicBezTo>
                    <a:cubicBezTo>
                      <a:pt x="1209" y="2814"/>
                      <a:pt x="1064" y="2650"/>
                      <a:pt x="899" y="2489"/>
                    </a:cubicBezTo>
                    <a:cubicBezTo>
                      <a:pt x="525" y="2112"/>
                      <a:pt x="339" y="2037"/>
                      <a:pt x="232" y="2037"/>
                    </a:cubicBezTo>
                    <a:cubicBezTo>
                      <a:pt x="186" y="2037"/>
                      <a:pt x="155" y="2051"/>
                      <a:pt x="130" y="2061"/>
                    </a:cubicBezTo>
                    <a:cubicBezTo>
                      <a:pt x="67" y="2096"/>
                      <a:pt x="0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96" y="2404"/>
                      <a:pt x="257" y="2415"/>
                      <a:pt x="230" y="2415"/>
                    </a:cubicBezTo>
                    <a:cubicBezTo>
                      <a:pt x="222" y="2415"/>
                      <a:pt x="215" y="2415"/>
                      <a:pt x="210" y="2413"/>
                    </a:cubicBezTo>
                    <a:lnTo>
                      <a:pt x="210" y="2413"/>
                    </a:lnTo>
                    <a:cubicBezTo>
                      <a:pt x="286" y="2455"/>
                      <a:pt x="470" y="2597"/>
                      <a:pt x="636" y="2763"/>
                    </a:cubicBezTo>
                    <a:cubicBezTo>
                      <a:pt x="832" y="2960"/>
                      <a:pt x="997" y="3124"/>
                      <a:pt x="1244" y="3450"/>
                    </a:cubicBezTo>
                    <a:lnTo>
                      <a:pt x="1374" y="3615"/>
                    </a:lnTo>
                    <a:lnTo>
                      <a:pt x="1519" y="3470"/>
                    </a:lnTo>
                    <a:cubicBezTo>
                      <a:pt x="2061" y="2960"/>
                      <a:pt x="2355" y="2391"/>
                      <a:pt x="2650" y="1818"/>
                    </a:cubicBezTo>
                    <a:cubicBezTo>
                      <a:pt x="2960" y="1229"/>
                      <a:pt x="3254" y="687"/>
                      <a:pt x="3760" y="310"/>
                    </a:cubicBezTo>
                    <a:lnTo>
                      <a:pt x="35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5" name="Google Shape;3265;p35"/>
              <p:cNvSpPr/>
              <p:nvPr/>
            </p:nvSpPr>
            <p:spPr>
              <a:xfrm>
                <a:off x="4950875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80" y="0"/>
                    </a:moveTo>
                    <a:cubicBezTo>
                      <a:pt x="3289" y="408"/>
                      <a:pt x="2685" y="554"/>
                      <a:pt x="2045" y="718"/>
                    </a:cubicBezTo>
                    <a:cubicBezTo>
                      <a:pt x="1425" y="864"/>
                      <a:pt x="801" y="1013"/>
                      <a:pt x="181" y="1421"/>
                    </a:cubicBezTo>
                    <a:lnTo>
                      <a:pt x="0" y="1519"/>
                    </a:lnTo>
                    <a:lnTo>
                      <a:pt x="134" y="1700"/>
                    </a:lnTo>
                    <a:cubicBezTo>
                      <a:pt x="393" y="2010"/>
                      <a:pt x="506" y="2206"/>
                      <a:pt x="656" y="2434"/>
                    </a:cubicBezTo>
                    <a:cubicBezTo>
                      <a:pt x="769" y="2649"/>
                      <a:pt x="883" y="2893"/>
                      <a:pt x="883" y="2944"/>
                    </a:cubicBezTo>
                    <a:cubicBezTo>
                      <a:pt x="883" y="2924"/>
                      <a:pt x="899" y="2877"/>
                      <a:pt x="950" y="2826"/>
                    </a:cubicBezTo>
                    <a:cubicBezTo>
                      <a:pt x="997" y="2795"/>
                      <a:pt x="1048" y="2795"/>
                      <a:pt x="1095" y="2795"/>
                    </a:cubicBezTo>
                    <a:lnTo>
                      <a:pt x="966" y="3156"/>
                    </a:lnTo>
                    <a:cubicBezTo>
                      <a:pt x="998" y="3169"/>
                      <a:pt x="1027" y="3175"/>
                      <a:pt x="1054" y="3175"/>
                    </a:cubicBezTo>
                    <a:cubicBezTo>
                      <a:pt x="1123" y="3175"/>
                      <a:pt x="1176" y="3137"/>
                      <a:pt x="1213" y="3089"/>
                    </a:cubicBezTo>
                    <a:cubicBezTo>
                      <a:pt x="1260" y="3022"/>
                      <a:pt x="1358" y="2909"/>
                      <a:pt x="966" y="2257"/>
                    </a:cubicBezTo>
                    <a:cubicBezTo>
                      <a:pt x="852" y="2041"/>
                      <a:pt x="738" y="1864"/>
                      <a:pt x="557" y="1617"/>
                    </a:cubicBezTo>
                    <a:cubicBezTo>
                      <a:pt x="1079" y="1339"/>
                      <a:pt x="1621" y="1209"/>
                      <a:pt x="2143" y="1080"/>
                    </a:cubicBezTo>
                    <a:cubicBezTo>
                      <a:pt x="2830" y="915"/>
                      <a:pt x="3470" y="750"/>
                      <a:pt x="4023" y="275"/>
                    </a:cubicBezTo>
                    <a:lnTo>
                      <a:pt x="37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6" name="Google Shape;3266;p35"/>
              <p:cNvSpPr/>
              <p:nvPr/>
            </p:nvSpPr>
            <p:spPr>
              <a:xfrm>
                <a:off x="4877275" y="4115200"/>
                <a:ext cx="326675" cy="17430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2" extrusionOk="0">
                    <a:moveTo>
                      <a:pt x="7809" y="0"/>
                    </a:moveTo>
                    <a:cubicBezTo>
                      <a:pt x="6442" y="0"/>
                      <a:pt x="5056" y="406"/>
                      <a:pt x="3843" y="1252"/>
                    </a:cubicBezTo>
                    <a:cubicBezTo>
                      <a:pt x="1916" y="2594"/>
                      <a:pt x="36" y="4800"/>
                      <a:pt x="0" y="6959"/>
                    </a:cubicBezTo>
                    <a:cubicBezTo>
                      <a:pt x="156" y="6968"/>
                      <a:pt x="318" y="6972"/>
                      <a:pt x="485" y="6972"/>
                    </a:cubicBezTo>
                    <a:cubicBezTo>
                      <a:pt x="2420" y="6972"/>
                      <a:pt x="5026" y="6393"/>
                      <a:pt x="6590" y="5895"/>
                    </a:cubicBezTo>
                    <a:cubicBezTo>
                      <a:pt x="9161" y="5079"/>
                      <a:pt x="11073" y="3819"/>
                      <a:pt x="13066" y="2480"/>
                    </a:cubicBezTo>
                    <a:cubicBezTo>
                      <a:pt x="11750" y="861"/>
                      <a:pt x="9800" y="0"/>
                      <a:pt x="7809" y="0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7" name="Google Shape;3267;p35"/>
              <p:cNvSpPr/>
              <p:nvPr/>
            </p:nvSpPr>
            <p:spPr>
              <a:xfrm>
                <a:off x="5076850" y="4203675"/>
                <a:ext cx="213850" cy="3106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5" extrusionOk="0">
                    <a:moveTo>
                      <a:pt x="6065" y="1"/>
                    </a:moveTo>
                    <a:cubicBezTo>
                      <a:pt x="4479" y="1818"/>
                      <a:pt x="2991" y="3553"/>
                      <a:pt x="1865" y="6006"/>
                    </a:cubicBezTo>
                    <a:cubicBezTo>
                      <a:pt x="1111" y="7607"/>
                      <a:pt x="114" y="10437"/>
                      <a:pt x="1" y="12400"/>
                    </a:cubicBezTo>
                    <a:cubicBezTo>
                      <a:pt x="146" y="12416"/>
                      <a:pt x="293" y="12424"/>
                      <a:pt x="441" y="12424"/>
                    </a:cubicBezTo>
                    <a:cubicBezTo>
                      <a:pt x="2466" y="12424"/>
                      <a:pt x="4668" y="10924"/>
                      <a:pt x="6131" y="9307"/>
                    </a:cubicBezTo>
                    <a:cubicBezTo>
                      <a:pt x="8553" y="6611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8" name="Google Shape;3268;p35"/>
              <p:cNvSpPr/>
              <p:nvPr/>
            </p:nvSpPr>
            <p:spPr>
              <a:xfrm>
                <a:off x="53148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1" y="1765"/>
                    </a:moveTo>
                    <a:cubicBezTo>
                      <a:pt x="2826" y="1765"/>
                      <a:pt x="3049" y="1834"/>
                      <a:pt x="3239" y="1927"/>
                    </a:cubicBezTo>
                    <a:cubicBezTo>
                      <a:pt x="3090" y="2108"/>
                      <a:pt x="2878" y="2273"/>
                      <a:pt x="2713" y="2304"/>
                    </a:cubicBezTo>
                    <a:cubicBezTo>
                      <a:pt x="2701" y="2308"/>
                      <a:pt x="2683" y="2312"/>
                      <a:pt x="2662" y="2312"/>
                    </a:cubicBezTo>
                    <a:cubicBezTo>
                      <a:pt x="2597" y="2312"/>
                      <a:pt x="2501" y="2274"/>
                      <a:pt x="2454" y="2076"/>
                    </a:cubicBezTo>
                    <a:cubicBezTo>
                      <a:pt x="2387" y="1849"/>
                      <a:pt x="2469" y="1813"/>
                      <a:pt x="2501" y="1798"/>
                    </a:cubicBezTo>
                    <a:cubicBezTo>
                      <a:pt x="2542" y="1775"/>
                      <a:pt x="2597" y="1765"/>
                      <a:pt x="2661" y="1765"/>
                    </a:cubicBezTo>
                    <a:close/>
                    <a:moveTo>
                      <a:pt x="2257" y="0"/>
                    </a:moveTo>
                    <a:lnTo>
                      <a:pt x="2222" y="243"/>
                    </a:lnTo>
                    <a:cubicBezTo>
                      <a:pt x="2764" y="310"/>
                      <a:pt x="3415" y="868"/>
                      <a:pt x="3435" y="1456"/>
                    </a:cubicBezTo>
                    <a:cubicBezTo>
                      <a:pt x="3435" y="1535"/>
                      <a:pt x="3415" y="1617"/>
                      <a:pt x="3368" y="1700"/>
                    </a:cubicBezTo>
                    <a:cubicBezTo>
                      <a:pt x="3142" y="1599"/>
                      <a:pt x="2873" y="1520"/>
                      <a:pt x="2649" y="1520"/>
                    </a:cubicBezTo>
                    <a:cubicBezTo>
                      <a:pt x="2551" y="1520"/>
                      <a:pt x="2461" y="1535"/>
                      <a:pt x="2387" y="1570"/>
                    </a:cubicBezTo>
                    <a:cubicBezTo>
                      <a:pt x="2273" y="1633"/>
                      <a:pt x="2108" y="1782"/>
                      <a:pt x="2206" y="2143"/>
                    </a:cubicBezTo>
                    <a:cubicBezTo>
                      <a:pt x="2302" y="2499"/>
                      <a:pt x="2535" y="2556"/>
                      <a:pt x="2678" y="2556"/>
                    </a:cubicBezTo>
                    <a:cubicBezTo>
                      <a:pt x="2705" y="2556"/>
                      <a:pt x="2729" y="2554"/>
                      <a:pt x="2748" y="2551"/>
                    </a:cubicBezTo>
                    <a:cubicBezTo>
                      <a:pt x="2991" y="2516"/>
                      <a:pt x="3270" y="2304"/>
                      <a:pt x="3451" y="2045"/>
                    </a:cubicBezTo>
                    <a:cubicBezTo>
                      <a:pt x="3513" y="2092"/>
                      <a:pt x="3564" y="2124"/>
                      <a:pt x="3596" y="2175"/>
                    </a:cubicBezTo>
                    <a:cubicBezTo>
                      <a:pt x="3792" y="2438"/>
                      <a:pt x="3827" y="2697"/>
                      <a:pt x="3710" y="2975"/>
                    </a:cubicBezTo>
                    <a:cubicBezTo>
                      <a:pt x="3533" y="3383"/>
                      <a:pt x="2991" y="3713"/>
                      <a:pt x="2485" y="3760"/>
                    </a:cubicBezTo>
                    <a:cubicBezTo>
                      <a:pt x="2457" y="3762"/>
                      <a:pt x="2425" y="3763"/>
                      <a:pt x="2389" y="3763"/>
                    </a:cubicBezTo>
                    <a:cubicBezTo>
                      <a:pt x="1911" y="3763"/>
                      <a:pt x="818" y="3566"/>
                      <a:pt x="409" y="3171"/>
                    </a:cubicBezTo>
                    <a:cubicBezTo>
                      <a:pt x="295" y="3073"/>
                      <a:pt x="244" y="2960"/>
                      <a:pt x="244" y="2861"/>
                    </a:cubicBezTo>
                    <a:lnTo>
                      <a:pt x="1" y="2846"/>
                    </a:lnTo>
                    <a:lnTo>
                      <a:pt x="1" y="2846"/>
                    </a:lnTo>
                    <a:cubicBezTo>
                      <a:pt x="1" y="3026"/>
                      <a:pt x="63" y="3203"/>
                      <a:pt x="228" y="3352"/>
                    </a:cubicBezTo>
                    <a:cubicBezTo>
                      <a:pt x="715" y="3809"/>
                      <a:pt x="1899" y="4011"/>
                      <a:pt x="2402" y="4011"/>
                    </a:cubicBezTo>
                    <a:cubicBezTo>
                      <a:pt x="2439" y="4011"/>
                      <a:pt x="2472" y="4010"/>
                      <a:pt x="2501" y="4007"/>
                    </a:cubicBezTo>
                    <a:cubicBezTo>
                      <a:pt x="3105" y="3956"/>
                      <a:pt x="3729" y="3564"/>
                      <a:pt x="3941" y="3073"/>
                    </a:cubicBezTo>
                    <a:cubicBezTo>
                      <a:pt x="4055" y="2830"/>
                      <a:pt x="4122" y="2453"/>
                      <a:pt x="3792" y="2025"/>
                    </a:cubicBezTo>
                    <a:cubicBezTo>
                      <a:pt x="3761" y="1963"/>
                      <a:pt x="3678" y="1896"/>
                      <a:pt x="3580" y="1829"/>
                    </a:cubicBezTo>
                    <a:cubicBezTo>
                      <a:pt x="3647" y="1700"/>
                      <a:pt x="3678" y="1570"/>
                      <a:pt x="3678" y="1456"/>
                    </a:cubicBezTo>
                    <a:cubicBezTo>
                      <a:pt x="3663" y="734"/>
                      <a:pt x="2893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9" name="Google Shape;3269;p35"/>
              <p:cNvSpPr/>
              <p:nvPr/>
            </p:nvSpPr>
            <p:spPr>
              <a:xfrm>
                <a:off x="5363000" y="4040175"/>
                <a:ext cx="1532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75" extrusionOk="0">
                    <a:moveTo>
                      <a:pt x="296" y="1"/>
                    </a:moveTo>
                    <a:cubicBezTo>
                      <a:pt x="218" y="1"/>
                      <a:pt x="142" y="39"/>
                      <a:pt x="98" y="132"/>
                    </a:cubicBezTo>
                    <a:cubicBezTo>
                      <a:pt x="1" y="318"/>
                      <a:pt x="165" y="474"/>
                      <a:pt x="325" y="474"/>
                    </a:cubicBezTo>
                    <a:cubicBezTo>
                      <a:pt x="404" y="474"/>
                      <a:pt x="481" y="436"/>
                      <a:pt x="526" y="343"/>
                    </a:cubicBezTo>
                    <a:cubicBezTo>
                      <a:pt x="612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0" name="Google Shape;3270;p35"/>
              <p:cNvSpPr/>
              <p:nvPr/>
            </p:nvSpPr>
            <p:spPr>
              <a:xfrm>
                <a:off x="5176150" y="4086900"/>
                <a:ext cx="174600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60" extrusionOk="0">
                    <a:moveTo>
                      <a:pt x="3683" y="1"/>
                    </a:moveTo>
                    <a:cubicBezTo>
                      <a:pt x="2989" y="1"/>
                      <a:pt x="2275" y="231"/>
                      <a:pt x="1669" y="700"/>
                    </a:cubicBezTo>
                    <a:cubicBezTo>
                      <a:pt x="295" y="1779"/>
                      <a:pt x="1" y="3691"/>
                      <a:pt x="1013" y="4966"/>
                    </a:cubicBezTo>
                    <a:cubicBezTo>
                      <a:pt x="1572" y="5690"/>
                      <a:pt x="2420" y="6059"/>
                      <a:pt x="3299" y="6059"/>
                    </a:cubicBezTo>
                    <a:cubicBezTo>
                      <a:pt x="3994" y="6059"/>
                      <a:pt x="4709" y="5828"/>
                      <a:pt x="5315" y="5359"/>
                    </a:cubicBezTo>
                    <a:cubicBezTo>
                      <a:pt x="6689" y="4279"/>
                      <a:pt x="6983" y="2368"/>
                      <a:pt x="5970" y="1092"/>
                    </a:cubicBezTo>
                    <a:cubicBezTo>
                      <a:pt x="5413" y="371"/>
                      <a:pt x="4564" y="1"/>
                      <a:pt x="36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35"/>
              <p:cNvSpPr/>
              <p:nvPr/>
            </p:nvSpPr>
            <p:spPr>
              <a:xfrm>
                <a:off x="4871975" y="4079200"/>
                <a:ext cx="345125" cy="139300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72" extrusionOk="0">
                    <a:moveTo>
                      <a:pt x="7486" y="1"/>
                    </a:moveTo>
                    <a:cubicBezTo>
                      <a:pt x="6781" y="1"/>
                      <a:pt x="6061" y="109"/>
                      <a:pt x="5350" y="337"/>
                    </a:cubicBezTo>
                    <a:cubicBezTo>
                      <a:pt x="3125" y="1039"/>
                      <a:pt x="656" y="2594"/>
                      <a:pt x="0" y="4654"/>
                    </a:cubicBezTo>
                    <a:cubicBezTo>
                      <a:pt x="1741" y="5301"/>
                      <a:pt x="4494" y="5572"/>
                      <a:pt x="6284" y="5572"/>
                    </a:cubicBezTo>
                    <a:cubicBezTo>
                      <a:pt x="6395" y="5572"/>
                      <a:pt x="6503" y="5571"/>
                      <a:pt x="6606" y="5569"/>
                    </a:cubicBezTo>
                    <a:cubicBezTo>
                      <a:pt x="9306" y="5553"/>
                      <a:pt x="11512" y="4901"/>
                      <a:pt x="13804" y="4215"/>
                    </a:cubicBezTo>
                    <a:cubicBezTo>
                      <a:pt x="12750" y="1625"/>
                      <a:pt x="10220" y="1"/>
                      <a:pt x="7486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35"/>
              <p:cNvSpPr/>
              <p:nvPr/>
            </p:nvSpPr>
            <p:spPr>
              <a:xfrm>
                <a:off x="5175750" y="4186125"/>
                <a:ext cx="171350" cy="3459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6" extrusionOk="0">
                    <a:moveTo>
                      <a:pt x="1653" y="0"/>
                    </a:moveTo>
                    <a:cubicBezTo>
                      <a:pt x="1571" y="279"/>
                      <a:pt x="1489" y="573"/>
                      <a:pt x="1390" y="852"/>
                    </a:cubicBezTo>
                    <a:cubicBezTo>
                      <a:pt x="1029" y="2061"/>
                      <a:pt x="656" y="3305"/>
                      <a:pt x="476" y="4565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4"/>
                      <a:pt x="4483" y="11285"/>
                      <a:pt x="5300" y="9373"/>
                    </a:cubicBezTo>
                    <a:cubicBezTo>
                      <a:pt x="6854" y="5727"/>
                      <a:pt x="5217" y="1539"/>
                      <a:pt x="1653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3" name="Google Shape;3273;p35"/>
              <p:cNvSpPr/>
              <p:nvPr/>
            </p:nvSpPr>
            <p:spPr>
              <a:xfrm>
                <a:off x="5216200" y="4231025"/>
                <a:ext cx="454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08" extrusionOk="0">
                    <a:moveTo>
                      <a:pt x="806" y="1"/>
                    </a:moveTo>
                    <a:cubicBezTo>
                      <a:pt x="542" y="1"/>
                      <a:pt x="292" y="123"/>
                      <a:pt x="134" y="379"/>
                    </a:cubicBezTo>
                    <a:cubicBezTo>
                      <a:pt x="35" y="559"/>
                      <a:pt x="0" y="771"/>
                      <a:pt x="51" y="968"/>
                    </a:cubicBezTo>
                    <a:cubicBezTo>
                      <a:pt x="126" y="1253"/>
                      <a:pt x="309" y="1399"/>
                      <a:pt x="539" y="1509"/>
                    </a:cubicBezTo>
                    <a:lnTo>
                      <a:pt x="539" y="1509"/>
                    </a:lnTo>
                    <a:cubicBezTo>
                      <a:pt x="666" y="1575"/>
                      <a:pt x="802" y="1608"/>
                      <a:pt x="937" y="1608"/>
                    </a:cubicBezTo>
                    <a:cubicBezTo>
                      <a:pt x="1194" y="1608"/>
                      <a:pt x="1441" y="1487"/>
                      <a:pt x="1590" y="1246"/>
                    </a:cubicBezTo>
                    <a:cubicBezTo>
                      <a:pt x="1817" y="854"/>
                      <a:pt x="1668" y="414"/>
                      <a:pt x="1327" y="167"/>
                    </a:cubicBezTo>
                    <a:cubicBezTo>
                      <a:pt x="1295" y="135"/>
                      <a:pt x="1260" y="120"/>
                      <a:pt x="1229" y="104"/>
                    </a:cubicBezTo>
                    <a:cubicBezTo>
                      <a:pt x="1092" y="36"/>
                      <a:pt x="947" y="1"/>
                      <a:pt x="8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4" name="Google Shape;3274;p35"/>
              <p:cNvSpPr/>
              <p:nvPr/>
            </p:nvSpPr>
            <p:spPr>
              <a:xfrm>
                <a:off x="5252600" y="4282900"/>
                <a:ext cx="494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1" extrusionOk="0">
                    <a:moveTo>
                      <a:pt x="990" y="0"/>
                    </a:moveTo>
                    <a:cubicBezTo>
                      <a:pt x="922" y="0"/>
                      <a:pt x="854" y="8"/>
                      <a:pt x="785" y="23"/>
                    </a:cubicBezTo>
                    <a:cubicBezTo>
                      <a:pt x="263" y="137"/>
                      <a:pt x="0" y="643"/>
                      <a:pt x="83" y="1134"/>
                    </a:cubicBezTo>
                    <a:cubicBezTo>
                      <a:pt x="98" y="1169"/>
                      <a:pt x="98" y="1185"/>
                      <a:pt x="98" y="1216"/>
                    </a:cubicBezTo>
                    <a:cubicBezTo>
                      <a:pt x="242" y="1629"/>
                      <a:pt x="580" y="1941"/>
                      <a:pt x="1012" y="1941"/>
                    </a:cubicBezTo>
                    <a:cubicBezTo>
                      <a:pt x="1077" y="1941"/>
                      <a:pt x="1144" y="1934"/>
                      <a:pt x="1213" y="1919"/>
                    </a:cubicBezTo>
                    <a:cubicBezTo>
                      <a:pt x="1735" y="1805"/>
                      <a:pt x="1978" y="1330"/>
                      <a:pt x="1916" y="824"/>
                    </a:cubicBezTo>
                    <a:cubicBezTo>
                      <a:pt x="1916" y="792"/>
                      <a:pt x="1916" y="757"/>
                      <a:pt x="1900" y="725"/>
                    </a:cubicBezTo>
                    <a:cubicBezTo>
                      <a:pt x="1815" y="301"/>
                      <a:pt x="1422" y="0"/>
                      <a:pt x="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5" name="Google Shape;3275;p35"/>
              <p:cNvSpPr/>
              <p:nvPr/>
            </p:nvSpPr>
            <p:spPr>
              <a:xfrm>
                <a:off x="5191650" y="4318900"/>
                <a:ext cx="536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5" extrusionOk="0">
                    <a:moveTo>
                      <a:pt x="1093" y="1"/>
                    </a:moveTo>
                    <a:cubicBezTo>
                      <a:pt x="715" y="1"/>
                      <a:pt x="404" y="262"/>
                      <a:pt x="248" y="628"/>
                    </a:cubicBezTo>
                    <a:cubicBezTo>
                      <a:pt x="232" y="643"/>
                      <a:pt x="217" y="659"/>
                      <a:pt x="217" y="675"/>
                    </a:cubicBezTo>
                    <a:cubicBezTo>
                      <a:pt x="1" y="1134"/>
                      <a:pt x="362" y="1691"/>
                      <a:pt x="805" y="1837"/>
                    </a:cubicBezTo>
                    <a:cubicBezTo>
                      <a:pt x="898" y="1869"/>
                      <a:pt x="991" y="1884"/>
                      <a:pt x="1083" y="1884"/>
                    </a:cubicBezTo>
                    <a:cubicBezTo>
                      <a:pt x="1457" y="1884"/>
                      <a:pt x="1803" y="1629"/>
                      <a:pt x="1948" y="1248"/>
                    </a:cubicBezTo>
                    <a:cubicBezTo>
                      <a:pt x="1948" y="1232"/>
                      <a:pt x="1963" y="1217"/>
                      <a:pt x="1963" y="1201"/>
                    </a:cubicBezTo>
                    <a:cubicBezTo>
                      <a:pt x="2144" y="742"/>
                      <a:pt x="1849" y="200"/>
                      <a:pt x="1394" y="55"/>
                    </a:cubicBezTo>
                    <a:cubicBezTo>
                      <a:pt x="1290" y="18"/>
                      <a:pt x="1189" y="1"/>
                      <a:pt x="10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6" name="Google Shape;3276;p35"/>
              <p:cNvSpPr/>
              <p:nvPr/>
            </p:nvSpPr>
            <p:spPr>
              <a:xfrm>
                <a:off x="5190425" y="4413525"/>
                <a:ext cx="6477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8" extrusionOk="0">
                    <a:moveTo>
                      <a:pt x="1252" y="1"/>
                    </a:moveTo>
                    <a:cubicBezTo>
                      <a:pt x="384" y="1"/>
                      <a:pt x="1" y="1428"/>
                      <a:pt x="968" y="1847"/>
                    </a:cubicBezTo>
                    <a:cubicBezTo>
                      <a:pt x="1098" y="1902"/>
                      <a:pt x="1221" y="1927"/>
                      <a:pt x="1336" y="1927"/>
                    </a:cubicBezTo>
                    <a:cubicBezTo>
                      <a:pt x="2205" y="1927"/>
                      <a:pt x="2591" y="500"/>
                      <a:pt x="1620" y="81"/>
                    </a:cubicBezTo>
                    <a:cubicBezTo>
                      <a:pt x="1490" y="25"/>
                      <a:pt x="1367" y="1"/>
                      <a:pt x="1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7" name="Google Shape;3277;p35"/>
              <p:cNvSpPr/>
              <p:nvPr/>
            </p:nvSpPr>
            <p:spPr>
              <a:xfrm>
                <a:off x="5242300" y="4368525"/>
                <a:ext cx="6452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7" extrusionOk="0">
                    <a:moveTo>
                      <a:pt x="1323" y="0"/>
                    </a:moveTo>
                    <a:cubicBezTo>
                      <a:pt x="504" y="0"/>
                      <a:pt x="0" y="1214"/>
                      <a:pt x="887" y="1602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69"/>
                      <a:pt x="1688" y="79"/>
                    </a:cubicBezTo>
                    <a:cubicBezTo>
                      <a:pt x="1562" y="25"/>
                      <a:pt x="1440" y="0"/>
                      <a:pt x="13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8" name="Google Shape;3278;p35"/>
              <p:cNvSpPr/>
              <p:nvPr/>
            </p:nvSpPr>
            <p:spPr>
              <a:xfrm>
                <a:off x="5126300" y="4147775"/>
                <a:ext cx="44975" cy="4200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80" extrusionOk="0">
                    <a:moveTo>
                      <a:pt x="855" y="1"/>
                    </a:moveTo>
                    <a:cubicBezTo>
                      <a:pt x="746" y="1"/>
                      <a:pt x="634" y="25"/>
                      <a:pt x="523" y="78"/>
                    </a:cubicBezTo>
                    <a:cubicBezTo>
                      <a:pt x="130" y="274"/>
                      <a:pt x="1" y="734"/>
                      <a:pt x="162" y="1126"/>
                    </a:cubicBezTo>
                    <a:cubicBezTo>
                      <a:pt x="162" y="1120"/>
                      <a:pt x="161" y="1115"/>
                      <a:pt x="160" y="1109"/>
                    </a:cubicBezTo>
                    <a:lnTo>
                      <a:pt x="160" y="1109"/>
                    </a:lnTo>
                    <a:cubicBezTo>
                      <a:pt x="255" y="1350"/>
                      <a:pt x="387" y="1544"/>
                      <a:pt x="652" y="1632"/>
                    </a:cubicBezTo>
                    <a:cubicBezTo>
                      <a:pt x="741" y="1663"/>
                      <a:pt x="834" y="1679"/>
                      <a:pt x="927" y="1679"/>
                    </a:cubicBezTo>
                    <a:cubicBezTo>
                      <a:pt x="1040" y="1679"/>
                      <a:pt x="1153" y="1655"/>
                      <a:pt x="1261" y="1601"/>
                    </a:cubicBezTo>
                    <a:cubicBezTo>
                      <a:pt x="1669" y="1421"/>
                      <a:pt x="1798" y="946"/>
                      <a:pt x="1634" y="553"/>
                    </a:cubicBezTo>
                    <a:cubicBezTo>
                      <a:pt x="1618" y="506"/>
                      <a:pt x="1602" y="471"/>
                      <a:pt x="1587" y="439"/>
                    </a:cubicBezTo>
                    <a:cubicBezTo>
                      <a:pt x="1421" y="176"/>
                      <a:pt x="1148" y="1"/>
                      <a:pt x="8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9" name="Google Shape;3279;p35"/>
              <p:cNvSpPr/>
              <p:nvPr/>
            </p:nvSpPr>
            <p:spPr>
              <a:xfrm>
                <a:off x="5069500" y="4100750"/>
                <a:ext cx="54375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2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37"/>
                    </a:cubicBezTo>
                    <a:cubicBezTo>
                      <a:pt x="0" y="1143"/>
                      <a:pt x="295" y="1602"/>
                      <a:pt x="766" y="1798"/>
                    </a:cubicBezTo>
                    <a:cubicBezTo>
                      <a:pt x="785" y="1798"/>
                      <a:pt x="817" y="1814"/>
                      <a:pt x="832" y="1814"/>
                    </a:cubicBezTo>
                    <a:cubicBezTo>
                      <a:pt x="927" y="1839"/>
                      <a:pt x="1022" y="1851"/>
                      <a:pt x="1116" y="1851"/>
                    </a:cubicBezTo>
                    <a:cubicBezTo>
                      <a:pt x="1510" y="1851"/>
                      <a:pt x="1877" y="1634"/>
                      <a:pt x="2010" y="1225"/>
                    </a:cubicBezTo>
                    <a:cubicBezTo>
                      <a:pt x="2175" y="735"/>
                      <a:pt x="1896" y="213"/>
                      <a:pt x="1421" y="48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0" name="Google Shape;3280;p35"/>
              <p:cNvSpPr/>
              <p:nvPr/>
            </p:nvSpPr>
            <p:spPr>
              <a:xfrm>
                <a:off x="5030250" y="4156000"/>
                <a:ext cx="51925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3" extrusionOk="0">
                    <a:moveTo>
                      <a:pt x="1062" y="0"/>
                    </a:moveTo>
                    <a:cubicBezTo>
                      <a:pt x="991" y="0"/>
                      <a:pt x="919" y="9"/>
                      <a:pt x="848" y="28"/>
                    </a:cubicBezTo>
                    <a:lnTo>
                      <a:pt x="801" y="28"/>
                    </a:lnTo>
                    <a:cubicBezTo>
                      <a:pt x="326" y="161"/>
                      <a:pt x="0" y="617"/>
                      <a:pt x="114" y="1123"/>
                    </a:cubicBezTo>
                    <a:cubicBezTo>
                      <a:pt x="196" y="1495"/>
                      <a:pt x="576" y="1852"/>
                      <a:pt x="977" y="1852"/>
                    </a:cubicBezTo>
                    <a:cubicBezTo>
                      <a:pt x="1054" y="1852"/>
                      <a:pt x="1132" y="1839"/>
                      <a:pt x="1209" y="1810"/>
                    </a:cubicBezTo>
                    <a:cubicBezTo>
                      <a:pt x="1225" y="1810"/>
                      <a:pt x="1241" y="1794"/>
                      <a:pt x="1256" y="1794"/>
                    </a:cubicBezTo>
                    <a:cubicBezTo>
                      <a:pt x="1731" y="1633"/>
                      <a:pt x="2077" y="1221"/>
                      <a:pt x="1943" y="699"/>
                    </a:cubicBezTo>
                    <a:cubicBezTo>
                      <a:pt x="1859" y="307"/>
                      <a:pt x="1477" y="0"/>
                      <a:pt x="10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1" name="Google Shape;3281;p35"/>
              <p:cNvSpPr/>
              <p:nvPr/>
            </p:nvSpPr>
            <p:spPr>
              <a:xfrm>
                <a:off x="4933400" y="4143575"/>
                <a:ext cx="56300" cy="4470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88" extrusionOk="0">
                    <a:moveTo>
                      <a:pt x="1126" y="0"/>
                    </a:moveTo>
                    <a:cubicBezTo>
                      <a:pt x="562" y="0"/>
                      <a:pt x="1" y="445"/>
                      <a:pt x="224" y="1129"/>
                    </a:cubicBezTo>
                    <a:cubicBezTo>
                      <a:pt x="369" y="1589"/>
                      <a:pt x="747" y="1788"/>
                      <a:pt x="1125" y="1788"/>
                    </a:cubicBezTo>
                    <a:cubicBezTo>
                      <a:pt x="1689" y="1788"/>
                      <a:pt x="2251" y="1343"/>
                      <a:pt x="2026" y="658"/>
                    </a:cubicBezTo>
                    <a:cubicBezTo>
                      <a:pt x="1881" y="199"/>
                      <a:pt x="1503" y="0"/>
                      <a:pt x="1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2" name="Google Shape;3282;p35"/>
              <p:cNvSpPr/>
              <p:nvPr/>
            </p:nvSpPr>
            <p:spPr>
              <a:xfrm>
                <a:off x="4989125" y="4097525"/>
                <a:ext cx="50725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28" extrusionOk="0">
                    <a:moveTo>
                      <a:pt x="1111" y="0"/>
                    </a:moveTo>
                    <a:cubicBezTo>
                      <a:pt x="579" y="0"/>
                      <a:pt x="1" y="518"/>
                      <a:pt x="221" y="1189"/>
                    </a:cubicBezTo>
                    <a:cubicBezTo>
                      <a:pt x="337" y="1569"/>
                      <a:pt x="615" y="1727"/>
                      <a:pt x="910" y="1727"/>
                    </a:cubicBezTo>
                    <a:cubicBezTo>
                      <a:pt x="1443" y="1727"/>
                      <a:pt x="2029" y="1210"/>
                      <a:pt x="1806" y="538"/>
                    </a:cubicBezTo>
                    <a:cubicBezTo>
                      <a:pt x="1685" y="159"/>
                      <a:pt x="1405" y="0"/>
                      <a:pt x="1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3" name="Google Shape;3283;p35"/>
              <p:cNvSpPr/>
              <p:nvPr/>
            </p:nvSpPr>
            <p:spPr>
              <a:xfrm>
                <a:off x="5254650" y="4083050"/>
                <a:ext cx="34775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3" extrusionOk="0">
                    <a:moveTo>
                      <a:pt x="690" y="1"/>
                    </a:moveTo>
                    <a:cubicBezTo>
                      <a:pt x="556" y="1"/>
                      <a:pt x="422" y="44"/>
                      <a:pt x="311" y="136"/>
                    </a:cubicBezTo>
                    <a:cubicBezTo>
                      <a:pt x="32" y="348"/>
                      <a:pt x="1" y="724"/>
                      <a:pt x="197" y="999"/>
                    </a:cubicBezTo>
                    <a:cubicBezTo>
                      <a:pt x="319" y="1151"/>
                      <a:pt x="502" y="1232"/>
                      <a:pt x="685" y="1232"/>
                    </a:cubicBezTo>
                    <a:cubicBezTo>
                      <a:pt x="819" y="1232"/>
                      <a:pt x="953" y="1189"/>
                      <a:pt x="1064" y="1097"/>
                    </a:cubicBezTo>
                    <a:cubicBezTo>
                      <a:pt x="1343" y="885"/>
                      <a:pt x="1390" y="509"/>
                      <a:pt x="1178" y="234"/>
                    </a:cubicBezTo>
                    <a:cubicBezTo>
                      <a:pt x="1056" y="82"/>
                      <a:pt x="873" y="1"/>
                      <a:pt x="6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4" name="Google Shape;3284;p35"/>
              <p:cNvSpPr/>
              <p:nvPr/>
            </p:nvSpPr>
            <p:spPr>
              <a:xfrm>
                <a:off x="52673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0"/>
                    </a:moveTo>
                    <a:cubicBezTo>
                      <a:pt x="232" y="0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0"/>
                      <a:pt x="287" y="530"/>
                    </a:cubicBezTo>
                    <a:cubicBezTo>
                      <a:pt x="357" y="530"/>
                      <a:pt x="427" y="506"/>
                      <a:pt x="476" y="464"/>
                    </a:cubicBezTo>
                    <a:cubicBezTo>
                      <a:pt x="590" y="350"/>
                      <a:pt x="590" y="205"/>
                      <a:pt x="492" y="88"/>
                    </a:cubicBezTo>
                    <a:cubicBezTo>
                      <a:pt x="449" y="29"/>
                      <a:pt x="375" y="0"/>
                      <a:pt x="3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5" name="Google Shape;3285;p35"/>
              <p:cNvSpPr/>
              <p:nvPr/>
            </p:nvSpPr>
            <p:spPr>
              <a:xfrm>
                <a:off x="5265750" y="4113625"/>
                <a:ext cx="347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5" extrusionOk="0">
                    <a:moveTo>
                      <a:pt x="677" y="1"/>
                    </a:moveTo>
                    <a:cubicBezTo>
                      <a:pt x="547" y="1"/>
                      <a:pt x="417" y="41"/>
                      <a:pt x="310" y="122"/>
                    </a:cubicBezTo>
                    <a:cubicBezTo>
                      <a:pt x="32" y="333"/>
                      <a:pt x="0" y="726"/>
                      <a:pt x="196" y="989"/>
                    </a:cubicBezTo>
                    <a:cubicBezTo>
                      <a:pt x="320" y="1151"/>
                      <a:pt x="504" y="1235"/>
                      <a:pt x="688" y="1235"/>
                    </a:cubicBezTo>
                    <a:cubicBezTo>
                      <a:pt x="820" y="1235"/>
                      <a:pt x="951" y="1191"/>
                      <a:pt x="1060" y="1103"/>
                    </a:cubicBezTo>
                    <a:cubicBezTo>
                      <a:pt x="1339" y="891"/>
                      <a:pt x="1390" y="498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6" name="Google Shape;3286;p35"/>
              <p:cNvSpPr/>
              <p:nvPr/>
            </p:nvSpPr>
            <p:spPr>
              <a:xfrm>
                <a:off x="5273825" y="4118100"/>
                <a:ext cx="159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44" extrusionOk="0">
                    <a:moveTo>
                      <a:pt x="318" y="0"/>
                    </a:moveTo>
                    <a:cubicBezTo>
                      <a:pt x="154" y="0"/>
                      <a:pt x="0" y="122"/>
                      <a:pt x="50" y="319"/>
                    </a:cubicBezTo>
                    <a:cubicBezTo>
                      <a:pt x="50" y="351"/>
                      <a:pt x="70" y="366"/>
                      <a:pt x="85" y="402"/>
                    </a:cubicBezTo>
                    <a:cubicBezTo>
                      <a:pt x="130" y="493"/>
                      <a:pt x="224" y="543"/>
                      <a:pt x="321" y="543"/>
                    </a:cubicBezTo>
                    <a:cubicBezTo>
                      <a:pt x="363" y="543"/>
                      <a:pt x="404" y="534"/>
                      <a:pt x="443" y="516"/>
                    </a:cubicBezTo>
                    <a:cubicBezTo>
                      <a:pt x="607" y="433"/>
                      <a:pt x="639" y="206"/>
                      <a:pt x="509" y="88"/>
                    </a:cubicBezTo>
                    <a:cubicBezTo>
                      <a:pt x="494" y="56"/>
                      <a:pt x="478" y="41"/>
                      <a:pt x="443" y="25"/>
                    </a:cubicBezTo>
                    <a:cubicBezTo>
                      <a:pt x="403" y="8"/>
                      <a:pt x="360" y="0"/>
                      <a:pt x="3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7" name="Google Shape;3287;p35"/>
              <p:cNvSpPr/>
              <p:nvPr/>
            </p:nvSpPr>
            <p:spPr>
              <a:xfrm>
                <a:off x="5255450" y="399347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3"/>
                      <a:pt x="2014" y="1085"/>
                      <a:pt x="2029" y="1148"/>
                    </a:cubicBezTo>
                    <a:cubicBezTo>
                      <a:pt x="2061" y="1313"/>
                      <a:pt x="2029" y="1462"/>
                      <a:pt x="1915" y="1540"/>
                    </a:cubicBezTo>
                    <a:cubicBezTo>
                      <a:pt x="1872" y="1574"/>
                      <a:pt x="1822" y="1592"/>
                      <a:pt x="1775" y="1592"/>
                    </a:cubicBezTo>
                    <a:cubicBezTo>
                      <a:pt x="1750" y="1592"/>
                      <a:pt x="1725" y="1587"/>
                      <a:pt x="1703" y="1576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3"/>
                      <a:pt x="1900" y="936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2" y="1"/>
                    </a:moveTo>
                    <a:cubicBezTo>
                      <a:pt x="826" y="1"/>
                      <a:pt x="449" y="145"/>
                      <a:pt x="51" y="677"/>
                    </a:cubicBezTo>
                    <a:lnTo>
                      <a:pt x="0" y="740"/>
                    </a:lnTo>
                    <a:lnTo>
                      <a:pt x="51" y="806"/>
                    </a:lnTo>
                    <a:cubicBezTo>
                      <a:pt x="82" y="873"/>
                      <a:pt x="133" y="889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7" y="450"/>
                      <a:pt x="838" y="253"/>
                      <a:pt x="1114" y="253"/>
                    </a:cubicBezTo>
                    <a:cubicBezTo>
                      <a:pt x="1153" y="253"/>
                      <a:pt x="1191" y="257"/>
                      <a:pt x="1229" y="265"/>
                    </a:cubicBezTo>
                    <a:cubicBezTo>
                      <a:pt x="1472" y="316"/>
                      <a:pt x="1668" y="496"/>
                      <a:pt x="1817" y="693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6"/>
                    </a:cubicBezTo>
                    <a:cubicBezTo>
                      <a:pt x="1342" y="1607"/>
                      <a:pt x="1507" y="1756"/>
                      <a:pt x="1590" y="1788"/>
                    </a:cubicBezTo>
                    <a:cubicBezTo>
                      <a:pt x="1650" y="1822"/>
                      <a:pt x="1717" y="1839"/>
                      <a:pt x="1786" y="1839"/>
                    </a:cubicBezTo>
                    <a:cubicBezTo>
                      <a:pt x="1883" y="1839"/>
                      <a:pt x="1984" y="1805"/>
                      <a:pt x="2080" y="1737"/>
                    </a:cubicBezTo>
                    <a:cubicBezTo>
                      <a:pt x="2257" y="1591"/>
                      <a:pt x="2339" y="1344"/>
                      <a:pt x="2276" y="1085"/>
                    </a:cubicBezTo>
                    <a:cubicBezTo>
                      <a:pt x="2257" y="1018"/>
                      <a:pt x="2225" y="936"/>
                      <a:pt x="2194" y="853"/>
                    </a:cubicBezTo>
                    <a:cubicBezTo>
                      <a:pt x="2375" y="853"/>
                      <a:pt x="2571" y="889"/>
                      <a:pt x="2716" y="987"/>
                    </a:cubicBezTo>
                    <a:cubicBezTo>
                      <a:pt x="3372" y="1395"/>
                      <a:pt x="3222" y="2408"/>
                      <a:pt x="2963" y="2965"/>
                    </a:cubicBezTo>
                    <a:cubicBezTo>
                      <a:pt x="2830" y="3259"/>
                      <a:pt x="2634" y="3522"/>
                      <a:pt x="2437" y="3781"/>
                    </a:cubicBezTo>
                    <a:cubicBezTo>
                      <a:pt x="2194" y="4092"/>
                      <a:pt x="1962" y="4421"/>
                      <a:pt x="1817" y="4798"/>
                    </a:cubicBezTo>
                    <a:lnTo>
                      <a:pt x="2061" y="4877"/>
                    </a:lnTo>
                    <a:cubicBezTo>
                      <a:pt x="2178" y="4551"/>
                      <a:pt x="2406" y="4241"/>
                      <a:pt x="2634" y="3931"/>
                    </a:cubicBezTo>
                    <a:cubicBezTo>
                      <a:pt x="2830" y="3652"/>
                      <a:pt x="3042" y="3389"/>
                      <a:pt x="3191" y="3079"/>
                    </a:cubicBezTo>
                    <a:cubicBezTo>
                      <a:pt x="3485" y="2423"/>
                      <a:pt x="3650" y="1281"/>
                      <a:pt x="2846" y="775"/>
                    </a:cubicBezTo>
                    <a:cubicBezTo>
                      <a:pt x="2686" y="663"/>
                      <a:pt x="2480" y="608"/>
                      <a:pt x="2269" y="608"/>
                    </a:cubicBezTo>
                    <a:cubicBezTo>
                      <a:pt x="2199" y="608"/>
                      <a:pt x="2130" y="614"/>
                      <a:pt x="2061" y="626"/>
                    </a:cubicBezTo>
                    <a:cubicBezTo>
                      <a:pt x="1884" y="347"/>
                      <a:pt x="1621" y="88"/>
                      <a:pt x="1295" y="21"/>
                    </a:cubicBezTo>
                    <a:cubicBezTo>
                      <a:pt x="1240" y="9"/>
                      <a:pt x="1178" y="1"/>
                      <a:pt x="1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8" name="Google Shape;3288;p35"/>
              <p:cNvSpPr/>
              <p:nvPr/>
            </p:nvSpPr>
            <p:spPr>
              <a:xfrm>
                <a:off x="5251425" y="4008200"/>
                <a:ext cx="151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6" extrusionOk="0">
                    <a:moveTo>
                      <a:pt x="287" y="1"/>
                    </a:moveTo>
                    <a:cubicBezTo>
                      <a:pt x="258" y="1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7"/>
                    </a:cubicBezTo>
                    <a:lnTo>
                      <a:pt x="63" y="363"/>
                    </a:lnTo>
                    <a:cubicBezTo>
                      <a:pt x="112" y="448"/>
                      <a:pt x="194" y="505"/>
                      <a:pt x="286" y="505"/>
                    </a:cubicBezTo>
                    <a:cubicBezTo>
                      <a:pt x="321" y="505"/>
                      <a:pt x="356" y="497"/>
                      <a:pt x="393" y="480"/>
                    </a:cubicBezTo>
                    <a:cubicBezTo>
                      <a:pt x="538" y="429"/>
                      <a:pt x="605" y="217"/>
                      <a:pt x="491" y="104"/>
                    </a:cubicBezTo>
                    <a:cubicBezTo>
                      <a:pt x="431" y="44"/>
                      <a:pt x="363" y="1"/>
                      <a:pt x="2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9" name="Google Shape;3289;p35"/>
              <p:cNvSpPr/>
              <p:nvPr/>
            </p:nvSpPr>
            <p:spPr>
              <a:xfrm>
                <a:off x="5223550" y="4098700"/>
                <a:ext cx="360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4" extrusionOk="0">
                    <a:moveTo>
                      <a:pt x="640" y="0"/>
                    </a:moveTo>
                    <a:cubicBezTo>
                      <a:pt x="165" y="357"/>
                      <a:pt x="0" y="930"/>
                      <a:pt x="197" y="1488"/>
                    </a:cubicBezTo>
                    <a:cubicBezTo>
                      <a:pt x="263" y="1633"/>
                      <a:pt x="330" y="1782"/>
                      <a:pt x="428" y="1896"/>
                    </a:cubicBezTo>
                    <a:cubicBezTo>
                      <a:pt x="678" y="2210"/>
                      <a:pt x="1036" y="2403"/>
                      <a:pt x="1399" y="2403"/>
                    </a:cubicBezTo>
                    <a:cubicBezTo>
                      <a:pt x="1413" y="2403"/>
                      <a:pt x="1427" y="2403"/>
                      <a:pt x="1441" y="2402"/>
                    </a:cubicBezTo>
                    <a:lnTo>
                      <a:pt x="1425" y="2139"/>
                    </a:lnTo>
                    <a:cubicBezTo>
                      <a:pt x="1412" y="2140"/>
                      <a:pt x="1399" y="2140"/>
                      <a:pt x="1387" y="2140"/>
                    </a:cubicBezTo>
                    <a:cubicBezTo>
                      <a:pt x="992" y="2140"/>
                      <a:pt x="604" y="1850"/>
                      <a:pt x="444" y="1405"/>
                    </a:cubicBezTo>
                    <a:cubicBezTo>
                      <a:pt x="279" y="946"/>
                      <a:pt x="413" y="491"/>
                      <a:pt x="785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0" name="Google Shape;3290;p35"/>
              <p:cNvSpPr/>
              <p:nvPr/>
            </p:nvSpPr>
            <p:spPr>
              <a:xfrm>
                <a:off x="5262800" y="4151550"/>
                <a:ext cx="22600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5" extrusionOk="0">
                    <a:moveTo>
                      <a:pt x="450" y="1"/>
                    </a:moveTo>
                    <a:cubicBezTo>
                      <a:pt x="362" y="1"/>
                      <a:pt x="273" y="30"/>
                      <a:pt x="197" y="92"/>
                    </a:cubicBezTo>
                    <a:cubicBezTo>
                      <a:pt x="36" y="222"/>
                      <a:pt x="0" y="469"/>
                      <a:pt x="134" y="649"/>
                    </a:cubicBezTo>
                    <a:cubicBezTo>
                      <a:pt x="209" y="743"/>
                      <a:pt x="330" y="794"/>
                      <a:pt x="449" y="794"/>
                    </a:cubicBezTo>
                    <a:cubicBezTo>
                      <a:pt x="535" y="794"/>
                      <a:pt x="620" y="768"/>
                      <a:pt x="687" y="712"/>
                    </a:cubicBezTo>
                    <a:cubicBezTo>
                      <a:pt x="868" y="583"/>
                      <a:pt x="903" y="320"/>
                      <a:pt x="770" y="159"/>
                    </a:cubicBezTo>
                    <a:cubicBezTo>
                      <a:pt x="686" y="55"/>
                      <a:pt x="569" y="1"/>
                      <a:pt x="450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91" name="Google Shape;3291;p35"/>
            <p:cNvGrpSpPr/>
            <p:nvPr/>
          </p:nvGrpSpPr>
          <p:grpSpPr>
            <a:xfrm rot="5953364" flipH="1">
              <a:off x="7001651" y="1918536"/>
              <a:ext cx="976875" cy="439506"/>
              <a:chOff x="4123000" y="5041575"/>
              <a:chExt cx="512325" cy="230500"/>
            </a:xfrm>
          </p:grpSpPr>
          <p:sp>
            <p:nvSpPr>
              <p:cNvPr id="3292" name="Google Shape;3292;p35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3" name="Google Shape;3293;p35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Google Shape;3087;p34">
            <a:extLst>
              <a:ext uri="{FF2B5EF4-FFF2-40B4-BE49-F238E27FC236}">
                <a16:creationId xmlns:a16="http://schemas.microsoft.com/office/drawing/2014/main" id="{626F2CDA-B473-EE9C-BA50-D1E383702C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7090" y="2522741"/>
            <a:ext cx="3245493" cy="5603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Swim Class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Just keep swimming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635" y="2926345"/>
            <a:ext cx="2997200" cy="2997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4"/>
          <a:stretch/>
        </p:blipFill>
        <p:spPr>
          <a:xfrm rot="1136097">
            <a:off x="6867474" y="1553743"/>
            <a:ext cx="1933172" cy="24783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349" y="3758337"/>
            <a:ext cx="3411651" cy="138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28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20634" r="612" b="24637"/>
          <a:stretch/>
        </p:blipFill>
        <p:spPr>
          <a:xfrm>
            <a:off x="1573376" y="164415"/>
            <a:ext cx="2890478" cy="2161348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6" t="16298" r="1" b="25613"/>
          <a:stretch/>
        </p:blipFill>
        <p:spPr>
          <a:xfrm>
            <a:off x="1546894" y="2463315"/>
            <a:ext cx="2916960" cy="2261754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" t="9083" r="-309" b="30051"/>
          <a:stretch/>
        </p:blipFill>
        <p:spPr>
          <a:xfrm>
            <a:off x="4869406" y="2463315"/>
            <a:ext cx="2941607" cy="2261754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239" r="881" b="22746"/>
          <a:stretch/>
        </p:blipFill>
        <p:spPr>
          <a:xfrm>
            <a:off x="4869406" y="167784"/>
            <a:ext cx="2940651" cy="2157979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" y="3394247"/>
            <a:ext cx="1770453" cy="14683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840" y="1114518"/>
            <a:ext cx="1960155" cy="13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06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7" t="249" r="-317" b="29796"/>
          <a:stretch/>
        </p:blipFill>
        <p:spPr>
          <a:xfrm>
            <a:off x="4809508" y="165981"/>
            <a:ext cx="2417070" cy="2137598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8823" r="-454" b="24526"/>
          <a:stretch/>
        </p:blipFill>
        <p:spPr>
          <a:xfrm>
            <a:off x="4809508" y="2373099"/>
            <a:ext cx="2417070" cy="2202897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" r="592" b="27751"/>
          <a:stretch/>
        </p:blipFill>
        <p:spPr>
          <a:xfrm>
            <a:off x="1758513" y="165981"/>
            <a:ext cx="2477100" cy="2137598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323" r="291" b="23339"/>
          <a:stretch/>
        </p:blipFill>
        <p:spPr>
          <a:xfrm>
            <a:off x="1758513" y="2373099"/>
            <a:ext cx="2477100" cy="2202897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85" r="3220" b="7998"/>
          <a:stretch/>
        </p:blipFill>
        <p:spPr>
          <a:xfrm>
            <a:off x="6997385" y="2373099"/>
            <a:ext cx="2259826" cy="27036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3" y="2303579"/>
            <a:ext cx="1541631" cy="261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04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8" name="Google Shape;4618;p45"/>
          <p:cNvGrpSpPr/>
          <p:nvPr/>
        </p:nvGrpSpPr>
        <p:grpSpPr>
          <a:xfrm>
            <a:off x="3716310" y="233526"/>
            <a:ext cx="1711387" cy="1599157"/>
            <a:chOff x="647864" y="1629300"/>
            <a:chExt cx="1065223" cy="995367"/>
          </a:xfrm>
        </p:grpSpPr>
        <p:sp>
          <p:nvSpPr>
            <p:cNvPr id="4619" name="Google Shape;4619;p45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45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45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2" name="Google Shape;4622;p45"/>
          <p:cNvGrpSpPr/>
          <p:nvPr/>
        </p:nvGrpSpPr>
        <p:grpSpPr>
          <a:xfrm>
            <a:off x="7696865" y="2905812"/>
            <a:ext cx="1072835" cy="1044050"/>
            <a:chOff x="7844740" y="3916250"/>
            <a:chExt cx="1072835" cy="1044050"/>
          </a:xfrm>
        </p:grpSpPr>
        <p:grpSp>
          <p:nvGrpSpPr>
            <p:cNvPr id="4623" name="Google Shape;4623;p45"/>
            <p:cNvGrpSpPr/>
            <p:nvPr/>
          </p:nvGrpSpPr>
          <p:grpSpPr>
            <a:xfrm>
              <a:off x="7844740" y="4509616"/>
              <a:ext cx="558838" cy="450683"/>
              <a:chOff x="4064125" y="4730875"/>
              <a:chExt cx="292325" cy="235750"/>
            </a:xfrm>
          </p:grpSpPr>
          <p:sp>
            <p:nvSpPr>
              <p:cNvPr id="4624" name="Google Shape;4624;p45"/>
              <p:cNvSpPr/>
              <p:nvPr/>
            </p:nvSpPr>
            <p:spPr>
              <a:xfrm>
                <a:off x="4100525" y="4730875"/>
                <a:ext cx="255925" cy="235750"/>
              </a:xfrm>
              <a:custGeom>
                <a:avLst/>
                <a:gdLst/>
                <a:ahLst/>
                <a:cxnLst/>
                <a:rect l="l" t="t" r="r" b="b"/>
                <a:pathLst>
                  <a:path w="10237" h="9430" extrusionOk="0">
                    <a:moveTo>
                      <a:pt x="1814" y="4166"/>
                    </a:moveTo>
                    <a:cubicBezTo>
                      <a:pt x="2289" y="4166"/>
                      <a:pt x="2795" y="4425"/>
                      <a:pt x="3156" y="4868"/>
                    </a:cubicBezTo>
                    <a:cubicBezTo>
                      <a:pt x="3596" y="5406"/>
                      <a:pt x="3792" y="6211"/>
                      <a:pt x="3663" y="6945"/>
                    </a:cubicBezTo>
                    <a:cubicBezTo>
                      <a:pt x="3577" y="6949"/>
                      <a:pt x="3491" y="6950"/>
                      <a:pt x="3406" y="6950"/>
                    </a:cubicBezTo>
                    <a:cubicBezTo>
                      <a:pt x="2793" y="6950"/>
                      <a:pt x="2195" y="6852"/>
                      <a:pt x="1633" y="6666"/>
                    </a:cubicBezTo>
                    <a:cubicBezTo>
                      <a:pt x="1060" y="6470"/>
                      <a:pt x="668" y="6160"/>
                      <a:pt x="538" y="5799"/>
                    </a:cubicBezTo>
                    <a:cubicBezTo>
                      <a:pt x="440" y="5489"/>
                      <a:pt x="507" y="5163"/>
                      <a:pt x="719" y="4802"/>
                    </a:cubicBezTo>
                    <a:cubicBezTo>
                      <a:pt x="1060" y="4264"/>
                      <a:pt x="1504" y="4166"/>
                      <a:pt x="1814" y="4166"/>
                    </a:cubicBezTo>
                    <a:close/>
                    <a:moveTo>
                      <a:pt x="9810" y="0"/>
                    </a:moveTo>
                    <a:cubicBezTo>
                      <a:pt x="9767" y="0"/>
                      <a:pt x="9725" y="15"/>
                      <a:pt x="9695" y="45"/>
                    </a:cubicBezTo>
                    <a:cubicBezTo>
                      <a:pt x="9680" y="60"/>
                      <a:pt x="9664" y="92"/>
                      <a:pt x="9664" y="143"/>
                    </a:cubicBezTo>
                    <a:cubicBezTo>
                      <a:pt x="9911" y="2580"/>
                      <a:pt x="8781" y="4817"/>
                      <a:pt x="6720" y="6015"/>
                    </a:cubicBezTo>
                    <a:cubicBezTo>
                      <a:pt x="5837" y="6537"/>
                      <a:pt x="4872" y="6847"/>
                      <a:pt x="3926" y="6929"/>
                    </a:cubicBezTo>
                    <a:cubicBezTo>
                      <a:pt x="4138" y="5865"/>
                      <a:pt x="3792" y="4543"/>
                      <a:pt x="2517" y="3985"/>
                    </a:cubicBezTo>
                    <a:cubicBezTo>
                      <a:pt x="2273" y="3887"/>
                      <a:pt x="2026" y="3836"/>
                      <a:pt x="1798" y="3836"/>
                    </a:cubicBezTo>
                    <a:cubicBezTo>
                      <a:pt x="1178" y="3836"/>
                      <a:pt x="621" y="4248"/>
                      <a:pt x="311" y="4951"/>
                    </a:cubicBezTo>
                    <a:cubicBezTo>
                      <a:pt x="1" y="5638"/>
                      <a:pt x="228" y="6325"/>
                      <a:pt x="915" y="6701"/>
                    </a:cubicBezTo>
                    <a:cubicBezTo>
                      <a:pt x="1611" y="7078"/>
                      <a:pt x="2458" y="7275"/>
                      <a:pt x="3356" y="7275"/>
                    </a:cubicBezTo>
                    <a:cubicBezTo>
                      <a:pt x="3430" y="7275"/>
                      <a:pt x="3505" y="7273"/>
                      <a:pt x="3580" y="7270"/>
                    </a:cubicBezTo>
                    <a:lnTo>
                      <a:pt x="3580" y="7270"/>
                    </a:lnTo>
                    <a:cubicBezTo>
                      <a:pt x="3482" y="7565"/>
                      <a:pt x="3337" y="7828"/>
                      <a:pt x="3141" y="8055"/>
                    </a:cubicBezTo>
                    <a:cubicBezTo>
                      <a:pt x="2517" y="8742"/>
                      <a:pt x="1571" y="9103"/>
                      <a:pt x="326" y="9119"/>
                    </a:cubicBezTo>
                    <a:cubicBezTo>
                      <a:pt x="213" y="9119"/>
                      <a:pt x="162" y="9202"/>
                      <a:pt x="162" y="9284"/>
                    </a:cubicBezTo>
                    <a:cubicBezTo>
                      <a:pt x="162" y="9351"/>
                      <a:pt x="213" y="9429"/>
                      <a:pt x="311" y="9429"/>
                    </a:cubicBezTo>
                    <a:cubicBezTo>
                      <a:pt x="1276" y="9413"/>
                      <a:pt x="2010" y="9253"/>
                      <a:pt x="2583" y="8907"/>
                    </a:cubicBezTo>
                    <a:cubicBezTo>
                      <a:pt x="3172" y="8546"/>
                      <a:pt x="3631" y="7977"/>
                      <a:pt x="3843" y="7255"/>
                    </a:cubicBezTo>
                    <a:cubicBezTo>
                      <a:pt x="4789" y="7192"/>
                      <a:pt x="5770" y="6898"/>
                      <a:pt x="6591" y="6454"/>
                    </a:cubicBezTo>
                    <a:cubicBezTo>
                      <a:pt x="8930" y="5163"/>
                      <a:pt x="10237" y="2741"/>
                      <a:pt x="9974" y="143"/>
                    </a:cubicBezTo>
                    <a:cubicBezTo>
                      <a:pt x="9964" y="47"/>
                      <a:pt x="9886" y="0"/>
                      <a:pt x="9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5" name="Google Shape;4625;p45"/>
              <p:cNvSpPr/>
              <p:nvPr/>
            </p:nvSpPr>
            <p:spPr>
              <a:xfrm>
                <a:off x="4064125" y="4955600"/>
                <a:ext cx="106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425" h="441" extrusionOk="0">
                    <a:moveTo>
                      <a:pt x="146" y="1"/>
                    </a:moveTo>
                    <a:cubicBezTo>
                      <a:pt x="48" y="1"/>
                      <a:pt x="1" y="83"/>
                      <a:pt x="1" y="165"/>
                    </a:cubicBezTo>
                    <a:cubicBezTo>
                      <a:pt x="1" y="228"/>
                      <a:pt x="32" y="311"/>
                      <a:pt x="114" y="311"/>
                    </a:cubicBezTo>
                    <a:cubicBezTo>
                      <a:pt x="130" y="393"/>
                      <a:pt x="213" y="440"/>
                      <a:pt x="279" y="440"/>
                    </a:cubicBezTo>
                    <a:cubicBezTo>
                      <a:pt x="326" y="440"/>
                      <a:pt x="358" y="424"/>
                      <a:pt x="393" y="393"/>
                    </a:cubicBezTo>
                    <a:cubicBezTo>
                      <a:pt x="424" y="362"/>
                      <a:pt x="424" y="326"/>
                      <a:pt x="424" y="295"/>
                    </a:cubicBezTo>
                    <a:cubicBezTo>
                      <a:pt x="424" y="99"/>
                      <a:pt x="342" y="1"/>
                      <a:pt x="1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26" name="Google Shape;4626;p45"/>
            <p:cNvGrpSpPr/>
            <p:nvPr/>
          </p:nvGrpSpPr>
          <p:grpSpPr>
            <a:xfrm rot="-267746">
              <a:off x="8367918" y="3936090"/>
              <a:ext cx="530239" cy="519814"/>
              <a:chOff x="4266075" y="3993475"/>
              <a:chExt cx="530275" cy="519850"/>
            </a:xfrm>
          </p:grpSpPr>
          <p:sp>
            <p:nvSpPr>
              <p:cNvPr id="4627" name="Google Shape;4627;p45"/>
              <p:cNvSpPr/>
              <p:nvPr/>
            </p:nvSpPr>
            <p:spPr>
              <a:xfrm>
                <a:off x="4340450" y="4138725"/>
                <a:ext cx="305075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203" h="12200" extrusionOk="0">
                    <a:moveTo>
                      <a:pt x="6103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103" y="12199"/>
                    </a:cubicBezTo>
                    <a:cubicBezTo>
                      <a:pt x="9471" y="12199"/>
                      <a:pt x="12203" y="9468"/>
                      <a:pt x="12203" y="6100"/>
                    </a:cubicBezTo>
                    <a:cubicBezTo>
                      <a:pt x="12203" y="2732"/>
                      <a:pt x="9471" y="1"/>
                      <a:pt x="61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8" name="Google Shape;4628;p45"/>
              <p:cNvSpPr/>
              <p:nvPr/>
            </p:nvSpPr>
            <p:spPr>
              <a:xfrm>
                <a:off x="46933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2" y="1765"/>
                    </a:moveTo>
                    <a:cubicBezTo>
                      <a:pt x="2827" y="1765"/>
                      <a:pt x="3051" y="1834"/>
                      <a:pt x="3238" y="1927"/>
                    </a:cubicBezTo>
                    <a:cubicBezTo>
                      <a:pt x="3093" y="2108"/>
                      <a:pt x="2881" y="2273"/>
                      <a:pt x="2716" y="2304"/>
                    </a:cubicBezTo>
                    <a:cubicBezTo>
                      <a:pt x="2704" y="2308"/>
                      <a:pt x="2685" y="2312"/>
                      <a:pt x="2663" y="2312"/>
                    </a:cubicBezTo>
                    <a:cubicBezTo>
                      <a:pt x="2598" y="2312"/>
                      <a:pt x="2503" y="2274"/>
                      <a:pt x="2453" y="2076"/>
                    </a:cubicBezTo>
                    <a:cubicBezTo>
                      <a:pt x="2390" y="1849"/>
                      <a:pt x="2469" y="1813"/>
                      <a:pt x="2504" y="1798"/>
                    </a:cubicBezTo>
                    <a:cubicBezTo>
                      <a:pt x="2545" y="1775"/>
                      <a:pt x="2599" y="1765"/>
                      <a:pt x="2662" y="1765"/>
                    </a:cubicBezTo>
                    <a:close/>
                    <a:moveTo>
                      <a:pt x="2257" y="0"/>
                    </a:moveTo>
                    <a:lnTo>
                      <a:pt x="2226" y="243"/>
                    </a:lnTo>
                    <a:cubicBezTo>
                      <a:pt x="2763" y="310"/>
                      <a:pt x="3419" y="868"/>
                      <a:pt x="3434" y="1456"/>
                    </a:cubicBezTo>
                    <a:cubicBezTo>
                      <a:pt x="3434" y="1535"/>
                      <a:pt x="3419" y="1617"/>
                      <a:pt x="3372" y="1700"/>
                    </a:cubicBezTo>
                    <a:cubicBezTo>
                      <a:pt x="3142" y="1599"/>
                      <a:pt x="2875" y="1520"/>
                      <a:pt x="2652" y="1520"/>
                    </a:cubicBezTo>
                    <a:cubicBezTo>
                      <a:pt x="2554" y="1520"/>
                      <a:pt x="2465" y="1535"/>
                      <a:pt x="2390" y="1570"/>
                    </a:cubicBezTo>
                    <a:cubicBezTo>
                      <a:pt x="2273" y="1633"/>
                      <a:pt x="2112" y="1782"/>
                      <a:pt x="2210" y="2143"/>
                    </a:cubicBezTo>
                    <a:cubicBezTo>
                      <a:pt x="2305" y="2499"/>
                      <a:pt x="2539" y="2556"/>
                      <a:pt x="2679" y="2556"/>
                    </a:cubicBezTo>
                    <a:cubicBezTo>
                      <a:pt x="2706" y="2556"/>
                      <a:pt x="2729" y="2554"/>
                      <a:pt x="2748" y="2551"/>
                    </a:cubicBezTo>
                    <a:cubicBezTo>
                      <a:pt x="2995" y="2516"/>
                      <a:pt x="3274" y="2304"/>
                      <a:pt x="3450" y="2045"/>
                    </a:cubicBezTo>
                    <a:cubicBezTo>
                      <a:pt x="3517" y="2092"/>
                      <a:pt x="3568" y="2124"/>
                      <a:pt x="3599" y="2175"/>
                    </a:cubicBezTo>
                    <a:cubicBezTo>
                      <a:pt x="3796" y="2438"/>
                      <a:pt x="3827" y="2697"/>
                      <a:pt x="3713" y="2975"/>
                    </a:cubicBezTo>
                    <a:cubicBezTo>
                      <a:pt x="3533" y="3383"/>
                      <a:pt x="2995" y="3713"/>
                      <a:pt x="2489" y="3760"/>
                    </a:cubicBezTo>
                    <a:cubicBezTo>
                      <a:pt x="2460" y="3762"/>
                      <a:pt x="2428" y="3763"/>
                      <a:pt x="2392" y="3763"/>
                    </a:cubicBezTo>
                    <a:cubicBezTo>
                      <a:pt x="1911" y="3763"/>
                      <a:pt x="821" y="3566"/>
                      <a:pt x="408" y="3171"/>
                    </a:cubicBezTo>
                    <a:cubicBezTo>
                      <a:pt x="295" y="3073"/>
                      <a:pt x="247" y="2960"/>
                      <a:pt x="247" y="2861"/>
                    </a:cubicBezTo>
                    <a:lnTo>
                      <a:pt x="0" y="2846"/>
                    </a:lnTo>
                    <a:lnTo>
                      <a:pt x="0" y="2846"/>
                    </a:lnTo>
                    <a:cubicBezTo>
                      <a:pt x="0" y="3026"/>
                      <a:pt x="67" y="3203"/>
                      <a:pt x="232" y="3352"/>
                    </a:cubicBezTo>
                    <a:cubicBezTo>
                      <a:pt x="718" y="3809"/>
                      <a:pt x="1900" y="4011"/>
                      <a:pt x="2405" y="4011"/>
                    </a:cubicBezTo>
                    <a:cubicBezTo>
                      <a:pt x="2442" y="4011"/>
                      <a:pt x="2475" y="4010"/>
                      <a:pt x="2504" y="4007"/>
                    </a:cubicBezTo>
                    <a:cubicBezTo>
                      <a:pt x="3109" y="3956"/>
                      <a:pt x="3729" y="3564"/>
                      <a:pt x="3941" y="3073"/>
                    </a:cubicBezTo>
                    <a:cubicBezTo>
                      <a:pt x="4059" y="2830"/>
                      <a:pt x="4121" y="2453"/>
                      <a:pt x="3796" y="2025"/>
                    </a:cubicBezTo>
                    <a:cubicBezTo>
                      <a:pt x="3764" y="1963"/>
                      <a:pt x="3682" y="1896"/>
                      <a:pt x="3584" y="1829"/>
                    </a:cubicBezTo>
                    <a:cubicBezTo>
                      <a:pt x="3646" y="1700"/>
                      <a:pt x="3682" y="1570"/>
                      <a:pt x="3682" y="1456"/>
                    </a:cubicBezTo>
                    <a:cubicBezTo>
                      <a:pt x="3666" y="734"/>
                      <a:pt x="2897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9" name="Google Shape;4629;p45"/>
              <p:cNvSpPr/>
              <p:nvPr/>
            </p:nvSpPr>
            <p:spPr>
              <a:xfrm>
                <a:off x="4741525" y="4040175"/>
                <a:ext cx="15350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475" extrusionOk="0">
                    <a:moveTo>
                      <a:pt x="296" y="1"/>
                    </a:moveTo>
                    <a:cubicBezTo>
                      <a:pt x="219" y="1"/>
                      <a:pt x="143" y="39"/>
                      <a:pt x="100" y="132"/>
                    </a:cubicBezTo>
                    <a:cubicBezTo>
                      <a:pt x="1" y="318"/>
                      <a:pt x="166" y="474"/>
                      <a:pt x="325" y="474"/>
                    </a:cubicBezTo>
                    <a:cubicBezTo>
                      <a:pt x="404" y="474"/>
                      <a:pt x="481" y="436"/>
                      <a:pt x="524" y="343"/>
                    </a:cubicBezTo>
                    <a:cubicBezTo>
                      <a:pt x="613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0" name="Google Shape;4630;p45"/>
              <p:cNvSpPr/>
              <p:nvPr/>
            </p:nvSpPr>
            <p:spPr>
              <a:xfrm>
                <a:off x="4560050" y="4086900"/>
                <a:ext cx="174175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6060" extrusionOk="0">
                    <a:moveTo>
                      <a:pt x="3669" y="1"/>
                    </a:moveTo>
                    <a:cubicBezTo>
                      <a:pt x="2977" y="1"/>
                      <a:pt x="2267" y="231"/>
                      <a:pt x="1668" y="700"/>
                    </a:cubicBezTo>
                    <a:cubicBezTo>
                      <a:pt x="294" y="1779"/>
                      <a:pt x="0" y="3691"/>
                      <a:pt x="997" y="4966"/>
                    </a:cubicBezTo>
                    <a:cubicBezTo>
                      <a:pt x="1563" y="5690"/>
                      <a:pt x="2415" y="6059"/>
                      <a:pt x="3293" y="6059"/>
                    </a:cubicBezTo>
                    <a:cubicBezTo>
                      <a:pt x="3988" y="6059"/>
                      <a:pt x="4699" y="5828"/>
                      <a:pt x="5299" y="5359"/>
                    </a:cubicBezTo>
                    <a:cubicBezTo>
                      <a:pt x="6672" y="4279"/>
                      <a:pt x="6967" y="2368"/>
                      <a:pt x="5954" y="1092"/>
                    </a:cubicBezTo>
                    <a:cubicBezTo>
                      <a:pt x="5395" y="371"/>
                      <a:pt x="4546" y="1"/>
                      <a:pt x="366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1" name="Google Shape;4631;p45"/>
              <p:cNvSpPr/>
              <p:nvPr/>
            </p:nvSpPr>
            <p:spPr>
              <a:xfrm>
                <a:off x="4266075" y="4100625"/>
                <a:ext cx="343450" cy="14332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2" name="Google Shape;4632;p45"/>
              <p:cNvSpPr/>
              <p:nvPr/>
            </p:nvSpPr>
            <p:spPr>
              <a:xfrm>
                <a:off x="4473400" y="4195150"/>
                <a:ext cx="206475" cy="318175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3" name="Google Shape;4633;p45"/>
              <p:cNvSpPr/>
              <p:nvPr/>
            </p:nvSpPr>
            <p:spPr>
              <a:xfrm>
                <a:off x="4585075" y="4242550"/>
                <a:ext cx="43675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4" name="Google Shape;4634;p45"/>
              <p:cNvSpPr/>
              <p:nvPr/>
            </p:nvSpPr>
            <p:spPr>
              <a:xfrm>
                <a:off x="4599300" y="4305650"/>
                <a:ext cx="49075" cy="48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5" name="Google Shape;4635;p45"/>
              <p:cNvSpPr/>
              <p:nvPr/>
            </p:nvSpPr>
            <p:spPr>
              <a:xfrm>
                <a:off x="4528550" y="4318350"/>
                <a:ext cx="53600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6" name="Google Shape;4636;p45"/>
              <p:cNvSpPr/>
              <p:nvPr/>
            </p:nvSpPr>
            <p:spPr>
              <a:xfrm>
                <a:off x="4492350" y="4407700"/>
                <a:ext cx="64725" cy="479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7" name="Google Shape;4637;p45"/>
              <p:cNvSpPr/>
              <p:nvPr/>
            </p:nvSpPr>
            <p:spPr>
              <a:xfrm>
                <a:off x="4559025" y="4384900"/>
                <a:ext cx="62600" cy="41175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8" name="Google Shape;4638;p45"/>
              <p:cNvSpPr/>
              <p:nvPr/>
            </p:nvSpPr>
            <p:spPr>
              <a:xfrm>
                <a:off x="4517550" y="4162975"/>
                <a:ext cx="44975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9" name="Google Shape;4639;p45"/>
              <p:cNvSpPr/>
              <p:nvPr/>
            </p:nvSpPr>
            <p:spPr>
              <a:xfrm>
                <a:off x="4457800" y="4119625"/>
                <a:ext cx="53600" cy="46500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0" name="Google Shape;4640;p45"/>
              <p:cNvSpPr/>
              <p:nvPr/>
            </p:nvSpPr>
            <p:spPr>
              <a:xfrm>
                <a:off x="4421875" y="4177675"/>
                <a:ext cx="52725" cy="4660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1" name="Google Shape;4641;p45"/>
              <p:cNvSpPr/>
              <p:nvPr/>
            </p:nvSpPr>
            <p:spPr>
              <a:xfrm>
                <a:off x="4323925" y="4172600"/>
                <a:ext cx="58500" cy="44950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2" name="Google Shape;4642;p45"/>
              <p:cNvSpPr/>
              <p:nvPr/>
            </p:nvSpPr>
            <p:spPr>
              <a:xfrm>
                <a:off x="4376200" y="4122550"/>
                <a:ext cx="52075" cy="43525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3" name="Google Shape;4643;p45"/>
              <p:cNvSpPr/>
              <p:nvPr/>
            </p:nvSpPr>
            <p:spPr>
              <a:xfrm>
                <a:off x="4638150" y="4083050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97" y="1"/>
                    </a:moveTo>
                    <a:cubicBezTo>
                      <a:pt x="564" y="1"/>
                      <a:pt x="428" y="44"/>
                      <a:pt x="310" y="136"/>
                    </a:cubicBezTo>
                    <a:cubicBezTo>
                      <a:pt x="47" y="348"/>
                      <a:pt x="0" y="724"/>
                      <a:pt x="212" y="999"/>
                    </a:cubicBezTo>
                    <a:cubicBezTo>
                      <a:pt x="335" y="1151"/>
                      <a:pt x="512" y="1232"/>
                      <a:pt x="693" y="1232"/>
                    </a:cubicBezTo>
                    <a:cubicBezTo>
                      <a:pt x="827" y="1232"/>
                      <a:pt x="962" y="1189"/>
                      <a:pt x="1080" y="1097"/>
                    </a:cubicBezTo>
                    <a:cubicBezTo>
                      <a:pt x="1339" y="885"/>
                      <a:pt x="1390" y="509"/>
                      <a:pt x="1178" y="234"/>
                    </a:cubicBezTo>
                    <a:cubicBezTo>
                      <a:pt x="1055" y="82"/>
                      <a:pt x="878" y="1"/>
                      <a:pt x="6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4" name="Google Shape;4644;p45"/>
              <p:cNvSpPr/>
              <p:nvPr/>
            </p:nvSpPr>
            <p:spPr>
              <a:xfrm>
                <a:off x="46512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295" y="0"/>
                    </a:moveTo>
                    <a:cubicBezTo>
                      <a:pt x="228" y="0"/>
                      <a:pt x="161" y="25"/>
                      <a:pt x="114" y="72"/>
                    </a:cubicBezTo>
                    <a:cubicBezTo>
                      <a:pt x="0" y="186"/>
                      <a:pt x="0" y="335"/>
                      <a:pt x="98" y="449"/>
                    </a:cubicBezTo>
                    <a:cubicBezTo>
                      <a:pt x="140" y="506"/>
                      <a:pt x="209" y="530"/>
                      <a:pt x="281" y="530"/>
                    </a:cubicBezTo>
                    <a:cubicBezTo>
                      <a:pt x="353" y="530"/>
                      <a:pt x="426" y="506"/>
                      <a:pt x="475" y="464"/>
                    </a:cubicBezTo>
                    <a:cubicBezTo>
                      <a:pt x="589" y="350"/>
                      <a:pt x="573" y="205"/>
                      <a:pt x="491" y="88"/>
                    </a:cubicBezTo>
                    <a:cubicBezTo>
                      <a:pt x="440" y="29"/>
                      <a:pt x="367" y="0"/>
                      <a:pt x="29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5" name="Google Shape;4645;p45"/>
              <p:cNvSpPr/>
              <p:nvPr/>
            </p:nvSpPr>
            <p:spPr>
              <a:xfrm>
                <a:off x="4649125" y="4113625"/>
                <a:ext cx="347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5" extrusionOk="0">
                    <a:moveTo>
                      <a:pt x="688" y="1"/>
                    </a:moveTo>
                    <a:cubicBezTo>
                      <a:pt x="558" y="1"/>
                      <a:pt x="426" y="41"/>
                      <a:pt x="311" y="122"/>
                    </a:cubicBezTo>
                    <a:cubicBezTo>
                      <a:pt x="52" y="333"/>
                      <a:pt x="1" y="726"/>
                      <a:pt x="213" y="989"/>
                    </a:cubicBezTo>
                    <a:cubicBezTo>
                      <a:pt x="338" y="1151"/>
                      <a:pt x="517" y="1235"/>
                      <a:pt x="699" y="1235"/>
                    </a:cubicBezTo>
                    <a:cubicBezTo>
                      <a:pt x="831" y="1235"/>
                      <a:pt x="964" y="1191"/>
                      <a:pt x="1080" y="1103"/>
                    </a:cubicBezTo>
                    <a:cubicBezTo>
                      <a:pt x="1343" y="891"/>
                      <a:pt x="1390" y="498"/>
                      <a:pt x="1178" y="235"/>
                    </a:cubicBezTo>
                    <a:cubicBezTo>
                      <a:pt x="1054" y="81"/>
                      <a:pt x="873" y="1"/>
                      <a:pt x="6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6" name="Google Shape;4646;p45"/>
              <p:cNvSpPr/>
              <p:nvPr/>
            </p:nvSpPr>
            <p:spPr>
              <a:xfrm>
                <a:off x="4657625" y="4118100"/>
                <a:ext cx="156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27" h="544" extrusionOk="0">
                    <a:moveTo>
                      <a:pt x="321" y="0"/>
                    </a:moveTo>
                    <a:cubicBezTo>
                      <a:pt x="157" y="0"/>
                      <a:pt x="0" y="122"/>
                      <a:pt x="38" y="319"/>
                    </a:cubicBezTo>
                    <a:cubicBezTo>
                      <a:pt x="53" y="351"/>
                      <a:pt x="53" y="366"/>
                      <a:pt x="69" y="402"/>
                    </a:cubicBezTo>
                    <a:cubicBezTo>
                      <a:pt x="127" y="493"/>
                      <a:pt x="226" y="543"/>
                      <a:pt x="324" y="543"/>
                    </a:cubicBezTo>
                    <a:cubicBezTo>
                      <a:pt x="366" y="543"/>
                      <a:pt x="407" y="534"/>
                      <a:pt x="446" y="516"/>
                    </a:cubicBezTo>
                    <a:cubicBezTo>
                      <a:pt x="595" y="433"/>
                      <a:pt x="626" y="206"/>
                      <a:pt x="513" y="88"/>
                    </a:cubicBezTo>
                    <a:lnTo>
                      <a:pt x="446" y="25"/>
                    </a:lnTo>
                    <a:cubicBezTo>
                      <a:pt x="406" y="8"/>
                      <a:pt x="363" y="0"/>
                      <a:pt x="32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7" name="Google Shape;4647;p45"/>
              <p:cNvSpPr/>
              <p:nvPr/>
            </p:nvSpPr>
            <p:spPr>
              <a:xfrm>
                <a:off x="4638925" y="3993475"/>
                <a:ext cx="911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4877" extrusionOk="0">
                    <a:moveTo>
                      <a:pt x="1948" y="920"/>
                    </a:moveTo>
                    <a:cubicBezTo>
                      <a:pt x="1995" y="1003"/>
                      <a:pt x="2014" y="1085"/>
                      <a:pt x="2030" y="1148"/>
                    </a:cubicBezTo>
                    <a:cubicBezTo>
                      <a:pt x="2077" y="1313"/>
                      <a:pt x="2030" y="1462"/>
                      <a:pt x="1932" y="1540"/>
                    </a:cubicBezTo>
                    <a:cubicBezTo>
                      <a:pt x="1888" y="1574"/>
                      <a:pt x="1832" y="1592"/>
                      <a:pt x="1784" y="1592"/>
                    </a:cubicBezTo>
                    <a:cubicBezTo>
                      <a:pt x="1759" y="1592"/>
                      <a:pt x="1736" y="1587"/>
                      <a:pt x="1720" y="1576"/>
                    </a:cubicBezTo>
                    <a:cubicBezTo>
                      <a:pt x="1653" y="1540"/>
                      <a:pt x="1622" y="1442"/>
                      <a:pt x="1637" y="1297"/>
                    </a:cubicBezTo>
                    <a:cubicBezTo>
                      <a:pt x="1653" y="1132"/>
                      <a:pt x="1751" y="1003"/>
                      <a:pt x="1916" y="936"/>
                    </a:cubicBezTo>
                    <a:cubicBezTo>
                      <a:pt x="1932" y="920"/>
                      <a:pt x="1932" y="920"/>
                      <a:pt x="1948" y="920"/>
                    </a:cubicBezTo>
                    <a:close/>
                    <a:moveTo>
                      <a:pt x="1110" y="1"/>
                    </a:moveTo>
                    <a:cubicBezTo>
                      <a:pt x="830" y="1"/>
                      <a:pt x="465" y="145"/>
                      <a:pt x="67" y="677"/>
                    </a:cubicBezTo>
                    <a:lnTo>
                      <a:pt x="1" y="740"/>
                    </a:lnTo>
                    <a:lnTo>
                      <a:pt x="52" y="806"/>
                    </a:lnTo>
                    <a:cubicBezTo>
                      <a:pt x="83" y="873"/>
                      <a:pt x="130" y="889"/>
                      <a:pt x="166" y="904"/>
                    </a:cubicBezTo>
                    <a:lnTo>
                      <a:pt x="228" y="806"/>
                    </a:lnTo>
                    <a:lnTo>
                      <a:pt x="264" y="822"/>
                    </a:lnTo>
                    <a:cubicBezTo>
                      <a:pt x="550" y="450"/>
                      <a:pt x="836" y="253"/>
                      <a:pt x="1124" y="253"/>
                    </a:cubicBezTo>
                    <a:cubicBezTo>
                      <a:pt x="1164" y="253"/>
                      <a:pt x="1205" y="257"/>
                      <a:pt x="1245" y="265"/>
                    </a:cubicBezTo>
                    <a:cubicBezTo>
                      <a:pt x="1473" y="316"/>
                      <a:pt x="1685" y="496"/>
                      <a:pt x="1818" y="693"/>
                    </a:cubicBezTo>
                    <a:lnTo>
                      <a:pt x="1798" y="708"/>
                    </a:lnTo>
                    <a:cubicBezTo>
                      <a:pt x="1571" y="822"/>
                      <a:pt x="1425" y="1018"/>
                      <a:pt x="1390" y="1266"/>
                    </a:cubicBezTo>
                    <a:cubicBezTo>
                      <a:pt x="1343" y="1607"/>
                      <a:pt x="1524" y="1756"/>
                      <a:pt x="1586" y="1788"/>
                    </a:cubicBezTo>
                    <a:cubicBezTo>
                      <a:pt x="1649" y="1822"/>
                      <a:pt x="1719" y="1839"/>
                      <a:pt x="1790" y="1839"/>
                    </a:cubicBezTo>
                    <a:cubicBezTo>
                      <a:pt x="1890" y="1839"/>
                      <a:pt x="1992" y="1805"/>
                      <a:pt x="2077" y="1737"/>
                    </a:cubicBezTo>
                    <a:cubicBezTo>
                      <a:pt x="2273" y="1591"/>
                      <a:pt x="2340" y="1344"/>
                      <a:pt x="2273" y="1085"/>
                    </a:cubicBezTo>
                    <a:cubicBezTo>
                      <a:pt x="2258" y="1018"/>
                      <a:pt x="2242" y="936"/>
                      <a:pt x="2191" y="853"/>
                    </a:cubicBezTo>
                    <a:cubicBezTo>
                      <a:pt x="2387" y="853"/>
                      <a:pt x="2583" y="889"/>
                      <a:pt x="2717" y="987"/>
                    </a:cubicBezTo>
                    <a:cubicBezTo>
                      <a:pt x="3368" y="1395"/>
                      <a:pt x="3223" y="2408"/>
                      <a:pt x="2960" y="2965"/>
                    </a:cubicBezTo>
                    <a:cubicBezTo>
                      <a:pt x="2831" y="3259"/>
                      <a:pt x="2634" y="3522"/>
                      <a:pt x="2438" y="3781"/>
                    </a:cubicBezTo>
                    <a:cubicBezTo>
                      <a:pt x="2210" y="4092"/>
                      <a:pt x="1963" y="4421"/>
                      <a:pt x="1834" y="4798"/>
                    </a:cubicBezTo>
                    <a:lnTo>
                      <a:pt x="2061" y="4877"/>
                    </a:lnTo>
                    <a:cubicBezTo>
                      <a:pt x="2191" y="4551"/>
                      <a:pt x="2407" y="4241"/>
                      <a:pt x="2650" y="3931"/>
                    </a:cubicBezTo>
                    <a:cubicBezTo>
                      <a:pt x="2846" y="3652"/>
                      <a:pt x="3058" y="3389"/>
                      <a:pt x="3192" y="3079"/>
                    </a:cubicBezTo>
                    <a:cubicBezTo>
                      <a:pt x="3486" y="2423"/>
                      <a:pt x="3647" y="1281"/>
                      <a:pt x="2846" y="775"/>
                    </a:cubicBezTo>
                    <a:cubicBezTo>
                      <a:pt x="2687" y="663"/>
                      <a:pt x="2481" y="608"/>
                      <a:pt x="2276" y="608"/>
                    </a:cubicBezTo>
                    <a:cubicBezTo>
                      <a:pt x="2209" y="608"/>
                      <a:pt x="2142" y="614"/>
                      <a:pt x="2077" y="626"/>
                    </a:cubicBezTo>
                    <a:cubicBezTo>
                      <a:pt x="1896" y="347"/>
                      <a:pt x="1622" y="88"/>
                      <a:pt x="1292" y="21"/>
                    </a:cubicBezTo>
                    <a:cubicBezTo>
                      <a:pt x="1236" y="9"/>
                      <a:pt x="1176" y="1"/>
                      <a:pt x="11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8" name="Google Shape;4648;p45"/>
              <p:cNvSpPr/>
              <p:nvPr/>
            </p:nvSpPr>
            <p:spPr>
              <a:xfrm>
                <a:off x="4634800" y="4008200"/>
                <a:ext cx="156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25" h="506" extrusionOk="0">
                    <a:moveTo>
                      <a:pt x="290" y="1"/>
                    </a:moveTo>
                    <a:cubicBezTo>
                      <a:pt x="261" y="1"/>
                      <a:pt x="230" y="7"/>
                      <a:pt x="197" y="21"/>
                    </a:cubicBezTo>
                    <a:cubicBezTo>
                      <a:pt x="83" y="68"/>
                      <a:pt x="1" y="233"/>
                      <a:pt x="68" y="347"/>
                    </a:cubicBezTo>
                    <a:lnTo>
                      <a:pt x="83" y="363"/>
                    </a:lnTo>
                    <a:cubicBezTo>
                      <a:pt x="132" y="448"/>
                      <a:pt x="214" y="505"/>
                      <a:pt x="307" y="505"/>
                    </a:cubicBezTo>
                    <a:cubicBezTo>
                      <a:pt x="341" y="505"/>
                      <a:pt x="377" y="497"/>
                      <a:pt x="413" y="480"/>
                    </a:cubicBezTo>
                    <a:cubicBezTo>
                      <a:pt x="543" y="429"/>
                      <a:pt x="625" y="217"/>
                      <a:pt x="492" y="104"/>
                    </a:cubicBezTo>
                    <a:cubicBezTo>
                      <a:pt x="435" y="44"/>
                      <a:pt x="368" y="1"/>
                      <a:pt x="2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9" name="Google Shape;4649;p45"/>
              <p:cNvSpPr/>
              <p:nvPr/>
            </p:nvSpPr>
            <p:spPr>
              <a:xfrm>
                <a:off x="4607050" y="4098700"/>
                <a:ext cx="364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2404" extrusionOk="0">
                    <a:moveTo>
                      <a:pt x="640" y="0"/>
                    </a:moveTo>
                    <a:cubicBezTo>
                      <a:pt x="181" y="357"/>
                      <a:pt x="0" y="930"/>
                      <a:pt x="212" y="1488"/>
                    </a:cubicBezTo>
                    <a:cubicBezTo>
                      <a:pt x="263" y="1633"/>
                      <a:pt x="346" y="1782"/>
                      <a:pt x="444" y="1896"/>
                    </a:cubicBezTo>
                    <a:cubicBezTo>
                      <a:pt x="678" y="2210"/>
                      <a:pt x="1036" y="2403"/>
                      <a:pt x="1412" y="2403"/>
                    </a:cubicBezTo>
                    <a:cubicBezTo>
                      <a:pt x="1427" y="2403"/>
                      <a:pt x="1442" y="2403"/>
                      <a:pt x="1456" y="2402"/>
                    </a:cubicBezTo>
                    <a:lnTo>
                      <a:pt x="1441" y="2139"/>
                    </a:lnTo>
                    <a:cubicBezTo>
                      <a:pt x="1427" y="2140"/>
                      <a:pt x="1414" y="2140"/>
                      <a:pt x="1400" y="2140"/>
                    </a:cubicBezTo>
                    <a:cubicBezTo>
                      <a:pt x="987" y="2140"/>
                      <a:pt x="600" y="1850"/>
                      <a:pt x="444" y="1405"/>
                    </a:cubicBezTo>
                    <a:cubicBezTo>
                      <a:pt x="279" y="946"/>
                      <a:pt x="408" y="491"/>
                      <a:pt x="801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0" name="Google Shape;4650;p45"/>
              <p:cNvSpPr/>
              <p:nvPr/>
            </p:nvSpPr>
            <p:spPr>
              <a:xfrm>
                <a:off x="4646300" y="4151550"/>
                <a:ext cx="22475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95" extrusionOk="0">
                    <a:moveTo>
                      <a:pt x="458" y="1"/>
                    </a:moveTo>
                    <a:cubicBezTo>
                      <a:pt x="370" y="1"/>
                      <a:pt x="282" y="30"/>
                      <a:pt x="212" y="92"/>
                    </a:cubicBezTo>
                    <a:cubicBezTo>
                      <a:pt x="32" y="222"/>
                      <a:pt x="0" y="469"/>
                      <a:pt x="130" y="649"/>
                    </a:cubicBezTo>
                    <a:cubicBezTo>
                      <a:pt x="216" y="743"/>
                      <a:pt x="335" y="794"/>
                      <a:pt x="455" y="794"/>
                    </a:cubicBezTo>
                    <a:cubicBezTo>
                      <a:pt x="541" y="794"/>
                      <a:pt x="627" y="768"/>
                      <a:pt x="703" y="712"/>
                    </a:cubicBezTo>
                    <a:cubicBezTo>
                      <a:pt x="868" y="583"/>
                      <a:pt x="899" y="320"/>
                      <a:pt x="769" y="159"/>
                    </a:cubicBezTo>
                    <a:cubicBezTo>
                      <a:pt x="695" y="55"/>
                      <a:pt x="576" y="1"/>
                      <a:pt x="458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1" name="Google Shape;4651;p45"/>
              <p:cNvSpPr/>
              <p:nvPr/>
            </p:nvSpPr>
            <p:spPr>
              <a:xfrm>
                <a:off x="4284900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7" y="2406"/>
                    </a:moveTo>
                    <a:cubicBezTo>
                      <a:pt x="199" y="2408"/>
                      <a:pt x="202" y="2410"/>
                      <a:pt x="205" y="2412"/>
                    </a:cubicBezTo>
                    <a:lnTo>
                      <a:pt x="205" y="2412"/>
                    </a:lnTo>
                    <a:cubicBezTo>
                      <a:pt x="202" y="2410"/>
                      <a:pt x="199" y="2408"/>
                      <a:pt x="197" y="2406"/>
                    </a:cubicBezTo>
                    <a:close/>
                    <a:moveTo>
                      <a:pt x="3533" y="0"/>
                    </a:moveTo>
                    <a:cubicBezTo>
                      <a:pt x="2944" y="428"/>
                      <a:pt x="2634" y="1017"/>
                      <a:pt x="2305" y="1653"/>
                    </a:cubicBezTo>
                    <a:cubicBezTo>
                      <a:pt x="2061" y="2128"/>
                      <a:pt x="1798" y="2618"/>
                      <a:pt x="1406" y="3042"/>
                    </a:cubicBezTo>
                    <a:cubicBezTo>
                      <a:pt x="1210" y="2814"/>
                      <a:pt x="1064" y="2650"/>
                      <a:pt x="899" y="2489"/>
                    </a:cubicBezTo>
                    <a:cubicBezTo>
                      <a:pt x="512" y="2112"/>
                      <a:pt x="331" y="2037"/>
                      <a:pt x="229" y="2037"/>
                    </a:cubicBezTo>
                    <a:cubicBezTo>
                      <a:pt x="185" y="2037"/>
                      <a:pt x="155" y="2051"/>
                      <a:pt x="130" y="2061"/>
                    </a:cubicBezTo>
                    <a:cubicBezTo>
                      <a:pt x="63" y="2096"/>
                      <a:pt x="1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83" y="2404"/>
                      <a:pt x="249" y="2415"/>
                      <a:pt x="225" y="2415"/>
                    </a:cubicBezTo>
                    <a:cubicBezTo>
                      <a:pt x="217" y="2415"/>
                      <a:pt x="210" y="2414"/>
                      <a:pt x="205" y="2412"/>
                    </a:cubicBezTo>
                    <a:lnTo>
                      <a:pt x="205" y="2412"/>
                    </a:lnTo>
                    <a:cubicBezTo>
                      <a:pt x="264" y="2452"/>
                      <a:pt x="464" y="2595"/>
                      <a:pt x="621" y="2763"/>
                    </a:cubicBezTo>
                    <a:cubicBezTo>
                      <a:pt x="833" y="2960"/>
                      <a:pt x="982" y="3124"/>
                      <a:pt x="1225" y="3450"/>
                    </a:cubicBezTo>
                    <a:lnTo>
                      <a:pt x="1359" y="3615"/>
                    </a:lnTo>
                    <a:lnTo>
                      <a:pt x="1520" y="3470"/>
                    </a:lnTo>
                    <a:cubicBezTo>
                      <a:pt x="2046" y="2960"/>
                      <a:pt x="2356" y="2391"/>
                      <a:pt x="2650" y="1818"/>
                    </a:cubicBezTo>
                    <a:cubicBezTo>
                      <a:pt x="2944" y="1229"/>
                      <a:pt x="3239" y="687"/>
                      <a:pt x="3761" y="310"/>
                    </a:cubicBezTo>
                    <a:lnTo>
                      <a:pt x="35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2" name="Google Shape;4652;p45"/>
              <p:cNvSpPr/>
              <p:nvPr/>
            </p:nvSpPr>
            <p:spPr>
              <a:xfrm>
                <a:off x="4334350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77" y="0"/>
                    </a:moveTo>
                    <a:cubicBezTo>
                      <a:pt x="3306" y="408"/>
                      <a:pt x="2697" y="554"/>
                      <a:pt x="2046" y="718"/>
                    </a:cubicBezTo>
                    <a:cubicBezTo>
                      <a:pt x="1441" y="864"/>
                      <a:pt x="801" y="1013"/>
                      <a:pt x="181" y="1421"/>
                    </a:cubicBezTo>
                    <a:lnTo>
                      <a:pt x="1" y="1519"/>
                    </a:lnTo>
                    <a:lnTo>
                      <a:pt x="130" y="1700"/>
                    </a:lnTo>
                    <a:cubicBezTo>
                      <a:pt x="393" y="2010"/>
                      <a:pt x="507" y="2206"/>
                      <a:pt x="656" y="2434"/>
                    </a:cubicBezTo>
                    <a:cubicBezTo>
                      <a:pt x="786" y="2649"/>
                      <a:pt x="884" y="2893"/>
                      <a:pt x="900" y="2944"/>
                    </a:cubicBezTo>
                    <a:cubicBezTo>
                      <a:pt x="900" y="2924"/>
                      <a:pt x="900" y="2877"/>
                      <a:pt x="951" y="2826"/>
                    </a:cubicBezTo>
                    <a:cubicBezTo>
                      <a:pt x="998" y="2795"/>
                      <a:pt x="1064" y="2795"/>
                      <a:pt x="1096" y="2795"/>
                    </a:cubicBezTo>
                    <a:lnTo>
                      <a:pt x="966" y="3156"/>
                    </a:lnTo>
                    <a:cubicBezTo>
                      <a:pt x="998" y="3169"/>
                      <a:pt x="1029" y="3175"/>
                      <a:pt x="1058" y="3175"/>
                    </a:cubicBezTo>
                    <a:cubicBezTo>
                      <a:pt x="1131" y="3175"/>
                      <a:pt x="1192" y="3137"/>
                      <a:pt x="1225" y="3089"/>
                    </a:cubicBezTo>
                    <a:cubicBezTo>
                      <a:pt x="1276" y="3022"/>
                      <a:pt x="1375" y="2909"/>
                      <a:pt x="982" y="2257"/>
                    </a:cubicBezTo>
                    <a:cubicBezTo>
                      <a:pt x="868" y="2041"/>
                      <a:pt x="754" y="1864"/>
                      <a:pt x="574" y="1617"/>
                    </a:cubicBezTo>
                    <a:cubicBezTo>
                      <a:pt x="1080" y="1339"/>
                      <a:pt x="1618" y="1209"/>
                      <a:pt x="2144" y="1080"/>
                    </a:cubicBezTo>
                    <a:cubicBezTo>
                      <a:pt x="2831" y="915"/>
                      <a:pt x="3482" y="750"/>
                      <a:pt x="4024" y="275"/>
                    </a:cubicBezTo>
                    <a:lnTo>
                      <a:pt x="37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653" name="Google Shape;4653;p45"/>
          <p:cNvGrpSpPr/>
          <p:nvPr/>
        </p:nvGrpSpPr>
        <p:grpSpPr>
          <a:xfrm>
            <a:off x="739793" y="444813"/>
            <a:ext cx="1105957" cy="1387870"/>
            <a:chOff x="7194893" y="1267763"/>
            <a:chExt cx="1105957" cy="1387870"/>
          </a:xfrm>
        </p:grpSpPr>
        <p:grpSp>
          <p:nvGrpSpPr>
            <p:cNvPr id="4654" name="Google Shape;4654;p45"/>
            <p:cNvGrpSpPr/>
            <p:nvPr/>
          </p:nvGrpSpPr>
          <p:grpSpPr>
            <a:xfrm>
              <a:off x="7754975" y="1267763"/>
              <a:ext cx="545875" cy="538550"/>
              <a:chOff x="4871975" y="3993475"/>
              <a:chExt cx="545875" cy="538550"/>
            </a:xfrm>
          </p:grpSpPr>
          <p:sp>
            <p:nvSpPr>
              <p:cNvPr id="4655" name="Google Shape;4655;p45"/>
              <p:cNvSpPr/>
              <p:nvPr/>
            </p:nvSpPr>
            <p:spPr>
              <a:xfrm>
                <a:off x="4957050" y="4138725"/>
                <a:ext cx="304600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200" extrusionOk="0">
                    <a:moveTo>
                      <a:pt x="6084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084" y="12199"/>
                    </a:cubicBezTo>
                    <a:cubicBezTo>
                      <a:pt x="9452" y="12199"/>
                      <a:pt x="12183" y="9468"/>
                      <a:pt x="12183" y="6100"/>
                    </a:cubicBezTo>
                    <a:cubicBezTo>
                      <a:pt x="12183" y="2732"/>
                      <a:pt x="9452" y="1"/>
                      <a:pt x="60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6" name="Google Shape;4656;p45"/>
              <p:cNvSpPr/>
              <p:nvPr/>
            </p:nvSpPr>
            <p:spPr>
              <a:xfrm>
                <a:off x="4901025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6"/>
                    </a:moveTo>
                    <a:cubicBezTo>
                      <a:pt x="199" y="2409"/>
                      <a:pt x="204" y="2411"/>
                      <a:pt x="210" y="2413"/>
                    </a:cubicBezTo>
                    <a:lnTo>
                      <a:pt x="210" y="2413"/>
                    </a:lnTo>
                    <a:cubicBezTo>
                      <a:pt x="205" y="2410"/>
                      <a:pt x="200" y="2408"/>
                      <a:pt x="196" y="2406"/>
                    </a:cubicBezTo>
                    <a:close/>
                    <a:moveTo>
                      <a:pt x="3548" y="0"/>
                    </a:moveTo>
                    <a:cubicBezTo>
                      <a:pt x="2960" y="428"/>
                      <a:pt x="2650" y="1017"/>
                      <a:pt x="2324" y="1653"/>
                    </a:cubicBezTo>
                    <a:cubicBezTo>
                      <a:pt x="2061" y="2128"/>
                      <a:pt x="1814" y="2618"/>
                      <a:pt x="1405" y="3042"/>
                    </a:cubicBezTo>
                    <a:cubicBezTo>
                      <a:pt x="1209" y="2814"/>
                      <a:pt x="1064" y="2650"/>
                      <a:pt x="899" y="2489"/>
                    </a:cubicBezTo>
                    <a:cubicBezTo>
                      <a:pt x="525" y="2112"/>
                      <a:pt x="339" y="2037"/>
                      <a:pt x="232" y="2037"/>
                    </a:cubicBezTo>
                    <a:cubicBezTo>
                      <a:pt x="186" y="2037"/>
                      <a:pt x="155" y="2051"/>
                      <a:pt x="130" y="2061"/>
                    </a:cubicBezTo>
                    <a:cubicBezTo>
                      <a:pt x="67" y="2096"/>
                      <a:pt x="0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96" y="2404"/>
                      <a:pt x="257" y="2415"/>
                      <a:pt x="230" y="2415"/>
                    </a:cubicBezTo>
                    <a:cubicBezTo>
                      <a:pt x="222" y="2415"/>
                      <a:pt x="215" y="2415"/>
                      <a:pt x="210" y="2413"/>
                    </a:cubicBezTo>
                    <a:lnTo>
                      <a:pt x="210" y="2413"/>
                    </a:lnTo>
                    <a:cubicBezTo>
                      <a:pt x="286" y="2455"/>
                      <a:pt x="470" y="2597"/>
                      <a:pt x="636" y="2763"/>
                    </a:cubicBezTo>
                    <a:cubicBezTo>
                      <a:pt x="832" y="2960"/>
                      <a:pt x="997" y="3124"/>
                      <a:pt x="1244" y="3450"/>
                    </a:cubicBezTo>
                    <a:lnTo>
                      <a:pt x="1374" y="3615"/>
                    </a:lnTo>
                    <a:lnTo>
                      <a:pt x="1519" y="3470"/>
                    </a:lnTo>
                    <a:cubicBezTo>
                      <a:pt x="2061" y="2960"/>
                      <a:pt x="2355" y="2391"/>
                      <a:pt x="2650" y="1818"/>
                    </a:cubicBezTo>
                    <a:cubicBezTo>
                      <a:pt x="2960" y="1229"/>
                      <a:pt x="3254" y="687"/>
                      <a:pt x="3760" y="310"/>
                    </a:cubicBezTo>
                    <a:lnTo>
                      <a:pt x="35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7" name="Google Shape;4657;p45"/>
              <p:cNvSpPr/>
              <p:nvPr/>
            </p:nvSpPr>
            <p:spPr>
              <a:xfrm>
                <a:off x="4950875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80" y="0"/>
                    </a:moveTo>
                    <a:cubicBezTo>
                      <a:pt x="3289" y="408"/>
                      <a:pt x="2685" y="554"/>
                      <a:pt x="2045" y="718"/>
                    </a:cubicBezTo>
                    <a:cubicBezTo>
                      <a:pt x="1425" y="864"/>
                      <a:pt x="801" y="1013"/>
                      <a:pt x="181" y="1421"/>
                    </a:cubicBezTo>
                    <a:lnTo>
                      <a:pt x="0" y="1519"/>
                    </a:lnTo>
                    <a:lnTo>
                      <a:pt x="134" y="1700"/>
                    </a:lnTo>
                    <a:cubicBezTo>
                      <a:pt x="393" y="2010"/>
                      <a:pt x="506" y="2206"/>
                      <a:pt x="656" y="2434"/>
                    </a:cubicBezTo>
                    <a:cubicBezTo>
                      <a:pt x="769" y="2649"/>
                      <a:pt x="883" y="2893"/>
                      <a:pt x="883" y="2944"/>
                    </a:cubicBezTo>
                    <a:cubicBezTo>
                      <a:pt x="883" y="2924"/>
                      <a:pt x="899" y="2877"/>
                      <a:pt x="950" y="2826"/>
                    </a:cubicBezTo>
                    <a:cubicBezTo>
                      <a:pt x="997" y="2795"/>
                      <a:pt x="1048" y="2795"/>
                      <a:pt x="1095" y="2795"/>
                    </a:cubicBezTo>
                    <a:lnTo>
                      <a:pt x="966" y="3156"/>
                    </a:lnTo>
                    <a:cubicBezTo>
                      <a:pt x="998" y="3169"/>
                      <a:pt x="1027" y="3175"/>
                      <a:pt x="1054" y="3175"/>
                    </a:cubicBezTo>
                    <a:cubicBezTo>
                      <a:pt x="1123" y="3175"/>
                      <a:pt x="1176" y="3137"/>
                      <a:pt x="1213" y="3089"/>
                    </a:cubicBezTo>
                    <a:cubicBezTo>
                      <a:pt x="1260" y="3022"/>
                      <a:pt x="1358" y="2909"/>
                      <a:pt x="966" y="2257"/>
                    </a:cubicBezTo>
                    <a:cubicBezTo>
                      <a:pt x="852" y="2041"/>
                      <a:pt x="738" y="1864"/>
                      <a:pt x="557" y="1617"/>
                    </a:cubicBezTo>
                    <a:cubicBezTo>
                      <a:pt x="1079" y="1339"/>
                      <a:pt x="1621" y="1209"/>
                      <a:pt x="2143" y="1080"/>
                    </a:cubicBezTo>
                    <a:cubicBezTo>
                      <a:pt x="2830" y="915"/>
                      <a:pt x="3470" y="750"/>
                      <a:pt x="4023" y="275"/>
                    </a:cubicBezTo>
                    <a:lnTo>
                      <a:pt x="37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8" name="Google Shape;4658;p45"/>
              <p:cNvSpPr/>
              <p:nvPr/>
            </p:nvSpPr>
            <p:spPr>
              <a:xfrm>
                <a:off x="4877275" y="4115200"/>
                <a:ext cx="326675" cy="17430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2" extrusionOk="0">
                    <a:moveTo>
                      <a:pt x="7809" y="0"/>
                    </a:moveTo>
                    <a:cubicBezTo>
                      <a:pt x="6442" y="0"/>
                      <a:pt x="5056" y="406"/>
                      <a:pt x="3843" y="1252"/>
                    </a:cubicBezTo>
                    <a:cubicBezTo>
                      <a:pt x="1916" y="2594"/>
                      <a:pt x="36" y="4800"/>
                      <a:pt x="0" y="6959"/>
                    </a:cubicBezTo>
                    <a:cubicBezTo>
                      <a:pt x="156" y="6968"/>
                      <a:pt x="318" y="6972"/>
                      <a:pt x="485" y="6972"/>
                    </a:cubicBezTo>
                    <a:cubicBezTo>
                      <a:pt x="2420" y="6972"/>
                      <a:pt x="5026" y="6393"/>
                      <a:pt x="6590" y="5895"/>
                    </a:cubicBezTo>
                    <a:cubicBezTo>
                      <a:pt x="9161" y="5079"/>
                      <a:pt x="11073" y="3819"/>
                      <a:pt x="13066" y="2480"/>
                    </a:cubicBezTo>
                    <a:cubicBezTo>
                      <a:pt x="11750" y="861"/>
                      <a:pt x="9800" y="0"/>
                      <a:pt x="7809" y="0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9" name="Google Shape;4659;p45"/>
              <p:cNvSpPr/>
              <p:nvPr/>
            </p:nvSpPr>
            <p:spPr>
              <a:xfrm>
                <a:off x="5076850" y="4203675"/>
                <a:ext cx="213850" cy="3106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5" extrusionOk="0">
                    <a:moveTo>
                      <a:pt x="6065" y="1"/>
                    </a:moveTo>
                    <a:cubicBezTo>
                      <a:pt x="4479" y="1818"/>
                      <a:pt x="2991" y="3553"/>
                      <a:pt x="1865" y="6006"/>
                    </a:cubicBezTo>
                    <a:cubicBezTo>
                      <a:pt x="1111" y="7607"/>
                      <a:pt x="114" y="10437"/>
                      <a:pt x="1" y="12400"/>
                    </a:cubicBezTo>
                    <a:cubicBezTo>
                      <a:pt x="146" y="12416"/>
                      <a:pt x="293" y="12424"/>
                      <a:pt x="441" y="12424"/>
                    </a:cubicBezTo>
                    <a:cubicBezTo>
                      <a:pt x="2466" y="12424"/>
                      <a:pt x="4668" y="10924"/>
                      <a:pt x="6131" y="9307"/>
                    </a:cubicBezTo>
                    <a:cubicBezTo>
                      <a:pt x="8553" y="6611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0" name="Google Shape;4660;p45"/>
              <p:cNvSpPr/>
              <p:nvPr/>
            </p:nvSpPr>
            <p:spPr>
              <a:xfrm>
                <a:off x="53148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1" y="1765"/>
                    </a:moveTo>
                    <a:cubicBezTo>
                      <a:pt x="2826" y="1765"/>
                      <a:pt x="3049" y="1834"/>
                      <a:pt x="3239" y="1927"/>
                    </a:cubicBezTo>
                    <a:cubicBezTo>
                      <a:pt x="3090" y="2108"/>
                      <a:pt x="2878" y="2273"/>
                      <a:pt x="2713" y="2304"/>
                    </a:cubicBezTo>
                    <a:cubicBezTo>
                      <a:pt x="2701" y="2308"/>
                      <a:pt x="2683" y="2312"/>
                      <a:pt x="2662" y="2312"/>
                    </a:cubicBezTo>
                    <a:cubicBezTo>
                      <a:pt x="2597" y="2312"/>
                      <a:pt x="2501" y="2274"/>
                      <a:pt x="2454" y="2076"/>
                    </a:cubicBezTo>
                    <a:cubicBezTo>
                      <a:pt x="2387" y="1849"/>
                      <a:pt x="2469" y="1813"/>
                      <a:pt x="2501" y="1798"/>
                    </a:cubicBezTo>
                    <a:cubicBezTo>
                      <a:pt x="2542" y="1775"/>
                      <a:pt x="2597" y="1765"/>
                      <a:pt x="2661" y="1765"/>
                    </a:cubicBezTo>
                    <a:close/>
                    <a:moveTo>
                      <a:pt x="2257" y="0"/>
                    </a:moveTo>
                    <a:lnTo>
                      <a:pt x="2222" y="243"/>
                    </a:lnTo>
                    <a:cubicBezTo>
                      <a:pt x="2764" y="310"/>
                      <a:pt x="3415" y="868"/>
                      <a:pt x="3435" y="1456"/>
                    </a:cubicBezTo>
                    <a:cubicBezTo>
                      <a:pt x="3435" y="1535"/>
                      <a:pt x="3415" y="1617"/>
                      <a:pt x="3368" y="1700"/>
                    </a:cubicBezTo>
                    <a:cubicBezTo>
                      <a:pt x="3142" y="1599"/>
                      <a:pt x="2873" y="1520"/>
                      <a:pt x="2649" y="1520"/>
                    </a:cubicBezTo>
                    <a:cubicBezTo>
                      <a:pt x="2551" y="1520"/>
                      <a:pt x="2461" y="1535"/>
                      <a:pt x="2387" y="1570"/>
                    </a:cubicBezTo>
                    <a:cubicBezTo>
                      <a:pt x="2273" y="1633"/>
                      <a:pt x="2108" y="1782"/>
                      <a:pt x="2206" y="2143"/>
                    </a:cubicBezTo>
                    <a:cubicBezTo>
                      <a:pt x="2302" y="2499"/>
                      <a:pt x="2535" y="2556"/>
                      <a:pt x="2678" y="2556"/>
                    </a:cubicBezTo>
                    <a:cubicBezTo>
                      <a:pt x="2705" y="2556"/>
                      <a:pt x="2729" y="2554"/>
                      <a:pt x="2748" y="2551"/>
                    </a:cubicBezTo>
                    <a:cubicBezTo>
                      <a:pt x="2991" y="2516"/>
                      <a:pt x="3270" y="2304"/>
                      <a:pt x="3451" y="2045"/>
                    </a:cubicBezTo>
                    <a:cubicBezTo>
                      <a:pt x="3513" y="2092"/>
                      <a:pt x="3564" y="2124"/>
                      <a:pt x="3596" y="2175"/>
                    </a:cubicBezTo>
                    <a:cubicBezTo>
                      <a:pt x="3792" y="2438"/>
                      <a:pt x="3827" y="2697"/>
                      <a:pt x="3710" y="2975"/>
                    </a:cubicBezTo>
                    <a:cubicBezTo>
                      <a:pt x="3533" y="3383"/>
                      <a:pt x="2991" y="3713"/>
                      <a:pt x="2485" y="3760"/>
                    </a:cubicBezTo>
                    <a:cubicBezTo>
                      <a:pt x="2457" y="3762"/>
                      <a:pt x="2425" y="3763"/>
                      <a:pt x="2389" y="3763"/>
                    </a:cubicBezTo>
                    <a:cubicBezTo>
                      <a:pt x="1911" y="3763"/>
                      <a:pt x="818" y="3566"/>
                      <a:pt x="409" y="3171"/>
                    </a:cubicBezTo>
                    <a:cubicBezTo>
                      <a:pt x="295" y="3073"/>
                      <a:pt x="244" y="2960"/>
                      <a:pt x="244" y="2861"/>
                    </a:cubicBezTo>
                    <a:lnTo>
                      <a:pt x="1" y="2846"/>
                    </a:lnTo>
                    <a:lnTo>
                      <a:pt x="1" y="2846"/>
                    </a:lnTo>
                    <a:cubicBezTo>
                      <a:pt x="1" y="3026"/>
                      <a:pt x="63" y="3203"/>
                      <a:pt x="228" y="3352"/>
                    </a:cubicBezTo>
                    <a:cubicBezTo>
                      <a:pt x="715" y="3809"/>
                      <a:pt x="1899" y="4011"/>
                      <a:pt x="2402" y="4011"/>
                    </a:cubicBezTo>
                    <a:cubicBezTo>
                      <a:pt x="2439" y="4011"/>
                      <a:pt x="2472" y="4010"/>
                      <a:pt x="2501" y="4007"/>
                    </a:cubicBezTo>
                    <a:cubicBezTo>
                      <a:pt x="3105" y="3956"/>
                      <a:pt x="3729" y="3564"/>
                      <a:pt x="3941" y="3073"/>
                    </a:cubicBezTo>
                    <a:cubicBezTo>
                      <a:pt x="4055" y="2830"/>
                      <a:pt x="4122" y="2453"/>
                      <a:pt x="3792" y="2025"/>
                    </a:cubicBezTo>
                    <a:cubicBezTo>
                      <a:pt x="3761" y="1963"/>
                      <a:pt x="3678" y="1896"/>
                      <a:pt x="3580" y="1829"/>
                    </a:cubicBezTo>
                    <a:cubicBezTo>
                      <a:pt x="3647" y="1700"/>
                      <a:pt x="3678" y="1570"/>
                      <a:pt x="3678" y="1456"/>
                    </a:cubicBezTo>
                    <a:cubicBezTo>
                      <a:pt x="3663" y="734"/>
                      <a:pt x="2893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1" name="Google Shape;4661;p45"/>
              <p:cNvSpPr/>
              <p:nvPr/>
            </p:nvSpPr>
            <p:spPr>
              <a:xfrm>
                <a:off x="5363000" y="4040175"/>
                <a:ext cx="1532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75" extrusionOk="0">
                    <a:moveTo>
                      <a:pt x="296" y="1"/>
                    </a:moveTo>
                    <a:cubicBezTo>
                      <a:pt x="218" y="1"/>
                      <a:pt x="142" y="39"/>
                      <a:pt x="98" y="132"/>
                    </a:cubicBezTo>
                    <a:cubicBezTo>
                      <a:pt x="1" y="318"/>
                      <a:pt x="165" y="474"/>
                      <a:pt x="325" y="474"/>
                    </a:cubicBezTo>
                    <a:cubicBezTo>
                      <a:pt x="404" y="474"/>
                      <a:pt x="481" y="436"/>
                      <a:pt x="526" y="343"/>
                    </a:cubicBezTo>
                    <a:cubicBezTo>
                      <a:pt x="612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2" name="Google Shape;4662;p45"/>
              <p:cNvSpPr/>
              <p:nvPr/>
            </p:nvSpPr>
            <p:spPr>
              <a:xfrm>
                <a:off x="5176150" y="4086900"/>
                <a:ext cx="174600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60" extrusionOk="0">
                    <a:moveTo>
                      <a:pt x="3683" y="1"/>
                    </a:moveTo>
                    <a:cubicBezTo>
                      <a:pt x="2989" y="1"/>
                      <a:pt x="2275" y="231"/>
                      <a:pt x="1669" y="700"/>
                    </a:cubicBezTo>
                    <a:cubicBezTo>
                      <a:pt x="295" y="1779"/>
                      <a:pt x="1" y="3691"/>
                      <a:pt x="1013" y="4966"/>
                    </a:cubicBezTo>
                    <a:cubicBezTo>
                      <a:pt x="1572" y="5690"/>
                      <a:pt x="2420" y="6059"/>
                      <a:pt x="3299" y="6059"/>
                    </a:cubicBezTo>
                    <a:cubicBezTo>
                      <a:pt x="3994" y="6059"/>
                      <a:pt x="4709" y="5828"/>
                      <a:pt x="5315" y="5359"/>
                    </a:cubicBezTo>
                    <a:cubicBezTo>
                      <a:pt x="6689" y="4279"/>
                      <a:pt x="6983" y="2368"/>
                      <a:pt x="5970" y="1092"/>
                    </a:cubicBezTo>
                    <a:cubicBezTo>
                      <a:pt x="5413" y="371"/>
                      <a:pt x="4564" y="1"/>
                      <a:pt x="36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3" name="Google Shape;4663;p45"/>
              <p:cNvSpPr/>
              <p:nvPr/>
            </p:nvSpPr>
            <p:spPr>
              <a:xfrm>
                <a:off x="4871975" y="4079200"/>
                <a:ext cx="345125" cy="139300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72" extrusionOk="0">
                    <a:moveTo>
                      <a:pt x="7486" y="1"/>
                    </a:moveTo>
                    <a:cubicBezTo>
                      <a:pt x="6781" y="1"/>
                      <a:pt x="6061" y="109"/>
                      <a:pt x="5350" y="337"/>
                    </a:cubicBezTo>
                    <a:cubicBezTo>
                      <a:pt x="3125" y="1039"/>
                      <a:pt x="656" y="2594"/>
                      <a:pt x="0" y="4654"/>
                    </a:cubicBezTo>
                    <a:cubicBezTo>
                      <a:pt x="1741" y="5301"/>
                      <a:pt x="4494" y="5572"/>
                      <a:pt x="6284" y="5572"/>
                    </a:cubicBezTo>
                    <a:cubicBezTo>
                      <a:pt x="6395" y="5572"/>
                      <a:pt x="6503" y="5571"/>
                      <a:pt x="6606" y="5569"/>
                    </a:cubicBezTo>
                    <a:cubicBezTo>
                      <a:pt x="9306" y="5553"/>
                      <a:pt x="11512" y="4901"/>
                      <a:pt x="13804" y="4215"/>
                    </a:cubicBezTo>
                    <a:cubicBezTo>
                      <a:pt x="12750" y="1625"/>
                      <a:pt x="10220" y="1"/>
                      <a:pt x="7486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4" name="Google Shape;4664;p45"/>
              <p:cNvSpPr/>
              <p:nvPr/>
            </p:nvSpPr>
            <p:spPr>
              <a:xfrm>
                <a:off x="5175750" y="4186125"/>
                <a:ext cx="171350" cy="3459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6" extrusionOk="0">
                    <a:moveTo>
                      <a:pt x="1653" y="0"/>
                    </a:moveTo>
                    <a:cubicBezTo>
                      <a:pt x="1571" y="279"/>
                      <a:pt x="1489" y="573"/>
                      <a:pt x="1390" y="852"/>
                    </a:cubicBezTo>
                    <a:cubicBezTo>
                      <a:pt x="1029" y="2061"/>
                      <a:pt x="656" y="3305"/>
                      <a:pt x="476" y="4565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4"/>
                      <a:pt x="4483" y="11285"/>
                      <a:pt x="5300" y="9373"/>
                    </a:cubicBezTo>
                    <a:cubicBezTo>
                      <a:pt x="6854" y="5727"/>
                      <a:pt x="5217" y="1539"/>
                      <a:pt x="1653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5" name="Google Shape;4665;p45"/>
              <p:cNvSpPr/>
              <p:nvPr/>
            </p:nvSpPr>
            <p:spPr>
              <a:xfrm>
                <a:off x="5216200" y="4231025"/>
                <a:ext cx="454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08" extrusionOk="0">
                    <a:moveTo>
                      <a:pt x="806" y="1"/>
                    </a:moveTo>
                    <a:cubicBezTo>
                      <a:pt x="542" y="1"/>
                      <a:pt x="292" y="123"/>
                      <a:pt x="134" y="379"/>
                    </a:cubicBezTo>
                    <a:cubicBezTo>
                      <a:pt x="35" y="559"/>
                      <a:pt x="0" y="771"/>
                      <a:pt x="51" y="968"/>
                    </a:cubicBezTo>
                    <a:cubicBezTo>
                      <a:pt x="126" y="1253"/>
                      <a:pt x="309" y="1399"/>
                      <a:pt x="539" y="1509"/>
                    </a:cubicBezTo>
                    <a:lnTo>
                      <a:pt x="539" y="1509"/>
                    </a:lnTo>
                    <a:cubicBezTo>
                      <a:pt x="666" y="1575"/>
                      <a:pt x="802" y="1608"/>
                      <a:pt x="937" y="1608"/>
                    </a:cubicBezTo>
                    <a:cubicBezTo>
                      <a:pt x="1194" y="1608"/>
                      <a:pt x="1441" y="1487"/>
                      <a:pt x="1590" y="1246"/>
                    </a:cubicBezTo>
                    <a:cubicBezTo>
                      <a:pt x="1817" y="854"/>
                      <a:pt x="1668" y="414"/>
                      <a:pt x="1327" y="167"/>
                    </a:cubicBezTo>
                    <a:cubicBezTo>
                      <a:pt x="1295" y="135"/>
                      <a:pt x="1260" y="120"/>
                      <a:pt x="1229" y="104"/>
                    </a:cubicBezTo>
                    <a:cubicBezTo>
                      <a:pt x="1092" y="36"/>
                      <a:pt x="947" y="1"/>
                      <a:pt x="8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6" name="Google Shape;4666;p45"/>
              <p:cNvSpPr/>
              <p:nvPr/>
            </p:nvSpPr>
            <p:spPr>
              <a:xfrm>
                <a:off x="5252600" y="4282900"/>
                <a:ext cx="494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1" extrusionOk="0">
                    <a:moveTo>
                      <a:pt x="990" y="0"/>
                    </a:moveTo>
                    <a:cubicBezTo>
                      <a:pt x="922" y="0"/>
                      <a:pt x="854" y="8"/>
                      <a:pt x="785" y="23"/>
                    </a:cubicBezTo>
                    <a:cubicBezTo>
                      <a:pt x="263" y="137"/>
                      <a:pt x="0" y="643"/>
                      <a:pt x="83" y="1134"/>
                    </a:cubicBezTo>
                    <a:cubicBezTo>
                      <a:pt x="98" y="1169"/>
                      <a:pt x="98" y="1185"/>
                      <a:pt x="98" y="1216"/>
                    </a:cubicBezTo>
                    <a:cubicBezTo>
                      <a:pt x="242" y="1629"/>
                      <a:pt x="580" y="1941"/>
                      <a:pt x="1012" y="1941"/>
                    </a:cubicBezTo>
                    <a:cubicBezTo>
                      <a:pt x="1077" y="1941"/>
                      <a:pt x="1144" y="1934"/>
                      <a:pt x="1213" y="1919"/>
                    </a:cubicBezTo>
                    <a:cubicBezTo>
                      <a:pt x="1735" y="1805"/>
                      <a:pt x="1978" y="1330"/>
                      <a:pt x="1916" y="824"/>
                    </a:cubicBezTo>
                    <a:cubicBezTo>
                      <a:pt x="1916" y="792"/>
                      <a:pt x="1916" y="757"/>
                      <a:pt x="1900" y="725"/>
                    </a:cubicBezTo>
                    <a:cubicBezTo>
                      <a:pt x="1815" y="301"/>
                      <a:pt x="1422" y="0"/>
                      <a:pt x="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7" name="Google Shape;4667;p45"/>
              <p:cNvSpPr/>
              <p:nvPr/>
            </p:nvSpPr>
            <p:spPr>
              <a:xfrm>
                <a:off x="5191650" y="4318900"/>
                <a:ext cx="536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5" extrusionOk="0">
                    <a:moveTo>
                      <a:pt x="1093" y="1"/>
                    </a:moveTo>
                    <a:cubicBezTo>
                      <a:pt x="715" y="1"/>
                      <a:pt x="404" y="262"/>
                      <a:pt x="248" y="628"/>
                    </a:cubicBezTo>
                    <a:cubicBezTo>
                      <a:pt x="232" y="643"/>
                      <a:pt x="217" y="659"/>
                      <a:pt x="217" y="675"/>
                    </a:cubicBezTo>
                    <a:cubicBezTo>
                      <a:pt x="1" y="1134"/>
                      <a:pt x="362" y="1691"/>
                      <a:pt x="805" y="1837"/>
                    </a:cubicBezTo>
                    <a:cubicBezTo>
                      <a:pt x="898" y="1869"/>
                      <a:pt x="991" y="1884"/>
                      <a:pt x="1083" y="1884"/>
                    </a:cubicBezTo>
                    <a:cubicBezTo>
                      <a:pt x="1457" y="1884"/>
                      <a:pt x="1803" y="1629"/>
                      <a:pt x="1948" y="1248"/>
                    </a:cubicBezTo>
                    <a:cubicBezTo>
                      <a:pt x="1948" y="1232"/>
                      <a:pt x="1963" y="1217"/>
                      <a:pt x="1963" y="1201"/>
                    </a:cubicBezTo>
                    <a:cubicBezTo>
                      <a:pt x="2144" y="742"/>
                      <a:pt x="1849" y="200"/>
                      <a:pt x="1394" y="55"/>
                    </a:cubicBezTo>
                    <a:cubicBezTo>
                      <a:pt x="1290" y="18"/>
                      <a:pt x="1189" y="1"/>
                      <a:pt x="10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8" name="Google Shape;4668;p45"/>
              <p:cNvSpPr/>
              <p:nvPr/>
            </p:nvSpPr>
            <p:spPr>
              <a:xfrm>
                <a:off x="5190425" y="4413525"/>
                <a:ext cx="6477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8" extrusionOk="0">
                    <a:moveTo>
                      <a:pt x="1252" y="1"/>
                    </a:moveTo>
                    <a:cubicBezTo>
                      <a:pt x="384" y="1"/>
                      <a:pt x="1" y="1428"/>
                      <a:pt x="968" y="1847"/>
                    </a:cubicBezTo>
                    <a:cubicBezTo>
                      <a:pt x="1098" y="1902"/>
                      <a:pt x="1221" y="1927"/>
                      <a:pt x="1336" y="1927"/>
                    </a:cubicBezTo>
                    <a:cubicBezTo>
                      <a:pt x="2205" y="1927"/>
                      <a:pt x="2591" y="500"/>
                      <a:pt x="1620" y="81"/>
                    </a:cubicBezTo>
                    <a:cubicBezTo>
                      <a:pt x="1490" y="25"/>
                      <a:pt x="1367" y="1"/>
                      <a:pt x="1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9" name="Google Shape;4669;p45"/>
              <p:cNvSpPr/>
              <p:nvPr/>
            </p:nvSpPr>
            <p:spPr>
              <a:xfrm>
                <a:off x="5242300" y="4368525"/>
                <a:ext cx="6452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7" extrusionOk="0">
                    <a:moveTo>
                      <a:pt x="1323" y="0"/>
                    </a:moveTo>
                    <a:cubicBezTo>
                      <a:pt x="504" y="0"/>
                      <a:pt x="0" y="1214"/>
                      <a:pt x="887" y="1602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69"/>
                      <a:pt x="1688" y="79"/>
                    </a:cubicBezTo>
                    <a:cubicBezTo>
                      <a:pt x="1562" y="25"/>
                      <a:pt x="1440" y="0"/>
                      <a:pt x="13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0" name="Google Shape;4670;p45"/>
              <p:cNvSpPr/>
              <p:nvPr/>
            </p:nvSpPr>
            <p:spPr>
              <a:xfrm>
                <a:off x="5126300" y="4147775"/>
                <a:ext cx="44975" cy="4200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80" extrusionOk="0">
                    <a:moveTo>
                      <a:pt x="855" y="1"/>
                    </a:moveTo>
                    <a:cubicBezTo>
                      <a:pt x="746" y="1"/>
                      <a:pt x="634" y="25"/>
                      <a:pt x="523" y="78"/>
                    </a:cubicBezTo>
                    <a:cubicBezTo>
                      <a:pt x="130" y="274"/>
                      <a:pt x="1" y="734"/>
                      <a:pt x="162" y="1126"/>
                    </a:cubicBezTo>
                    <a:cubicBezTo>
                      <a:pt x="162" y="1120"/>
                      <a:pt x="161" y="1115"/>
                      <a:pt x="160" y="1109"/>
                    </a:cubicBezTo>
                    <a:lnTo>
                      <a:pt x="160" y="1109"/>
                    </a:lnTo>
                    <a:cubicBezTo>
                      <a:pt x="255" y="1350"/>
                      <a:pt x="387" y="1544"/>
                      <a:pt x="652" y="1632"/>
                    </a:cubicBezTo>
                    <a:cubicBezTo>
                      <a:pt x="741" y="1663"/>
                      <a:pt x="834" y="1679"/>
                      <a:pt x="927" y="1679"/>
                    </a:cubicBezTo>
                    <a:cubicBezTo>
                      <a:pt x="1040" y="1679"/>
                      <a:pt x="1153" y="1655"/>
                      <a:pt x="1261" y="1601"/>
                    </a:cubicBezTo>
                    <a:cubicBezTo>
                      <a:pt x="1669" y="1421"/>
                      <a:pt x="1798" y="946"/>
                      <a:pt x="1634" y="553"/>
                    </a:cubicBezTo>
                    <a:cubicBezTo>
                      <a:pt x="1618" y="506"/>
                      <a:pt x="1602" y="471"/>
                      <a:pt x="1587" y="439"/>
                    </a:cubicBezTo>
                    <a:cubicBezTo>
                      <a:pt x="1421" y="176"/>
                      <a:pt x="1148" y="1"/>
                      <a:pt x="8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1" name="Google Shape;4671;p45"/>
              <p:cNvSpPr/>
              <p:nvPr/>
            </p:nvSpPr>
            <p:spPr>
              <a:xfrm>
                <a:off x="5069500" y="4100750"/>
                <a:ext cx="54375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2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37"/>
                    </a:cubicBezTo>
                    <a:cubicBezTo>
                      <a:pt x="0" y="1143"/>
                      <a:pt x="295" y="1602"/>
                      <a:pt x="766" y="1798"/>
                    </a:cubicBezTo>
                    <a:cubicBezTo>
                      <a:pt x="785" y="1798"/>
                      <a:pt x="817" y="1814"/>
                      <a:pt x="832" y="1814"/>
                    </a:cubicBezTo>
                    <a:cubicBezTo>
                      <a:pt x="927" y="1839"/>
                      <a:pt x="1022" y="1851"/>
                      <a:pt x="1116" y="1851"/>
                    </a:cubicBezTo>
                    <a:cubicBezTo>
                      <a:pt x="1510" y="1851"/>
                      <a:pt x="1877" y="1634"/>
                      <a:pt x="2010" y="1225"/>
                    </a:cubicBezTo>
                    <a:cubicBezTo>
                      <a:pt x="2175" y="735"/>
                      <a:pt x="1896" y="213"/>
                      <a:pt x="1421" y="48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2" name="Google Shape;4672;p45"/>
              <p:cNvSpPr/>
              <p:nvPr/>
            </p:nvSpPr>
            <p:spPr>
              <a:xfrm>
                <a:off x="5030250" y="4156000"/>
                <a:ext cx="51925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3" extrusionOk="0">
                    <a:moveTo>
                      <a:pt x="1062" y="0"/>
                    </a:moveTo>
                    <a:cubicBezTo>
                      <a:pt x="991" y="0"/>
                      <a:pt x="919" y="9"/>
                      <a:pt x="848" y="28"/>
                    </a:cubicBezTo>
                    <a:lnTo>
                      <a:pt x="801" y="28"/>
                    </a:lnTo>
                    <a:cubicBezTo>
                      <a:pt x="326" y="161"/>
                      <a:pt x="0" y="617"/>
                      <a:pt x="114" y="1123"/>
                    </a:cubicBezTo>
                    <a:cubicBezTo>
                      <a:pt x="196" y="1495"/>
                      <a:pt x="576" y="1852"/>
                      <a:pt x="977" y="1852"/>
                    </a:cubicBezTo>
                    <a:cubicBezTo>
                      <a:pt x="1054" y="1852"/>
                      <a:pt x="1132" y="1839"/>
                      <a:pt x="1209" y="1810"/>
                    </a:cubicBezTo>
                    <a:cubicBezTo>
                      <a:pt x="1225" y="1810"/>
                      <a:pt x="1241" y="1794"/>
                      <a:pt x="1256" y="1794"/>
                    </a:cubicBezTo>
                    <a:cubicBezTo>
                      <a:pt x="1731" y="1633"/>
                      <a:pt x="2077" y="1221"/>
                      <a:pt x="1943" y="699"/>
                    </a:cubicBezTo>
                    <a:cubicBezTo>
                      <a:pt x="1859" y="307"/>
                      <a:pt x="1477" y="0"/>
                      <a:pt x="10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3" name="Google Shape;4673;p45"/>
              <p:cNvSpPr/>
              <p:nvPr/>
            </p:nvSpPr>
            <p:spPr>
              <a:xfrm>
                <a:off x="4933400" y="4143575"/>
                <a:ext cx="56300" cy="4470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88" extrusionOk="0">
                    <a:moveTo>
                      <a:pt x="1126" y="0"/>
                    </a:moveTo>
                    <a:cubicBezTo>
                      <a:pt x="562" y="0"/>
                      <a:pt x="1" y="445"/>
                      <a:pt x="224" y="1129"/>
                    </a:cubicBezTo>
                    <a:cubicBezTo>
                      <a:pt x="369" y="1589"/>
                      <a:pt x="747" y="1788"/>
                      <a:pt x="1125" y="1788"/>
                    </a:cubicBezTo>
                    <a:cubicBezTo>
                      <a:pt x="1689" y="1788"/>
                      <a:pt x="2251" y="1343"/>
                      <a:pt x="2026" y="658"/>
                    </a:cubicBezTo>
                    <a:cubicBezTo>
                      <a:pt x="1881" y="199"/>
                      <a:pt x="1503" y="0"/>
                      <a:pt x="1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4" name="Google Shape;4674;p45"/>
              <p:cNvSpPr/>
              <p:nvPr/>
            </p:nvSpPr>
            <p:spPr>
              <a:xfrm>
                <a:off x="4989125" y="4097525"/>
                <a:ext cx="50725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28" extrusionOk="0">
                    <a:moveTo>
                      <a:pt x="1111" y="0"/>
                    </a:moveTo>
                    <a:cubicBezTo>
                      <a:pt x="579" y="0"/>
                      <a:pt x="1" y="518"/>
                      <a:pt x="221" y="1189"/>
                    </a:cubicBezTo>
                    <a:cubicBezTo>
                      <a:pt x="337" y="1569"/>
                      <a:pt x="615" y="1727"/>
                      <a:pt x="910" y="1727"/>
                    </a:cubicBezTo>
                    <a:cubicBezTo>
                      <a:pt x="1443" y="1727"/>
                      <a:pt x="2029" y="1210"/>
                      <a:pt x="1806" y="538"/>
                    </a:cubicBezTo>
                    <a:cubicBezTo>
                      <a:pt x="1685" y="159"/>
                      <a:pt x="1405" y="0"/>
                      <a:pt x="1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5" name="Google Shape;4675;p45"/>
              <p:cNvSpPr/>
              <p:nvPr/>
            </p:nvSpPr>
            <p:spPr>
              <a:xfrm>
                <a:off x="5254650" y="4083050"/>
                <a:ext cx="34775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3" extrusionOk="0">
                    <a:moveTo>
                      <a:pt x="690" y="1"/>
                    </a:moveTo>
                    <a:cubicBezTo>
                      <a:pt x="556" y="1"/>
                      <a:pt x="422" y="44"/>
                      <a:pt x="311" y="136"/>
                    </a:cubicBezTo>
                    <a:cubicBezTo>
                      <a:pt x="32" y="348"/>
                      <a:pt x="1" y="724"/>
                      <a:pt x="197" y="999"/>
                    </a:cubicBezTo>
                    <a:cubicBezTo>
                      <a:pt x="319" y="1151"/>
                      <a:pt x="502" y="1232"/>
                      <a:pt x="685" y="1232"/>
                    </a:cubicBezTo>
                    <a:cubicBezTo>
                      <a:pt x="819" y="1232"/>
                      <a:pt x="953" y="1189"/>
                      <a:pt x="1064" y="1097"/>
                    </a:cubicBezTo>
                    <a:cubicBezTo>
                      <a:pt x="1343" y="885"/>
                      <a:pt x="1390" y="509"/>
                      <a:pt x="1178" y="234"/>
                    </a:cubicBezTo>
                    <a:cubicBezTo>
                      <a:pt x="1056" y="82"/>
                      <a:pt x="873" y="1"/>
                      <a:pt x="6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6" name="Google Shape;4676;p45"/>
              <p:cNvSpPr/>
              <p:nvPr/>
            </p:nvSpPr>
            <p:spPr>
              <a:xfrm>
                <a:off x="52673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0"/>
                    </a:moveTo>
                    <a:cubicBezTo>
                      <a:pt x="232" y="0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0"/>
                      <a:pt x="287" y="530"/>
                    </a:cubicBezTo>
                    <a:cubicBezTo>
                      <a:pt x="357" y="530"/>
                      <a:pt x="427" y="506"/>
                      <a:pt x="476" y="464"/>
                    </a:cubicBezTo>
                    <a:cubicBezTo>
                      <a:pt x="590" y="350"/>
                      <a:pt x="590" y="205"/>
                      <a:pt x="492" y="88"/>
                    </a:cubicBezTo>
                    <a:cubicBezTo>
                      <a:pt x="449" y="29"/>
                      <a:pt x="375" y="0"/>
                      <a:pt x="3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7" name="Google Shape;4677;p45"/>
              <p:cNvSpPr/>
              <p:nvPr/>
            </p:nvSpPr>
            <p:spPr>
              <a:xfrm>
                <a:off x="5265750" y="4113625"/>
                <a:ext cx="347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5" extrusionOk="0">
                    <a:moveTo>
                      <a:pt x="677" y="1"/>
                    </a:moveTo>
                    <a:cubicBezTo>
                      <a:pt x="547" y="1"/>
                      <a:pt x="417" y="41"/>
                      <a:pt x="310" y="122"/>
                    </a:cubicBezTo>
                    <a:cubicBezTo>
                      <a:pt x="32" y="333"/>
                      <a:pt x="0" y="726"/>
                      <a:pt x="196" y="989"/>
                    </a:cubicBezTo>
                    <a:cubicBezTo>
                      <a:pt x="320" y="1151"/>
                      <a:pt x="504" y="1235"/>
                      <a:pt x="688" y="1235"/>
                    </a:cubicBezTo>
                    <a:cubicBezTo>
                      <a:pt x="820" y="1235"/>
                      <a:pt x="951" y="1191"/>
                      <a:pt x="1060" y="1103"/>
                    </a:cubicBezTo>
                    <a:cubicBezTo>
                      <a:pt x="1339" y="891"/>
                      <a:pt x="1390" y="498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8" name="Google Shape;4678;p45"/>
              <p:cNvSpPr/>
              <p:nvPr/>
            </p:nvSpPr>
            <p:spPr>
              <a:xfrm>
                <a:off x="5273825" y="4118100"/>
                <a:ext cx="159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44" extrusionOk="0">
                    <a:moveTo>
                      <a:pt x="318" y="0"/>
                    </a:moveTo>
                    <a:cubicBezTo>
                      <a:pt x="154" y="0"/>
                      <a:pt x="0" y="122"/>
                      <a:pt x="50" y="319"/>
                    </a:cubicBezTo>
                    <a:cubicBezTo>
                      <a:pt x="50" y="351"/>
                      <a:pt x="70" y="366"/>
                      <a:pt x="85" y="402"/>
                    </a:cubicBezTo>
                    <a:cubicBezTo>
                      <a:pt x="130" y="493"/>
                      <a:pt x="224" y="543"/>
                      <a:pt x="321" y="543"/>
                    </a:cubicBezTo>
                    <a:cubicBezTo>
                      <a:pt x="363" y="543"/>
                      <a:pt x="404" y="534"/>
                      <a:pt x="443" y="516"/>
                    </a:cubicBezTo>
                    <a:cubicBezTo>
                      <a:pt x="607" y="433"/>
                      <a:pt x="639" y="206"/>
                      <a:pt x="509" y="88"/>
                    </a:cubicBezTo>
                    <a:cubicBezTo>
                      <a:pt x="494" y="56"/>
                      <a:pt x="478" y="41"/>
                      <a:pt x="443" y="25"/>
                    </a:cubicBezTo>
                    <a:cubicBezTo>
                      <a:pt x="403" y="8"/>
                      <a:pt x="360" y="0"/>
                      <a:pt x="3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9" name="Google Shape;4679;p45"/>
              <p:cNvSpPr/>
              <p:nvPr/>
            </p:nvSpPr>
            <p:spPr>
              <a:xfrm>
                <a:off x="5255450" y="399347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3"/>
                      <a:pt x="2014" y="1085"/>
                      <a:pt x="2029" y="1148"/>
                    </a:cubicBezTo>
                    <a:cubicBezTo>
                      <a:pt x="2061" y="1313"/>
                      <a:pt x="2029" y="1462"/>
                      <a:pt x="1915" y="1540"/>
                    </a:cubicBezTo>
                    <a:cubicBezTo>
                      <a:pt x="1872" y="1574"/>
                      <a:pt x="1822" y="1592"/>
                      <a:pt x="1775" y="1592"/>
                    </a:cubicBezTo>
                    <a:cubicBezTo>
                      <a:pt x="1750" y="1592"/>
                      <a:pt x="1725" y="1587"/>
                      <a:pt x="1703" y="1576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3"/>
                      <a:pt x="1900" y="936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2" y="1"/>
                    </a:moveTo>
                    <a:cubicBezTo>
                      <a:pt x="826" y="1"/>
                      <a:pt x="449" y="145"/>
                      <a:pt x="51" y="677"/>
                    </a:cubicBezTo>
                    <a:lnTo>
                      <a:pt x="0" y="740"/>
                    </a:lnTo>
                    <a:lnTo>
                      <a:pt x="51" y="806"/>
                    </a:lnTo>
                    <a:cubicBezTo>
                      <a:pt x="82" y="873"/>
                      <a:pt x="133" y="889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7" y="450"/>
                      <a:pt x="838" y="253"/>
                      <a:pt x="1114" y="253"/>
                    </a:cubicBezTo>
                    <a:cubicBezTo>
                      <a:pt x="1153" y="253"/>
                      <a:pt x="1191" y="257"/>
                      <a:pt x="1229" y="265"/>
                    </a:cubicBezTo>
                    <a:cubicBezTo>
                      <a:pt x="1472" y="316"/>
                      <a:pt x="1668" y="496"/>
                      <a:pt x="1817" y="693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6"/>
                    </a:cubicBezTo>
                    <a:cubicBezTo>
                      <a:pt x="1342" y="1607"/>
                      <a:pt x="1507" y="1756"/>
                      <a:pt x="1590" y="1788"/>
                    </a:cubicBezTo>
                    <a:cubicBezTo>
                      <a:pt x="1650" y="1822"/>
                      <a:pt x="1717" y="1839"/>
                      <a:pt x="1786" y="1839"/>
                    </a:cubicBezTo>
                    <a:cubicBezTo>
                      <a:pt x="1883" y="1839"/>
                      <a:pt x="1984" y="1805"/>
                      <a:pt x="2080" y="1737"/>
                    </a:cubicBezTo>
                    <a:cubicBezTo>
                      <a:pt x="2257" y="1591"/>
                      <a:pt x="2339" y="1344"/>
                      <a:pt x="2276" y="1085"/>
                    </a:cubicBezTo>
                    <a:cubicBezTo>
                      <a:pt x="2257" y="1018"/>
                      <a:pt x="2225" y="936"/>
                      <a:pt x="2194" y="853"/>
                    </a:cubicBezTo>
                    <a:cubicBezTo>
                      <a:pt x="2375" y="853"/>
                      <a:pt x="2571" y="889"/>
                      <a:pt x="2716" y="987"/>
                    </a:cubicBezTo>
                    <a:cubicBezTo>
                      <a:pt x="3372" y="1395"/>
                      <a:pt x="3222" y="2408"/>
                      <a:pt x="2963" y="2965"/>
                    </a:cubicBezTo>
                    <a:cubicBezTo>
                      <a:pt x="2830" y="3259"/>
                      <a:pt x="2634" y="3522"/>
                      <a:pt x="2437" y="3781"/>
                    </a:cubicBezTo>
                    <a:cubicBezTo>
                      <a:pt x="2194" y="4092"/>
                      <a:pt x="1962" y="4421"/>
                      <a:pt x="1817" y="4798"/>
                    </a:cubicBezTo>
                    <a:lnTo>
                      <a:pt x="2061" y="4877"/>
                    </a:lnTo>
                    <a:cubicBezTo>
                      <a:pt x="2178" y="4551"/>
                      <a:pt x="2406" y="4241"/>
                      <a:pt x="2634" y="3931"/>
                    </a:cubicBezTo>
                    <a:cubicBezTo>
                      <a:pt x="2830" y="3652"/>
                      <a:pt x="3042" y="3389"/>
                      <a:pt x="3191" y="3079"/>
                    </a:cubicBezTo>
                    <a:cubicBezTo>
                      <a:pt x="3485" y="2423"/>
                      <a:pt x="3650" y="1281"/>
                      <a:pt x="2846" y="775"/>
                    </a:cubicBezTo>
                    <a:cubicBezTo>
                      <a:pt x="2686" y="663"/>
                      <a:pt x="2480" y="608"/>
                      <a:pt x="2269" y="608"/>
                    </a:cubicBezTo>
                    <a:cubicBezTo>
                      <a:pt x="2199" y="608"/>
                      <a:pt x="2130" y="614"/>
                      <a:pt x="2061" y="626"/>
                    </a:cubicBezTo>
                    <a:cubicBezTo>
                      <a:pt x="1884" y="347"/>
                      <a:pt x="1621" y="88"/>
                      <a:pt x="1295" y="21"/>
                    </a:cubicBezTo>
                    <a:cubicBezTo>
                      <a:pt x="1240" y="9"/>
                      <a:pt x="1178" y="1"/>
                      <a:pt x="1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0" name="Google Shape;4680;p45"/>
              <p:cNvSpPr/>
              <p:nvPr/>
            </p:nvSpPr>
            <p:spPr>
              <a:xfrm>
                <a:off x="5251425" y="4008200"/>
                <a:ext cx="151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6" extrusionOk="0">
                    <a:moveTo>
                      <a:pt x="287" y="1"/>
                    </a:moveTo>
                    <a:cubicBezTo>
                      <a:pt x="258" y="1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7"/>
                    </a:cubicBezTo>
                    <a:lnTo>
                      <a:pt x="63" y="363"/>
                    </a:lnTo>
                    <a:cubicBezTo>
                      <a:pt x="112" y="448"/>
                      <a:pt x="194" y="505"/>
                      <a:pt x="286" y="505"/>
                    </a:cubicBezTo>
                    <a:cubicBezTo>
                      <a:pt x="321" y="505"/>
                      <a:pt x="356" y="497"/>
                      <a:pt x="393" y="480"/>
                    </a:cubicBezTo>
                    <a:cubicBezTo>
                      <a:pt x="538" y="429"/>
                      <a:pt x="605" y="217"/>
                      <a:pt x="491" y="104"/>
                    </a:cubicBezTo>
                    <a:cubicBezTo>
                      <a:pt x="431" y="44"/>
                      <a:pt x="363" y="1"/>
                      <a:pt x="2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1" name="Google Shape;4681;p45"/>
              <p:cNvSpPr/>
              <p:nvPr/>
            </p:nvSpPr>
            <p:spPr>
              <a:xfrm>
                <a:off x="5223550" y="4098700"/>
                <a:ext cx="360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4" extrusionOk="0">
                    <a:moveTo>
                      <a:pt x="640" y="0"/>
                    </a:moveTo>
                    <a:cubicBezTo>
                      <a:pt x="165" y="357"/>
                      <a:pt x="0" y="930"/>
                      <a:pt x="197" y="1488"/>
                    </a:cubicBezTo>
                    <a:cubicBezTo>
                      <a:pt x="263" y="1633"/>
                      <a:pt x="330" y="1782"/>
                      <a:pt x="428" y="1896"/>
                    </a:cubicBezTo>
                    <a:cubicBezTo>
                      <a:pt x="678" y="2210"/>
                      <a:pt x="1036" y="2403"/>
                      <a:pt x="1399" y="2403"/>
                    </a:cubicBezTo>
                    <a:cubicBezTo>
                      <a:pt x="1413" y="2403"/>
                      <a:pt x="1427" y="2403"/>
                      <a:pt x="1441" y="2402"/>
                    </a:cubicBezTo>
                    <a:lnTo>
                      <a:pt x="1425" y="2139"/>
                    </a:lnTo>
                    <a:cubicBezTo>
                      <a:pt x="1412" y="2140"/>
                      <a:pt x="1399" y="2140"/>
                      <a:pt x="1387" y="2140"/>
                    </a:cubicBezTo>
                    <a:cubicBezTo>
                      <a:pt x="992" y="2140"/>
                      <a:pt x="604" y="1850"/>
                      <a:pt x="444" y="1405"/>
                    </a:cubicBezTo>
                    <a:cubicBezTo>
                      <a:pt x="279" y="946"/>
                      <a:pt x="413" y="491"/>
                      <a:pt x="785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2" name="Google Shape;4682;p45"/>
              <p:cNvSpPr/>
              <p:nvPr/>
            </p:nvSpPr>
            <p:spPr>
              <a:xfrm>
                <a:off x="5262800" y="4151550"/>
                <a:ext cx="22600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5" extrusionOk="0">
                    <a:moveTo>
                      <a:pt x="450" y="1"/>
                    </a:moveTo>
                    <a:cubicBezTo>
                      <a:pt x="362" y="1"/>
                      <a:pt x="273" y="30"/>
                      <a:pt x="197" y="92"/>
                    </a:cubicBezTo>
                    <a:cubicBezTo>
                      <a:pt x="36" y="222"/>
                      <a:pt x="0" y="469"/>
                      <a:pt x="134" y="649"/>
                    </a:cubicBezTo>
                    <a:cubicBezTo>
                      <a:pt x="209" y="743"/>
                      <a:pt x="330" y="794"/>
                      <a:pt x="449" y="794"/>
                    </a:cubicBezTo>
                    <a:cubicBezTo>
                      <a:pt x="535" y="794"/>
                      <a:pt x="620" y="768"/>
                      <a:pt x="687" y="712"/>
                    </a:cubicBezTo>
                    <a:cubicBezTo>
                      <a:pt x="868" y="583"/>
                      <a:pt x="903" y="320"/>
                      <a:pt x="770" y="159"/>
                    </a:cubicBezTo>
                    <a:cubicBezTo>
                      <a:pt x="686" y="55"/>
                      <a:pt x="569" y="1"/>
                      <a:pt x="450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83" name="Google Shape;4683;p45"/>
            <p:cNvGrpSpPr/>
            <p:nvPr/>
          </p:nvGrpSpPr>
          <p:grpSpPr>
            <a:xfrm rot="5953364" flipH="1">
              <a:off x="7001651" y="1918536"/>
              <a:ext cx="976875" cy="439506"/>
              <a:chOff x="4123000" y="5041575"/>
              <a:chExt cx="512325" cy="230500"/>
            </a:xfrm>
          </p:grpSpPr>
          <p:sp>
            <p:nvSpPr>
              <p:cNvPr id="4684" name="Google Shape;4684;p45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5" name="Google Shape;4685;p45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686" name="Google Shape;4686;p45"/>
          <p:cNvGrpSpPr/>
          <p:nvPr/>
        </p:nvGrpSpPr>
        <p:grpSpPr>
          <a:xfrm>
            <a:off x="1216627" y="1354271"/>
            <a:ext cx="1004532" cy="1499624"/>
            <a:chOff x="1007177" y="1547146"/>
            <a:chExt cx="1004532" cy="1499624"/>
          </a:xfrm>
        </p:grpSpPr>
        <p:grpSp>
          <p:nvGrpSpPr>
            <p:cNvPr id="4687" name="Google Shape;4687;p45"/>
            <p:cNvGrpSpPr/>
            <p:nvPr/>
          </p:nvGrpSpPr>
          <p:grpSpPr>
            <a:xfrm rot="-5146045">
              <a:off x="1027461" y="1565050"/>
              <a:ext cx="536036" cy="538511"/>
              <a:chOff x="4871975" y="3254325"/>
              <a:chExt cx="536075" cy="538550"/>
            </a:xfrm>
          </p:grpSpPr>
          <p:sp>
            <p:nvSpPr>
              <p:cNvPr id="4688" name="Google Shape;4688;p45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9" name="Google Shape;4689;p45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0" name="Google Shape;4690;p45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1" name="Google Shape;4691;p45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2" name="Google Shape;4692;p45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3" name="Google Shape;4693;p45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4" name="Google Shape;4694;p45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5" name="Google Shape;4695;p45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6" name="Google Shape;4696;p45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7" name="Google Shape;4697;p45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8" name="Google Shape;4698;p45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9" name="Google Shape;4699;p45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0" name="Google Shape;4700;p45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1" name="Google Shape;4701;p45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2" name="Google Shape;4702;p45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3" name="Google Shape;4703;p45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4" name="Google Shape;4704;p45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5" name="Google Shape;4705;p45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6" name="Google Shape;4706;p45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7" name="Google Shape;4707;p45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8" name="Google Shape;4708;p45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9" name="Google Shape;4709;p45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0" name="Google Shape;4710;p45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1" name="Google Shape;4711;p45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2" name="Google Shape;4712;p45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3" name="Google Shape;4713;p45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4" name="Google Shape;4714;p45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5" name="Google Shape;4715;p45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16" name="Google Shape;4716;p45"/>
            <p:cNvGrpSpPr/>
            <p:nvPr/>
          </p:nvGrpSpPr>
          <p:grpSpPr>
            <a:xfrm rot="-5953364">
              <a:off x="1228076" y="2309673"/>
              <a:ext cx="976875" cy="439506"/>
              <a:chOff x="4123000" y="5041575"/>
              <a:chExt cx="512325" cy="230500"/>
            </a:xfrm>
          </p:grpSpPr>
          <p:sp>
            <p:nvSpPr>
              <p:cNvPr id="4717" name="Google Shape;4717;p45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8" name="Google Shape;4718;p45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19" name="Google Shape;4719;p45"/>
          <p:cNvGrpSpPr/>
          <p:nvPr/>
        </p:nvGrpSpPr>
        <p:grpSpPr>
          <a:xfrm rot="-1540555">
            <a:off x="1465792" y="3756313"/>
            <a:ext cx="506673" cy="483497"/>
            <a:chOff x="3611475" y="3254325"/>
            <a:chExt cx="506650" cy="483475"/>
          </a:xfrm>
        </p:grpSpPr>
        <p:sp>
          <p:nvSpPr>
            <p:cNvPr id="4720" name="Google Shape;4720;p45"/>
            <p:cNvSpPr/>
            <p:nvPr/>
          </p:nvSpPr>
          <p:spPr>
            <a:xfrm>
              <a:off x="3654850" y="3427325"/>
              <a:ext cx="311575" cy="291950"/>
            </a:xfrm>
            <a:custGeom>
              <a:avLst/>
              <a:gdLst/>
              <a:ahLst/>
              <a:cxnLst/>
              <a:rect l="l" t="t" r="r" b="b"/>
              <a:pathLst>
                <a:path w="12463" h="11678" extrusionOk="0">
                  <a:moveTo>
                    <a:pt x="12086" y="1"/>
                  </a:moveTo>
                  <a:cubicBezTo>
                    <a:pt x="10174" y="1457"/>
                    <a:pt x="8325" y="2815"/>
                    <a:pt x="5774" y="3745"/>
                  </a:cubicBezTo>
                  <a:cubicBezTo>
                    <a:pt x="4174" y="4320"/>
                    <a:pt x="2233" y="4912"/>
                    <a:pt x="303" y="4912"/>
                  </a:cubicBezTo>
                  <a:cubicBezTo>
                    <a:pt x="202" y="4912"/>
                    <a:pt x="101" y="4910"/>
                    <a:pt x="1" y="4907"/>
                  </a:cubicBezTo>
                  <a:lnTo>
                    <a:pt x="1" y="4907"/>
                  </a:lnTo>
                  <a:cubicBezTo>
                    <a:pt x="16" y="5072"/>
                    <a:pt x="32" y="5249"/>
                    <a:pt x="67" y="5429"/>
                  </a:cubicBezTo>
                  <a:cubicBezTo>
                    <a:pt x="83" y="5512"/>
                    <a:pt x="83" y="5610"/>
                    <a:pt x="99" y="5692"/>
                  </a:cubicBezTo>
                  <a:cubicBezTo>
                    <a:pt x="326" y="6838"/>
                    <a:pt x="801" y="7949"/>
                    <a:pt x="1586" y="8930"/>
                  </a:cubicBezTo>
                  <a:cubicBezTo>
                    <a:pt x="2599" y="10237"/>
                    <a:pt x="3941" y="11105"/>
                    <a:pt x="5397" y="11528"/>
                  </a:cubicBezTo>
                  <a:cubicBezTo>
                    <a:pt x="5445" y="11548"/>
                    <a:pt x="5496" y="11548"/>
                    <a:pt x="5543" y="11564"/>
                  </a:cubicBezTo>
                  <a:cubicBezTo>
                    <a:pt x="5708" y="11611"/>
                    <a:pt x="5888" y="11646"/>
                    <a:pt x="6053" y="11678"/>
                  </a:cubicBezTo>
                  <a:cubicBezTo>
                    <a:pt x="6410" y="8997"/>
                    <a:pt x="7505" y="6395"/>
                    <a:pt x="9389" y="3796"/>
                  </a:cubicBezTo>
                  <a:cubicBezTo>
                    <a:pt x="10107" y="2796"/>
                    <a:pt x="10990" y="1912"/>
                    <a:pt x="11858" y="1065"/>
                  </a:cubicBezTo>
                  <a:cubicBezTo>
                    <a:pt x="12054" y="868"/>
                    <a:pt x="12266" y="656"/>
                    <a:pt x="12462" y="460"/>
                  </a:cubicBezTo>
                  <a:cubicBezTo>
                    <a:pt x="12462" y="441"/>
                    <a:pt x="12447" y="441"/>
                    <a:pt x="12447" y="425"/>
                  </a:cubicBezTo>
                  <a:cubicBezTo>
                    <a:pt x="12333" y="280"/>
                    <a:pt x="12199" y="130"/>
                    <a:pt x="120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45"/>
            <p:cNvSpPr/>
            <p:nvPr/>
          </p:nvSpPr>
          <p:spPr>
            <a:xfrm>
              <a:off x="3886625" y="3347725"/>
              <a:ext cx="174200" cy="151475"/>
            </a:xfrm>
            <a:custGeom>
              <a:avLst/>
              <a:gdLst/>
              <a:ahLst/>
              <a:cxnLst/>
              <a:rect l="l" t="t" r="r" b="b"/>
              <a:pathLst>
                <a:path w="6968" h="6059" extrusionOk="0">
                  <a:moveTo>
                    <a:pt x="3670" y="0"/>
                  </a:moveTo>
                  <a:cubicBezTo>
                    <a:pt x="2974" y="0"/>
                    <a:pt x="2259" y="231"/>
                    <a:pt x="1653" y="701"/>
                  </a:cubicBezTo>
                  <a:cubicBezTo>
                    <a:pt x="295" y="1780"/>
                    <a:pt x="0" y="3691"/>
                    <a:pt x="1001" y="4967"/>
                  </a:cubicBezTo>
                  <a:cubicBezTo>
                    <a:pt x="1567" y="5689"/>
                    <a:pt x="2414" y="6059"/>
                    <a:pt x="3291" y="6059"/>
                  </a:cubicBezTo>
                  <a:cubicBezTo>
                    <a:pt x="3983" y="6059"/>
                    <a:pt x="4693" y="5828"/>
                    <a:pt x="5299" y="5359"/>
                  </a:cubicBezTo>
                  <a:cubicBezTo>
                    <a:pt x="6673" y="4280"/>
                    <a:pt x="6967" y="2369"/>
                    <a:pt x="5954" y="1093"/>
                  </a:cubicBezTo>
                  <a:cubicBezTo>
                    <a:pt x="5398" y="370"/>
                    <a:pt x="4549" y="0"/>
                    <a:pt x="36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45"/>
            <p:cNvSpPr/>
            <p:nvPr/>
          </p:nvSpPr>
          <p:spPr>
            <a:xfrm>
              <a:off x="3635625" y="3374100"/>
              <a:ext cx="322150" cy="184950"/>
            </a:xfrm>
            <a:custGeom>
              <a:avLst/>
              <a:gdLst/>
              <a:ahLst/>
              <a:cxnLst/>
              <a:rect l="l" t="t" r="r" b="b"/>
              <a:pathLst>
                <a:path w="12886" h="7398" extrusionOk="0">
                  <a:moveTo>
                    <a:pt x="7912" y="0"/>
                  </a:moveTo>
                  <a:cubicBezTo>
                    <a:pt x="6414" y="0"/>
                    <a:pt x="4897" y="488"/>
                    <a:pt x="3615" y="1490"/>
                  </a:cubicBezTo>
                  <a:cubicBezTo>
                    <a:pt x="1767" y="2931"/>
                    <a:pt x="0" y="5254"/>
                    <a:pt x="99" y="7397"/>
                  </a:cubicBezTo>
                  <a:cubicBezTo>
                    <a:pt x="118" y="7397"/>
                    <a:pt x="137" y="7397"/>
                    <a:pt x="156" y="7397"/>
                  </a:cubicBezTo>
                  <a:cubicBezTo>
                    <a:pt x="2132" y="7397"/>
                    <a:pt x="4974" y="6606"/>
                    <a:pt x="6626" y="5972"/>
                  </a:cubicBezTo>
                  <a:cubicBezTo>
                    <a:pt x="9142" y="5007"/>
                    <a:pt x="10975" y="3633"/>
                    <a:pt x="12886" y="2177"/>
                  </a:cubicBezTo>
                  <a:cubicBezTo>
                    <a:pt x="11577" y="742"/>
                    <a:pt x="9759" y="0"/>
                    <a:pt x="791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45"/>
            <p:cNvSpPr/>
            <p:nvPr/>
          </p:nvSpPr>
          <p:spPr>
            <a:xfrm>
              <a:off x="3789375" y="3439200"/>
              <a:ext cx="237100" cy="298600"/>
            </a:xfrm>
            <a:custGeom>
              <a:avLst/>
              <a:gdLst/>
              <a:ahLst/>
              <a:cxnLst/>
              <a:rect l="l" t="t" r="r" b="b"/>
              <a:pathLst>
                <a:path w="9484" h="11944" extrusionOk="0">
                  <a:moveTo>
                    <a:pt x="7097" y="1"/>
                  </a:moveTo>
                  <a:cubicBezTo>
                    <a:pt x="6885" y="213"/>
                    <a:pt x="6673" y="425"/>
                    <a:pt x="6461" y="621"/>
                  </a:cubicBezTo>
                  <a:cubicBezTo>
                    <a:pt x="5558" y="1504"/>
                    <a:pt x="4628" y="2419"/>
                    <a:pt x="3859" y="3435"/>
                  </a:cubicBezTo>
                  <a:cubicBezTo>
                    <a:pt x="1865" y="6100"/>
                    <a:pt x="440" y="9189"/>
                    <a:pt x="1" y="11889"/>
                  </a:cubicBezTo>
                  <a:cubicBezTo>
                    <a:pt x="238" y="11926"/>
                    <a:pt x="482" y="11944"/>
                    <a:pt x="728" y="11944"/>
                  </a:cubicBezTo>
                  <a:cubicBezTo>
                    <a:pt x="2449" y="11944"/>
                    <a:pt x="4345" y="11088"/>
                    <a:pt x="5790" y="9958"/>
                  </a:cubicBezTo>
                  <a:cubicBezTo>
                    <a:pt x="8895" y="7521"/>
                    <a:pt x="9483" y="3074"/>
                    <a:pt x="7097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45"/>
            <p:cNvSpPr/>
            <p:nvPr/>
          </p:nvSpPr>
          <p:spPr>
            <a:xfrm>
              <a:off x="3932050" y="3485200"/>
              <a:ext cx="43800" cy="41700"/>
            </a:xfrm>
            <a:custGeom>
              <a:avLst/>
              <a:gdLst/>
              <a:ahLst/>
              <a:cxnLst/>
              <a:rect l="l" t="t" r="r" b="b"/>
              <a:pathLst>
                <a:path w="1752" h="1668" extrusionOk="0">
                  <a:moveTo>
                    <a:pt x="815" y="1"/>
                  </a:moveTo>
                  <a:cubicBezTo>
                    <a:pt x="688" y="1"/>
                    <a:pt x="560" y="34"/>
                    <a:pt x="440" y="108"/>
                  </a:cubicBezTo>
                  <a:cubicBezTo>
                    <a:pt x="264" y="221"/>
                    <a:pt x="130" y="402"/>
                    <a:pt x="67" y="598"/>
                  </a:cubicBezTo>
                  <a:cubicBezTo>
                    <a:pt x="1" y="893"/>
                    <a:pt x="99" y="1136"/>
                    <a:pt x="295" y="1364"/>
                  </a:cubicBezTo>
                  <a:cubicBezTo>
                    <a:pt x="264" y="1332"/>
                    <a:pt x="244" y="1301"/>
                    <a:pt x="213" y="1285"/>
                  </a:cubicBezTo>
                  <a:lnTo>
                    <a:pt x="213" y="1285"/>
                  </a:lnTo>
                  <a:cubicBezTo>
                    <a:pt x="367" y="1517"/>
                    <a:pt x="629" y="1668"/>
                    <a:pt x="904" y="1668"/>
                  </a:cubicBezTo>
                  <a:cubicBezTo>
                    <a:pt x="1033" y="1668"/>
                    <a:pt x="1166" y="1634"/>
                    <a:pt x="1292" y="1560"/>
                  </a:cubicBezTo>
                  <a:cubicBezTo>
                    <a:pt x="1684" y="1348"/>
                    <a:pt x="1751" y="893"/>
                    <a:pt x="1571" y="500"/>
                  </a:cubicBezTo>
                  <a:cubicBezTo>
                    <a:pt x="1571" y="465"/>
                    <a:pt x="1539" y="418"/>
                    <a:pt x="1520" y="402"/>
                  </a:cubicBezTo>
                  <a:cubicBezTo>
                    <a:pt x="1353" y="156"/>
                    <a:pt x="1087" y="1"/>
                    <a:pt x="8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45"/>
            <p:cNvSpPr/>
            <p:nvPr/>
          </p:nvSpPr>
          <p:spPr>
            <a:xfrm>
              <a:off x="3936575" y="3550275"/>
              <a:ext cx="51150" cy="48475"/>
            </a:xfrm>
            <a:custGeom>
              <a:avLst/>
              <a:gdLst/>
              <a:ahLst/>
              <a:cxnLst/>
              <a:rect l="l" t="t" r="r" b="b"/>
              <a:pathLst>
                <a:path w="2046" h="1939" extrusionOk="0">
                  <a:moveTo>
                    <a:pt x="1017" y="0"/>
                  </a:moveTo>
                  <a:cubicBezTo>
                    <a:pt x="604" y="0"/>
                    <a:pt x="264" y="281"/>
                    <a:pt x="114" y="676"/>
                  </a:cubicBezTo>
                  <a:cubicBezTo>
                    <a:pt x="114" y="692"/>
                    <a:pt x="98" y="723"/>
                    <a:pt x="98" y="743"/>
                  </a:cubicBezTo>
                  <a:cubicBezTo>
                    <a:pt x="0" y="1249"/>
                    <a:pt x="212" y="1740"/>
                    <a:pt x="718" y="1901"/>
                  </a:cubicBezTo>
                  <a:cubicBezTo>
                    <a:pt x="808" y="1926"/>
                    <a:pt x="896" y="1938"/>
                    <a:pt x="981" y="1938"/>
                  </a:cubicBezTo>
                  <a:cubicBezTo>
                    <a:pt x="1386" y="1938"/>
                    <a:pt x="1718" y="1660"/>
                    <a:pt x="1880" y="1280"/>
                  </a:cubicBezTo>
                  <a:cubicBezTo>
                    <a:pt x="1896" y="1249"/>
                    <a:pt x="1896" y="1214"/>
                    <a:pt x="1912" y="1182"/>
                  </a:cubicBezTo>
                  <a:cubicBezTo>
                    <a:pt x="2045" y="707"/>
                    <a:pt x="1766" y="170"/>
                    <a:pt x="1276" y="36"/>
                  </a:cubicBezTo>
                  <a:cubicBezTo>
                    <a:pt x="1187" y="12"/>
                    <a:pt x="1100" y="0"/>
                    <a:pt x="10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45"/>
            <p:cNvSpPr/>
            <p:nvPr/>
          </p:nvSpPr>
          <p:spPr>
            <a:xfrm>
              <a:off x="3867000" y="3553950"/>
              <a:ext cx="51525" cy="46225"/>
            </a:xfrm>
            <a:custGeom>
              <a:avLst/>
              <a:gdLst/>
              <a:ahLst/>
              <a:cxnLst/>
              <a:rect l="l" t="t" r="r" b="b"/>
              <a:pathLst>
                <a:path w="2061" h="1849" extrusionOk="0">
                  <a:moveTo>
                    <a:pt x="1111" y="1"/>
                  </a:moveTo>
                  <a:cubicBezTo>
                    <a:pt x="886" y="1"/>
                    <a:pt x="656" y="87"/>
                    <a:pt x="460" y="235"/>
                  </a:cubicBezTo>
                  <a:cubicBezTo>
                    <a:pt x="444" y="250"/>
                    <a:pt x="413" y="266"/>
                    <a:pt x="393" y="282"/>
                  </a:cubicBezTo>
                  <a:cubicBezTo>
                    <a:pt x="0" y="576"/>
                    <a:pt x="51" y="1232"/>
                    <a:pt x="361" y="1577"/>
                  </a:cubicBezTo>
                  <a:cubicBezTo>
                    <a:pt x="538" y="1760"/>
                    <a:pt x="773" y="1849"/>
                    <a:pt x="1011" y="1849"/>
                  </a:cubicBezTo>
                  <a:cubicBezTo>
                    <a:pt x="1239" y="1849"/>
                    <a:pt x="1469" y="1767"/>
                    <a:pt x="1653" y="1608"/>
                  </a:cubicBezTo>
                  <a:lnTo>
                    <a:pt x="1688" y="1577"/>
                  </a:lnTo>
                  <a:cubicBezTo>
                    <a:pt x="2061" y="1247"/>
                    <a:pt x="2061" y="643"/>
                    <a:pt x="1735" y="282"/>
                  </a:cubicBezTo>
                  <a:cubicBezTo>
                    <a:pt x="1555" y="86"/>
                    <a:pt x="1335" y="1"/>
                    <a:pt x="11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45"/>
            <p:cNvSpPr/>
            <p:nvPr/>
          </p:nvSpPr>
          <p:spPr>
            <a:xfrm>
              <a:off x="3819350" y="3638375"/>
              <a:ext cx="63025" cy="48100"/>
            </a:xfrm>
            <a:custGeom>
              <a:avLst/>
              <a:gdLst/>
              <a:ahLst/>
              <a:cxnLst/>
              <a:rect l="l" t="t" r="r" b="b"/>
              <a:pathLst>
                <a:path w="2521" h="1924" extrusionOk="0">
                  <a:moveTo>
                    <a:pt x="1316" y="1"/>
                  </a:moveTo>
                  <a:cubicBezTo>
                    <a:pt x="647" y="1"/>
                    <a:pt x="1" y="873"/>
                    <a:pt x="552" y="1583"/>
                  </a:cubicBezTo>
                  <a:cubicBezTo>
                    <a:pt x="742" y="1823"/>
                    <a:pt x="973" y="1923"/>
                    <a:pt x="1201" y="1923"/>
                  </a:cubicBezTo>
                  <a:cubicBezTo>
                    <a:pt x="1876" y="1923"/>
                    <a:pt x="2521" y="1049"/>
                    <a:pt x="1957" y="339"/>
                  </a:cubicBezTo>
                  <a:cubicBezTo>
                    <a:pt x="1771" y="100"/>
                    <a:pt x="1542" y="1"/>
                    <a:pt x="13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45"/>
            <p:cNvSpPr/>
            <p:nvPr/>
          </p:nvSpPr>
          <p:spPr>
            <a:xfrm>
              <a:off x="3889000" y="3624750"/>
              <a:ext cx="60475" cy="40950"/>
            </a:xfrm>
            <a:custGeom>
              <a:avLst/>
              <a:gdLst/>
              <a:ahLst/>
              <a:cxnLst/>
              <a:rect l="l" t="t" r="r" b="b"/>
              <a:pathLst>
                <a:path w="2419" h="1638" extrusionOk="0">
                  <a:moveTo>
                    <a:pt x="1240" y="1"/>
                  </a:moveTo>
                  <a:cubicBezTo>
                    <a:pt x="605" y="1"/>
                    <a:pt x="1" y="662"/>
                    <a:pt x="494" y="1296"/>
                  </a:cubicBezTo>
                  <a:cubicBezTo>
                    <a:pt x="682" y="1537"/>
                    <a:pt x="929" y="1637"/>
                    <a:pt x="1174" y="1637"/>
                  </a:cubicBezTo>
                  <a:cubicBezTo>
                    <a:pt x="1805" y="1637"/>
                    <a:pt x="2418" y="971"/>
                    <a:pt x="1935" y="346"/>
                  </a:cubicBezTo>
                  <a:cubicBezTo>
                    <a:pt x="1741" y="102"/>
                    <a:pt x="1488" y="1"/>
                    <a:pt x="12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45"/>
            <p:cNvSpPr/>
            <p:nvPr/>
          </p:nvSpPr>
          <p:spPr>
            <a:xfrm>
              <a:off x="3865425" y="3417300"/>
              <a:ext cx="45750" cy="41175"/>
            </a:xfrm>
            <a:custGeom>
              <a:avLst/>
              <a:gdLst/>
              <a:ahLst/>
              <a:cxnLst/>
              <a:rect l="l" t="t" r="r" b="b"/>
              <a:pathLst>
                <a:path w="1830" h="1647" extrusionOk="0">
                  <a:moveTo>
                    <a:pt x="852" y="1"/>
                  </a:moveTo>
                  <a:cubicBezTo>
                    <a:pt x="658" y="1"/>
                    <a:pt x="466" y="74"/>
                    <a:pt x="311" y="237"/>
                  </a:cubicBezTo>
                  <a:cubicBezTo>
                    <a:pt x="1" y="567"/>
                    <a:pt x="32" y="1038"/>
                    <a:pt x="326" y="1352"/>
                  </a:cubicBezTo>
                  <a:cubicBezTo>
                    <a:pt x="320" y="1337"/>
                    <a:pt x="313" y="1322"/>
                    <a:pt x="305" y="1308"/>
                  </a:cubicBezTo>
                  <a:lnTo>
                    <a:pt x="305" y="1308"/>
                  </a:lnTo>
                  <a:cubicBezTo>
                    <a:pt x="475" y="1507"/>
                    <a:pt x="676" y="1646"/>
                    <a:pt x="946" y="1646"/>
                  </a:cubicBezTo>
                  <a:cubicBezTo>
                    <a:pt x="1162" y="1646"/>
                    <a:pt x="1374" y="1564"/>
                    <a:pt x="1520" y="1415"/>
                  </a:cubicBezTo>
                  <a:cubicBezTo>
                    <a:pt x="1830" y="1089"/>
                    <a:pt x="1783" y="614"/>
                    <a:pt x="1504" y="288"/>
                  </a:cubicBezTo>
                  <a:cubicBezTo>
                    <a:pt x="1472" y="253"/>
                    <a:pt x="1437" y="237"/>
                    <a:pt x="1406" y="206"/>
                  </a:cubicBezTo>
                  <a:cubicBezTo>
                    <a:pt x="1243" y="74"/>
                    <a:pt x="1047" y="1"/>
                    <a:pt x="8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45"/>
            <p:cNvSpPr/>
            <p:nvPr/>
          </p:nvSpPr>
          <p:spPr>
            <a:xfrm>
              <a:off x="3798800" y="3390125"/>
              <a:ext cx="49875" cy="46650"/>
            </a:xfrm>
            <a:custGeom>
              <a:avLst/>
              <a:gdLst/>
              <a:ahLst/>
              <a:cxnLst/>
              <a:rect l="l" t="t" r="r" b="b"/>
              <a:pathLst>
                <a:path w="1995" h="1866" extrusionOk="0">
                  <a:moveTo>
                    <a:pt x="1026" y="1"/>
                  </a:moveTo>
                  <a:cubicBezTo>
                    <a:pt x="1016" y="1"/>
                    <a:pt x="1007" y="1"/>
                    <a:pt x="997" y="1"/>
                  </a:cubicBezTo>
                  <a:cubicBezTo>
                    <a:pt x="962" y="1"/>
                    <a:pt x="931" y="17"/>
                    <a:pt x="915" y="17"/>
                  </a:cubicBezTo>
                  <a:cubicBezTo>
                    <a:pt x="409" y="100"/>
                    <a:pt x="1" y="441"/>
                    <a:pt x="32" y="998"/>
                  </a:cubicBezTo>
                  <a:cubicBezTo>
                    <a:pt x="48" y="1520"/>
                    <a:pt x="491" y="1850"/>
                    <a:pt x="997" y="1866"/>
                  </a:cubicBezTo>
                  <a:lnTo>
                    <a:pt x="1080" y="1866"/>
                  </a:lnTo>
                  <a:cubicBezTo>
                    <a:pt x="1586" y="1815"/>
                    <a:pt x="1994" y="1438"/>
                    <a:pt x="1963" y="900"/>
                  </a:cubicBezTo>
                  <a:cubicBezTo>
                    <a:pt x="1944" y="403"/>
                    <a:pt x="1520" y="1"/>
                    <a:pt x="10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45"/>
            <p:cNvSpPr/>
            <p:nvPr/>
          </p:nvSpPr>
          <p:spPr>
            <a:xfrm>
              <a:off x="3778300" y="3456150"/>
              <a:ext cx="53600" cy="46750"/>
            </a:xfrm>
            <a:custGeom>
              <a:avLst/>
              <a:gdLst/>
              <a:ahLst/>
              <a:cxnLst/>
              <a:rect l="l" t="t" r="r" b="b"/>
              <a:pathLst>
                <a:path w="2144" h="1870" extrusionOk="0">
                  <a:moveTo>
                    <a:pt x="1067" y="1"/>
                  </a:moveTo>
                  <a:cubicBezTo>
                    <a:pt x="898" y="1"/>
                    <a:pt x="730" y="49"/>
                    <a:pt x="589" y="155"/>
                  </a:cubicBezTo>
                  <a:cubicBezTo>
                    <a:pt x="573" y="171"/>
                    <a:pt x="558" y="171"/>
                    <a:pt x="542" y="190"/>
                  </a:cubicBezTo>
                  <a:cubicBezTo>
                    <a:pt x="134" y="485"/>
                    <a:pt x="0" y="1022"/>
                    <a:pt x="279" y="1446"/>
                  </a:cubicBezTo>
                  <a:cubicBezTo>
                    <a:pt x="441" y="1693"/>
                    <a:pt x="771" y="1870"/>
                    <a:pt x="1084" y="1870"/>
                  </a:cubicBezTo>
                  <a:cubicBezTo>
                    <a:pt x="1249" y="1870"/>
                    <a:pt x="1409" y="1821"/>
                    <a:pt x="1539" y="1709"/>
                  </a:cubicBezTo>
                  <a:cubicBezTo>
                    <a:pt x="1555" y="1709"/>
                    <a:pt x="1570" y="1694"/>
                    <a:pt x="1586" y="1678"/>
                  </a:cubicBezTo>
                  <a:cubicBezTo>
                    <a:pt x="1963" y="1348"/>
                    <a:pt x="2143" y="858"/>
                    <a:pt x="1849" y="418"/>
                  </a:cubicBezTo>
                  <a:cubicBezTo>
                    <a:pt x="1680" y="156"/>
                    <a:pt x="1371" y="1"/>
                    <a:pt x="10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45"/>
            <p:cNvSpPr/>
            <p:nvPr/>
          </p:nvSpPr>
          <p:spPr>
            <a:xfrm>
              <a:off x="3679200" y="3477600"/>
              <a:ext cx="65375" cy="45275"/>
            </a:xfrm>
            <a:custGeom>
              <a:avLst/>
              <a:gdLst/>
              <a:ahLst/>
              <a:cxnLst/>
              <a:rect l="l" t="t" r="r" b="b"/>
              <a:pathLst>
                <a:path w="2615" h="1811" extrusionOk="0">
                  <a:moveTo>
                    <a:pt x="1349" y="1"/>
                  </a:moveTo>
                  <a:cubicBezTo>
                    <a:pt x="663" y="1"/>
                    <a:pt x="1" y="750"/>
                    <a:pt x="546" y="1440"/>
                  </a:cubicBezTo>
                  <a:cubicBezTo>
                    <a:pt x="749" y="1702"/>
                    <a:pt x="1013" y="1811"/>
                    <a:pt x="1274" y="1811"/>
                  </a:cubicBezTo>
                  <a:cubicBezTo>
                    <a:pt x="1958" y="1811"/>
                    <a:pt x="2614" y="1060"/>
                    <a:pt x="2069" y="361"/>
                  </a:cubicBezTo>
                  <a:cubicBezTo>
                    <a:pt x="1867" y="107"/>
                    <a:pt x="1606" y="1"/>
                    <a:pt x="13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45"/>
            <p:cNvSpPr/>
            <p:nvPr/>
          </p:nvSpPr>
          <p:spPr>
            <a:xfrm>
              <a:off x="3716600" y="3415625"/>
              <a:ext cx="57075" cy="44650"/>
            </a:xfrm>
            <a:custGeom>
              <a:avLst/>
              <a:gdLst/>
              <a:ahLst/>
              <a:cxnLst/>
              <a:rect l="l" t="t" r="r" b="b"/>
              <a:pathLst>
                <a:path w="2283" h="1786" extrusionOk="0">
                  <a:moveTo>
                    <a:pt x="1191" y="0"/>
                  </a:moveTo>
                  <a:cubicBezTo>
                    <a:pt x="581" y="0"/>
                    <a:pt x="1" y="829"/>
                    <a:pt x="506" y="1482"/>
                  </a:cubicBezTo>
                  <a:cubicBezTo>
                    <a:pt x="676" y="1696"/>
                    <a:pt x="881" y="1786"/>
                    <a:pt x="1082" y="1786"/>
                  </a:cubicBezTo>
                  <a:cubicBezTo>
                    <a:pt x="1697" y="1786"/>
                    <a:pt x="2283" y="957"/>
                    <a:pt x="1766" y="304"/>
                  </a:cubicBezTo>
                  <a:cubicBezTo>
                    <a:pt x="1596" y="90"/>
                    <a:pt x="1392" y="0"/>
                    <a:pt x="1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45"/>
            <p:cNvSpPr/>
            <p:nvPr/>
          </p:nvSpPr>
          <p:spPr>
            <a:xfrm>
              <a:off x="3964725" y="3343875"/>
              <a:ext cx="34775" cy="30800"/>
            </a:xfrm>
            <a:custGeom>
              <a:avLst/>
              <a:gdLst/>
              <a:ahLst/>
              <a:cxnLst/>
              <a:rect l="l" t="t" r="r" b="b"/>
              <a:pathLst>
                <a:path w="1391" h="1232" extrusionOk="0">
                  <a:moveTo>
                    <a:pt x="689" y="0"/>
                  </a:moveTo>
                  <a:cubicBezTo>
                    <a:pt x="555" y="0"/>
                    <a:pt x="422" y="43"/>
                    <a:pt x="311" y="132"/>
                  </a:cubicBezTo>
                  <a:cubicBezTo>
                    <a:pt x="52" y="344"/>
                    <a:pt x="1" y="721"/>
                    <a:pt x="213" y="1000"/>
                  </a:cubicBezTo>
                  <a:cubicBezTo>
                    <a:pt x="337" y="1151"/>
                    <a:pt x="513" y="1231"/>
                    <a:pt x="694" y="1231"/>
                  </a:cubicBezTo>
                  <a:cubicBezTo>
                    <a:pt x="827" y="1231"/>
                    <a:pt x="962" y="1188"/>
                    <a:pt x="1080" y="1098"/>
                  </a:cubicBezTo>
                  <a:cubicBezTo>
                    <a:pt x="1343" y="886"/>
                    <a:pt x="1390" y="509"/>
                    <a:pt x="1178" y="230"/>
                  </a:cubicBezTo>
                  <a:cubicBezTo>
                    <a:pt x="1055" y="81"/>
                    <a:pt x="872" y="0"/>
                    <a:pt x="6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45"/>
            <p:cNvSpPr/>
            <p:nvPr/>
          </p:nvSpPr>
          <p:spPr>
            <a:xfrm>
              <a:off x="3977875" y="3354400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85" y="1"/>
                  </a:moveTo>
                  <a:cubicBezTo>
                    <a:pt x="216" y="1"/>
                    <a:pt x="146" y="25"/>
                    <a:pt x="99" y="72"/>
                  </a:cubicBezTo>
                  <a:cubicBezTo>
                    <a:pt x="1" y="186"/>
                    <a:pt x="1" y="335"/>
                    <a:pt x="99" y="449"/>
                  </a:cubicBezTo>
                  <a:cubicBezTo>
                    <a:pt x="138" y="506"/>
                    <a:pt x="207" y="531"/>
                    <a:pt x="278" y="531"/>
                  </a:cubicBezTo>
                  <a:cubicBezTo>
                    <a:pt x="349" y="531"/>
                    <a:pt x="422" y="506"/>
                    <a:pt x="472" y="465"/>
                  </a:cubicBezTo>
                  <a:cubicBezTo>
                    <a:pt x="589" y="351"/>
                    <a:pt x="570" y="202"/>
                    <a:pt x="472" y="88"/>
                  </a:cubicBezTo>
                  <a:cubicBezTo>
                    <a:pt x="431" y="29"/>
                    <a:pt x="358" y="1"/>
                    <a:pt x="28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45"/>
            <p:cNvSpPr/>
            <p:nvPr/>
          </p:nvSpPr>
          <p:spPr>
            <a:xfrm>
              <a:off x="3975825" y="3374475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87" y="1"/>
                  </a:moveTo>
                  <a:cubicBezTo>
                    <a:pt x="557" y="1"/>
                    <a:pt x="425" y="40"/>
                    <a:pt x="310" y="121"/>
                  </a:cubicBezTo>
                  <a:cubicBezTo>
                    <a:pt x="47" y="333"/>
                    <a:pt x="0" y="726"/>
                    <a:pt x="212" y="985"/>
                  </a:cubicBezTo>
                  <a:cubicBezTo>
                    <a:pt x="336" y="1148"/>
                    <a:pt x="517" y="1233"/>
                    <a:pt x="701" y="1233"/>
                  </a:cubicBezTo>
                  <a:cubicBezTo>
                    <a:pt x="832" y="1233"/>
                    <a:pt x="964" y="1190"/>
                    <a:pt x="1079" y="1102"/>
                  </a:cubicBezTo>
                  <a:cubicBezTo>
                    <a:pt x="1339" y="886"/>
                    <a:pt x="1390" y="494"/>
                    <a:pt x="1178" y="235"/>
                  </a:cubicBezTo>
                  <a:cubicBezTo>
                    <a:pt x="1053" y="81"/>
                    <a:pt x="872" y="1"/>
                    <a:pt x="6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45"/>
            <p:cNvSpPr/>
            <p:nvPr/>
          </p:nvSpPr>
          <p:spPr>
            <a:xfrm>
              <a:off x="3984200" y="3378875"/>
              <a:ext cx="15775" cy="13625"/>
            </a:xfrm>
            <a:custGeom>
              <a:avLst/>
              <a:gdLst/>
              <a:ahLst/>
              <a:cxnLst/>
              <a:rect l="l" t="t" r="r" b="b"/>
              <a:pathLst>
                <a:path w="631" h="545" extrusionOk="0">
                  <a:moveTo>
                    <a:pt x="329" y="1"/>
                  </a:moveTo>
                  <a:cubicBezTo>
                    <a:pt x="162" y="1"/>
                    <a:pt x="1" y="123"/>
                    <a:pt x="42" y="318"/>
                  </a:cubicBezTo>
                  <a:cubicBezTo>
                    <a:pt x="58" y="338"/>
                    <a:pt x="58" y="369"/>
                    <a:pt x="73" y="400"/>
                  </a:cubicBezTo>
                  <a:cubicBezTo>
                    <a:pt x="131" y="493"/>
                    <a:pt x="226" y="544"/>
                    <a:pt x="324" y="544"/>
                  </a:cubicBezTo>
                  <a:cubicBezTo>
                    <a:pt x="366" y="544"/>
                    <a:pt x="410" y="535"/>
                    <a:pt x="450" y="514"/>
                  </a:cubicBezTo>
                  <a:cubicBezTo>
                    <a:pt x="595" y="436"/>
                    <a:pt x="631" y="204"/>
                    <a:pt x="513" y="90"/>
                  </a:cubicBezTo>
                  <a:cubicBezTo>
                    <a:pt x="482" y="59"/>
                    <a:pt x="466" y="43"/>
                    <a:pt x="450" y="24"/>
                  </a:cubicBezTo>
                  <a:cubicBezTo>
                    <a:pt x="411" y="8"/>
                    <a:pt x="370" y="1"/>
                    <a:pt x="3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45"/>
            <p:cNvSpPr/>
            <p:nvPr/>
          </p:nvSpPr>
          <p:spPr>
            <a:xfrm>
              <a:off x="3965600" y="3254325"/>
              <a:ext cx="91200" cy="121925"/>
            </a:xfrm>
            <a:custGeom>
              <a:avLst/>
              <a:gdLst/>
              <a:ahLst/>
              <a:cxnLst/>
              <a:rect l="l" t="t" r="r" b="b"/>
              <a:pathLst>
                <a:path w="3648" h="4877" extrusionOk="0">
                  <a:moveTo>
                    <a:pt x="1944" y="920"/>
                  </a:moveTo>
                  <a:cubicBezTo>
                    <a:pt x="1979" y="1002"/>
                    <a:pt x="2010" y="1081"/>
                    <a:pt x="2026" y="1147"/>
                  </a:cubicBezTo>
                  <a:cubicBezTo>
                    <a:pt x="2077" y="1312"/>
                    <a:pt x="2026" y="1457"/>
                    <a:pt x="1928" y="1540"/>
                  </a:cubicBezTo>
                  <a:cubicBezTo>
                    <a:pt x="1876" y="1572"/>
                    <a:pt x="1825" y="1590"/>
                    <a:pt x="1782" y="1590"/>
                  </a:cubicBezTo>
                  <a:cubicBezTo>
                    <a:pt x="1757" y="1590"/>
                    <a:pt x="1735" y="1584"/>
                    <a:pt x="1716" y="1571"/>
                  </a:cubicBezTo>
                  <a:cubicBezTo>
                    <a:pt x="1649" y="1540"/>
                    <a:pt x="1618" y="1442"/>
                    <a:pt x="1634" y="1297"/>
                  </a:cubicBezTo>
                  <a:cubicBezTo>
                    <a:pt x="1649" y="1132"/>
                    <a:pt x="1748" y="1002"/>
                    <a:pt x="1912" y="935"/>
                  </a:cubicBezTo>
                  <a:cubicBezTo>
                    <a:pt x="1928" y="920"/>
                    <a:pt x="1928" y="920"/>
                    <a:pt x="1944" y="920"/>
                  </a:cubicBezTo>
                  <a:close/>
                  <a:moveTo>
                    <a:pt x="1110" y="0"/>
                  </a:moveTo>
                  <a:cubicBezTo>
                    <a:pt x="828" y="0"/>
                    <a:pt x="458" y="144"/>
                    <a:pt x="48" y="673"/>
                  </a:cubicBezTo>
                  <a:lnTo>
                    <a:pt x="1" y="739"/>
                  </a:lnTo>
                  <a:lnTo>
                    <a:pt x="48" y="806"/>
                  </a:lnTo>
                  <a:cubicBezTo>
                    <a:pt x="79" y="869"/>
                    <a:pt x="130" y="884"/>
                    <a:pt x="162" y="904"/>
                  </a:cubicBezTo>
                  <a:lnTo>
                    <a:pt x="229" y="806"/>
                  </a:lnTo>
                  <a:lnTo>
                    <a:pt x="260" y="822"/>
                  </a:lnTo>
                  <a:cubicBezTo>
                    <a:pt x="548" y="449"/>
                    <a:pt x="832" y="252"/>
                    <a:pt x="1116" y="252"/>
                  </a:cubicBezTo>
                  <a:cubicBezTo>
                    <a:pt x="1158" y="252"/>
                    <a:pt x="1200" y="256"/>
                    <a:pt x="1241" y="264"/>
                  </a:cubicBezTo>
                  <a:cubicBezTo>
                    <a:pt x="1473" y="315"/>
                    <a:pt x="1669" y="492"/>
                    <a:pt x="1814" y="688"/>
                  </a:cubicBezTo>
                  <a:lnTo>
                    <a:pt x="1799" y="708"/>
                  </a:lnTo>
                  <a:cubicBezTo>
                    <a:pt x="1571" y="822"/>
                    <a:pt x="1422" y="1018"/>
                    <a:pt x="1390" y="1261"/>
                  </a:cubicBezTo>
                  <a:cubicBezTo>
                    <a:pt x="1339" y="1607"/>
                    <a:pt x="1520" y="1752"/>
                    <a:pt x="1587" y="1787"/>
                  </a:cubicBezTo>
                  <a:cubicBezTo>
                    <a:pt x="1647" y="1820"/>
                    <a:pt x="1715" y="1836"/>
                    <a:pt x="1786" y="1836"/>
                  </a:cubicBezTo>
                  <a:cubicBezTo>
                    <a:pt x="1886" y="1836"/>
                    <a:pt x="1990" y="1803"/>
                    <a:pt x="2077" y="1736"/>
                  </a:cubicBezTo>
                  <a:cubicBezTo>
                    <a:pt x="2273" y="1591"/>
                    <a:pt x="2336" y="1344"/>
                    <a:pt x="2273" y="1081"/>
                  </a:cubicBezTo>
                  <a:cubicBezTo>
                    <a:pt x="2258" y="1018"/>
                    <a:pt x="2238" y="935"/>
                    <a:pt x="2191" y="853"/>
                  </a:cubicBezTo>
                  <a:cubicBezTo>
                    <a:pt x="2387" y="853"/>
                    <a:pt x="2568" y="884"/>
                    <a:pt x="2713" y="983"/>
                  </a:cubicBezTo>
                  <a:cubicBezTo>
                    <a:pt x="3369" y="1395"/>
                    <a:pt x="3219" y="2407"/>
                    <a:pt x="2960" y="2965"/>
                  </a:cubicBezTo>
                  <a:cubicBezTo>
                    <a:pt x="2827" y="3259"/>
                    <a:pt x="2631" y="3518"/>
                    <a:pt x="2434" y="3781"/>
                  </a:cubicBezTo>
                  <a:cubicBezTo>
                    <a:pt x="2207" y="4091"/>
                    <a:pt x="1963" y="4417"/>
                    <a:pt x="1830" y="4794"/>
                  </a:cubicBezTo>
                  <a:lnTo>
                    <a:pt x="2062" y="4876"/>
                  </a:lnTo>
                  <a:cubicBezTo>
                    <a:pt x="2191" y="4535"/>
                    <a:pt x="2403" y="4240"/>
                    <a:pt x="2650" y="3926"/>
                  </a:cubicBezTo>
                  <a:cubicBezTo>
                    <a:pt x="2847" y="3652"/>
                    <a:pt x="3043" y="3389"/>
                    <a:pt x="3188" y="3078"/>
                  </a:cubicBezTo>
                  <a:cubicBezTo>
                    <a:pt x="3482" y="2423"/>
                    <a:pt x="3647" y="1277"/>
                    <a:pt x="2847" y="771"/>
                  </a:cubicBezTo>
                  <a:cubicBezTo>
                    <a:pt x="2685" y="662"/>
                    <a:pt x="2480" y="606"/>
                    <a:pt x="2278" y="606"/>
                  </a:cubicBezTo>
                  <a:cubicBezTo>
                    <a:pt x="2210" y="606"/>
                    <a:pt x="2143" y="613"/>
                    <a:pt x="2077" y="625"/>
                  </a:cubicBezTo>
                  <a:cubicBezTo>
                    <a:pt x="1897" y="347"/>
                    <a:pt x="1618" y="84"/>
                    <a:pt x="1292" y="21"/>
                  </a:cubicBezTo>
                  <a:cubicBezTo>
                    <a:pt x="1236" y="8"/>
                    <a:pt x="1175" y="0"/>
                    <a:pt x="11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45"/>
            <p:cNvSpPr/>
            <p:nvPr/>
          </p:nvSpPr>
          <p:spPr>
            <a:xfrm>
              <a:off x="4014675" y="3341750"/>
              <a:ext cx="103450" cy="99550"/>
            </a:xfrm>
            <a:custGeom>
              <a:avLst/>
              <a:gdLst/>
              <a:ahLst/>
              <a:cxnLst/>
              <a:rect l="l" t="t" r="r" b="b"/>
              <a:pathLst>
                <a:path w="4138" h="3982" extrusionOk="0">
                  <a:moveTo>
                    <a:pt x="2831" y="1624"/>
                  </a:moveTo>
                  <a:cubicBezTo>
                    <a:pt x="3005" y="1624"/>
                    <a:pt x="3216" y="1750"/>
                    <a:pt x="3399" y="1885"/>
                  </a:cubicBezTo>
                  <a:cubicBezTo>
                    <a:pt x="3202" y="2042"/>
                    <a:pt x="2956" y="2174"/>
                    <a:pt x="2776" y="2174"/>
                  </a:cubicBezTo>
                  <a:cubicBezTo>
                    <a:pt x="2748" y="2174"/>
                    <a:pt x="2721" y="2171"/>
                    <a:pt x="2697" y="2164"/>
                  </a:cubicBezTo>
                  <a:cubicBezTo>
                    <a:pt x="2665" y="2164"/>
                    <a:pt x="2583" y="2133"/>
                    <a:pt x="2599" y="1901"/>
                  </a:cubicBezTo>
                  <a:cubicBezTo>
                    <a:pt x="2614" y="1642"/>
                    <a:pt x="2748" y="1626"/>
                    <a:pt x="2795" y="1626"/>
                  </a:cubicBezTo>
                  <a:cubicBezTo>
                    <a:pt x="2807" y="1625"/>
                    <a:pt x="2819" y="1624"/>
                    <a:pt x="2831" y="1624"/>
                  </a:cubicBezTo>
                  <a:close/>
                  <a:moveTo>
                    <a:pt x="2482" y="1"/>
                  </a:moveTo>
                  <a:cubicBezTo>
                    <a:pt x="2394" y="1"/>
                    <a:pt x="2307" y="7"/>
                    <a:pt x="2222" y="21"/>
                  </a:cubicBezTo>
                  <a:cubicBezTo>
                    <a:pt x="1798" y="72"/>
                    <a:pt x="554" y="547"/>
                    <a:pt x="146" y="1151"/>
                  </a:cubicBezTo>
                  <a:cubicBezTo>
                    <a:pt x="32" y="1332"/>
                    <a:pt x="0" y="1509"/>
                    <a:pt x="32" y="1689"/>
                  </a:cubicBezTo>
                  <a:lnTo>
                    <a:pt x="275" y="1626"/>
                  </a:lnTo>
                  <a:cubicBezTo>
                    <a:pt x="259" y="1528"/>
                    <a:pt x="275" y="1410"/>
                    <a:pt x="358" y="1297"/>
                  </a:cubicBezTo>
                  <a:cubicBezTo>
                    <a:pt x="703" y="775"/>
                    <a:pt x="1865" y="315"/>
                    <a:pt x="2257" y="268"/>
                  </a:cubicBezTo>
                  <a:cubicBezTo>
                    <a:pt x="2331" y="256"/>
                    <a:pt x="2406" y="251"/>
                    <a:pt x="2483" y="251"/>
                  </a:cubicBezTo>
                  <a:cubicBezTo>
                    <a:pt x="2932" y="251"/>
                    <a:pt x="3406" y="450"/>
                    <a:pt x="3631" y="759"/>
                  </a:cubicBezTo>
                  <a:cubicBezTo>
                    <a:pt x="3808" y="1002"/>
                    <a:pt x="3827" y="1265"/>
                    <a:pt x="3694" y="1560"/>
                  </a:cubicBezTo>
                  <a:cubicBezTo>
                    <a:pt x="3678" y="1607"/>
                    <a:pt x="3631" y="1658"/>
                    <a:pt x="3580" y="1724"/>
                  </a:cubicBezTo>
                  <a:cubicBezTo>
                    <a:pt x="3364" y="1519"/>
                    <a:pt x="3055" y="1378"/>
                    <a:pt x="2816" y="1378"/>
                  </a:cubicBezTo>
                  <a:cubicBezTo>
                    <a:pt x="2804" y="1378"/>
                    <a:pt x="2791" y="1378"/>
                    <a:pt x="2779" y="1379"/>
                  </a:cubicBezTo>
                  <a:cubicBezTo>
                    <a:pt x="2665" y="1379"/>
                    <a:pt x="2371" y="1462"/>
                    <a:pt x="2336" y="1885"/>
                  </a:cubicBezTo>
                  <a:cubicBezTo>
                    <a:pt x="2320" y="2278"/>
                    <a:pt x="2516" y="2376"/>
                    <a:pt x="2650" y="2411"/>
                  </a:cubicBezTo>
                  <a:cubicBezTo>
                    <a:pt x="2685" y="2420"/>
                    <a:pt x="2723" y="2424"/>
                    <a:pt x="2762" y="2424"/>
                  </a:cubicBezTo>
                  <a:cubicBezTo>
                    <a:pt x="3010" y="2424"/>
                    <a:pt x="3324" y="2263"/>
                    <a:pt x="3564" y="2066"/>
                  </a:cubicBezTo>
                  <a:cubicBezTo>
                    <a:pt x="3631" y="2148"/>
                    <a:pt x="3678" y="2231"/>
                    <a:pt x="3694" y="2294"/>
                  </a:cubicBezTo>
                  <a:cubicBezTo>
                    <a:pt x="3808" y="2882"/>
                    <a:pt x="3286" y="3553"/>
                    <a:pt x="2779" y="3750"/>
                  </a:cubicBezTo>
                  <a:lnTo>
                    <a:pt x="2862" y="3981"/>
                  </a:lnTo>
                  <a:cubicBezTo>
                    <a:pt x="3466" y="3765"/>
                    <a:pt x="4071" y="2965"/>
                    <a:pt x="3941" y="2247"/>
                  </a:cubicBezTo>
                  <a:cubicBezTo>
                    <a:pt x="3906" y="2133"/>
                    <a:pt x="3843" y="2019"/>
                    <a:pt x="3760" y="1901"/>
                  </a:cubicBezTo>
                  <a:cubicBezTo>
                    <a:pt x="3843" y="1823"/>
                    <a:pt x="3890" y="1740"/>
                    <a:pt x="3925" y="1673"/>
                  </a:cubicBezTo>
                  <a:cubicBezTo>
                    <a:pt x="4137" y="1183"/>
                    <a:pt x="3988" y="822"/>
                    <a:pt x="3827" y="610"/>
                  </a:cubicBezTo>
                  <a:cubicBezTo>
                    <a:pt x="3558" y="246"/>
                    <a:pt x="3013" y="1"/>
                    <a:pt x="24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45"/>
            <p:cNvSpPr/>
            <p:nvPr/>
          </p:nvSpPr>
          <p:spPr>
            <a:xfrm>
              <a:off x="3961500" y="3269050"/>
              <a:ext cx="15525" cy="12575"/>
            </a:xfrm>
            <a:custGeom>
              <a:avLst/>
              <a:gdLst/>
              <a:ahLst/>
              <a:cxnLst/>
              <a:rect l="l" t="t" r="r" b="b"/>
              <a:pathLst>
                <a:path w="621" h="503" extrusionOk="0">
                  <a:moveTo>
                    <a:pt x="288" y="0"/>
                  </a:moveTo>
                  <a:cubicBezTo>
                    <a:pt x="258" y="0"/>
                    <a:pt x="228" y="7"/>
                    <a:pt x="196" y="21"/>
                  </a:cubicBezTo>
                  <a:cubicBezTo>
                    <a:pt x="83" y="68"/>
                    <a:pt x="0" y="233"/>
                    <a:pt x="67" y="346"/>
                  </a:cubicBezTo>
                  <a:lnTo>
                    <a:pt x="83" y="362"/>
                  </a:lnTo>
                  <a:cubicBezTo>
                    <a:pt x="128" y="445"/>
                    <a:pt x="211" y="503"/>
                    <a:pt x="302" y="503"/>
                  </a:cubicBezTo>
                  <a:cubicBezTo>
                    <a:pt x="337" y="503"/>
                    <a:pt x="373" y="494"/>
                    <a:pt x="408" y="476"/>
                  </a:cubicBezTo>
                  <a:cubicBezTo>
                    <a:pt x="538" y="429"/>
                    <a:pt x="620" y="217"/>
                    <a:pt x="491" y="99"/>
                  </a:cubicBezTo>
                  <a:cubicBezTo>
                    <a:pt x="431" y="43"/>
                    <a:pt x="364" y="0"/>
                    <a:pt x="2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45"/>
            <p:cNvSpPr/>
            <p:nvPr/>
          </p:nvSpPr>
          <p:spPr>
            <a:xfrm>
              <a:off x="4076725" y="3431975"/>
              <a:ext cx="16350" cy="12000"/>
            </a:xfrm>
            <a:custGeom>
              <a:avLst/>
              <a:gdLst/>
              <a:ahLst/>
              <a:cxnLst/>
              <a:rect l="l" t="t" r="r" b="b"/>
              <a:pathLst>
                <a:path w="654" h="480" extrusionOk="0">
                  <a:moveTo>
                    <a:pt x="337" y="0"/>
                  </a:moveTo>
                  <a:cubicBezTo>
                    <a:pt x="167" y="0"/>
                    <a:pt x="0" y="207"/>
                    <a:pt x="132" y="388"/>
                  </a:cubicBezTo>
                  <a:cubicBezTo>
                    <a:pt x="184" y="452"/>
                    <a:pt x="249" y="479"/>
                    <a:pt x="312" y="479"/>
                  </a:cubicBezTo>
                  <a:cubicBezTo>
                    <a:pt x="488" y="479"/>
                    <a:pt x="654" y="273"/>
                    <a:pt x="509" y="94"/>
                  </a:cubicBezTo>
                  <a:cubicBezTo>
                    <a:pt x="461" y="28"/>
                    <a:pt x="399" y="0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45"/>
            <p:cNvSpPr/>
            <p:nvPr/>
          </p:nvSpPr>
          <p:spPr>
            <a:xfrm>
              <a:off x="3933725" y="3359425"/>
              <a:ext cx="35925" cy="60200"/>
            </a:xfrm>
            <a:custGeom>
              <a:avLst/>
              <a:gdLst/>
              <a:ahLst/>
              <a:cxnLst/>
              <a:rect l="l" t="t" r="r" b="b"/>
              <a:pathLst>
                <a:path w="1437" h="2408" extrusionOk="0">
                  <a:moveTo>
                    <a:pt x="636" y="1"/>
                  </a:moveTo>
                  <a:cubicBezTo>
                    <a:pt x="161" y="362"/>
                    <a:pt x="0" y="935"/>
                    <a:pt x="212" y="1488"/>
                  </a:cubicBezTo>
                  <a:cubicBezTo>
                    <a:pt x="259" y="1638"/>
                    <a:pt x="342" y="1783"/>
                    <a:pt x="440" y="1901"/>
                  </a:cubicBezTo>
                  <a:cubicBezTo>
                    <a:pt x="678" y="2214"/>
                    <a:pt x="1032" y="2408"/>
                    <a:pt x="1395" y="2408"/>
                  </a:cubicBezTo>
                  <a:cubicBezTo>
                    <a:pt x="1409" y="2408"/>
                    <a:pt x="1423" y="2407"/>
                    <a:pt x="1437" y="2407"/>
                  </a:cubicBezTo>
                  <a:lnTo>
                    <a:pt x="1437" y="2144"/>
                  </a:lnTo>
                  <a:cubicBezTo>
                    <a:pt x="1426" y="2144"/>
                    <a:pt x="1415" y="2145"/>
                    <a:pt x="1404" y="2145"/>
                  </a:cubicBezTo>
                  <a:cubicBezTo>
                    <a:pt x="992" y="2145"/>
                    <a:pt x="601" y="1854"/>
                    <a:pt x="440" y="1410"/>
                  </a:cubicBezTo>
                  <a:cubicBezTo>
                    <a:pt x="275" y="951"/>
                    <a:pt x="409" y="492"/>
                    <a:pt x="801" y="213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45"/>
            <p:cNvSpPr/>
            <p:nvPr/>
          </p:nvSpPr>
          <p:spPr>
            <a:xfrm>
              <a:off x="3972975" y="3412350"/>
              <a:ext cx="22500" cy="19850"/>
            </a:xfrm>
            <a:custGeom>
              <a:avLst/>
              <a:gdLst/>
              <a:ahLst/>
              <a:cxnLst/>
              <a:rect l="l" t="t" r="r" b="b"/>
              <a:pathLst>
                <a:path w="900" h="794" extrusionOk="0">
                  <a:moveTo>
                    <a:pt x="452" y="0"/>
                  </a:moveTo>
                  <a:cubicBezTo>
                    <a:pt x="362" y="0"/>
                    <a:pt x="272" y="30"/>
                    <a:pt x="197" y="94"/>
                  </a:cubicBezTo>
                  <a:cubicBezTo>
                    <a:pt x="32" y="223"/>
                    <a:pt x="0" y="470"/>
                    <a:pt x="130" y="647"/>
                  </a:cubicBezTo>
                  <a:cubicBezTo>
                    <a:pt x="214" y="743"/>
                    <a:pt x="334" y="794"/>
                    <a:pt x="454" y="794"/>
                  </a:cubicBezTo>
                  <a:cubicBezTo>
                    <a:pt x="541" y="794"/>
                    <a:pt x="628" y="768"/>
                    <a:pt x="703" y="714"/>
                  </a:cubicBezTo>
                  <a:cubicBezTo>
                    <a:pt x="864" y="584"/>
                    <a:pt x="899" y="321"/>
                    <a:pt x="766" y="156"/>
                  </a:cubicBezTo>
                  <a:cubicBezTo>
                    <a:pt x="691" y="55"/>
                    <a:pt x="573" y="0"/>
                    <a:pt x="452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45"/>
            <p:cNvSpPr/>
            <p:nvPr/>
          </p:nvSpPr>
          <p:spPr>
            <a:xfrm>
              <a:off x="3611475" y="3584325"/>
              <a:ext cx="93650" cy="90400"/>
            </a:xfrm>
            <a:custGeom>
              <a:avLst/>
              <a:gdLst/>
              <a:ahLst/>
              <a:cxnLst/>
              <a:rect l="l" t="t" r="r" b="b"/>
              <a:pathLst>
                <a:path w="3746" h="3616" extrusionOk="0">
                  <a:moveTo>
                    <a:pt x="197" y="2403"/>
                  </a:moveTo>
                  <a:cubicBezTo>
                    <a:pt x="200" y="2407"/>
                    <a:pt x="205" y="2410"/>
                    <a:pt x="210" y="2412"/>
                  </a:cubicBezTo>
                  <a:lnTo>
                    <a:pt x="210" y="2412"/>
                  </a:lnTo>
                  <a:cubicBezTo>
                    <a:pt x="205" y="2408"/>
                    <a:pt x="201" y="2405"/>
                    <a:pt x="197" y="2403"/>
                  </a:cubicBezTo>
                  <a:close/>
                  <a:moveTo>
                    <a:pt x="3533" y="1"/>
                  </a:moveTo>
                  <a:cubicBezTo>
                    <a:pt x="2945" y="425"/>
                    <a:pt x="2635" y="1013"/>
                    <a:pt x="2309" y="1653"/>
                  </a:cubicBezTo>
                  <a:cubicBezTo>
                    <a:pt x="2061" y="2128"/>
                    <a:pt x="1802" y="2619"/>
                    <a:pt x="1390" y="3043"/>
                  </a:cubicBezTo>
                  <a:cubicBezTo>
                    <a:pt x="1214" y="2815"/>
                    <a:pt x="1065" y="2650"/>
                    <a:pt x="900" y="2485"/>
                  </a:cubicBezTo>
                  <a:cubicBezTo>
                    <a:pt x="515" y="2112"/>
                    <a:pt x="326" y="2038"/>
                    <a:pt x="225" y="2038"/>
                  </a:cubicBezTo>
                  <a:cubicBezTo>
                    <a:pt x="181" y="2038"/>
                    <a:pt x="154" y="2052"/>
                    <a:pt x="134" y="2061"/>
                  </a:cubicBezTo>
                  <a:cubicBezTo>
                    <a:pt x="68" y="2093"/>
                    <a:pt x="1" y="2175"/>
                    <a:pt x="17" y="2289"/>
                  </a:cubicBezTo>
                  <a:lnTo>
                    <a:pt x="378" y="2242"/>
                  </a:lnTo>
                  <a:lnTo>
                    <a:pt x="378" y="2242"/>
                  </a:lnTo>
                  <a:cubicBezTo>
                    <a:pt x="393" y="2289"/>
                    <a:pt x="378" y="2340"/>
                    <a:pt x="331" y="2371"/>
                  </a:cubicBezTo>
                  <a:cubicBezTo>
                    <a:pt x="289" y="2403"/>
                    <a:pt x="254" y="2415"/>
                    <a:pt x="230" y="2415"/>
                  </a:cubicBezTo>
                  <a:cubicBezTo>
                    <a:pt x="222" y="2415"/>
                    <a:pt x="215" y="2414"/>
                    <a:pt x="210" y="2412"/>
                  </a:cubicBezTo>
                  <a:lnTo>
                    <a:pt x="210" y="2412"/>
                  </a:lnTo>
                  <a:cubicBezTo>
                    <a:pt x="277" y="2459"/>
                    <a:pt x="472" y="2596"/>
                    <a:pt x="625" y="2764"/>
                  </a:cubicBezTo>
                  <a:cubicBezTo>
                    <a:pt x="837" y="2960"/>
                    <a:pt x="982" y="3125"/>
                    <a:pt x="1229" y="3451"/>
                  </a:cubicBezTo>
                  <a:lnTo>
                    <a:pt x="1359" y="3616"/>
                  </a:lnTo>
                  <a:lnTo>
                    <a:pt x="1508" y="3467"/>
                  </a:lnTo>
                  <a:cubicBezTo>
                    <a:pt x="2046" y="2960"/>
                    <a:pt x="2340" y="2387"/>
                    <a:pt x="2635" y="1814"/>
                  </a:cubicBezTo>
                  <a:cubicBezTo>
                    <a:pt x="2945" y="1225"/>
                    <a:pt x="3239" y="688"/>
                    <a:pt x="3745" y="311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45"/>
            <p:cNvSpPr/>
            <p:nvPr/>
          </p:nvSpPr>
          <p:spPr>
            <a:xfrm>
              <a:off x="3660950" y="3656250"/>
              <a:ext cx="100600" cy="79450"/>
            </a:xfrm>
            <a:custGeom>
              <a:avLst/>
              <a:gdLst/>
              <a:ahLst/>
              <a:cxnLst/>
              <a:rect l="l" t="t" r="r" b="b"/>
              <a:pathLst>
                <a:path w="4024" h="3178" extrusionOk="0">
                  <a:moveTo>
                    <a:pt x="895" y="2926"/>
                  </a:moveTo>
                  <a:cubicBezTo>
                    <a:pt x="895" y="2934"/>
                    <a:pt x="898" y="2940"/>
                    <a:pt x="903" y="2945"/>
                  </a:cubicBezTo>
                  <a:cubicBezTo>
                    <a:pt x="901" y="2940"/>
                    <a:pt x="898" y="2934"/>
                    <a:pt x="895" y="2926"/>
                  </a:cubicBezTo>
                  <a:close/>
                  <a:moveTo>
                    <a:pt x="3780" y="1"/>
                  </a:moveTo>
                  <a:cubicBezTo>
                    <a:pt x="3305" y="409"/>
                    <a:pt x="2700" y="558"/>
                    <a:pt x="2045" y="723"/>
                  </a:cubicBezTo>
                  <a:cubicBezTo>
                    <a:pt x="1440" y="868"/>
                    <a:pt x="805" y="1017"/>
                    <a:pt x="181" y="1426"/>
                  </a:cubicBezTo>
                  <a:lnTo>
                    <a:pt x="0" y="1524"/>
                  </a:lnTo>
                  <a:lnTo>
                    <a:pt x="133" y="1685"/>
                  </a:lnTo>
                  <a:cubicBezTo>
                    <a:pt x="393" y="2014"/>
                    <a:pt x="510" y="2211"/>
                    <a:pt x="656" y="2438"/>
                  </a:cubicBezTo>
                  <a:cubicBezTo>
                    <a:pt x="773" y="2630"/>
                    <a:pt x="864" y="2851"/>
                    <a:pt x="895" y="2926"/>
                  </a:cubicBezTo>
                  <a:lnTo>
                    <a:pt x="895" y="2926"/>
                  </a:lnTo>
                  <a:cubicBezTo>
                    <a:pt x="895" y="2904"/>
                    <a:pt x="915" y="2868"/>
                    <a:pt x="950" y="2831"/>
                  </a:cubicBezTo>
                  <a:cubicBezTo>
                    <a:pt x="1001" y="2799"/>
                    <a:pt x="1064" y="2799"/>
                    <a:pt x="1099" y="2799"/>
                  </a:cubicBezTo>
                  <a:lnTo>
                    <a:pt x="966" y="3156"/>
                  </a:lnTo>
                  <a:cubicBezTo>
                    <a:pt x="998" y="3171"/>
                    <a:pt x="1029" y="3177"/>
                    <a:pt x="1058" y="3177"/>
                  </a:cubicBezTo>
                  <a:cubicBezTo>
                    <a:pt x="1130" y="3177"/>
                    <a:pt x="1188" y="3138"/>
                    <a:pt x="1213" y="3094"/>
                  </a:cubicBezTo>
                  <a:cubicBezTo>
                    <a:pt x="1276" y="3027"/>
                    <a:pt x="1374" y="2913"/>
                    <a:pt x="981" y="2258"/>
                  </a:cubicBezTo>
                  <a:cubicBezTo>
                    <a:pt x="867" y="2046"/>
                    <a:pt x="754" y="1865"/>
                    <a:pt x="557" y="1622"/>
                  </a:cubicBezTo>
                  <a:cubicBezTo>
                    <a:pt x="1079" y="1343"/>
                    <a:pt x="1621" y="1214"/>
                    <a:pt x="2143" y="1080"/>
                  </a:cubicBezTo>
                  <a:cubicBezTo>
                    <a:pt x="2830" y="919"/>
                    <a:pt x="3470" y="754"/>
                    <a:pt x="4023" y="279"/>
                  </a:cubicBezTo>
                  <a:lnTo>
                    <a:pt x="378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6" name="Google Shape;4746;p45"/>
          <p:cNvGrpSpPr/>
          <p:nvPr/>
        </p:nvGrpSpPr>
        <p:grpSpPr>
          <a:xfrm rot="-4596928">
            <a:off x="6610236" y="4188101"/>
            <a:ext cx="525408" cy="519783"/>
            <a:chOff x="4266075" y="3254325"/>
            <a:chExt cx="525375" cy="519750"/>
          </a:xfrm>
        </p:grpSpPr>
        <p:sp>
          <p:nvSpPr>
            <p:cNvPr id="4747" name="Google Shape;4747;p45"/>
            <p:cNvSpPr/>
            <p:nvPr/>
          </p:nvSpPr>
          <p:spPr>
            <a:xfrm>
              <a:off x="4340450" y="3399575"/>
              <a:ext cx="305075" cy="304975"/>
            </a:xfrm>
            <a:custGeom>
              <a:avLst/>
              <a:gdLst/>
              <a:ahLst/>
              <a:cxnLst/>
              <a:rect l="l" t="t" r="r" b="b"/>
              <a:pathLst>
                <a:path w="12203" h="12199" extrusionOk="0">
                  <a:moveTo>
                    <a:pt x="6103" y="0"/>
                  </a:moveTo>
                  <a:cubicBezTo>
                    <a:pt x="2732" y="0"/>
                    <a:pt x="0" y="2728"/>
                    <a:pt x="0" y="6100"/>
                  </a:cubicBezTo>
                  <a:cubicBezTo>
                    <a:pt x="0" y="9467"/>
                    <a:pt x="2732" y="12199"/>
                    <a:pt x="6103" y="12199"/>
                  </a:cubicBezTo>
                  <a:cubicBezTo>
                    <a:pt x="9471" y="12199"/>
                    <a:pt x="12203" y="9467"/>
                    <a:pt x="12203" y="6100"/>
                  </a:cubicBezTo>
                  <a:cubicBezTo>
                    <a:pt x="12203" y="2728"/>
                    <a:pt x="9471" y="0"/>
                    <a:pt x="61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45"/>
            <p:cNvSpPr/>
            <p:nvPr/>
          </p:nvSpPr>
          <p:spPr>
            <a:xfrm>
              <a:off x="4560050" y="3347725"/>
              <a:ext cx="174175" cy="151475"/>
            </a:xfrm>
            <a:custGeom>
              <a:avLst/>
              <a:gdLst/>
              <a:ahLst/>
              <a:cxnLst/>
              <a:rect l="l" t="t" r="r" b="b"/>
              <a:pathLst>
                <a:path w="6967" h="6059" extrusionOk="0">
                  <a:moveTo>
                    <a:pt x="3671" y="0"/>
                  </a:moveTo>
                  <a:cubicBezTo>
                    <a:pt x="2978" y="0"/>
                    <a:pt x="2268" y="231"/>
                    <a:pt x="1668" y="701"/>
                  </a:cubicBezTo>
                  <a:cubicBezTo>
                    <a:pt x="294" y="1780"/>
                    <a:pt x="0" y="3691"/>
                    <a:pt x="997" y="4967"/>
                  </a:cubicBezTo>
                  <a:cubicBezTo>
                    <a:pt x="1563" y="5689"/>
                    <a:pt x="2416" y="6059"/>
                    <a:pt x="3296" y="6059"/>
                  </a:cubicBezTo>
                  <a:cubicBezTo>
                    <a:pt x="3990" y="6059"/>
                    <a:pt x="4700" y="5828"/>
                    <a:pt x="5299" y="5359"/>
                  </a:cubicBezTo>
                  <a:cubicBezTo>
                    <a:pt x="6672" y="4280"/>
                    <a:pt x="6967" y="2369"/>
                    <a:pt x="5954" y="1093"/>
                  </a:cubicBezTo>
                  <a:cubicBezTo>
                    <a:pt x="5395" y="370"/>
                    <a:pt x="4547" y="0"/>
                    <a:pt x="36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45"/>
            <p:cNvSpPr/>
            <p:nvPr/>
          </p:nvSpPr>
          <p:spPr>
            <a:xfrm>
              <a:off x="4266075" y="3361375"/>
              <a:ext cx="343450" cy="143350"/>
            </a:xfrm>
            <a:custGeom>
              <a:avLst/>
              <a:gdLst/>
              <a:ahLst/>
              <a:cxnLst/>
              <a:rect l="l" t="t" r="r" b="b"/>
              <a:pathLst>
                <a:path w="13738" h="5734" extrusionOk="0">
                  <a:moveTo>
                    <a:pt x="7623" y="1"/>
                  </a:moveTo>
                  <a:cubicBezTo>
                    <a:pt x="6751" y="1"/>
                    <a:pt x="5864" y="165"/>
                    <a:pt x="5004" y="512"/>
                  </a:cubicBezTo>
                  <a:cubicBezTo>
                    <a:pt x="2830" y="1395"/>
                    <a:pt x="506" y="3130"/>
                    <a:pt x="0" y="5222"/>
                  </a:cubicBezTo>
                  <a:cubicBezTo>
                    <a:pt x="1278" y="5597"/>
                    <a:pt x="3054" y="5734"/>
                    <a:pt x="4617" y="5734"/>
                  </a:cubicBezTo>
                  <a:cubicBezTo>
                    <a:pt x="5374" y="5734"/>
                    <a:pt x="6081" y="5702"/>
                    <a:pt x="6657" y="5649"/>
                  </a:cubicBezTo>
                  <a:cubicBezTo>
                    <a:pt x="9353" y="5418"/>
                    <a:pt x="11496" y="4617"/>
                    <a:pt x="13737" y="3750"/>
                  </a:cubicBezTo>
                  <a:cubicBezTo>
                    <a:pt x="12568" y="1400"/>
                    <a:pt x="10164" y="1"/>
                    <a:pt x="762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45"/>
            <p:cNvSpPr/>
            <p:nvPr/>
          </p:nvSpPr>
          <p:spPr>
            <a:xfrm>
              <a:off x="4473400" y="3456000"/>
              <a:ext cx="206475" cy="318075"/>
            </a:xfrm>
            <a:custGeom>
              <a:avLst/>
              <a:gdLst/>
              <a:ahLst/>
              <a:cxnLst/>
              <a:rect l="l" t="t" r="r" b="b"/>
              <a:pathLst>
                <a:path w="8259" h="12723" extrusionOk="0">
                  <a:moveTo>
                    <a:pt x="5495" y="0"/>
                  </a:moveTo>
                  <a:cubicBezTo>
                    <a:pt x="5315" y="228"/>
                    <a:pt x="5119" y="471"/>
                    <a:pt x="4938" y="703"/>
                  </a:cubicBezTo>
                  <a:cubicBezTo>
                    <a:pt x="4153" y="1700"/>
                    <a:pt x="3352" y="2728"/>
                    <a:pt x="2728" y="3827"/>
                  </a:cubicBezTo>
                  <a:cubicBezTo>
                    <a:pt x="1095" y="6720"/>
                    <a:pt x="99" y="9989"/>
                    <a:pt x="0" y="12721"/>
                  </a:cubicBezTo>
                  <a:cubicBezTo>
                    <a:pt x="39" y="12722"/>
                    <a:pt x="78" y="12722"/>
                    <a:pt x="117" y="12722"/>
                  </a:cubicBezTo>
                  <a:cubicBezTo>
                    <a:pt x="2012" y="12722"/>
                    <a:pt x="4068" y="11513"/>
                    <a:pt x="5495" y="10056"/>
                  </a:cubicBezTo>
                  <a:cubicBezTo>
                    <a:pt x="8258" y="7226"/>
                    <a:pt x="8258" y="2728"/>
                    <a:pt x="5495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45"/>
            <p:cNvSpPr/>
            <p:nvPr/>
          </p:nvSpPr>
          <p:spPr>
            <a:xfrm>
              <a:off x="4584975" y="3503400"/>
              <a:ext cx="43775" cy="41350"/>
            </a:xfrm>
            <a:custGeom>
              <a:avLst/>
              <a:gdLst/>
              <a:ahLst/>
              <a:cxnLst/>
              <a:rect l="l" t="t" r="r" b="b"/>
              <a:pathLst>
                <a:path w="1751" h="1654" extrusionOk="0">
                  <a:moveTo>
                    <a:pt x="279" y="1342"/>
                  </a:moveTo>
                  <a:lnTo>
                    <a:pt x="279" y="1342"/>
                  </a:lnTo>
                  <a:cubicBezTo>
                    <a:pt x="292" y="1369"/>
                    <a:pt x="316" y="1395"/>
                    <a:pt x="345" y="1412"/>
                  </a:cubicBezTo>
                  <a:lnTo>
                    <a:pt x="345" y="1412"/>
                  </a:lnTo>
                  <a:cubicBezTo>
                    <a:pt x="322" y="1390"/>
                    <a:pt x="300" y="1367"/>
                    <a:pt x="279" y="1342"/>
                  </a:cubicBezTo>
                  <a:close/>
                  <a:moveTo>
                    <a:pt x="806" y="1"/>
                  </a:moveTo>
                  <a:cubicBezTo>
                    <a:pt x="645" y="1"/>
                    <a:pt x="484" y="52"/>
                    <a:pt x="345" y="165"/>
                  </a:cubicBezTo>
                  <a:cubicBezTo>
                    <a:pt x="181" y="294"/>
                    <a:pt x="67" y="490"/>
                    <a:pt x="31" y="687"/>
                  </a:cubicBezTo>
                  <a:cubicBezTo>
                    <a:pt x="0" y="997"/>
                    <a:pt x="149" y="1224"/>
                    <a:pt x="361" y="1421"/>
                  </a:cubicBezTo>
                  <a:cubicBezTo>
                    <a:pt x="356" y="1418"/>
                    <a:pt x="350" y="1415"/>
                    <a:pt x="345" y="1412"/>
                  </a:cubicBezTo>
                  <a:lnTo>
                    <a:pt x="345" y="1412"/>
                  </a:lnTo>
                  <a:cubicBezTo>
                    <a:pt x="507" y="1567"/>
                    <a:pt x="712" y="1654"/>
                    <a:pt x="921" y="1654"/>
                  </a:cubicBezTo>
                  <a:cubicBezTo>
                    <a:pt x="1076" y="1654"/>
                    <a:pt x="1232" y="1606"/>
                    <a:pt x="1374" y="1503"/>
                  </a:cubicBezTo>
                  <a:cubicBezTo>
                    <a:pt x="1735" y="1224"/>
                    <a:pt x="1751" y="753"/>
                    <a:pt x="1523" y="392"/>
                  </a:cubicBezTo>
                  <a:cubicBezTo>
                    <a:pt x="1503" y="361"/>
                    <a:pt x="1472" y="326"/>
                    <a:pt x="1456" y="294"/>
                  </a:cubicBezTo>
                  <a:cubicBezTo>
                    <a:pt x="1281" y="110"/>
                    <a:pt x="1043" y="1"/>
                    <a:pt x="80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45"/>
            <p:cNvSpPr/>
            <p:nvPr/>
          </p:nvSpPr>
          <p:spPr>
            <a:xfrm>
              <a:off x="4599300" y="3566475"/>
              <a:ext cx="49075" cy="48775"/>
            </a:xfrm>
            <a:custGeom>
              <a:avLst/>
              <a:gdLst/>
              <a:ahLst/>
              <a:cxnLst/>
              <a:rect l="l" t="t" r="r" b="b"/>
              <a:pathLst>
                <a:path w="1963" h="1951" extrusionOk="0">
                  <a:moveTo>
                    <a:pt x="952" y="1"/>
                  </a:moveTo>
                  <a:cubicBezTo>
                    <a:pt x="496" y="1"/>
                    <a:pt x="136" y="352"/>
                    <a:pt x="47" y="797"/>
                  </a:cubicBezTo>
                  <a:cubicBezTo>
                    <a:pt x="31" y="829"/>
                    <a:pt x="31" y="844"/>
                    <a:pt x="31" y="880"/>
                  </a:cubicBezTo>
                  <a:cubicBezTo>
                    <a:pt x="0" y="1370"/>
                    <a:pt x="279" y="1841"/>
                    <a:pt x="801" y="1939"/>
                  </a:cubicBezTo>
                  <a:cubicBezTo>
                    <a:pt x="851" y="1947"/>
                    <a:pt x="900" y="1951"/>
                    <a:pt x="948" y="1951"/>
                  </a:cubicBezTo>
                  <a:cubicBezTo>
                    <a:pt x="1413" y="1951"/>
                    <a:pt x="1747" y="1601"/>
                    <a:pt x="1864" y="1174"/>
                  </a:cubicBezTo>
                  <a:cubicBezTo>
                    <a:pt x="1880" y="1139"/>
                    <a:pt x="1880" y="1107"/>
                    <a:pt x="1880" y="1076"/>
                  </a:cubicBezTo>
                  <a:cubicBezTo>
                    <a:pt x="1963" y="566"/>
                    <a:pt x="1601" y="95"/>
                    <a:pt x="1095" y="12"/>
                  </a:cubicBezTo>
                  <a:cubicBezTo>
                    <a:pt x="1047" y="5"/>
                    <a:pt x="999" y="1"/>
                    <a:pt x="9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45"/>
            <p:cNvSpPr/>
            <p:nvPr/>
          </p:nvSpPr>
          <p:spPr>
            <a:xfrm>
              <a:off x="4528550" y="3579150"/>
              <a:ext cx="53600" cy="46325"/>
            </a:xfrm>
            <a:custGeom>
              <a:avLst/>
              <a:gdLst/>
              <a:ahLst/>
              <a:cxnLst/>
              <a:rect l="l" t="t" r="r" b="b"/>
              <a:pathLst>
                <a:path w="2144" h="1853" extrusionOk="0">
                  <a:moveTo>
                    <a:pt x="1138" y="0"/>
                  </a:moveTo>
                  <a:cubicBezTo>
                    <a:pt x="878" y="0"/>
                    <a:pt x="619" y="123"/>
                    <a:pt x="408" y="322"/>
                  </a:cubicBezTo>
                  <a:cubicBezTo>
                    <a:pt x="393" y="337"/>
                    <a:pt x="377" y="353"/>
                    <a:pt x="361" y="373"/>
                  </a:cubicBezTo>
                  <a:cubicBezTo>
                    <a:pt x="0" y="714"/>
                    <a:pt x="130" y="1370"/>
                    <a:pt x="491" y="1648"/>
                  </a:cubicBezTo>
                  <a:cubicBezTo>
                    <a:pt x="659" y="1788"/>
                    <a:pt x="857" y="1852"/>
                    <a:pt x="1054" y="1852"/>
                  </a:cubicBezTo>
                  <a:cubicBezTo>
                    <a:pt x="1318" y="1852"/>
                    <a:pt x="1580" y="1737"/>
                    <a:pt x="1766" y="1531"/>
                  </a:cubicBezTo>
                  <a:cubicBezTo>
                    <a:pt x="1782" y="1515"/>
                    <a:pt x="1798" y="1499"/>
                    <a:pt x="1798" y="1483"/>
                  </a:cubicBezTo>
                  <a:cubicBezTo>
                    <a:pt x="2143" y="1122"/>
                    <a:pt x="2061" y="518"/>
                    <a:pt x="1684" y="208"/>
                  </a:cubicBezTo>
                  <a:cubicBezTo>
                    <a:pt x="1513" y="63"/>
                    <a:pt x="1326" y="0"/>
                    <a:pt x="11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45"/>
            <p:cNvSpPr/>
            <p:nvPr/>
          </p:nvSpPr>
          <p:spPr>
            <a:xfrm>
              <a:off x="4492350" y="3668500"/>
              <a:ext cx="64725" cy="47950"/>
            </a:xfrm>
            <a:custGeom>
              <a:avLst/>
              <a:gdLst/>
              <a:ahLst/>
              <a:cxnLst/>
              <a:rect l="l" t="t" r="r" b="b"/>
              <a:pathLst>
                <a:path w="2589" h="1918" extrusionOk="0">
                  <a:moveTo>
                    <a:pt x="1327" y="0"/>
                  </a:moveTo>
                  <a:cubicBezTo>
                    <a:pt x="613" y="0"/>
                    <a:pt x="1" y="1003"/>
                    <a:pt x="679" y="1654"/>
                  </a:cubicBezTo>
                  <a:cubicBezTo>
                    <a:pt x="868" y="1840"/>
                    <a:pt x="1075" y="1918"/>
                    <a:pt x="1273" y="1918"/>
                  </a:cubicBezTo>
                  <a:cubicBezTo>
                    <a:pt x="1984" y="1918"/>
                    <a:pt x="2589" y="915"/>
                    <a:pt x="1923" y="264"/>
                  </a:cubicBezTo>
                  <a:cubicBezTo>
                    <a:pt x="1734" y="78"/>
                    <a:pt x="1527" y="0"/>
                    <a:pt x="13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45"/>
            <p:cNvSpPr/>
            <p:nvPr/>
          </p:nvSpPr>
          <p:spPr>
            <a:xfrm>
              <a:off x="4559025" y="3645750"/>
              <a:ext cx="62600" cy="41150"/>
            </a:xfrm>
            <a:custGeom>
              <a:avLst/>
              <a:gdLst/>
              <a:ahLst/>
              <a:cxnLst/>
              <a:rect l="l" t="t" r="r" b="b"/>
              <a:pathLst>
                <a:path w="2504" h="1646" extrusionOk="0">
                  <a:moveTo>
                    <a:pt x="1292" y="0"/>
                  </a:moveTo>
                  <a:cubicBezTo>
                    <a:pt x="617" y="0"/>
                    <a:pt x="0" y="788"/>
                    <a:pt x="598" y="1386"/>
                  </a:cubicBezTo>
                  <a:cubicBezTo>
                    <a:pt x="785" y="1569"/>
                    <a:pt x="1001" y="1646"/>
                    <a:pt x="1212" y="1646"/>
                  </a:cubicBezTo>
                  <a:cubicBezTo>
                    <a:pt x="1887" y="1646"/>
                    <a:pt x="2504" y="858"/>
                    <a:pt x="1905" y="260"/>
                  </a:cubicBezTo>
                  <a:cubicBezTo>
                    <a:pt x="1719" y="77"/>
                    <a:pt x="1503" y="0"/>
                    <a:pt x="12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45"/>
            <p:cNvSpPr/>
            <p:nvPr/>
          </p:nvSpPr>
          <p:spPr>
            <a:xfrm>
              <a:off x="4517550" y="3423775"/>
              <a:ext cx="44975" cy="41750"/>
            </a:xfrm>
            <a:custGeom>
              <a:avLst/>
              <a:gdLst/>
              <a:ahLst/>
              <a:cxnLst/>
              <a:rect l="l" t="t" r="r" b="b"/>
              <a:pathLst>
                <a:path w="1799" h="1670" extrusionOk="0">
                  <a:moveTo>
                    <a:pt x="866" y="0"/>
                  </a:moveTo>
                  <a:cubicBezTo>
                    <a:pt x="735" y="0"/>
                    <a:pt x="601" y="35"/>
                    <a:pt x="472" y="112"/>
                  </a:cubicBezTo>
                  <a:cubicBezTo>
                    <a:pt x="79" y="324"/>
                    <a:pt x="1" y="798"/>
                    <a:pt x="197" y="1171"/>
                  </a:cubicBezTo>
                  <a:cubicBezTo>
                    <a:pt x="177" y="1140"/>
                    <a:pt x="162" y="1109"/>
                    <a:pt x="146" y="1073"/>
                  </a:cubicBezTo>
                  <a:lnTo>
                    <a:pt x="146" y="1073"/>
                  </a:lnTo>
                  <a:cubicBezTo>
                    <a:pt x="260" y="1336"/>
                    <a:pt x="409" y="1564"/>
                    <a:pt x="703" y="1646"/>
                  </a:cubicBezTo>
                  <a:cubicBezTo>
                    <a:pt x="769" y="1662"/>
                    <a:pt x="834" y="1669"/>
                    <a:pt x="898" y="1669"/>
                  </a:cubicBezTo>
                  <a:cubicBezTo>
                    <a:pt x="1043" y="1669"/>
                    <a:pt x="1183" y="1632"/>
                    <a:pt x="1308" y="1564"/>
                  </a:cubicBezTo>
                  <a:cubicBezTo>
                    <a:pt x="1700" y="1336"/>
                    <a:pt x="1798" y="877"/>
                    <a:pt x="1602" y="484"/>
                  </a:cubicBezTo>
                  <a:cubicBezTo>
                    <a:pt x="1586" y="453"/>
                    <a:pt x="1571" y="422"/>
                    <a:pt x="1551" y="386"/>
                  </a:cubicBezTo>
                  <a:cubicBezTo>
                    <a:pt x="1388" y="147"/>
                    <a:pt x="1134" y="0"/>
                    <a:pt x="8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45"/>
            <p:cNvSpPr/>
            <p:nvPr/>
          </p:nvSpPr>
          <p:spPr>
            <a:xfrm>
              <a:off x="4457800" y="3380450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76" y="0"/>
                  </a:moveTo>
                  <a:cubicBezTo>
                    <a:pt x="633" y="0"/>
                    <a:pt x="235" y="235"/>
                    <a:pt x="134" y="699"/>
                  </a:cubicBezTo>
                  <a:cubicBezTo>
                    <a:pt x="0" y="1221"/>
                    <a:pt x="346" y="1664"/>
                    <a:pt x="821" y="1825"/>
                  </a:cubicBezTo>
                  <a:cubicBezTo>
                    <a:pt x="836" y="1825"/>
                    <a:pt x="868" y="1845"/>
                    <a:pt x="883" y="1845"/>
                  </a:cubicBezTo>
                  <a:cubicBezTo>
                    <a:pt x="946" y="1854"/>
                    <a:pt x="1008" y="1859"/>
                    <a:pt x="1070" y="1859"/>
                  </a:cubicBezTo>
                  <a:cubicBezTo>
                    <a:pt x="1509" y="1859"/>
                    <a:pt x="1914" y="1616"/>
                    <a:pt x="2014" y="1158"/>
                  </a:cubicBezTo>
                  <a:cubicBezTo>
                    <a:pt x="2143" y="667"/>
                    <a:pt x="1833" y="157"/>
                    <a:pt x="1343" y="27"/>
                  </a:cubicBezTo>
                  <a:cubicBezTo>
                    <a:pt x="1311" y="27"/>
                    <a:pt x="1276" y="12"/>
                    <a:pt x="1245" y="12"/>
                  </a:cubicBezTo>
                  <a:cubicBezTo>
                    <a:pt x="1188" y="4"/>
                    <a:pt x="1131" y="0"/>
                    <a:pt x="10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45"/>
            <p:cNvSpPr/>
            <p:nvPr/>
          </p:nvSpPr>
          <p:spPr>
            <a:xfrm>
              <a:off x="4421875" y="3438475"/>
              <a:ext cx="52725" cy="46650"/>
            </a:xfrm>
            <a:custGeom>
              <a:avLst/>
              <a:gdLst/>
              <a:ahLst/>
              <a:cxnLst/>
              <a:rect l="l" t="t" r="r" b="b"/>
              <a:pathLst>
                <a:path w="2109" h="1866" extrusionOk="0">
                  <a:moveTo>
                    <a:pt x="1078" y="1"/>
                  </a:moveTo>
                  <a:cubicBezTo>
                    <a:pt x="990" y="1"/>
                    <a:pt x="902" y="15"/>
                    <a:pt x="817" y="46"/>
                  </a:cubicBezTo>
                  <a:cubicBezTo>
                    <a:pt x="802" y="61"/>
                    <a:pt x="786" y="61"/>
                    <a:pt x="766" y="61"/>
                  </a:cubicBezTo>
                  <a:cubicBezTo>
                    <a:pt x="295" y="226"/>
                    <a:pt x="1" y="717"/>
                    <a:pt x="162" y="1207"/>
                  </a:cubicBezTo>
                  <a:cubicBezTo>
                    <a:pt x="270" y="1552"/>
                    <a:pt x="646" y="1865"/>
                    <a:pt x="1029" y="1865"/>
                  </a:cubicBezTo>
                  <a:cubicBezTo>
                    <a:pt x="1117" y="1865"/>
                    <a:pt x="1206" y="1849"/>
                    <a:pt x="1292" y="1812"/>
                  </a:cubicBezTo>
                  <a:cubicBezTo>
                    <a:pt x="1324" y="1796"/>
                    <a:pt x="1339" y="1796"/>
                    <a:pt x="1355" y="1780"/>
                  </a:cubicBezTo>
                  <a:cubicBezTo>
                    <a:pt x="1814" y="1584"/>
                    <a:pt x="2109" y="1156"/>
                    <a:pt x="1963" y="650"/>
                  </a:cubicBezTo>
                  <a:cubicBezTo>
                    <a:pt x="1842" y="276"/>
                    <a:pt x="1462" y="1"/>
                    <a:pt x="10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45"/>
            <p:cNvSpPr/>
            <p:nvPr/>
          </p:nvSpPr>
          <p:spPr>
            <a:xfrm>
              <a:off x="4323925" y="3433400"/>
              <a:ext cx="58500" cy="44975"/>
            </a:xfrm>
            <a:custGeom>
              <a:avLst/>
              <a:gdLst/>
              <a:ahLst/>
              <a:cxnLst/>
              <a:rect l="l" t="t" r="r" b="b"/>
              <a:pathLst>
                <a:path w="2340" h="1799" extrusionOk="0">
                  <a:moveTo>
                    <a:pt x="1180" y="0"/>
                  </a:moveTo>
                  <a:cubicBezTo>
                    <a:pt x="588" y="0"/>
                    <a:pt x="0" y="499"/>
                    <a:pt x="288" y="1198"/>
                  </a:cubicBezTo>
                  <a:cubicBezTo>
                    <a:pt x="453" y="1620"/>
                    <a:pt x="805" y="1799"/>
                    <a:pt x="1158" y="1799"/>
                  </a:cubicBezTo>
                  <a:cubicBezTo>
                    <a:pt x="1748" y="1799"/>
                    <a:pt x="2339" y="1298"/>
                    <a:pt x="2054" y="590"/>
                  </a:cubicBezTo>
                  <a:cubicBezTo>
                    <a:pt x="1883" y="176"/>
                    <a:pt x="1531" y="0"/>
                    <a:pt x="11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45"/>
            <p:cNvSpPr/>
            <p:nvPr/>
          </p:nvSpPr>
          <p:spPr>
            <a:xfrm>
              <a:off x="4376200" y="3383325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1" y="0"/>
                  </a:moveTo>
                  <a:cubicBezTo>
                    <a:pt x="595" y="0"/>
                    <a:pt x="1" y="576"/>
                    <a:pt x="274" y="1255"/>
                  </a:cubicBezTo>
                  <a:cubicBezTo>
                    <a:pt x="415" y="1598"/>
                    <a:pt x="679" y="1741"/>
                    <a:pt x="952" y="1741"/>
                  </a:cubicBezTo>
                  <a:cubicBezTo>
                    <a:pt x="1498" y="1741"/>
                    <a:pt x="2083" y="1171"/>
                    <a:pt x="1808" y="485"/>
                  </a:cubicBezTo>
                  <a:cubicBezTo>
                    <a:pt x="1673" y="143"/>
                    <a:pt x="1413" y="0"/>
                    <a:pt x="11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45"/>
            <p:cNvSpPr/>
            <p:nvPr/>
          </p:nvSpPr>
          <p:spPr>
            <a:xfrm>
              <a:off x="4638150" y="3343875"/>
              <a:ext cx="34750" cy="30800"/>
            </a:xfrm>
            <a:custGeom>
              <a:avLst/>
              <a:gdLst/>
              <a:ahLst/>
              <a:cxnLst/>
              <a:rect l="l" t="t" r="r" b="b"/>
              <a:pathLst>
                <a:path w="1390" h="1232" extrusionOk="0">
                  <a:moveTo>
                    <a:pt x="695" y="0"/>
                  </a:moveTo>
                  <a:cubicBezTo>
                    <a:pt x="563" y="0"/>
                    <a:pt x="428" y="43"/>
                    <a:pt x="310" y="132"/>
                  </a:cubicBezTo>
                  <a:cubicBezTo>
                    <a:pt x="47" y="344"/>
                    <a:pt x="0" y="721"/>
                    <a:pt x="212" y="1000"/>
                  </a:cubicBezTo>
                  <a:cubicBezTo>
                    <a:pt x="334" y="1151"/>
                    <a:pt x="511" y="1231"/>
                    <a:pt x="692" y="1231"/>
                  </a:cubicBezTo>
                  <a:cubicBezTo>
                    <a:pt x="826" y="1231"/>
                    <a:pt x="962" y="1188"/>
                    <a:pt x="1080" y="1098"/>
                  </a:cubicBezTo>
                  <a:cubicBezTo>
                    <a:pt x="1339" y="886"/>
                    <a:pt x="1390" y="509"/>
                    <a:pt x="1178" y="230"/>
                  </a:cubicBezTo>
                  <a:cubicBezTo>
                    <a:pt x="1055" y="81"/>
                    <a:pt x="877" y="0"/>
                    <a:pt x="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45"/>
            <p:cNvSpPr/>
            <p:nvPr/>
          </p:nvSpPr>
          <p:spPr>
            <a:xfrm>
              <a:off x="4651200" y="3354400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1"/>
                  </a:moveTo>
                  <a:cubicBezTo>
                    <a:pt x="228" y="1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1"/>
                    <a:pt x="281" y="531"/>
                  </a:cubicBezTo>
                  <a:cubicBezTo>
                    <a:pt x="353" y="531"/>
                    <a:pt x="426" y="506"/>
                    <a:pt x="475" y="465"/>
                  </a:cubicBezTo>
                  <a:cubicBezTo>
                    <a:pt x="589" y="351"/>
                    <a:pt x="573" y="202"/>
                    <a:pt x="491" y="88"/>
                  </a:cubicBezTo>
                  <a:cubicBezTo>
                    <a:pt x="440" y="29"/>
                    <a:pt x="367" y="1"/>
                    <a:pt x="2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45"/>
            <p:cNvSpPr/>
            <p:nvPr/>
          </p:nvSpPr>
          <p:spPr>
            <a:xfrm>
              <a:off x="4649125" y="3374475"/>
              <a:ext cx="34775" cy="30825"/>
            </a:xfrm>
            <a:custGeom>
              <a:avLst/>
              <a:gdLst/>
              <a:ahLst/>
              <a:cxnLst/>
              <a:rect l="l" t="t" r="r" b="b"/>
              <a:pathLst>
                <a:path w="1391" h="1233" extrusionOk="0">
                  <a:moveTo>
                    <a:pt x="688" y="1"/>
                  </a:moveTo>
                  <a:cubicBezTo>
                    <a:pt x="558" y="1"/>
                    <a:pt x="426" y="40"/>
                    <a:pt x="311" y="121"/>
                  </a:cubicBezTo>
                  <a:cubicBezTo>
                    <a:pt x="52" y="333"/>
                    <a:pt x="1" y="726"/>
                    <a:pt x="213" y="985"/>
                  </a:cubicBezTo>
                  <a:cubicBezTo>
                    <a:pt x="339" y="1148"/>
                    <a:pt x="519" y="1233"/>
                    <a:pt x="703" y="1233"/>
                  </a:cubicBezTo>
                  <a:cubicBezTo>
                    <a:pt x="833" y="1233"/>
                    <a:pt x="965" y="1190"/>
                    <a:pt x="1080" y="1102"/>
                  </a:cubicBezTo>
                  <a:cubicBezTo>
                    <a:pt x="1343" y="886"/>
                    <a:pt x="1390" y="494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45"/>
            <p:cNvSpPr/>
            <p:nvPr/>
          </p:nvSpPr>
          <p:spPr>
            <a:xfrm>
              <a:off x="4657600" y="3378875"/>
              <a:ext cx="15700" cy="13625"/>
            </a:xfrm>
            <a:custGeom>
              <a:avLst/>
              <a:gdLst/>
              <a:ahLst/>
              <a:cxnLst/>
              <a:rect l="l" t="t" r="r" b="b"/>
              <a:pathLst>
                <a:path w="628" h="545" extrusionOk="0">
                  <a:moveTo>
                    <a:pt x="326" y="1"/>
                  </a:moveTo>
                  <a:cubicBezTo>
                    <a:pt x="160" y="1"/>
                    <a:pt x="1" y="123"/>
                    <a:pt x="39" y="318"/>
                  </a:cubicBezTo>
                  <a:cubicBezTo>
                    <a:pt x="54" y="338"/>
                    <a:pt x="54" y="369"/>
                    <a:pt x="70" y="400"/>
                  </a:cubicBezTo>
                  <a:cubicBezTo>
                    <a:pt x="127" y="493"/>
                    <a:pt x="225" y="544"/>
                    <a:pt x="322" y="544"/>
                  </a:cubicBezTo>
                  <a:cubicBezTo>
                    <a:pt x="365" y="544"/>
                    <a:pt x="408" y="535"/>
                    <a:pt x="447" y="514"/>
                  </a:cubicBezTo>
                  <a:cubicBezTo>
                    <a:pt x="596" y="436"/>
                    <a:pt x="627" y="204"/>
                    <a:pt x="514" y="90"/>
                  </a:cubicBezTo>
                  <a:cubicBezTo>
                    <a:pt x="482" y="59"/>
                    <a:pt x="463" y="43"/>
                    <a:pt x="447" y="24"/>
                  </a:cubicBezTo>
                  <a:cubicBezTo>
                    <a:pt x="408" y="8"/>
                    <a:pt x="367" y="1"/>
                    <a:pt x="3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45"/>
            <p:cNvSpPr/>
            <p:nvPr/>
          </p:nvSpPr>
          <p:spPr>
            <a:xfrm>
              <a:off x="4638925" y="325432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2"/>
                    <a:pt x="2014" y="1081"/>
                    <a:pt x="2030" y="1147"/>
                  </a:cubicBezTo>
                  <a:cubicBezTo>
                    <a:pt x="2077" y="1312"/>
                    <a:pt x="2030" y="1457"/>
                    <a:pt x="1932" y="1540"/>
                  </a:cubicBezTo>
                  <a:cubicBezTo>
                    <a:pt x="1890" y="1572"/>
                    <a:pt x="1835" y="1590"/>
                    <a:pt x="1788" y="1590"/>
                  </a:cubicBezTo>
                  <a:cubicBezTo>
                    <a:pt x="1761" y="1590"/>
                    <a:pt x="1737" y="1584"/>
                    <a:pt x="1720" y="1571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2"/>
                    <a:pt x="1916" y="935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0"/>
                  </a:moveTo>
                  <a:cubicBezTo>
                    <a:pt x="829" y="0"/>
                    <a:pt x="465" y="144"/>
                    <a:pt x="67" y="673"/>
                  </a:cubicBezTo>
                  <a:lnTo>
                    <a:pt x="1" y="739"/>
                  </a:lnTo>
                  <a:lnTo>
                    <a:pt x="52" y="806"/>
                  </a:lnTo>
                  <a:cubicBezTo>
                    <a:pt x="83" y="869"/>
                    <a:pt x="130" y="884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48" y="449"/>
                    <a:pt x="832" y="252"/>
                    <a:pt x="1119" y="252"/>
                  </a:cubicBezTo>
                  <a:cubicBezTo>
                    <a:pt x="1161" y="252"/>
                    <a:pt x="1203" y="256"/>
                    <a:pt x="1245" y="264"/>
                  </a:cubicBezTo>
                  <a:cubicBezTo>
                    <a:pt x="1473" y="315"/>
                    <a:pt x="1685" y="492"/>
                    <a:pt x="1818" y="688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1"/>
                  </a:cubicBezTo>
                  <a:cubicBezTo>
                    <a:pt x="1343" y="1607"/>
                    <a:pt x="1524" y="1752"/>
                    <a:pt x="1586" y="1787"/>
                  </a:cubicBezTo>
                  <a:cubicBezTo>
                    <a:pt x="1648" y="1820"/>
                    <a:pt x="1718" y="1836"/>
                    <a:pt x="1788" y="1836"/>
                  </a:cubicBezTo>
                  <a:cubicBezTo>
                    <a:pt x="1889" y="1836"/>
                    <a:pt x="1992" y="1803"/>
                    <a:pt x="2077" y="1736"/>
                  </a:cubicBezTo>
                  <a:cubicBezTo>
                    <a:pt x="2273" y="1591"/>
                    <a:pt x="2340" y="1344"/>
                    <a:pt x="2273" y="1081"/>
                  </a:cubicBezTo>
                  <a:cubicBezTo>
                    <a:pt x="2258" y="1018"/>
                    <a:pt x="2242" y="935"/>
                    <a:pt x="2191" y="853"/>
                  </a:cubicBezTo>
                  <a:cubicBezTo>
                    <a:pt x="2387" y="853"/>
                    <a:pt x="2583" y="884"/>
                    <a:pt x="2717" y="983"/>
                  </a:cubicBezTo>
                  <a:cubicBezTo>
                    <a:pt x="3368" y="1395"/>
                    <a:pt x="3223" y="2407"/>
                    <a:pt x="2960" y="2965"/>
                  </a:cubicBezTo>
                  <a:cubicBezTo>
                    <a:pt x="2831" y="3259"/>
                    <a:pt x="2634" y="3518"/>
                    <a:pt x="2438" y="3781"/>
                  </a:cubicBezTo>
                  <a:cubicBezTo>
                    <a:pt x="2210" y="4091"/>
                    <a:pt x="1963" y="4417"/>
                    <a:pt x="1834" y="4794"/>
                  </a:cubicBezTo>
                  <a:lnTo>
                    <a:pt x="2061" y="4876"/>
                  </a:lnTo>
                  <a:cubicBezTo>
                    <a:pt x="2191" y="4535"/>
                    <a:pt x="2407" y="4240"/>
                    <a:pt x="2650" y="3926"/>
                  </a:cubicBezTo>
                  <a:cubicBezTo>
                    <a:pt x="2846" y="3652"/>
                    <a:pt x="3058" y="3389"/>
                    <a:pt x="3192" y="3078"/>
                  </a:cubicBezTo>
                  <a:cubicBezTo>
                    <a:pt x="3486" y="2423"/>
                    <a:pt x="3647" y="1277"/>
                    <a:pt x="2846" y="771"/>
                  </a:cubicBezTo>
                  <a:cubicBezTo>
                    <a:pt x="2688" y="662"/>
                    <a:pt x="2483" y="606"/>
                    <a:pt x="2280" y="606"/>
                  </a:cubicBezTo>
                  <a:cubicBezTo>
                    <a:pt x="2212" y="606"/>
                    <a:pt x="2143" y="613"/>
                    <a:pt x="2077" y="625"/>
                  </a:cubicBezTo>
                  <a:cubicBezTo>
                    <a:pt x="1896" y="347"/>
                    <a:pt x="1622" y="84"/>
                    <a:pt x="1292" y="21"/>
                  </a:cubicBezTo>
                  <a:cubicBezTo>
                    <a:pt x="1236" y="8"/>
                    <a:pt x="1175" y="0"/>
                    <a:pt x="11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45"/>
            <p:cNvSpPr/>
            <p:nvPr/>
          </p:nvSpPr>
          <p:spPr>
            <a:xfrm>
              <a:off x="4688000" y="3341750"/>
              <a:ext cx="103450" cy="99550"/>
            </a:xfrm>
            <a:custGeom>
              <a:avLst/>
              <a:gdLst/>
              <a:ahLst/>
              <a:cxnLst/>
              <a:rect l="l" t="t" r="r" b="b"/>
              <a:pathLst>
                <a:path w="4138" h="3982" extrusionOk="0">
                  <a:moveTo>
                    <a:pt x="2834" y="1624"/>
                  </a:moveTo>
                  <a:cubicBezTo>
                    <a:pt x="3006" y="1624"/>
                    <a:pt x="3220" y="1750"/>
                    <a:pt x="3403" y="1885"/>
                  </a:cubicBezTo>
                  <a:cubicBezTo>
                    <a:pt x="3203" y="2042"/>
                    <a:pt x="2956" y="2174"/>
                    <a:pt x="2788" y="2174"/>
                  </a:cubicBezTo>
                  <a:cubicBezTo>
                    <a:pt x="2762" y="2174"/>
                    <a:pt x="2738" y="2171"/>
                    <a:pt x="2716" y="2164"/>
                  </a:cubicBezTo>
                  <a:cubicBezTo>
                    <a:pt x="2681" y="2164"/>
                    <a:pt x="2583" y="2133"/>
                    <a:pt x="2602" y="1901"/>
                  </a:cubicBezTo>
                  <a:cubicBezTo>
                    <a:pt x="2618" y="1642"/>
                    <a:pt x="2748" y="1626"/>
                    <a:pt x="2799" y="1626"/>
                  </a:cubicBezTo>
                  <a:cubicBezTo>
                    <a:pt x="2810" y="1625"/>
                    <a:pt x="2822" y="1624"/>
                    <a:pt x="2834" y="1624"/>
                  </a:cubicBezTo>
                  <a:close/>
                  <a:moveTo>
                    <a:pt x="2486" y="1"/>
                  </a:moveTo>
                  <a:cubicBezTo>
                    <a:pt x="2398" y="1"/>
                    <a:pt x="2311" y="7"/>
                    <a:pt x="2226" y="21"/>
                  </a:cubicBezTo>
                  <a:cubicBezTo>
                    <a:pt x="1798" y="72"/>
                    <a:pt x="558" y="547"/>
                    <a:pt x="149" y="1151"/>
                  </a:cubicBezTo>
                  <a:cubicBezTo>
                    <a:pt x="32" y="1332"/>
                    <a:pt x="0" y="1509"/>
                    <a:pt x="51" y="1689"/>
                  </a:cubicBezTo>
                  <a:lnTo>
                    <a:pt x="279" y="1626"/>
                  </a:lnTo>
                  <a:cubicBezTo>
                    <a:pt x="263" y="1528"/>
                    <a:pt x="279" y="1410"/>
                    <a:pt x="361" y="1297"/>
                  </a:cubicBezTo>
                  <a:cubicBezTo>
                    <a:pt x="703" y="775"/>
                    <a:pt x="1865" y="315"/>
                    <a:pt x="2257" y="268"/>
                  </a:cubicBezTo>
                  <a:cubicBezTo>
                    <a:pt x="2331" y="256"/>
                    <a:pt x="2406" y="251"/>
                    <a:pt x="2482" y="251"/>
                  </a:cubicBezTo>
                  <a:cubicBezTo>
                    <a:pt x="2932" y="251"/>
                    <a:pt x="3406" y="450"/>
                    <a:pt x="3631" y="759"/>
                  </a:cubicBezTo>
                  <a:cubicBezTo>
                    <a:pt x="3811" y="1002"/>
                    <a:pt x="3827" y="1265"/>
                    <a:pt x="3697" y="1560"/>
                  </a:cubicBezTo>
                  <a:cubicBezTo>
                    <a:pt x="3682" y="1607"/>
                    <a:pt x="3646" y="1658"/>
                    <a:pt x="3584" y="1724"/>
                  </a:cubicBezTo>
                  <a:cubicBezTo>
                    <a:pt x="3364" y="1519"/>
                    <a:pt x="3073" y="1378"/>
                    <a:pt x="2818" y="1378"/>
                  </a:cubicBezTo>
                  <a:cubicBezTo>
                    <a:pt x="2805" y="1378"/>
                    <a:pt x="2792" y="1378"/>
                    <a:pt x="2779" y="1379"/>
                  </a:cubicBezTo>
                  <a:cubicBezTo>
                    <a:pt x="2665" y="1379"/>
                    <a:pt x="2371" y="1462"/>
                    <a:pt x="2355" y="1885"/>
                  </a:cubicBezTo>
                  <a:cubicBezTo>
                    <a:pt x="2324" y="2278"/>
                    <a:pt x="2536" y="2376"/>
                    <a:pt x="2650" y="2411"/>
                  </a:cubicBezTo>
                  <a:cubicBezTo>
                    <a:pt x="2685" y="2420"/>
                    <a:pt x="2723" y="2424"/>
                    <a:pt x="2763" y="2424"/>
                  </a:cubicBezTo>
                  <a:cubicBezTo>
                    <a:pt x="3014" y="2424"/>
                    <a:pt x="3329" y="2263"/>
                    <a:pt x="3584" y="2066"/>
                  </a:cubicBezTo>
                  <a:cubicBezTo>
                    <a:pt x="3631" y="2148"/>
                    <a:pt x="3682" y="2231"/>
                    <a:pt x="3697" y="2294"/>
                  </a:cubicBezTo>
                  <a:cubicBezTo>
                    <a:pt x="3811" y="2882"/>
                    <a:pt x="3289" y="3553"/>
                    <a:pt x="2779" y="3750"/>
                  </a:cubicBezTo>
                  <a:lnTo>
                    <a:pt x="2861" y="3981"/>
                  </a:lnTo>
                  <a:cubicBezTo>
                    <a:pt x="3466" y="3765"/>
                    <a:pt x="4074" y="2965"/>
                    <a:pt x="3941" y="2247"/>
                  </a:cubicBezTo>
                  <a:cubicBezTo>
                    <a:pt x="3909" y="2133"/>
                    <a:pt x="3843" y="2019"/>
                    <a:pt x="3760" y="1901"/>
                  </a:cubicBezTo>
                  <a:cubicBezTo>
                    <a:pt x="3843" y="1823"/>
                    <a:pt x="3894" y="1740"/>
                    <a:pt x="3925" y="1673"/>
                  </a:cubicBezTo>
                  <a:cubicBezTo>
                    <a:pt x="4137" y="1183"/>
                    <a:pt x="3992" y="822"/>
                    <a:pt x="3843" y="610"/>
                  </a:cubicBezTo>
                  <a:cubicBezTo>
                    <a:pt x="3563" y="246"/>
                    <a:pt x="3017" y="1"/>
                    <a:pt x="24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45"/>
            <p:cNvSpPr/>
            <p:nvPr/>
          </p:nvSpPr>
          <p:spPr>
            <a:xfrm>
              <a:off x="4634800" y="3269050"/>
              <a:ext cx="15625" cy="12575"/>
            </a:xfrm>
            <a:custGeom>
              <a:avLst/>
              <a:gdLst/>
              <a:ahLst/>
              <a:cxnLst/>
              <a:rect l="l" t="t" r="r" b="b"/>
              <a:pathLst>
                <a:path w="625" h="503" extrusionOk="0">
                  <a:moveTo>
                    <a:pt x="291" y="0"/>
                  </a:moveTo>
                  <a:cubicBezTo>
                    <a:pt x="261" y="0"/>
                    <a:pt x="230" y="7"/>
                    <a:pt x="197" y="21"/>
                  </a:cubicBezTo>
                  <a:cubicBezTo>
                    <a:pt x="83" y="68"/>
                    <a:pt x="1" y="233"/>
                    <a:pt x="68" y="346"/>
                  </a:cubicBezTo>
                  <a:lnTo>
                    <a:pt x="83" y="362"/>
                  </a:lnTo>
                  <a:cubicBezTo>
                    <a:pt x="132" y="445"/>
                    <a:pt x="213" y="503"/>
                    <a:pt x="305" y="503"/>
                  </a:cubicBezTo>
                  <a:cubicBezTo>
                    <a:pt x="340" y="503"/>
                    <a:pt x="376" y="494"/>
                    <a:pt x="413" y="476"/>
                  </a:cubicBezTo>
                  <a:cubicBezTo>
                    <a:pt x="543" y="429"/>
                    <a:pt x="625" y="217"/>
                    <a:pt x="492" y="99"/>
                  </a:cubicBezTo>
                  <a:cubicBezTo>
                    <a:pt x="435" y="43"/>
                    <a:pt x="368" y="0"/>
                    <a:pt x="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45"/>
            <p:cNvSpPr/>
            <p:nvPr/>
          </p:nvSpPr>
          <p:spPr>
            <a:xfrm>
              <a:off x="4750525" y="3431975"/>
              <a:ext cx="16350" cy="12000"/>
            </a:xfrm>
            <a:custGeom>
              <a:avLst/>
              <a:gdLst/>
              <a:ahLst/>
              <a:cxnLst/>
              <a:rect l="l" t="t" r="r" b="b"/>
              <a:pathLst>
                <a:path w="654" h="480" extrusionOk="0">
                  <a:moveTo>
                    <a:pt x="337" y="0"/>
                  </a:moveTo>
                  <a:cubicBezTo>
                    <a:pt x="168" y="0"/>
                    <a:pt x="0" y="207"/>
                    <a:pt x="133" y="388"/>
                  </a:cubicBezTo>
                  <a:cubicBezTo>
                    <a:pt x="185" y="452"/>
                    <a:pt x="249" y="479"/>
                    <a:pt x="313" y="479"/>
                  </a:cubicBezTo>
                  <a:cubicBezTo>
                    <a:pt x="488" y="479"/>
                    <a:pt x="654" y="273"/>
                    <a:pt x="510" y="94"/>
                  </a:cubicBezTo>
                  <a:cubicBezTo>
                    <a:pt x="461" y="28"/>
                    <a:pt x="399" y="0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45"/>
            <p:cNvSpPr/>
            <p:nvPr/>
          </p:nvSpPr>
          <p:spPr>
            <a:xfrm>
              <a:off x="4607050" y="3359425"/>
              <a:ext cx="36425" cy="60200"/>
            </a:xfrm>
            <a:custGeom>
              <a:avLst/>
              <a:gdLst/>
              <a:ahLst/>
              <a:cxnLst/>
              <a:rect l="l" t="t" r="r" b="b"/>
              <a:pathLst>
                <a:path w="1457" h="2408" extrusionOk="0">
                  <a:moveTo>
                    <a:pt x="640" y="1"/>
                  </a:moveTo>
                  <a:cubicBezTo>
                    <a:pt x="181" y="362"/>
                    <a:pt x="0" y="935"/>
                    <a:pt x="212" y="1488"/>
                  </a:cubicBezTo>
                  <a:cubicBezTo>
                    <a:pt x="263" y="1638"/>
                    <a:pt x="346" y="1783"/>
                    <a:pt x="444" y="1901"/>
                  </a:cubicBezTo>
                  <a:cubicBezTo>
                    <a:pt x="678" y="2214"/>
                    <a:pt x="1036" y="2408"/>
                    <a:pt x="1412" y="2408"/>
                  </a:cubicBezTo>
                  <a:cubicBezTo>
                    <a:pt x="1427" y="2408"/>
                    <a:pt x="1442" y="2407"/>
                    <a:pt x="1456" y="2407"/>
                  </a:cubicBezTo>
                  <a:lnTo>
                    <a:pt x="1441" y="2144"/>
                  </a:lnTo>
                  <a:cubicBezTo>
                    <a:pt x="1430" y="2144"/>
                    <a:pt x="1419" y="2145"/>
                    <a:pt x="1408" y="2145"/>
                  </a:cubicBezTo>
                  <a:cubicBezTo>
                    <a:pt x="992" y="2145"/>
                    <a:pt x="600" y="1854"/>
                    <a:pt x="444" y="1410"/>
                  </a:cubicBezTo>
                  <a:cubicBezTo>
                    <a:pt x="279" y="951"/>
                    <a:pt x="408" y="492"/>
                    <a:pt x="801" y="213"/>
                  </a:cubicBezTo>
                  <a:lnTo>
                    <a:pt x="640" y="1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45"/>
            <p:cNvSpPr/>
            <p:nvPr/>
          </p:nvSpPr>
          <p:spPr>
            <a:xfrm>
              <a:off x="4646300" y="3412350"/>
              <a:ext cx="22475" cy="19850"/>
            </a:xfrm>
            <a:custGeom>
              <a:avLst/>
              <a:gdLst/>
              <a:ahLst/>
              <a:cxnLst/>
              <a:rect l="l" t="t" r="r" b="b"/>
              <a:pathLst>
                <a:path w="899" h="794" extrusionOk="0">
                  <a:moveTo>
                    <a:pt x="458" y="0"/>
                  </a:moveTo>
                  <a:cubicBezTo>
                    <a:pt x="370" y="0"/>
                    <a:pt x="282" y="30"/>
                    <a:pt x="212" y="94"/>
                  </a:cubicBezTo>
                  <a:cubicBezTo>
                    <a:pt x="32" y="223"/>
                    <a:pt x="0" y="470"/>
                    <a:pt x="130" y="647"/>
                  </a:cubicBezTo>
                  <a:cubicBezTo>
                    <a:pt x="217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4"/>
                  </a:cubicBezTo>
                  <a:cubicBezTo>
                    <a:pt x="868" y="584"/>
                    <a:pt x="899" y="321"/>
                    <a:pt x="769" y="156"/>
                  </a:cubicBezTo>
                  <a:cubicBezTo>
                    <a:pt x="695" y="55"/>
                    <a:pt x="577" y="0"/>
                    <a:pt x="45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45"/>
            <p:cNvSpPr/>
            <p:nvPr/>
          </p:nvSpPr>
          <p:spPr>
            <a:xfrm>
              <a:off x="4284900" y="3584325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3"/>
                  </a:moveTo>
                  <a:cubicBezTo>
                    <a:pt x="200" y="2406"/>
                    <a:pt x="204" y="2409"/>
                    <a:pt x="209" y="2412"/>
                  </a:cubicBezTo>
                  <a:lnTo>
                    <a:pt x="209" y="2412"/>
                  </a:lnTo>
                  <a:cubicBezTo>
                    <a:pt x="204" y="2408"/>
                    <a:pt x="200" y="2405"/>
                    <a:pt x="197" y="2403"/>
                  </a:cubicBezTo>
                  <a:close/>
                  <a:moveTo>
                    <a:pt x="3533" y="1"/>
                  </a:moveTo>
                  <a:cubicBezTo>
                    <a:pt x="2944" y="425"/>
                    <a:pt x="2634" y="1013"/>
                    <a:pt x="2305" y="1653"/>
                  </a:cubicBezTo>
                  <a:cubicBezTo>
                    <a:pt x="2061" y="2128"/>
                    <a:pt x="1798" y="2619"/>
                    <a:pt x="1406" y="3043"/>
                  </a:cubicBezTo>
                  <a:cubicBezTo>
                    <a:pt x="1210" y="2815"/>
                    <a:pt x="1064" y="2650"/>
                    <a:pt x="899" y="2485"/>
                  </a:cubicBezTo>
                  <a:cubicBezTo>
                    <a:pt x="512" y="2112"/>
                    <a:pt x="332" y="2038"/>
                    <a:pt x="230" y="2038"/>
                  </a:cubicBezTo>
                  <a:cubicBezTo>
                    <a:pt x="185" y="2038"/>
                    <a:pt x="155" y="2052"/>
                    <a:pt x="130" y="2061"/>
                  </a:cubicBezTo>
                  <a:cubicBezTo>
                    <a:pt x="63" y="2093"/>
                    <a:pt x="1" y="2175"/>
                    <a:pt x="16" y="2289"/>
                  </a:cubicBezTo>
                  <a:lnTo>
                    <a:pt x="393" y="2242"/>
                  </a:lnTo>
                  <a:lnTo>
                    <a:pt x="393" y="2242"/>
                  </a:lnTo>
                  <a:cubicBezTo>
                    <a:pt x="393" y="2289"/>
                    <a:pt x="377" y="2340"/>
                    <a:pt x="326" y="2371"/>
                  </a:cubicBezTo>
                  <a:cubicBezTo>
                    <a:pt x="285" y="2403"/>
                    <a:pt x="252" y="2415"/>
                    <a:pt x="228" y="2415"/>
                  </a:cubicBezTo>
                  <a:cubicBezTo>
                    <a:pt x="220" y="2415"/>
                    <a:pt x="214" y="2414"/>
                    <a:pt x="209" y="2412"/>
                  </a:cubicBezTo>
                  <a:lnTo>
                    <a:pt x="209" y="2412"/>
                  </a:lnTo>
                  <a:cubicBezTo>
                    <a:pt x="272" y="2458"/>
                    <a:pt x="467" y="2596"/>
                    <a:pt x="621" y="2764"/>
                  </a:cubicBezTo>
                  <a:cubicBezTo>
                    <a:pt x="833" y="2960"/>
                    <a:pt x="982" y="3125"/>
                    <a:pt x="1225" y="3451"/>
                  </a:cubicBezTo>
                  <a:lnTo>
                    <a:pt x="1359" y="3616"/>
                  </a:lnTo>
                  <a:lnTo>
                    <a:pt x="1520" y="3467"/>
                  </a:lnTo>
                  <a:cubicBezTo>
                    <a:pt x="2046" y="2960"/>
                    <a:pt x="2356" y="2387"/>
                    <a:pt x="2650" y="1814"/>
                  </a:cubicBezTo>
                  <a:cubicBezTo>
                    <a:pt x="2944" y="1225"/>
                    <a:pt x="3239" y="688"/>
                    <a:pt x="3761" y="311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45"/>
            <p:cNvSpPr/>
            <p:nvPr/>
          </p:nvSpPr>
          <p:spPr>
            <a:xfrm>
              <a:off x="4334350" y="3656250"/>
              <a:ext cx="100600" cy="79450"/>
            </a:xfrm>
            <a:custGeom>
              <a:avLst/>
              <a:gdLst/>
              <a:ahLst/>
              <a:cxnLst/>
              <a:rect l="l" t="t" r="r" b="b"/>
              <a:pathLst>
                <a:path w="4024" h="3178" extrusionOk="0">
                  <a:moveTo>
                    <a:pt x="3777" y="1"/>
                  </a:moveTo>
                  <a:cubicBezTo>
                    <a:pt x="3306" y="409"/>
                    <a:pt x="2697" y="558"/>
                    <a:pt x="2046" y="723"/>
                  </a:cubicBezTo>
                  <a:cubicBezTo>
                    <a:pt x="1441" y="868"/>
                    <a:pt x="801" y="1017"/>
                    <a:pt x="181" y="1426"/>
                  </a:cubicBezTo>
                  <a:lnTo>
                    <a:pt x="1" y="1524"/>
                  </a:lnTo>
                  <a:lnTo>
                    <a:pt x="130" y="1685"/>
                  </a:lnTo>
                  <a:cubicBezTo>
                    <a:pt x="393" y="2014"/>
                    <a:pt x="507" y="2211"/>
                    <a:pt x="656" y="2438"/>
                  </a:cubicBezTo>
                  <a:cubicBezTo>
                    <a:pt x="786" y="2650"/>
                    <a:pt x="884" y="2897"/>
                    <a:pt x="900" y="2945"/>
                  </a:cubicBezTo>
                  <a:cubicBezTo>
                    <a:pt x="900" y="2929"/>
                    <a:pt x="900" y="2882"/>
                    <a:pt x="951" y="2831"/>
                  </a:cubicBezTo>
                  <a:cubicBezTo>
                    <a:pt x="998" y="2799"/>
                    <a:pt x="1064" y="2799"/>
                    <a:pt x="1096" y="2799"/>
                  </a:cubicBezTo>
                  <a:lnTo>
                    <a:pt x="966" y="3156"/>
                  </a:lnTo>
                  <a:cubicBezTo>
                    <a:pt x="999" y="3171"/>
                    <a:pt x="1030" y="3177"/>
                    <a:pt x="1059" y="3177"/>
                  </a:cubicBezTo>
                  <a:cubicBezTo>
                    <a:pt x="1132" y="3177"/>
                    <a:pt x="1192" y="3138"/>
                    <a:pt x="1225" y="3094"/>
                  </a:cubicBezTo>
                  <a:cubicBezTo>
                    <a:pt x="1276" y="3027"/>
                    <a:pt x="1375" y="2913"/>
                    <a:pt x="982" y="2258"/>
                  </a:cubicBezTo>
                  <a:cubicBezTo>
                    <a:pt x="868" y="2046"/>
                    <a:pt x="754" y="1865"/>
                    <a:pt x="574" y="1622"/>
                  </a:cubicBezTo>
                  <a:cubicBezTo>
                    <a:pt x="1080" y="1343"/>
                    <a:pt x="1618" y="1214"/>
                    <a:pt x="2144" y="1080"/>
                  </a:cubicBezTo>
                  <a:cubicBezTo>
                    <a:pt x="2831" y="919"/>
                    <a:pt x="3482" y="754"/>
                    <a:pt x="4024" y="279"/>
                  </a:cubicBezTo>
                  <a:lnTo>
                    <a:pt x="37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73" name="Google Shape;4773;p45"/>
          <p:cNvGrpSpPr/>
          <p:nvPr/>
        </p:nvGrpSpPr>
        <p:grpSpPr>
          <a:xfrm>
            <a:off x="2748750" y="4160650"/>
            <a:ext cx="530275" cy="519850"/>
            <a:chOff x="4266075" y="3993475"/>
            <a:chExt cx="530275" cy="519850"/>
          </a:xfrm>
        </p:grpSpPr>
        <p:sp>
          <p:nvSpPr>
            <p:cNvPr id="4774" name="Google Shape;4774;p45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45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45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45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45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45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45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45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45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45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45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45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45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45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45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45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45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45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45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45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45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45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45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45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45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45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2" name="Google Shape;4802;p45"/>
          <p:cNvSpPr txBox="1">
            <a:spLocks noGrp="1"/>
          </p:cNvSpPr>
          <p:nvPr>
            <p:ph type="title" idx="2"/>
          </p:nvPr>
        </p:nvSpPr>
        <p:spPr>
          <a:xfrm>
            <a:off x="3865900" y="540000"/>
            <a:ext cx="1412100" cy="7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" name="Google Shape;3087;p34">
            <a:extLst>
              <a:ext uri="{FF2B5EF4-FFF2-40B4-BE49-F238E27FC236}">
                <a16:creationId xmlns:a16="http://schemas.microsoft.com/office/drawing/2014/main" id="{89B89629-01DF-5915-9B1D-44800D22FD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1875" y="1678267"/>
            <a:ext cx="2806700" cy="5619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 the playground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43" y="2736912"/>
            <a:ext cx="2247900" cy="14763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8" r="16179" b="13395"/>
          <a:stretch/>
        </p:blipFill>
        <p:spPr>
          <a:xfrm>
            <a:off x="3008121" y="204918"/>
            <a:ext cx="2343269" cy="2239060"/>
          </a:xfr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6" b="3857"/>
          <a:stretch/>
        </p:blipFill>
        <p:spPr>
          <a:xfrm>
            <a:off x="3008121" y="2524360"/>
            <a:ext cx="2288048" cy="2177335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" t="12920" r="306" b="-501"/>
          <a:stretch/>
        </p:blipFill>
        <p:spPr>
          <a:xfrm>
            <a:off x="6629334" y="204918"/>
            <a:ext cx="2147284" cy="2507449"/>
          </a:xfrm>
        </p:spPr>
      </p:pic>
      <p:pic>
        <p:nvPicPr>
          <p:cNvPr id="17" name="Picture Placeholder 1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7" t="11084" r="23844" b="5896"/>
          <a:stretch/>
        </p:blipFill>
        <p:spPr>
          <a:xfrm>
            <a:off x="683664" y="1058757"/>
            <a:ext cx="1529696" cy="3094500"/>
          </a:xfr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BAEBF0"/>
              </a:clrFrom>
              <a:clrTo>
                <a:srgbClr val="BAEB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" r="-1140" b="12026"/>
          <a:stretch/>
        </p:blipFill>
        <p:spPr>
          <a:xfrm>
            <a:off x="6234866" y="3220577"/>
            <a:ext cx="2185776" cy="192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82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3" r="20154" b="1243"/>
          <a:stretch/>
        </p:blipFill>
        <p:spPr>
          <a:xfrm>
            <a:off x="1186144" y="333285"/>
            <a:ext cx="2146237" cy="2317135"/>
          </a:xfrm>
        </p:spPr>
      </p:pic>
      <p:pic>
        <p:nvPicPr>
          <p:cNvPr id="14" name="Picture Placeholder 1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5" t="9249" r="16202" b="-4397"/>
          <a:stretch/>
        </p:blipFill>
        <p:spPr>
          <a:xfrm>
            <a:off x="3616519" y="368692"/>
            <a:ext cx="2155481" cy="4160579"/>
          </a:xfrm>
        </p:spPr>
      </p:pic>
      <p:pic>
        <p:nvPicPr>
          <p:cNvPr id="19" name="Picture Placeholder 1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1" r="17077" b="8899"/>
          <a:stretch/>
        </p:blipFill>
        <p:spPr>
          <a:xfrm>
            <a:off x="6124505" y="764849"/>
            <a:ext cx="2318200" cy="2811565"/>
          </a:xfrm>
        </p:spPr>
      </p:pic>
      <p:pic>
        <p:nvPicPr>
          <p:cNvPr id="21" name="Picture Placeholder 20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420" r="-1516" b="8443"/>
          <a:stretch/>
        </p:blipFill>
        <p:spPr>
          <a:xfrm>
            <a:off x="1186144" y="2874915"/>
            <a:ext cx="2146237" cy="1979093"/>
          </a:xfr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B9EAEF"/>
              </a:clrFrom>
              <a:clrTo>
                <a:srgbClr val="B9EA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7" b="13771"/>
          <a:stretch/>
        </p:blipFill>
        <p:spPr>
          <a:xfrm>
            <a:off x="5899217" y="3496624"/>
            <a:ext cx="1766338" cy="164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5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3" name="Google Shape;6003;p54"/>
          <p:cNvGrpSpPr/>
          <p:nvPr/>
        </p:nvGrpSpPr>
        <p:grpSpPr>
          <a:xfrm>
            <a:off x="2770060" y="930001"/>
            <a:ext cx="1711387" cy="1599157"/>
            <a:chOff x="647864" y="1629300"/>
            <a:chExt cx="1065223" cy="995367"/>
          </a:xfrm>
        </p:grpSpPr>
        <p:sp>
          <p:nvSpPr>
            <p:cNvPr id="6004" name="Google Shape;6004;p54"/>
            <p:cNvSpPr/>
            <p:nvPr/>
          </p:nvSpPr>
          <p:spPr>
            <a:xfrm rot="1272430">
              <a:off x="751772" y="1759492"/>
              <a:ext cx="857408" cy="734984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54"/>
            <p:cNvSpPr/>
            <p:nvPr/>
          </p:nvSpPr>
          <p:spPr>
            <a:xfrm>
              <a:off x="751775" y="1759493"/>
              <a:ext cx="857399" cy="734973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54"/>
            <p:cNvSpPr/>
            <p:nvPr/>
          </p:nvSpPr>
          <p:spPr>
            <a:xfrm>
              <a:off x="902850" y="1843075"/>
              <a:ext cx="555300" cy="555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7" name="Google Shape;6007;p54"/>
          <p:cNvGrpSpPr/>
          <p:nvPr/>
        </p:nvGrpSpPr>
        <p:grpSpPr>
          <a:xfrm rot="-1676229">
            <a:off x="6797541" y="968845"/>
            <a:ext cx="1371162" cy="1290680"/>
            <a:chOff x="6919244" y="841300"/>
            <a:chExt cx="1207506" cy="1136630"/>
          </a:xfrm>
        </p:grpSpPr>
        <p:grpSp>
          <p:nvGrpSpPr>
            <p:cNvPr id="6008" name="Google Shape;6008;p54"/>
            <p:cNvGrpSpPr/>
            <p:nvPr/>
          </p:nvGrpSpPr>
          <p:grpSpPr>
            <a:xfrm>
              <a:off x="6919244" y="1405765"/>
              <a:ext cx="709473" cy="572165"/>
              <a:chOff x="4064125" y="4730875"/>
              <a:chExt cx="292325" cy="235750"/>
            </a:xfrm>
          </p:grpSpPr>
          <p:sp>
            <p:nvSpPr>
              <p:cNvPr id="6009" name="Google Shape;6009;p54"/>
              <p:cNvSpPr/>
              <p:nvPr/>
            </p:nvSpPr>
            <p:spPr>
              <a:xfrm>
                <a:off x="4100525" y="4730875"/>
                <a:ext cx="255925" cy="235750"/>
              </a:xfrm>
              <a:custGeom>
                <a:avLst/>
                <a:gdLst/>
                <a:ahLst/>
                <a:cxnLst/>
                <a:rect l="l" t="t" r="r" b="b"/>
                <a:pathLst>
                  <a:path w="10237" h="9430" extrusionOk="0">
                    <a:moveTo>
                      <a:pt x="1814" y="4166"/>
                    </a:moveTo>
                    <a:cubicBezTo>
                      <a:pt x="2289" y="4166"/>
                      <a:pt x="2795" y="4425"/>
                      <a:pt x="3156" y="4868"/>
                    </a:cubicBezTo>
                    <a:cubicBezTo>
                      <a:pt x="3596" y="5406"/>
                      <a:pt x="3792" y="6211"/>
                      <a:pt x="3663" y="6945"/>
                    </a:cubicBezTo>
                    <a:cubicBezTo>
                      <a:pt x="3577" y="6949"/>
                      <a:pt x="3491" y="6950"/>
                      <a:pt x="3406" y="6950"/>
                    </a:cubicBezTo>
                    <a:cubicBezTo>
                      <a:pt x="2793" y="6950"/>
                      <a:pt x="2195" y="6852"/>
                      <a:pt x="1633" y="6666"/>
                    </a:cubicBezTo>
                    <a:cubicBezTo>
                      <a:pt x="1060" y="6470"/>
                      <a:pt x="668" y="6160"/>
                      <a:pt x="538" y="5799"/>
                    </a:cubicBezTo>
                    <a:cubicBezTo>
                      <a:pt x="440" y="5489"/>
                      <a:pt x="507" y="5163"/>
                      <a:pt x="719" y="4802"/>
                    </a:cubicBezTo>
                    <a:cubicBezTo>
                      <a:pt x="1060" y="4264"/>
                      <a:pt x="1504" y="4166"/>
                      <a:pt x="1814" y="4166"/>
                    </a:cubicBezTo>
                    <a:close/>
                    <a:moveTo>
                      <a:pt x="9810" y="0"/>
                    </a:moveTo>
                    <a:cubicBezTo>
                      <a:pt x="9767" y="0"/>
                      <a:pt x="9725" y="15"/>
                      <a:pt x="9695" y="45"/>
                    </a:cubicBezTo>
                    <a:cubicBezTo>
                      <a:pt x="9680" y="60"/>
                      <a:pt x="9664" y="92"/>
                      <a:pt x="9664" y="143"/>
                    </a:cubicBezTo>
                    <a:cubicBezTo>
                      <a:pt x="9911" y="2580"/>
                      <a:pt x="8781" y="4817"/>
                      <a:pt x="6720" y="6015"/>
                    </a:cubicBezTo>
                    <a:cubicBezTo>
                      <a:pt x="5837" y="6537"/>
                      <a:pt x="4872" y="6847"/>
                      <a:pt x="3926" y="6929"/>
                    </a:cubicBezTo>
                    <a:cubicBezTo>
                      <a:pt x="4138" y="5865"/>
                      <a:pt x="3792" y="4543"/>
                      <a:pt x="2517" y="3985"/>
                    </a:cubicBezTo>
                    <a:cubicBezTo>
                      <a:pt x="2273" y="3887"/>
                      <a:pt x="2026" y="3836"/>
                      <a:pt x="1798" y="3836"/>
                    </a:cubicBezTo>
                    <a:cubicBezTo>
                      <a:pt x="1178" y="3836"/>
                      <a:pt x="621" y="4248"/>
                      <a:pt x="311" y="4951"/>
                    </a:cubicBezTo>
                    <a:cubicBezTo>
                      <a:pt x="1" y="5638"/>
                      <a:pt x="228" y="6325"/>
                      <a:pt x="915" y="6701"/>
                    </a:cubicBezTo>
                    <a:cubicBezTo>
                      <a:pt x="1611" y="7078"/>
                      <a:pt x="2458" y="7275"/>
                      <a:pt x="3356" y="7275"/>
                    </a:cubicBezTo>
                    <a:cubicBezTo>
                      <a:pt x="3430" y="7275"/>
                      <a:pt x="3505" y="7273"/>
                      <a:pt x="3580" y="7270"/>
                    </a:cubicBezTo>
                    <a:lnTo>
                      <a:pt x="3580" y="7270"/>
                    </a:lnTo>
                    <a:cubicBezTo>
                      <a:pt x="3482" y="7565"/>
                      <a:pt x="3337" y="7828"/>
                      <a:pt x="3141" y="8055"/>
                    </a:cubicBezTo>
                    <a:cubicBezTo>
                      <a:pt x="2517" y="8742"/>
                      <a:pt x="1571" y="9103"/>
                      <a:pt x="326" y="9119"/>
                    </a:cubicBezTo>
                    <a:cubicBezTo>
                      <a:pt x="213" y="9119"/>
                      <a:pt x="162" y="9202"/>
                      <a:pt x="162" y="9284"/>
                    </a:cubicBezTo>
                    <a:cubicBezTo>
                      <a:pt x="162" y="9351"/>
                      <a:pt x="213" y="9429"/>
                      <a:pt x="311" y="9429"/>
                    </a:cubicBezTo>
                    <a:cubicBezTo>
                      <a:pt x="1276" y="9413"/>
                      <a:pt x="2010" y="9253"/>
                      <a:pt x="2583" y="8907"/>
                    </a:cubicBezTo>
                    <a:cubicBezTo>
                      <a:pt x="3172" y="8546"/>
                      <a:pt x="3631" y="7977"/>
                      <a:pt x="3843" y="7255"/>
                    </a:cubicBezTo>
                    <a:cubicBezTo>
                      <a:pt x="4789" y="7192"/>
                      <a:pt x="5770" y="6898"/>
                      <a:pt x="6591" y="6454"/>
                    </a:cubicBezTo>
                    <a:cubicBezTo>
                      <a:pt x="8930" y="5163"/>
                      <a:pt x="10237" y="2741"/>
                      <a:pt x="9974" y="143"/>
                    </a:cubicBezTo>
                    <a:cubicBezTo>
                      <a:pt x="9964" y="47"/>
                      <a:pt x="9886" y="0"/>
                      <a:pt x="9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0" name="Google Shape;6010;p54"/>
              <p:cNvSpPr/>
              <p:nvPr/>
            </p:nvSpPr>
            <p:spPr>
              <a:xfrm>
                <a:off x="4064125" y="4955600"/>
                <a:ext cx="106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425" h="441" extrusionOk="0">
                    <a:moveTo>
                      <a:pt x="146" y="1"/>
                    </a:moveTo>
                    <a:cubicBezTo>
                      <a:pt x="48" y="1"/>
                      <a:pt x="1" y="83"/>
                      <a:pt x="1" y="165"/>
                    </a:cubicBezTo>
                    <a:cubicBezTo>
                      <a:pt x="1" y="228"/>
                      <a:pt x="32" y="311"/>
                      <a:pt x="114" y="311"/>
                    </a:cubicBezTo>
                    <a:cubicBezTo>
                      <a:pt x="130" y="393"/>
                      <a:pt x="213" y="440"/>
                      <a:pt x="279" y="440"/>
                    </a:cubicBezTo>
                    <a:cubicBezTo>
                      <a:pt x="326" y="440"/>
                      <a:pt x="358" y="424"/>
                      <a:pt x="393" y="393"/>
                    </a:cubicBezTo>
                    <a:cubicBezTo>
                      <a:pt x="424" y="362"/>
                      <a:pt x="424" y="326"/>
                      <a:pt x="424" y="295"/>
                    </a:cubicBezTo>
                    <a:cubicBezTo>
                      <a:pt x="424" y="99"/>
                      <a:pt x="342" y="1"/>
                      <a:pt x="1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11" name="Google Shape;6011;p54"/>
            <p:cNvGrpSpPr/>
            <p:nvPr/>
          </p:nvGrpSpPr>
          <p:grpSpPr>
            <a:xfrm>
              <a:off x="7590675" y="841300"/>
              <a:ext cx="536075" cy="538550"/>
              <a:chOff x="4871975" y="3254325"/>
              <a:chExt cx="536075" cy="538550"/>
            </a:xfrm>
          </p:grpSpPr>
          <p:sp>
            <p:nvSpPr>
              <p:cNvPr id="6012" name="Google Shape;6012;p54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3" name="Google Shape;6013;p54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4" name="Google Shape;6014;p54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5" name="Google Shape;6015;p54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6" name="Google Shape;6016;p54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7" name="Google Shape;6017;p54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8" name="Google Shape;6018;p54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9" name="Google Shape;6019;p54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0" name="Google Shape;6020;p54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1" name="Google Shape;6021;p54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2" name="Google Shape;6022;p54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3" name="Google Shape;6023;p54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4" name="Google Shape;6024;p54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5" name="Google Shape;6025;p54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6" name="Google Shape;6026;p54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7" name="Google Shape;6027;p54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8" name="Google Shape;6028;p54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9" name="Google Shape;6029;p54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0" name="Google Shape;6030;p54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1" name="Google Shape;6031;p54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2" name="Google Shape;6032;p54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3" name="Google Shape;6033;p54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4" name="Google Shape;6034;p54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5" name="Google Shape;6035;p54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6" name="Google Shape;6036;p54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7" name="Google Shape;6037;p54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8" name="Google Shape;6038;p54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9" name="Google Shape;6039;p54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40" name="Google Shape;6040;p54"/>
          <p:cNvGrpSpPr/>
          <p:nvPr/>
        </p:nvGrpSpPr>
        <p:grpSpPr>
          <a:xfrm>
            <a:off x="6068798" y="1604114"/>
            <a:ext cx="1291753" cy="1722311"/>
            <a:chOff x="7728838" y="2705058"/>
            <a:chExt cx="1137607" cy="1516786"/>
          </a:xfrm>
        </p:grpSpPr>
        <p:grpSp>
          <p:nvGrpSpPr>
            <p:cNvPr id="6041" name="Google Shape;6041;p54"/>
            <p:cNvGrpSpPr/>
            <p:nvPr/>
          </p:nvGrpSpPr>
          <p:grpSpPr>
            <a:xfrm rot="3979121">
              <a:off x="8041716" y="3518649"/>
              <a:ext cx="909470" cy="409158"/>
              <a:chOff x="4123000" y="5041575"/>
              <a:chExt cx="512325" cy="230500"/>
            </a:xfrm>
          </p:grpSpPr>
          <p:sp>
            <p:nvSpPr>
              <p:cNvPr id="6042" name="Google Shape;6042;p54"/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3" name="Google Shape;6043;p54"/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44" name="Google Shape;6044;p54"/>
            <p:cNvGrpSpPr/>
            <p:nvPr/>
          </p:nvGrpSpPr>
          <p:grpSpPr>
            <a:xfrm rot="-4030881">
              <a:off x="7809947" y="2791785"/>
              <a:ext cx="545853" cy="538528"/>
              <a:chOff x="4871975" y="3993475"/>
              <a:chExt cx="545875" cy="538550"/>
            </a:xfrm>
          </p:grpSpPr>
          <p:sp>
            <p:nvSpPr>
              <p:cNvPr id="6045" name="Google Shape;6045;p54"/>
              <p:cNvSpPr/>
              <p:nvPr/>
            </p:nvSpPr>
            <p:spPr>
              <a:xfrm>
                <a:off x="4957050" y="4138725"/>
                <a:ext cx="304600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200" extrusionOk="0">
                    <a:moveTo>
                      <a:pt x="6084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084" y="12199"/>
                    </a:cubicBezTo>
                    <a:cubicBezTo>
                      <a:pt x="9452" y="12199"/>
                      <a:pt x="12183" y="9468"/>
                      <a:pt x="12183" y="6100"/>
                    </a:cubicBezTo>
                    <a:cubicBezTo>
                      <a:pt x="12183" y="2732"/>
                      <a:pt x="9452" y="1"/>
                      <a:pt x="60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6" name="Google Shape;6046;p54"/>
              <p:cNvSpPr/>
              <p:nvPr/>
            </p:nvSpPr>
            <p:spPr>
              <a:xfrm>
                <a:off x="4901025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6"/>
                    </a:moveTo>
                    <a:cubicBezTo>
                      <a:pt x="199" y="2409"/>
                      <a:pt x="204" y="2411"/>
                      <a:pt x="210" y="2413"/>
                    </a:cubicBezTo>
                    <a:lnTo>
                      <a:pt x="210" y="2413"/>
                    </a:lnTo>
                    <a:cubicBezTo>
                      <a:pt x="205" y="2410"/>
                      <a:pt x="200" y="2408"/>
                      <a:pt x="196" y="2406"/>
                    </a:cubicBezTo>
                    <a:close/>
                    <a:moveTo>
                      <a:pt x="3548" y="0"/>
                    </a:moveTo>
                    <a:cubicBezTo>
                      <a:pt x="2960" y="428"/>
                      <a:pt x="2650" y="1017"/>
                      <a:pt x="2324" y="1653"/>
                    </a:cubicBezTo>
                    <a:cubicBezTo>
                      <a:pt x="2061" y="2128"/>
                      <a:pt x="1814" y="2618"/>
                      <a:pt x="1405" y="3042"/>
                    </a:cubicBezTo>
                    <a:cubicBezTo>
                      <a:pt x="1209" y="2814"/>
                      <a:pt x="1064" y="2650"/>
                      <a:pt x="899" y="2489"/>
                    </a:cubicBezTo>
                    <a:cubicBezTo>
                      <a:pt x="525" y="2112"/>
                      <a:pt x="339" y="2037"/>
                      <a:pt x="232" y="2037"/>
                    </a:cubicBezTo>
                    <a:cubicBezTo>
                      <a:pt x="186" y="2037"/>
                      <a:pt x="155" y="2051"/>
                      <a:pt x="130" y="2061"/>
                    </a:cubicBezTo>
                    <a:cubicBezTo>
                      <a:pt x="67" y="2096"/>
                      <a:pt x="0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96" y="2404"/>
                      <a:pt x="257" y="2415"/>
                      <a:pt x="230" y="2415"/>
                    </a:cubicBezTo>
                    <a:cubicBezTo>
                      <a:pt x="222" y="2415"/>
                      <a:pt x="215" y="2415"/>
                      <a:pt x="210" y="2413"/>
                    </a:cubicBezTo>
                    <a:lnTo>
                      <a:pt x="210" y="2413"/>
                    </a:lnTo>
                    <a:cubicBezTo>
                      <a:pt x="286" y="2455"/>
                      <a:pt x="470" y="2597"/>
                      <a:pt x="636" y="2763"/>
                    </a:cubicBezTo>
                    <a:cubicBezTo>
                      <a:pt x="832" y="2960"/>
                      <a:pt x="997" y="3124"/>
                      <a:pt x="1244" y="3450"/>
                    </a:cubicBezTo>
                    <a:lnTo>
                      <a:pt x="1374" y="3615"/>
                    </a:lnTo>
                    <a:lnTo>
                      <a:pt x="1519" y="3470"/>
                    </a:lnTo>
                    <a:cubicBezTo>
                      <a:pt x="2061" y="2960"/>
                      <a:pt x="2355" y="2391"/>
                      <a:pt x="2650" y="1818"/>
                    </a:cubicBezTo>
                    <a:cubicBezTo>
                      <a:pt x="2960" y="1229"/>
                      <a:pt x="3254" y="687"/>
                      <a:pt x="3760" y="310"/>
                    </a:cubicBezTo>
                    <a:lnTo>
                      <a:pt x="35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7" name="Google Shape;6047;p54"/>
              <p:cNvSpPr/>
              <p:nvPr/>
            </p:nvSpPr>
            <p:spPr>
              <a:xfrm>
                <a:off x="4950875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80" y="0"/>
                    </a:moveTo>
                    <a:cubicBezTo>
                      <a:pt x="3289" y="408"/>
                      <a:pt x="2685" y="554"/>
                      <a:pt x="2045" y="718"/>
                    </a:cubicBezTo>
                    <a:cubicBezTo>
                      <a:pt x="1425" y="864"/>
                      <a:pt x="801" y="1013"/>
                      <a:pt x="181" y="1421"/>
                    </a:cubicBezTo>
                    <a:lnTo>
                      <a:pt x="0" y="1519"/>
                    </a:lnTo>
                    <a:lnTo>
                      <a:pt x="134" y="1700"/>
                    </a:lnTo>
                    <a:cubicBezTo>
                      <a:pt x="393" y="2010"/>
                      <a:pt x="506" y="2206"/>
                      <a:pt x="656" y="2434"/>
                    </a:cubicBezTo>
                    <a:cubicBezTo>
                      <a:pt x="769" y="2649"/>
                      <a:pt x="883" y="2893"/>
                      <a:pt x="883" y="2944"/>
                    </a:cubicBezTo>
                    <a:cubicBezTo>
                      <a:pt x="883" y="2924"/>
                      <a:pt x="899" y="2877"/>
                      <a:pt x="950" y="2826"/>
                    </a:cubicBezTo>
                    <a:cubicBezTo>
                      <a:pt x="997" y="2795"/>
                      <a:pt x="1048" y="2795"/>
                      <a:pt x="1095" y="2795"/>
                    </a:cubicBezTo>
                    <a:lnTo>
                      <a:pt x="966" y="3156"/>
                    </a:lnTo>
                    <a:cubicBezTo>
                      <a:pt x="998" y="3169"/>
                      <a:pt x="1027" y="3175"/>
                      <a:pt x="1054" y="3175"/>
                    </a:cubicBezTo>
                    <a:cubicBezTo>
                      <a:pt x="1123" y="3175"/>
                      <a:pt x="1176" y="3137"/>
                      <a:pt x="1213" y="3089"/>
                    </a:cubicBezTo>
                    <a:cubicBezTo>
                      <a:pt x="1260" y="3022"/>
                      <a:pt x="1358" y="2909"/>
                      <a:pt x="966" y="2257"/>
                    </a:cubicBezTo>
                    <a:cubicBezTo>
                      <a:pt x="852" y="2041"/>
                      <a:pt x="738" y="1864"/>
                      <a:pt x="557" y="1617"/>
                    </a:cubicBezTo>
                    <a:cubicBezTo>
                      <a:pt x="1079" y="1339"/>
                      <a:pt x="1621" y="1209"/>
                      <a:pt x="2143" y="1080"/>
                    </a:cubicBezTo>
                    <a:cubicBezTo>
                      <a:pt x="2830" y="915"/>
                      <a:pt x="3470" y="750"/>
                      <a:pt x="4023" y="275"/>
                    </a:cubicBezTo>
                    <a:lnTo>
                      <a:pt x="37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8" name="Google Shape;6048;p54"/>
              <p:cNvSpPr/>
              <p:nvPr/>
            </p:nvSpPr>
            <p:spPr>
              <a:xfrm>
                <a:off x="4877275" y="4115200"/>
                <a:ext cx="326675" cy="17430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2" extrusionOk="0">
                    <a:moveTo>
                      <a:pt x="7809" y="0"/>
                    </a:moveTo>
                    <a:cubicBezTo>
                      <a:pt x="6442" y="0"/>
                      <a:pt x="5056" y="406"/>
                      <a:pt x="3843" y="1252"/>
                    </a:cubicBezTo>
                    <a:cubicBezTo>
                      <a:pt x="1916" y="2594"/>
                      <a:pt x="36" y="4800"/>
                      <a:pt x="0" y="6959"/>
                    </a:cubicBezTo>
                    <a:cubicBezTo>
                      <a:pt x="156" y="6968"/>
                      <a:pt x="318" y="6972"/>
                      <a:pt x="485" y="6972"/>
                    </a:cubicBezTo>
                    <a:cubicBezTo>
                      <a:pt x="2420" y="6972"/>
                      <a:pt x="5026" y="6393"/>
                      <a:pt x="6590" y="5895"/>
                    </a:cubicBezTo>
                    <a:cubicBezTo>
                      <a:pt x="9161" y="5079"/>
                      <a:pt x="11073" y="3819"/>
                      <a:pt x="13066" y="2480"/>
                    </a:cubicBezTo>
                    <a:cubicBezTo>
                      <a:pt x="11750" y="861"/>
                      <a:pt x="9800" y="0"/>
                      <a:pt x="7809" y="0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9" name="Google Shape;6049;p54"/>
              <p:cNvSpPr/>
              <p:nvPr/>
            </p:nvSpPr>
            <p:spPr>
              <a:xfrm>
                <a:off x="5076850" y="4203675"/>
                <a:ext cx="213850" cy="3106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5" extrusionOk="0">
                    <a:moveTo>
                      <a:pt x="6065" y="1"/>
                    </a:moveTo>
                    <a:cubicBezTo>
                      <a:pt x="4479" y="1818"/>
                      <a:pt x="2991" y="3553"/>
                      <a:pt x="1865" y="6006"/>
                    </a:cubicBezTo>
                    <a:cubicBezTo>
                      <a:pt x="1111" y="7607"/>
                      <a:pt x="114" y="10437"/>
                      <a:pt x="1" y="12400"/>
                    </a:cubicBezTo>
                    <a:cubicBezTo>
                      <a:pt x="146" y="12416"/>
                      <a:pt x="293" y="12424"/>
                      <a:pt x="441" y="12424"/>
                    </a:cubicBezTo>
                    <a:cubicBezTo>
                      <a:pt x="2466" y="12424"/>
                      <a:pt x="4668" y="10924"/>
                      <a:pt x="6131" y="9307"/>
                    </a:cubicBezTo>
                    <a:cubicBezTo>
                      <a:pt x="8553" y="6611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0" name="Google Shape;6050;p54"/>
              <p:cNvSpPr/>
              <p:nvPr/>
            </p:nvSpPr>
            <p:spPr>
              <a:xfrm>
                <a:off x="53148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1" y="1765"/>
                    </a:moveTo>
                    <a:cubicBezTo>
                      <a:pt x="2826" y="1765"/>
                      <a:pt x="3049" y="1834"/>
                      <a:pt x="3239" y="1927"/>
                    </a:cubicBezTo>
                    <a:cubicBezTo>
                      <a:pt x="3090" y="2108"/>
                      <a:pt x="2878" y="2273"/>
                      <a:pt x="2713" y="2304"/>
                    </a:cubicBezTo>
                    <a:cubicBezTo>
                      <a:pt x="2701" y="2308"/>
                      <a:pt x="2683" y="2312"/>
                      <a:pt x="2662" y="2312"/>
                    </a:cubicBezTo>
                    <a:cubicBezTo>
                      <a:pt x="2597" y="2312"/>
                      <a:pt x="2501" y="2274"/>
                      <a:pt x="2454" y="2076"/>
                    </a:cubicBezTo>
                    <a:cubicBezTo>
                      <a:pt x="2387" y="1849"/>
                      <a:pt x="2469" y="1813"/>
                      <a:pt x="2501" y="1798"/>
                    </a:cubicBezTo>
                    <a:cubicBezTo>
                      <a:pt x="2542" y="1775"/>
                      <a:pt x="2597" y="1765"/>
                      <a:pt x="2661" y="1765"/>
                    </a:cubicBezTo>
                    <a:close/>
                    <a:moveTo>
                      <a:pt x="2257" y="0"/>
                    </a:moveTo>
                    <a:lnTo>
                      <a:pt x="2222" y="243"/>
                    </a:lnTo>
                    <a:cubicBezTo>
                      <a:pt x="2764" y="310"/>
                      <a:pt x="3415" y="868"/>
                      <a:pt x="3435" y="1456"/>
                    </a:cubicBezTo>
                    <a:cubicBezTo>
                      <a:pt x="3435" y="1535"/>
                      <a:pt x="3415" y="1617"/>
                      <a:pt x="3368" y="1700"/>
                    </a:cubicBezTo>
                    <a:cubicBezTo>
                      <a:pt x="3142" y="1599"/>
                      <a:pt x="2873" y="1520"/>
                      <a:pt x="2649" y="1520"/>
                    </a:cubicBezTo>
                    <a:cubicBezTo>
                      <a:pt x="2551" y="1520"/>
                      <a:pt x="2461" y="1535"/>
                      <a:pt x="2387" y="1570"/>
                    </a:cubicBezTo>
                    <a:cubicBezTo>
                      <a:pt x="2273" y="1633"/>
                      <a:pt x="2108" y="1782"/>
                      <a:pt x="2206" y="2143"/>
                    </a:cubicBezTo>
                    <a:cubicBezTo>
                      <a:pt x="2302" y="2499"/>
                      <a:pt x="2535" y="2556"/>
                      <a:pt x="2678" y="2556"/>
                    </a:cubicBezTo>
                    <a:cubicBezTo>
                      <a:pt x="2705" y="2556"/>
                      <a:pt x="2729" y="2554"/>
                      <a:pt x="2748" y="2551"/>
                    </a:cubicBezTo>
                    <a:cubicBezTo>
                      <a:pt x="2991" y="2516"/>
                      <a:pt x="3270" y="2304"/>
                      <a:pt x="3451" y="2045"/>
                    </a:cubicBezTo>
                    <a:cubicBezTo>
                      <a:pt x="3513" y="2092"/>
                      <a:pt x="3564" y="2124"/>
                      <a:pt x="3596" y="2175"/>
                    </a:cubicBezTo>
                    <a:cubicBezTo>
                      <a:pt x="3792" y="2438"/>
                      <a:pt x="3827" y="2697"/>
                      <a:pt x="3710" y="2975"/>
                    </a:cubicBezTo>
                    <a:cubicBezTo>
                      <a:pt x="3533" y="3383"/>
                      <a:pt x="2991" y="3713"/>
                      <a:pt x="2485" y="3760"/>
                    </a:cubicBezTo>
                    <a:cubicBezTo>
                      <a:pt x="2457" y="3762"/>
                      <a:pt x="2425" y="3763"/>
                      <a:pt x="2389" y="3763"/>
                    </a:cubicBezTo>
                    <a:cubicBezTo>
                      <a:pt x="1911" y="3763"/>
                      <a:pt x="818" y="3566"/>
                      <a:pt x="409" y="3171"/>
                    </a:cubicBezTo>
                    <a:cubicBezTo>
                      <a:pt x="295" y="3073"/>
                      <a:pt x="244" y="2960"/>
                      <a:pt x="244" y="2861"/>
                    </a:cubicBezTo>
                    <a:lnTo>
                      <a:pt x="1" y="2846"/>
                    </a:lnTo>
                    <a:lnTo>
                      <a:pt x="1" y="2846"/>
                    </a:lnTo>
                    <a:cubicBezTo>
                      <a:pt x="1" y="3026"/>
                      <a:pt x="63" y="3203"/>
                      <a:pt x="228" y="3352"/>
                    </a:cubicBezTo>
                    <a:cubicBezTo>
                      <a:pt x="715" y="3809"/>
                      <a:pt x="1899" y="4011"/>
                      <a:pt x="2402" y="4011"/>
                    </a:cubicBezTo>
                    <a:cubicBezTo>
                      <a:pt x="2439" y="4011"/>
                      <a:pt x="2472" y="4010"/>
                      <a:pt x="2501" y="4007"/>
                    </a:cubicBezTo>
                    <a:cubicBezTo>
                      <a:pt x="3105" y="3956"/>
                      <a:pt x="3729" y="3564"/>
                      <a:pt x="3941" y="3073"/>
                    </a:cubicBezTo>
                    <a:cubicBezTo>
                      <a:pt x="4055" y="2830"/>
                      <a:pt x="4122" y="2453"/>
                      <a:pt x="3792" y="2025"/>
                    </a:cubicBezTo>
                    <a:cubicBezTo>
                      <a:pt x="3761" y="1963"/>
                      <a:pt x="3678" y="1896"/>
                      <a:pt x="3580" y="1829"/>
                    </a:cubicBezTo>
                    <a:cubicBezTo>
                      <a:pt x="3647" y="1700"/>
                      <a:pt x="3678" y="1570"/>
                      <a:pt x="3678" y="1456"/>
                    </a:cubicBezTo>
                    <a:cubicBezTo>
                      <a:pt x="3663" y="734"/>
                      <a:pt x="2893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1" name="Google Shape;6051;p54"/>
              <p:cNvSpPr/>
              <p:nvPr/>
            </p:nvSpPr>
            <p:spPr>
              <a:xfrm>
                <a:off x="5363000" y="4040175"/>
                <a:ext cx="1532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75" extrusionOk="0">
                    <a:moveTo>
                      <a:pt x="296" y="1"/>
                    </a:moveTo>
                    <a:cubicBezTo>
                      <a:pt x="218" y="1"/>
                      <a:pt x="142" y="39"/>
                      <a:pt x="98" y="132"/>
                    </a:cubicBezTo>
                    <a:cubicBezTo>
                      <a:pt x="1" y="318"/>
                      <a:pt x="165" y="474"/>
                      <a:pt x="325" y="474"/>
                    </a:cubicBezTo>
                    <a:cubicBezTo>
                      <a:pt x="404" y="474"/>
                      <a:pt x="481" y="436"/>
                      <a:pt x="526" y="343"/>
                    </a:cubicBezTo>
                    <a:cubicBezTo>
                      <a:pt x="612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2" name="Google Shape;6052;p54"/>
              <p:cNvSpPr/>
              <p:nvPr/>
            </p:nvSpPr>
            <p:spPr>
              <a:xfrm>
                <a:off x="5176150" y="4086900"/>
                <a:ext cx="174600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60" extrusionOk="0">
                    <a:moveTo>
                      <a:pt x="3683" y="1"/>
                    </a:moveTo>
                    <a:cubicBezTo>
                      <a:pt x="2989" y="1"/>
                      <a:pt x="2275" y="231"/>
                      <a:pt x="1669" y="700"/>
                    </a:cubicBezTo>
                    <a:cubicBezTo>
                      <a:pt x="295" y="1779"/>
                      <a:pt x="1" y="3691"/>
                      <a:pt x="1013" y="4966"/>
                    </a:cubicBezTo>
                    <a:cubicBezTo>
                      <a:pt x="1572" y="5690"/>
                      <a:pt x="2420" y="6059"/>
                      <a:pt x="3299" y="6059"/>
                    </a:cubicBezTo>
                    <a:cubicBezTo>
                      <a:pt x="3994" y="6059"/>
                      <a:pt x="4709" y="5828"/>
                      <a:pt x="5315" y="5359"/>
                    </a:cubicBezTo>
                    <a:cubicBezTo>
                      <a:pt x="6689" y="4279"/>
                      <a:pt x="6983" y="2368"/>
                      <a:pt x="5970" y="1092"/>
                    </a:cubicBezTo>
                    <a:cubicBezTo>
                      <a:pt x="5413" y="371"/>
                      <a:pt x="4564" y="1"/>
                      <a:pt x="36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3" name="Google Shape;6053;p54"/>
              <p:cNvSpPr/>
              <p:nvPr/>
            </p:nvSpPr>
            <p:spPr>
              <a:xfrm>
                <a:off x="4871975" y="4079200"/>
                <a:ext cx="345125" cy="139300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72" extrusionOk="0">
                    <a:moveTo>
                      <a:pt x="7486" y="1"/>
                    </a:moveTo>
                    <a:cubicBezTo>
                      <a:pt x="6781" y="1"/>
                      <a:pt x="6061" y="109"/>
                      <a:pt x="5350" y="337"/>
                    </a:cubicBezTo>
                    <a:cubicBezTo>
                      <a:pt x="3125" y="1039"/>
                      <a:pt x="656" y="2594"/>
                      <a:pt x="0" y="4654"/>
                    </a:cubicBezTo>
                    <a:cubicBezTo>
                      <a:pt x="1741" y="5301"/>
                      <a:pt x="4494" y="5572"/>
                      <a:pt x="6284" y="5572"/>
                    </a:cubicBezTo>
                    <a:cubicBezTo>
                      <a:pt x="6395" y="5572"/>
                      <a:pt x="6503" y="5571"/>
                      <a:pt x="6606" y="5569"/>
                    </a:cubicBezTo>
                    <a:cubicBezTo>
                      <a:pt x="9306" y="5553"/>
                      <a:pt x="11512" y="4901"/>
                      <a:pt x="13804" y="4215"/>
                    </a:cubicBezTo>
                    <a:cubicBezTo>
                      <a:pt x="12750" y="1625"/>
                      <a:pt x="10220" y="1"/>
                      <a:pt x="7486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4" name="Google Shape;6054;p54"/>
              <p:cNvSpPr/>
              <p:nvPr/>
            </p:nvSpPr>
            <p:spPr>
              <a:xfrm>
                <a:off x="5175750" y="4186125"/>
                <a:ext cx="171350" cy="3459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6" extrusionOk="0">
                    <a:moveTo>
                      <a:pt x="1653" y="0"/>
                    </a:moveTo>
                    <a:cubicBezTo>
                      <a:pt x="1571" y="279"/>
                      <a:pt x="1489" y="573"/>
                      <a:pt x="1390" y="852"/>
                    </a:cubicBezTo>
                    <a:cubicBezTo>
                      <a:pt x="1029" y="2061"/>
                      <a:pt x="656" y="3305"/>
                      <a:pt x="476" y="4565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4"/>
                      <a:pt x="4483" y="11285"/>
                      <a:pt x="5300" y="9373"/>
                    </a:cubicBezTo>
                    <a:cubicBezTo>
                      <a:pt x="6854" y="5727"/>
                      <a:pt x="5217" y="1539"/>
                      <a:pt x="1653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5" name="Google Shape;6055;p54"/>
              <p:cNvSpPr/>
              <p:nvPr/>
            </p:nvSpPr>
            <p:spPr>
              <a:xfrm>
                <a:off x="5216200" y="4231025"/>
                <a:ext cx="454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08" extrusionOk="0">
                    <a:moveTo>
                      <a:pt x="806" y="1"/>
                    </a:moveTo>
                    <a:cubicBezTo>
                      <a:pt x="542" y="1"/>
                      <a:pt x="292" y="123"/>
                      <a:pt x="134" y="379"/>
                    </a:cubicBezTo>
                    <a:cubicBezTo>
                      <a:pt x="35" y="559"/>
                      <a:pt x="0" y="771"/>
                      <a:pt x="51" y="968"/>
                    </a:cubicBezTo>
                    <a:cubicBezTo>
                      <a:pt x="126" y="1253"/>
                      <a:pt x="309" y="1399"/>
                      <a:pt x="539" y="1509"/>
                    </a:cubicBezTo>
                    <a:lnTo>
                      <a:pt x="539" y="1509"/>
                    </a:lnTo>
                    <a:cubicBezTo>
                      <a:pt x="666" y="1575"/>
                      <a:pt x="802" y="1608"/>
                      <a:pt x="937" y="1608"/>
                    </a:cubicBezTo>
                    <a:cubicBezTo>
                      <a:pt x="1194" y="1608"/>
                      <a:pt x="1441" y="1487"/>
                      <a:pt x="1590" y="1246"/>
                    </a:cubicBezTo>
                    <a:cubicBezTo>
                      <a:pt x="1817" y="854"/>
                      <a:pt x="1668" y="414"/>
                      <a:pt x="1327" y="167"/>
                    </a:cubicBezTo>
                    <a:cubicBezTo>
                      <a:pt x="1295" y="135"/>
                      <a:pt x="1260" y="120"/>
                      <a:pt x="1229" y="104"/>
                    </a:cubicBezTo>
                    <a:cubicBezTo>
                      <a:pt x="1092" y="36"/>
                      <a:pt x="947" y="1"/>
                      <a:pt x="8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6" name="Google Shape;6056;p54"/>
              <p:cNvSpPr/>
              <p:nvPr/>
            </p:nvSpPr>
            <p:spPr>
              <a:xfrm>
                <a:off x="5252600" y="4282900"/>
                <a:ext cx="494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1" extrusionOk="0">
                    <a:moveTo>
                      <a:pt x="990" y="0"/>
                    </a:moveTo>
                    <a:cubicBezTo>
                      <a:pt x="922" y="0"/>
                      <a:pt x="854" y="8"/>
                      <a:pt x="785" y="23"/>
                    </a:cubicBezTo>
                    <a:cubicBezTo>
                      <a:pt x="263" y="137"/>
                      <a:pt x="0" y="643"/>
                      <a:pt x="83" y="1134"/>
                    </a:cubicBezTo>
                    <a:cubicBezTo>
                      <a:pt x="98" y="1169"/>
                      <a:pt x="98" y="1185"/>
                      <a:pt x="98" y="1216"/>
                    </a:cubicBezTo>
                    <a:cubicBezTo>
                      <a:pt x="242" y="1629"/>
                      <a:pt x="580" y="1941"/>
                      <a:pt x="1012" y="1941"/>
                    </a:cubicBezTo>
                    <a:cubicBezTo>
                      <a:pt x="1077" y="1941"/>
                      <a:pt x="1144" y="1934"/>
                      <a:pt x="1213" y="1919"/>
                    </a:cubicBezTo>
                    <a:cubicBezTo>
                      <a:pt x="1735" y="1805"/>
                      <a:pt x="1978" y="1330"/>
                      <a:pt x="1916" y="824"/>
                    </a:cubicBezTo>
                    <a:cubicBezTo>
                      <a:pt x="1916" y="792"/>
                      <a:pt x="1916" y="757"/>
                      <a:pt x="1900" y="725"/>
                    </a:cubicBezTo>
                    <a:cubicBezTo>
                      <a:pt x="1815" y="301"/>
                      <a:pt x="1422" y="0"/>
                      <a:pt x="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7" name="Google Shape;6057;p54"/>
              <p:cNvSpPr/>
              <p:nvPr/>
            </p:nvSpPr>
            <p:spPr>
              <a:xfrm>
                <a:off x="5191650" y="4318900"/>
                <a:ext cx="536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5" extrusionOk="0">
                    <a:moveTo>
                      <a:pt x="1093" y="1"/>
                    </a:moveTo>
                    <a:cubicBezTo>
                      <a:pt x="715" y="1"/>
                      <a:pt x="404" y="262"/>
                      <a:pt x="248" y="628"/>
                    </a:cubicBezTo>
                    <a:cubicBezTo>
                      <a:pt x="232" y="643"/>
                      <a:pt x="217" y="659"/>
                      <a:pt x="217" y="675"/>
                    </a:cubicBezTo>
                    <a:cubicBezTo>
                      <a:pt x="1" y="1134"/>
                      <a:pt x="362" y="1691"/>
                      <a:pt x="805" y="1837"/>
                    </a:cubicBezTo>
                    <a:cubicBezTo>
                      <a:pt x="898" y="1869"/>
                      <a:pt x="991" y="1884"/>
                      <a:pt x="1083" y="1884"/>
                    </a:cubicBezTo>
                    <a:cubicBezTo>
                      <a:pt x="1457" y="1884"/>
                      <a:pt x="1803" y="1629"/>
                      <a:pt x="1948" y="1248"/>
                    </a:cubicBezTo>
                    <a:cubicBezTo>
                      <a:pt x="1948" y="1232"/>
                      <a:pt x="1963" y="1217"/>
                      <a:pt x="1963" y="1201"/>
                    </a:cubicBezTo>
                    <a:cubicBezTo>
                      <a:pt x="2144" y="742"/>
                      <a:pt x="1849" y="200"/>
                      <a:pt x="1394" y="55"/>
                    </a:cubicBezTo>
                    <a:cubicBezTo>
                      <a:pt x="1290" y="18"/>
                      <a:pt x="1189" y="1"/>
                      <a:pt x="10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8" name="Google Shape;6058;p54"/>
              <p:cNvSpPr/>
              <p:nvPr/>
            </p:nvSpPr>
            <p:spPr>
              <a:xfrm>
                <a:off x="5190425" y="4413525"/>
                <a:ext cx="6477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8" extrusionOk="0">
                    <a:moveTo>
                      <a:pt x="1252" y="1"/>
                    </a:moveTo>
                    <a:cubicBezTo>
                      <a:pt x="384" y="1"/>
                      <a:pt x="1" y="1428"/>
                      <a:pt x="968" y="1847"/>
                    </a:cubicBezTo>
                    <a:cubicBezTo>
                      <a:pt x="1098" y="1902"/>
                      <a:pt x="1221" y="1927"/>
                      <a:pt x="1336" y="1927"/>
                    </a:cubicBezTo>
                    <a:cubicBezTo>
                      <a:pt x="2205" y="1927"/>
                      <a:pt x="2591" y="500"/>
                      <a:pt x="1620" y="81"/>
                    </a:cubicBezTo>
                    <a:cubicBezTo>
                      <a:pt x="1490" y="25"/>
                      <a:pt x="1367" y="1"/>
                      <a:pt x="1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9" name="Google Shape;6059;p54"/>
              <p:cNvSpPr/>
              <p:nvPr/>
            </p:nvSpPr>
            <p:spPr>
              <a:xfrm>
                <a:off x="5242300" y="4368525"/>
                <a:ext cx="6452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7" extrusionOk="0">
                    <a:moveTo>
                      <a:pt x="1323" y="0"/>
                    </a:moveTo>
                    <a:cubicBezTo>
                      <a:pt x="504" y="0"/>
                      <a:pt x="0" y="1214"/>
                      <a:pt x="887" y="1602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69"/>
                      <a:pt x="1688" y="79"/>
                    </a:cubicBezTo>
                    <a:cubicBezTo>
                      <a:pt x="1562" y="25"/>
                      <a:pt x="1440" y="0"/>
                      <a:pt x="13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0" name="Google Shape;6060;p54"/>
              <p:cNvSpPr/>
              <p:nvPr/>
            </p:nvSpPr>
            <p:spPr>
              <a:xfrm>
                <a:off x="5126300" y="4147775"/>
                <a:ext cx="44975" cy="4200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80" extrusionOk="0">
                    <a:moveTo>
                      <a:pt x="855" y="1"/>
                    </a:moveTo>
                    <a:cubicBezTo>
                      <a:pt x="746" y="1"/>
                      <a:pt x="634" y="25"/>
                      <a:pt x="523" y="78"/>
                    </a:cubicBezTo>
                    <a:cubicBezTo>
                      <a:pt x="130" y="274"/>
                      <a:pt x="1" y="734"/>
                      <a:pt x="162" y="1126"/>
                    </a:cubicBezTo>
                    <a:cubicBezTo>
                      <a:pt x="162" y="1120"/>
                      <a:pt x="161" y="1115"/>
                      <a:pt x="160" y="1109"/>
                    </a:cubicBezTo>
                    <a:lnTo>
                      <a:pt x="160" y="1109"/>
                    </a:lnTo>
                    <a:cubicBezTo>
                      <a:pt x="255" y="1350"/>
                      <a:pt x="387" y="1544"/>
                      <a:pt x="652" y="1632"/>
                    </a:cubicBezTo>
                    <a:cubicBezTo>
                      <a:pt x="741" y="1663"/>
                      <a:pt x="834" y="1679"/>
                      <a:pt x="927" y="1679"/>
                    </a:cubicBezTo>
                    <a:cubicBezTo>
                      <a:pt x="1040" y="1679"/>
                      <a:pt x="1153" y="1655"/>
                      <a:pt x="1261" y="1601"/>
                    </a:cubicBezTo>
                    <a:cubicBezTo>
                      <a:pt x="1669" y="1421"/>
                      <a:pt x="1798" y="946"/>
                      <a:pt x="1634" y="553"/>
                    </a:cubicBezTo>
                    <a:cubicBezTo>
                      <a:pt x="1618" y="506"/>
                      <a:pt x="1602" y="471"/>
                      <a:pt x="1587" y="439"/>
                    </a:cubicBezTo>
                    <a:cubicBezTo>
                      <a:pt x="1421" y="176"/>
                      <a:pt x="1148" y="1"/>
                      <a:pt x="8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1" name="Google Shape;6061;p54"/>
              <p:cNvSpPr/>
              <p:nvPr/>
            </p:nvSpPr>
            <p:spPr>
              <a:xfrm>
                <a:off x="5069500" y="4100750"/>
                <a:ext cx="54375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2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37"/>
                    </a:cubicBezTo>
                    <a:cubicBezTo>
                      <a:pt x="0" y="1143"/>
                      <a:pt x="295" y="1602"/>
                      <a:pt x="766" y="1798"/>
                    </a:cubicBezTo>
                    <a:cubicBezTo>
                      <a:pt x="785" y="1798"/>
                      <a:pt x="817" y="1814"/>
                      <a:pt x="832" y="1814"/>
                    </a:cubicBezTo>
                    <a:cubicBezTo>
                      <a:pt x="927" y="1839"/>
                      <a:pt x="1022" y="1851"/>
                      <a:pt x="1116" y="1851"/>
                    </a:cubicBezTo>
                    <a:cubicBezTo>
                      <a:pt x="1510" y="1851"/>
                      <a:pt x="1877" y="1634"/>
                      <a:pt x="2010" y="1225"/>
                    </a:cubicBezTo>
                    <a:cubicBezTo>
                      <a:pt x="2175" y="735"/>
                      <a:pt x="1896" y="213"/>
                      <a:pt x="1421" y="48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2" name="Google Shape;6062;p54"/>
              <p:cNvSpPr/>
              <p:nvPr/>
            </p:nvSpPr>
            <p:spPr>
              <a:xfrm>
                <a:off x="5030250" y="4156000"/>
                <a:ext cx="51925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3" extrusionOk="0">
                    <a:moveTo>
                      <a:pt x="1062" y="0"/>
                    </a:moveTo>
                    <a:cubicBezTo>
                      <a:pt x="991" y="0"/>
                      <a:pt x="919" y="9"/>
                      <a:pt x="848" y="28"/>
                    </a:cubicBezTo>
                    <a:lnTo>
                      <a:pt x="801" y="28"/>
                    </a:lnTo>
                    <a:cubicBezTo>
                      <a:pt x="326" y="161"/>
                      <a:pt x="0" y="617"/>
                      <a:pt x="114" y="1123"/>
                    </a:cubicBezTo>
                    <a:cubicBezTo>
                      <a:pt x="196" y="1495"/>
                      <a:pt x="576" y="1852"/>
                      <a:pt x="977" y="1852"/>
                    </a:cubicBezTo>
                    <a:cubicBezTo>
                      <a:pt x="1054" y="1852"/>
                      <a:pt x="1132" y="1839"/>
                      <a:pt x="1209" y="1810"/>
                    </a:cubicBezTo>
                    <a:cubicBezTo>
                      <a:pt x="1225" y="1810"/>
                      <a:pt x="1241" y="1794"/>
                      <a:pt x="1256" y="1794"/>
                    </a:cubicBezTo>
                    <a:cubicBezTo>
                      <a:pt x="1731" y="1633"/>
                      <a:pt x="2077" y="1221"/>
                      <a:pt x="1943" y="699"/>
                    </a:cubicBezTo>
                    <a:cubicBezTo>
                      <a:pt x="1859" y="307"/>
                      <a:pt x="1477" y="0"/>
                      <a:pt x="10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3" name="Google Shape;6063;p54"/>
              <p:cNvSpPr/>
              <p:nvPr/>
            </p:nvSpPr>
            <p:spPr>
              <a:xfrm>
                <a:off x="4933400" y="4143575"/>
                <a:ext cx="56300" cy="4470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88" extrusionOk="0">
                    <a:moveTo>
                      <a:pt x="1126" y="0"/>
                    </a:moveTo>
                    <a:cubicBezTo>
                      <a:pt x="562" y="0"/>
                      <a:pt x="1" y="445"/>
                      <a:pt x="224" y="1129"/>
                    </a:cubicBezTo>
                    <a:cubicBezTo>
                      <a:pt x="369" y="1589"/>
                      <a:pt x="747" y="1788"/>
                      <a:pt x="1125" y="1788"/>
                    </a:cubicBezTo>
                    <a:cubicBezTo>
                      <a:pt x="1689" y="1788"/>
                      <a:pt x="2251" y="1343"/>
                      <a:pt x="2026" y="658"/>
                    </a:cubicBezTo>
                    <a:cubicBezTo>
                      <a:pt x="1881" y="199"/>
                      <a:pt x="1503" y="0"/>
                      <a:pt x="1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4" name="Google Shape;6064;p54"/>
              <p:cNvSpPr/>
              <p:nvPr/>
            </p:nvSpPr>
            <p:spPr>
              <a:xfrm>
                <a:off x="4989125" y="4097525"/>
                <a:ext cx="50725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28" extrusionOk="0">
                    <a:moveTo>
                      <a:pt x="1111" y="0"/>
                    </a:moveTo>
                    <a:cubicBezTo>
                      <a:pt x="579" y="0"/>
                      <a:pt x="1" y="518"/>
                      <a:pt x="221" y="1189"/>
                    </a:cubicBezTo>
                    <a:cubicBezTo>
                      <a:pt x="337" y="1569"/>
                      <a:pt x="615" y="1727"/>
                      <a:pt x="910" y="1727"/>
                    </a:cubicBezTo>
                    <a:cubicBezTo>
                      <a:pt x="1443" y="1727"/>
                      <a:pt x="2029" y="1210"/>
                      <a:pt x="1806" y="538"/>
                    </a:cubicBezTo>
                    <a:cubicBezTo>
                      <a:pt x="1685" y="159"/>
                      <a:pt x="1405" y="0"/>
                      <a:pt x="1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5" name="Google Shape;6065;p54"/>
              <p:cNvSpPr/>
              <p:nvPr/>
            </p:nvSpPr>
            <p:spPr>
              <a:xfrm>
                <a:off x="5254650" y="4083050"/>
                <a:ext cx="34775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3" extrusionOk="0">
                    <a:moveTo>
                      <a:pt x="690" y="1"/>
                    </a:moveTo>
                    <a:cubicBezTo>
                      <a:pt x="556" y="1"/>
                      <a:pt x="422" y="44"/>
                      <a:pt x="311" y="136"/>
                    </a:cubicBezTo>
                    <a:cubicBezTo>
                      <a:pt x="32" y="348"/>
                      <a:pt x="1" y="724"/>
                      <a:pt x="197" y="999"/>
                    </a:cubicBezTo>
                    <a:cubicBezTo>
                      <a:pt x="319" y="1151"/>
                      <a:pt x="502" y="1232"/>
                      <a:pt x="685" y="1232"/>
                    </a:cubicBezTo>
                    <a:cubicBezTo>
                      <a:pt x="819" y="1232"/>
                      <a:pt x="953" y="1189"/>
                      <a:pt x="1064" y="1097"/>
                    </a:cubicBezTo>
                    <a:cubicBezTo>
                      <a:pt x="1343" y="885"/>
                      <a:pt x="1390" y="509"/>
                      <a:pt x="1178" y="234"/>
                    </a:cubicBezTo>
                    <a:cubicBezTo>
                      <a:pt x="1056" y="82"/>
                      <a:pt x="873" y="1"/>
                      <a:pt x="6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6" name="Google Shape;6066;p54"/>
              <p:cNvSpPr/>
              <p:nvPr/>
            </p:nvSpPr>
            <p:spPr>
              <a:xfrm>
                <a:off x="52673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0"/>
                    </a:moveTo>
                    <a:cubicBezTo>
                      <a:pt x="232" y="0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0"/>
                      <a:pt x="287" y="530"/>
                    </a:cubicBezTo>
                    <a:cubicBezTo>
                      <a:pt x="357" y="530"/>
                      <a:pt x="427" y="506"/>
                      <a:pt x="476" y="464"/>
                    </a:cubicBezTo>
                    <a:cubicBezTo>
                      <a:pt x="590" y="350"/>
                      <a:pt x="590" y="205"/>
                      <a:pt x="492" y="88"/>
                    </a:cubicBezTo>
                    <a:cubicBezTo>
                      <a:pt x="449" y="29"/>
                      <a:pt x="375" y="0"/>
                      <a:pt x="3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7" name="Google Shape;6067;p54"/>
              <p:cNvSpPr/>
              <p:nvPr/>
            </p:nvSpPr>
            <p:spPr>
              <a:xfrm>
                <a:off x="5265750" y="4113625"/>
                <a:ext cx="347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5" extrusionOk="0">
                    <a:moveTo>
                      <a:pt x="677" y="1"/>
                    </a:moveTo>
                    <a:cubicBezTo>
                      <a:pt x="547" y="1"/>
                      <a:pt x="417" y="41"/>
                      <a:pt x="310" y="122"/>
                    </a:cubicBezTo>
                    <a:cubicBezTo>
                      <a:pt x="32" y="333"/>
                      <a:pt x="0" y="726"/>
                      <a:pt x="196" y="989"/>
                    </a:cubicBezTo>
                    <a:cubicBezTo>
                      <a:pt x="320" y="1151"/>
                      <a:pt x="504" y="1235"/>
                      <a:pt x="688" y="1235"/>
                    </a:cubicBezTo>
                    <a:cubicBezTo>
                      <a:pt x="820" y="1235"/>
                      <a:pt x="951" y="1191"/>
                      <a:pt x="1060" y="1103"/>
                    </a:cubicBezTo>
                    <a:cubicBezTo>
                      <a:pt x="1339" y="891"/>
                      <a:pt x="1390" y="498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8" name="Google Shape;6068;p54"/>
              <p:cNvSpPr/>
              <p:nvPr/>
            </p:nvSpPr>
            <p:spPr>
              <a:xfrm>
                <a:off x="5273825" y="4118100"/>
                <a:ext cx="159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44" extrusionOk="0">
                    <a:moveTo>
                      <a:pt x="318" y="0"/>
                    </a:moveTo>
                    <a:cubicBezTo>
                      <a:pt x="154" y="0"/>
                      <a:pt x="0" y="122"/>
                      <a:pt x="50" y="319"/>
                    </a:cubicBezTo>
                    <a:cubicBezTo>
                      <a:pt x="50" y="351"/>
                      <a:pt x="70" y="366"/>
                      <a:pt x="85" y="402"/>
                    </a:cubicBezTo>
                    <a:cubicBezTo>
                      <a:pt x="130" y="493"/>
                      <a:pt x="224" y="543"/>
                      <a:pt x="321" y="543"/>
                    </a:cubicBezTo>
                    <a:cubicBezTo>
                      <a:pt x="363" y="543"/>
                      <a:pt x="404" y="534"/>
                      <a:pt x="443" y="516"/>
                    </a:cubicBezTo>
                    <a:cubicBezTo>
                      <a:pt x="607" y="433"/>
                      <a:pt x="639" y="206"/>
                      <a:pt x="509" y="88"/>
                    </a:cubicBezTo>
                    <a:cubicBezTo>
                      <a:pt x="494" y="56"/>
                      <a:pt x="478" y="41"/>
                      <a:pt x="443" y="25"/>
                    </a:cubicBezTo>
                    <a:cubicBezTo>
                      <a:pt x="403" y="8"/>
                      <a:pt x="360" y="0"/>
                      <a:pt x="3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9" name="Google Shape;6069;p54"/>
              <p:cNvSpPr/>
              <p:nvPr/>
            </p:nvSpPr>
            <p:spPr>
              <a:xfrm>
                <a:off x="5255450" y="399347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3"/>
                      <a:pt x="2014" y="1085"/>
                      <a:pt x="2029" y="1148"/>
                    </a:cubicBezTo>
                    <a:cubicBezTo>
                      <a:pt x="2061" y="1313"/>
                      <a:pt x="2029" y="1462"/>
                      <a:pt x="1915" y="1540"/>
                    </a:cubicBezTo>
                    <a:cubicBezTo>
                      <a:pt x="1872" y="1574"/>
                      <a:pt x="1822" y="1592"/>
                      <a:pt x="1775" y="1592"/>
                    </a:cubicBezTo>
                    <a:cubicBezTo>
                      <a:pt x="1750" y="1592"/>
                      <a:pt x="1725" y="1587"/>
                      <a:pt x="1703" y="1576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3"/>
                      <a:pt x="1900" y="936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2" y="1"/>
                    </a:moveTo>
                    <a:cubicBezTo>
                      <a:pt x="826" y="1"/>
                      <a:pt x="449" y="145"/>
                      <a:pt x="51" y="677"/>
                    </a:cubicBezTo>
                    <a:lnTo>
                      <a:pt x="0" y="740"/>
                    </a:lnTo>
                    <a:lnTo>
                      <a:pt x="51" y="806"/>
                    </a:lnTo>
                    <a:cubicBezTo>
                      <a:pt x="82" y="873"/>
                      <a:pt x="133" y="889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7" y="450"/>
                      <a:pt x="838" y="253"/>
                      <a:pt x="1114" y="253"/>
                    </a:cubicBezTo>
                    <a:cubicBezTo>
                      <a:pt x="1153" y="253"/>
                      <a:pt x="1191" y="257"/>
                      <a:pt x="1229" y="265"/>
                    </a:cubicBezTo>
                    <a:cubicBezTo>
                      <a:pt x="1472" y="316"/>
                      <a:pt x="1668" y="496"/>
                      <a:pt x="1817" y="693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6"/>
                    </a:cubicBezTo>
                    <a:cubicBezTo>
                      <a:pt x="1342" y="1607"/>
                      <a:pt x="1507" y="1756"/>
                      <a:pt x="1590" y="1788"/>
                    </a:cubicBezTo>
                    <a:cubicBezTo>
                      <a:pt x="1650" y="1822"/>
                      <a:pt x="1717" y="1839"/>
                      <a:pt x="1786" y="1839"/>
                    </a:cubicBezTo>
                    <a:cubicBezTo>
                      <a:pt x="1883" y="1839"/>
                      <a:pt x="1984" y="1805"/>
                      <a:pt x="2080" y="1737"/>
                    </a:cubicBezTo>
                    <a:cubicBezTo>
                      <a:pt x="2257" y="1591"/>
                      <a:pt x="2339" y="1344"/>
                      <a:pt x="2276" y="1085"/>
                    </a:cubicBezTo>
                    <a:cubicBezTo>
                      <a:pt x="2257" y="1018"/>
                      <a:pt x="2225" y="936"/>
                      <a:pt x="2194" y="853"/>
                    </a:cubicBezTo>
                    <a:cubicBezTo>
                      <a:pt x="2375" y="853"/>
                      <a:pt x="2571" y="889"/>
                      <a:pt x="2716" y="987"/>
                    </a:cubicBezTo>
                    <a:cubicBezTo>
                      <a:pt x="3372" y="1395"/>
                      <a:pt x="3222" y="2408"/>
                      <a:pt x="2963" y="2965"/>
                    </a:cubicBezTo>
                    <a:cubicBezTo>
                      <a:pt x="2830" y="3259"/>
                      <a:pt x="2634" y="3522"/>
                      <a:pt x="2437" y="3781"/>
                    </a:cubicBezTo>
                    <a:cubicBezTo>
                      <a:pt x="2194" y="4092"/>
                      <a:pt x="1962" y="4421"/>
                      <a:pt x="1817" y="4798"/>
                    </a:cubicBezTo>
                    <a:lnTo>
                      <a:pt x="2061" y="4877"/>
                    </a:lnTo>
                    <a:cubicBezTo>
                      <a:pt x="2178" y="4551"/>
                      <a:pt x="2406" y="4241"/>
                      <a:pt x="2634" y="3931"/>
                    </a:cubicBezTo>
                    <a:cubicBezTo>
                      <a:pt x="2830" y="3652"/>
                      <a:pt x="3042" y="3389"/>
                      <a:pt x="3191" y="3079"/>
                    </a:cubicBezTo>
                    <a:cubicBezTo>
                      <a:pt x="3485" y="2423"/>
                      <a:pt x="3650" y="1281"/>
                      <a:pt x="2846" y="775"/>
                    </a:cubicBezTo>
                    <a:cubicBezTo>
                      <a:pt x="2686" y="663"/>
                      <a:pt x="2480" y="608"/>
                      <a:pt x="2269" y="608"/>
                    </a:cubicBezTo>
                    <a:cubicBezTo>
                      <a:pt x="2199" y="608"/>
                      <a:pt x="2130" y="614"/>
                      <a:pt x="2061" y="626"/>
                    </a:cubicBezTo>
                    <a:cubicBezTo>
                      <a:pt x="1884" y="347"/>
                      <a:pt x="1621" y="88"/>
                      <a:pt x="1295" y="21"/>
                    </a:cubicBezTo>
                    <a:cubicBezTo>
                      <a:pt x="1240" y="9"/>
                      <a:pt x="1178" y="1"/>
                      <a:pt x="1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0" name="Google Shape;6070;p54"/>
              <p:cNvSpPr/>
              <p:nvPr/>
            </p:nvSpPr>
            <p:spPr>
              <a:xfrm>
                <a:off x="5251425" y="4008200"/>
                <a:ext cx="151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6" extrusionOk="0">
                    <a:moveTo>
                      <a:pt x="287" y="1"/>
                    </a:moveTo>
                    <a:cubicBezTo>
                      <a:pt x="258" y="1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7"/>
                    </a:cubicBezTo>
                    <a:lnTo>
                      <a:pt x="63" y="363"/>
                    </a:lnTo>
                    <a:cubicBezTo>
                      <a:pt x="112" y="448"/>
                      <a:pt x="194" y="505"/>
                      <a:pt x="286" y="505"/>
                    </a:cubicBezTo>
                    <a:cubicBezTo>
                      <a:pt x="321" y="505"/>
                      <a:pt x="356" y="497"/>
                      <a:pt x="393" y="480"/>
                    </a:cubicBezTo>
                    <a:cubicBezTo>
                      <a:pt x="538" y="429"/>
                      <a:pt x="605" y="217"/>
                      <a:pt x="491" y="104"/>
                    </a:cubicBezTo>
                    <a:cubicBezTo>
                      <a:pt x="431" y="44"/>
                      <a:pt x="363" y="1"/>
                      <a:pt x="2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1" name="Google Shape;6071;p54"/>
              <p:cNvSpPr/>
              <p:nvPr/>
            </p:nvSpPr>
            <p:spPr>
              <a:xfrm>
                <a:off x="5223550" y="4098700"/>
                <a:ext cx="360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4" extrusionOk="0">
                    <a:moveTo>
                      <a:pt x="640" y="0"/>
                    </a:moveTo>
                    <a:cubicBezTo>
                      <a:pt x="165" y="357"/>
                      <a:pt x="0" y="930"/>
                      <a:pt x="197" y="1488"/>
                    </a:cubicBezTo>
                    <a:cubicBezTo>
                      <a:pt x="263" y="1633"/>
                      <a:pt x="330" y="1782"/>
                      <a:pt x="428" y="1896"/>
                    </a:cubicBezTo>
                    <a:cubicBezTo>
                      <a:pt x="678" y="2210"/>
                      <a:pt x="1036" y="2403"/>
                      <a:pt x="1399" y="2403"/>
                    </a:cubicBezTo>
                    <a:cubicBezTo>
                      <a:pt x="1413" y="2403"/>
                      <a:pt x="1427" y="2403"/>
                      <a:pt x="1441" y="2402"/>
                    </a:cubicBezTo>
                    <a:lnTo>
                      <a:pt x="1425" y="2139"/>
                    </a:lnTo>
                    <a:cubicBezTo>
                      <a:pt x="1412" y="2140"/>
                      <a:pt x="1399" y="2140"/>
                      <a:pt x="1387" y="2140"/>
                    </a:cubicBezTo>
                    <a:cubicBezTo>
                      <a:pt x="992" y="2140"/>
                      <a:pt x="604" y="1850"/>
                      <a:pt x="444" y="1405"/>
                    </a:cubicBezTo>
                    <a:cubicBezTo>
                      <a:pt x="279" y="946"/>
                      <a:pt x="413" y="491"/>
                      <a:pt x="785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2" name="Google Shape;6072;p54"/>
              <p:cNvSpPr/>
              <p:nvPr/>
            </p:nvSpPr>
            <p:spPr>
              <a:xfrm>
                <a:off x="5262800" y="4151550"/>
                <a:ext cx="22600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5" extrusionOk="0">
                    <a:moveTo>
                      <a:pt x="450" y="1"/>
                    </a:moveTo>
                    <a:cubicBezTo>
                      <a:pt x="362" y="1"/>
                      <a:pt x="273" y="30"/>
                      <a:pt x="197" y="92"/>
                    </a:cubicBezTo>
                    <a:cubicBezTo>
                      <a:pt x="36" y="222"/>
                      <a:pt x="0" y="469"/>
                      <a:pt x="134" y="649"/>
                    </a:cubicBezTo>
                    <a:cubicBezTo>
                      <a:pt x="209" y="743"/>
                      <a:pt x="330" y="794"/>
                      <a:pt x="449" y="794"/>
                    </a:cubicBezTo>
                    <a:cubicBezTo>
                      <a:pt x="535" y="794"/>
                      <a:pt x="620" y="768"/>
                      <a:pt x="687" y="712"/>
                    </a:cubicBezTo>
                    <a:cubicBezTo>
                      <a:pt x="868" y="583"/>
                      <a:pt x="903" y="320"/>
                      <a:pt x="770" y="159"/>
                    </a:cubicBezTo>
                    <a:cubicBezTo>
                      <a:pt x="686" y="55"/>
                      <a:pt x="569" y="1"/>
                      <a:pt x="450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73" name="Google Shape;6073;p54"/>
          <p:cNvGrpSpPr/>
          <p:nvPr/>
        </p:nvGrpSpPr>
        <p:grpSpPr>
          <a:xfrm rot="-5400000">
            <a:off x="7854045" y="4446612"/>
            <a:ext cx="586382" cy="553533"/>
            <a:chOff x="8058740" y="1138672"/>
            <a:chExt cx="1305391" cy="1232263"/>
          </a:xfrm>
        </p:grpSpPr>
        <p:sp>
          <p:nvSpPr>
            <p:cNvPr id="6074" name="Google Shape;6074;p54"/>
            <p:cNvSpPr/>
            <p:nvPr/>
          </p:nvSpPr>
          <p:spPr>
            <a:xfrm>
              <a:off x="8263201" y="1486950"/>
              <a:ext cx="684192" cy="656055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54"/>
            <p:cNvSpPr/>
            <p:nvPr/>
          </p:nvSpPr>
          <p:spPr>
            <a:xfrm>
              <a:off x="9117037" y="1256644"/>
              <a:ext cx="247093" cy="240439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54"/>
            <p:cNvSpPr/>
            <p:nvPr/>
          </p:nvSpPr>
          <p:spPr>
            <a:xfrm>
              <a:off x="9232671" y="1250649"/>
              <a:ext cx="36806" cy="28474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54"/>
            <p:cNvSpPr/>
            <p:nvPr/>
          </p:nvSpPr>
          <p:spPr>
            <a:xfrm>
              <a:off x="8797531" y="1362686"/>
              <a:ext cx="417637" cy="363267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8" name="Google Shape;6078;p54"/>
            <p:cNvGrpSpPr/>
            <p:nvPr/>
          </p:nvGrpSpPr>
          <p:grpSpPr>
            <a:xfrm rot="1349259">
              <a:off x="8474997" y="1542305"/>
              <a:ext cx="495106" cy="762951"/>
              <a:chOff x="8583447" y="1638715"/>
              <a:chExt cx="495086" cy="762920"/>
            </a:xfrm>
          </p:grpSpPr>
          <p:sp>
            <p:nvSpPr>
              <p:cNvPr id="6079" name="Google Shape;6079;p54"/>
              <p:cNvSpPr/>
              <p:nvPr/>
            </p:nvSpPr>
            <p:spPr>
              <a:xfrm>
                <a:off x="8583447" y="1638715"/>
                <a:ext cx="495086" cy="762920"/>
              </a:xfrm>
              <a:custGeom>
                <a:avLst/>
                <a:gdLst/>
                <a:ahLst/>
                <a:cxnLst/>
                <a:rect l="l" t="t" r="r" b="b"/>
                <a:pathLst>
                  <a:path w="8259" h="12727" extrusionOk="0">
                    <a:moveTo>
                      <a:pt x="5495" y="0"/>
                    </a:moveTo>
                    <a:cubicBezTo>
                      <a:pt x="5315" y="228"/>
                      <a:pt x="5119" y="475"/>
                      <a:pt x="4938" y="703"/>
                    </a:cubicBezTo>
                    <a:cubicBezTo>
                      <a:pt x="4153" y="1700"/>
                      <a:pt x="3352" y="2732"/>
                      <a:pt x="2728" y="3827"/>
                    </a:cubicBezTo>
                    <a:cubicBezTo>
                      <a:pt x="1095" y="6720"/>
                      <a:pt x="99" y="9993"/>
                      <a:pt x="0" y="12725"/>
                    </a:cubicBezTo>
                    <a:cubicBezTo>
                      <a:pt x="36" y="12726"/>
                      <a:pt x="72" y="12726"/>
                      <a:pt x="108" y="12726"/>
                    </a:cubicBezTo>
                    <a:cubicBezTo>
                      <a:pt x="2006" y="12726"/>
                      <a:pt x="4066" y="11520"/>
                      <a:pt x="5495" y="10056"/>
                    </a:cubicBezTo>
                    <a:cubicBezTo>
                      <a:pt x="8258" y="7230"/>
                      <a:pt x="8258" y="2732"/>
                      <a:pt x="54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0" name="Google Shape;6080;p54"/>
              <p:cNvSpPr/>
              <p:nvPr/>
            </p:nvSpPr>
            <p:spPr>
              <a:xfrm>
                <a:off x="8857535" y="1735904"/>
                <a:ext cx="104724" cy="99269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656" extrusionOk="0">
                    <a:moveTo>
                      <a:pt x="802" y="1"/>
                    </a:moveTo>
                    <a:cubicBezTo>
                      <a:pt x="641" y="1"/>
                      <a:pt x="480" y="52"/>
                      <a:pt x="341" y="165"/>
                    </a:cubicBezTo>
                    <a:cubicBezTo>
                      <a:pt x="177" y="295"/>
                      <a:pt x="63" y="491"/>
                      <a:pt x="27" y="687"/>
                    </a:cubicBezTo>
                    <a:cubicBezTo>
                      <a:pt x="0" y="955"/>
                      <a:pt x="108" y="1165"/>
                      <a:pt x="275" y="1344"/>
                    </a:cubicBezTo>
                    <a:lnTo>
                      <a:pt x="275" y="1344"/>
                    </a:lnTo>
                    <a:cubicBezTo>
                      <a:pt x="275" y="1343"/>
                      <a:pt x="275" y="1343"/>
                      <a:pt x="275" y="1343"/>
                    </a:cubicBezTo>
                    <a:lnTo>
                      <a:pt x="275" y="1343"/>
                    </a:lnTo>
                    <a:cubicBezTo>
                      <a:pt x="277" y="1345"/>
                      <a:pt x="279" y="1347"/>
                      <a:pt x="281" y="1350"/>
                    </a:cubicBezTo>
                    <a:lnTo>
                      <a:pt x="281" y="1350"/>
                    </a:lnTo>
                    <a:cubicBezTo>
                      <a:pt x="279" y="1348"/>
                      <a:pt x="277" y="1346"/>
                      <a:pt x="275" y="1344"/>
                    </a:cubicBezTo>
                    <a:lnTo>
                      <a:pt x="275" y="1344"/>
                    </a:lnTo>
                    <a:cubicBezTo>
                      <a:pt x="290" y="1373"/>
                      <a:pt x="319" y="1405"/>
                      <a:pt x="351" y="1422"/>
                    </a:cubicBezTo>
                    <a:lnTo>
                      <a:pt x="351" y="1422"/>
                    </a:lnTo>
                    <a:cubicBezTo>
                      <a:pt x="327" y="1399"/>
                      <a:pt x="303" y="1375"/>
                      <a:pt x="281" y="1350"/>
                    </a:cubicBezTo>
                    <a:lnTo>
                      <a:pt x="281" y="1350"/>
                    </a:lnTo>
                    <a:cubicBezTo>
                      <a:pt x="305" y="1375"/>
                      <a:pt x="331" y="1400"/>
                      <a:pt x="357" y="1425"/>
                    </a:cubicBezTo>
                    <a:cubicBezTo>
                      <a:pt x="355" y="1424"/>
                      <a:pt x="353" y="1423"/>
                      <a:pt x="351" y="1422"/>
                    </a:cubicBezTo>
                    <a:lnTo>
                      <a:pt x="351" y="1422"/>
                    </a:lnTo>
                    <a:cubicBezTo>
                      <a:pt x="512" y="1571"/>
                      <a:pt x="714" y="1655"/>
                      <a:pt x="920" y="1655"/>
                    </a:cubicBezTo>
                    <a:cubicBezTo>
                      <a:pt x="1074" y="1655"/>
                      <a:pt x="1229" y="1608"/>
                      <a:pt x="1370" y="1507"/>
                    </a:cubicBezTo>
                    <a:cubicBezTo>
                      <a:pt x="1731" y="1229"/>
                      <a:pt x="1747" y="754"/>
                      <a:pt x="1519" y="393"/>
                    </a:cubicBezTo>
                    <a:cubicBezTo>
                      <a:pt x="1499" y="361"/>
                      <a:pt x="1468" y="330"/>
                      <a:pt x="1452" y="295"/>
                    </a:cubicBezTo>
                    <a:cubicBezTo>
                      <a:pt x="1277" y="110"/>
                      <a:pt x="1039" y="1"/>
                      <a:pt x="8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1" name="Google Shape;6081;p54"/>
              <p:cNvSpPr/>
              <p:nvPr/>
            </p:nvSpPr>
            <p:spPr>
              <a:xfrm>
                <a:off x="8891644" y="1887205"/>
                <a:ext cx="117672" cy="117192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1955" extrusionOk="0">
                    <a:moveTo>
                      <a:pt x="952" y="0"/>
                    </a:moveTo>
                    <a:cubicBezTo>
                      <a:pt x="496" y="0"/>
                      <a:pt x="136" y="352"/>
                      <a:pt x="47" y="797"/>
                    </a:cubicBezTo>
                    <a:cubicBezTo>
                      <a:pt x="31" y="828"/>
                      <a:pt x="31" y="848"/>
                      <a:pt x="31" y="879"/>
                    </a:cubicBezTo>
                    <a:cubicBezTo>
                      <a:pt x="0" y="1370"/>
                      <a:pt x="279" y="1845"/>
                      <a:pt x="801" y="1943"/>
                    </a:cubicBezTo>
                    <a:cubicBezTo>
                      <a:pt x="851" y="1950"/>
                      <a:pt x="900" y="1954"/>
                      <a:pt x="948" y="1954"/>
                    </a:cubicBezTo>
                    <a:cubicBezTo>
                      <a:pt x="1413" y="1954"/>
                      <a:pt x="1747" y="1604"/>
                      <a:pt x="1864" y="1173"/>
                    </a:cubicBezTo>
                    <a:cubicBezTo>
                      <a:pt x="1880" y="1142"/>
                      <a:pt x="1880" y="1107"/>
                      <a:pt x="1880" y="1075"/>
                    </a:cubicBezTo>
                    <a:cubicBezTo>
                      <a:pt x="1963" y="569"/>
                      <a:pt x="1601" y="94"/>
                      <a:pt x="1095" y="12"/>
                    </a:cubicBezTo>
                    <a:cubicBezTo>
                      <a:pt x="1047" y="4"/>
                      <a:pt x="999" y="0"/>
                      <a:pt x="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2" name="Google Shape;6082;p54"/>
              <p:cNvSpPr/>
              <p:nvPr/>
            </p:nvSpPr>
            <p:spPr>
              <a:xfrm>
                <a:off x="8722000" y="1917657"/>
                <a:ext cx="128522" cy="11101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52" extrusionOk="0">
                    <a:moveTo>
                      <a:pt x="1137" y="0"/>
                    </a:moveTo>
                    <a:cubicBezTo>
                      <a:pt x="877" y="0"/>
                      <a:pt x="618" y="122"/>
                      <a:pt x="408" y="320"/>
                    </a:cubicBezTo>
                    <a:lnTo>
                      <a:pt x="361" y="371"/>
                    </a:lnTo>
                    <a:cubicBezTo>
                      <a:pt x="0" y="713"/>
                      <a:pt x="130" y="1368"/>
                      <a:pt x="491" y="1647"/>
                    </a:cubicBezTo>
                    <a:cubicBezTo>
                      <a:pt x="659" y="1787"/>
                      <a:pt x="858" y="1851"/>
                      <a:pt x="1056" y="1851"/>
                    </a:cubicBezTo>
                    <a:cubicBezTo>
                      <a:pt x="1319" y="1851"/>
                      <a:pt x="1580" y="1737"/>
                      <a:pt x="1766" y="1533"/>
                    </a:cubicBezTo>
                    <a:cubicBezTo>
                      <a:pt x="1782" y="1517"/>
                      <a:pt x="1798" y="1498"/>
                      <a:pt x="1798" y="1482"/>
                    </a:cubicBezTo>
                    <a:cubicBezTo>
                      <a:pt x="2143" y="1125"/>
                      <a:pt x="2061" y="516"/>
                      <a:pt x="1684" y="206"/>
                    </a:cubicBezTo>
                    <a:cubicBezTo>
                      <a:pt x="1513" y="63"/>
                      <a:pt x="1325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3" name="Google Shape;6083;p54"/>
              <p:cNvSpPr/>
              <p:nvPr/>
            </p:nvSpPr>
            <p:spPr>
              <a:xfrm>
                <a:off x="8635199" y="2131901"/>
                <a:ext cx="155198" cy="11491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917" extrusionOk="0">
                    <a:moveTo>
                      <a:pt x="1328" y="0"/>
                    </a:moveTo>
                    <a:cubicBezTo>
                      <a:pt x="614" y="0"/>
                      <a:pt x="1" y="1002"/>
                      <a:pt x="679" y="1652"/>
                    </a:cubicBezTo>
                    <a:cubicBezTo>
                      <a:pt x="869" y="1838"/>
                      <a:pt x="1075" y="1917"/>
                      <a:pt x="1274" y="1917"/>
                    </a:cubicBezTo>
                    <a:cubicBezTo>
                      <a:pt x="1984" y="1917"/>
                      <a:pt x="2589" y="916"/>
                      <a:pt x="1923" y="263"/>
                    </a:cubicBezTo>
                    <a:cubicBezTo>
                      <a:pt x="1734" y="78"/>
                      <a:pt x="1527" y="0"/>
                      <a:pt x="13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4" name="Google Shape;6084;p54"/>
              <p:cNvSpPr/>
              <p:nvPr/>
            </p:nvSpPr>
            <p:spPr>
              <a:xfrm>
                <a:off x="8795073" y="2077231"/>
                <a:ext cx="150102" cy="98729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647" extrusionOk="0">
                    <a:moveTo>
                      <a:pt x="1292" y="1"/>
                    </a:moveTo>
                    <a:cubicBezTo>
                      <a:pt x="617" y="1"/>
                      <a:pt x="0" y="788"/>
                      <a:pt x="598" y="1387"/>
                    </a:cubicBezTo>
                    <a:cubicBezTo>
                      <a:pt x="785" y="1570"/>
                      <a:pt x="1001" y="1646"/>
                      <a:pt x="1212" y="1646"/>
                    </a:cubicBezTo>
                    <a:cubicBezTo>
                      <a:pt x="1887" y="1646"/>
                      <a:pt x="2504" y="859"/>
                      <a:pt x="1905" y="260"/>
                    </a:cubicBezTo>
                    <a:cubicBezTo>
                      <a:pt x="1719" y="77"/>
                      <a:pt x="1503" y="1"/>
                      <a:pt x="12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5" name="Google Shape;6085;p54"/>
            <p:cNvGrpSpPr/>
            <p:nvPr/>
          </p:nvGrpSpPr>
          <p:grpSpPr>
            <a:xfrm rot="-1480266">
              <a:off x="8092877" y="1509647"/>
              <a:ext cx="823507" cy="343658"/>
              <a:chOff x="8092637" y="1395596"/>
              <a:chExt cx="823524" cy="343665"/>
            </a:xfrm>
          </p:grpSpPr>
          <p:sp>
            <p:nvSpPr>
              <p:cNvPr id="6086" name="Google Shape;6086;p54"/>
              <p:cNvSpPr/>
              <p:nvPr/>
            </p:nvSpPr>
            <p:spPr>
              <a:xfrm>
                <a:off x="8092637" y="1395596"/>
                <a:ext cx="823524" cy="34366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5733" extrusionOk="0">
                    <a:moveTo>
                      <a:pt x="7625" y="1"/>
                    </a:moveTo>
                    <a:cubicBezTo>
                      <a:pt x="6753" y="1"/>
                      <a:pt x="5865" y="165"/>
                      <a:pt x="5004" y="512"/>
                    </a:cubicBezTo>
                    <a:cubicBezTo>
                      <a:pt x="2830" y="1395"/>
                      <a:pt x="506" y="3126"/>
                      <a:pt x="0" y="5222"/>
                    </a:cubicBezTo>
                    <a:cubicBezTo>
                      <a:pt x="1276" y="5594"/>
                      <a:pt x="3050" y="5732"/>
                      <a:pt x="4612" y="5732"/>
                    </a:cubicBezTo>
                    <a:cubicBezTo>
                      <a:pt x="5371" y="5732"/>
                      <a:pt x="6079" y="5700"/>
                      <a:pt x="6657" y="5646"/>
                    </a:cubicBezTo>
                    <a:cubicBezTo>
                      <a:pt x="9353" y="5418"/>
                      <a:pt x="11496" y="4614"/>
                      <a:pt x="13737" y="3750"/>
                    </a:cubicBezTo>
                    <a:cubicBezTo>
                      <a:pt x="12568" y="1398"/>
                      <a:pt x="10166" y="1"/>
                      <a:pt x="76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7" name="Google Shape;6087;p54"/>
              <p:cNvSpPr/>
              <p:nvPr/>
            </p:nvSpPr>
            <p:spPr>
              <a:xfrm>
                <a:off x="8695624" y="1545099"/>
                <a:ext cx="107841" cy="100168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1" extrusionOk="0">
                    <a:moveTo>
                      <a:pt x="865" y="1"/>
                    </a:moveTo>
                    <a:cubicBezTo>
                      <a:pt x="734" y="1"/>
                      <a:pt x="600" y="35"/>
                      <a:pt x="472" y="110"/>
                    </a:cubicBezTo>
                    <a:cubicBezTo>
                      <a:pt x="79" y="322"/>
                      <a:pt x="1" y="797"/>
                      <a:pt x="197" y="1174"/>
                    </a:cubicBezTo>
                    <a:cubicBezTo>
                      <a:pt x="177" y="1138"/>
                      <a:pt x="162" y="1107"/>
                      <a:pt x="146" y="1076"/>
                    </a:cubicBezTo>
                    <a:lnTo>
                      <a:pt x="146" y="1076"/>
                    </a:lnTo>
                    <a:cubicBezTo>
                      <a:pt x="260" y="1335"/>
                      <a:pt x="409" y="1566"/>
                      <a:pt x="703" y="1649"/>
                    </a:cubicBezTo>
                    <a:cubicBezTo>
                      <a:pt x="768" y="1663"/>
                      <a:pt x="833" y="1670"/>
                      <a:pt x="898" y="1670"/>
                    </a:cubicBezTo>
                    <a:cubicBezTo>
                      <a:pt x="1042" y="1670"/>
                      <a:pt x="1183" y="1634"/>
                      <a:pt x="1308" y="1566"/>
                    </a:cubicBezTo>
                    <a:cubicBezTo>
                      <a:pt x="1700" y="1335"/>
                      <a:pt x="1798" y="879"/>
                      <a:pt x="1602" y="487"/>
                    </a:cubicBezTo>
                    <a:cubicBezTo>
                      <a:pt x="1586" y="451"/>
                      <a:pt x="1571" y="420"/>
                      <a:pt x="1551" y="389"/>
                    </a:cubicBezTo>
                    <a:cubicBezTo>
                      <a:pt x="1387" y="146"/>
                      <a:pt x="1133" y="1"/>
                      <a:pt x="8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8" name="Google Shape;6088;p54"/>
              <p:cNvSpPr/>
              <p:nvPr/>
            </p:nvSpPr>
            <p:spPr>
              <a:xfrm>
                <a:off x="8552355" y="1441154"/>
                <a:ext cx="128522" cy="111498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60" extrusionOk="0">
                    <a:moveTo>
                      <a:pt x="1081" y="1"/>
                    </a:moveTo>
                    <a:cubicBezTo>
                      <a:pt x="637" y="1"/>
                      <a:pt x="235" y="232"/>
                      <a:pt x="134" y="698"/>
                    </a:cubicBezTo>
                    <a:cubicBezTo>
                      <a:pt x="0" y="1224"/>
                      <a:pt x="346" y="1663"/>
                      <a:pt x="821" y="1828"/>
                    </a:cubicBezTo>
                    <a:cubicBezTo>
                      <a:pt x="836" y="1828"/>
                      <a:pt x="868" y="1844"/>
                      <a:pt x="883" y="1844"/>
                    </a:cubicBezTo>
                    <a:cubicBezTo>
                      <a:pt x="947" y="1854"/>
                      <a:pt x="1011" y="1860"/>
                      <a:pt x="1075" y="1860"/>
                    </a:cubicBezTo>
                    <a:cubicBezTo>
                      <a:pt x="1512" y="1860"/>
                      <a:pt x="1914" y="1613"/>
                      <a:pt x="2014" y="1157"/>
                    </a:cubicBezTo>
                    <a:cubicBezTo>
                      <a:pt x="2143" y="667"/>
                      <a:pt x="1833" y="160"/>
                      <a:pt x="1343" y="27"/>
                    </a:cubicBezTo>
                    <a:cubicBezTo>
                      <a:pt x="1311" y="27"/>
                      <a:pt x="1276" y="11"/>
                      <a:pt x="1245" y="11"/>
                    </a:cubicBezTo>
                    <a:cubicBezTo>
                      <a:pt x="1190" y="4"/>
                      <a:pt x="1135" y="1"/>
                      <a:pt x="1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9" name="Google Shape;6089;p54"/>
              <p:cNvSpPr/>
              <p:nvPr/>
            </p:nvSpPr>
            <p:spPr>
              <a:xfrm>
                <a:off x="8466215" y="1580347"/>
                <a:ext cx="126424" cy="1117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64" extrusionOk="0">
                    <a:moveTo>
                      <a:pt x="1073" y="1"/>
                    </a:moveTo>
                    <a:cubicBezTo>
                      <a:pt x="987" y="1"/>
                      <a:pt x="901" y="15"/>
                      <a:pt x="817" y="44"/>
                    </a:cubicBezTo>
                    <a:cubicBezTo>
                      <a:pt x="802" y="60"/>
                      <a:pt x="786" y="60"/>
                      <a:pt x="766" y="60"/>
                    </a:cubicBezTo>
                    <a:cubicBezTo>
                      <a:pt x="295" y="225"/>
                      <a:pt x="1" y="715"/>
                      <a:pt x="162" y="1206"/>
                    </a:cubicBezTo>
                    <a:cubicBezTo>
                      <a:pt x="270" y="1550"/>
                      <a:pt x="646" y="1864"/>
                      <a:pt x="1029" y="1864"/>
                    </a:cubicBezTo>
                    <a:cubicBezTo>
                      <a:pt x="1117" y="1864"/>
                      <a:pt x="1206" y="1847"/>
                      <a:pt x="1292" y="1810"/>
                    </a:cubicBezTo>
                    <a:cubicBezTo>
                      <a:pt x="1324" y="1795"/>
                      <a:pt x="1339" y="1795"/>
                      <a:pt x="1355" y="1779"/>
                    </a:cubicBezTo>
                    <a:cubicBezTo>
                      <a:pt x="1814" y="1583"/>
                      <a:pt x="2109" y="1159"/>
                      <a:pt x="1963" y="648"/>
                    </a:cubicBezTo>
                    <a:cubicBezTo>
                      <a:pt x="1841" y="276"/>
                      <a:pt x="1460" y="1"/>
                      <a:pt x="10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0" name="Google Shape;6090;p54"/>
              <p:cNvSpPr/>
              <p:nvPr/>
            </p:nvSpPr>
            <p:spPr>
              <a:xfrm>
                <a:off x="8231350" y="1568178"/>
                <a:ext cx="140271" cy="107781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798" extrusionOk="0">
                    <a:moveTo>
                      <a:pt x="1179" y="1"/>
                    </a:moveTo>
                    <a:cubicBezTo>
                      <a:pt x="588" y="1"/>
                      <a:pt x="0" y="500"/>
                      <a:pt x="288" y="1197"/>
                    </a:cubicBezTo>
                    <a:cubicBezTo>
                      <a:pt x="453" y="1619"/>
                      <a:pt x="805" y="1798"/>
                      <a:pt x="1158" y="1798"/>
                    </a:cubicBezTo>
                    <a:cubicBezTo>
                      <a:pt x="1748" y="1798"/>
                      <a:pt x="2339" y="1297"/>
                      <a:pt x="2054" y="592"/>
                    </a:cubicBezTo>
                    <a:cubicBezTo>
                      <a:pt x="1883" y="177"/>
                      <a:pt x="1531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1" name="Google Shape;6091;p54"/>
              <p:cNvSpPr/>
              <p:nvPr/>
            </p:nvSpPr>
            <p:spPr>
              <a:xfrm>
                <a:off x="8356695" y="1448168"/>
                <a:ext cx="124865" cy="104364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1741" extrusionOk="0">
                    <a:moveTo>
                      <a:pt x="1142" y="0"/>
                    </a:moveTo>
                    <a:cubicBezTo>
                      <a:pt x="596" y="0"/>
                      <a:pt x="1" y="575"/>
                      <a:pt x="274" y="1252"/>
                    </a:cubicBezTo>
                    <a:cubicBezTo>
                      <a:pt x="415" y="1597"/>
                      <a:pt x="680" y="1741"/>
                      <a:pt x="953" y="1741"/>
                    </a:cubicBezTo>
                    <a:cubicBezTo>
                      <a:pt x="1499" y="1741"/>
                      <a:pt x="2083" y="1170"/>
                      <a:pt x="1808" y="483"/>
                    </a:cubicBezTo>
                    <a:cubicBezTo>
                      <a:pt x="1673" y="142"/>
                      <a:pt x="1414" y="0"/>
                      <a:pt x="1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92" name="Google Shape;6092;p54"/>
            <p:cNvSpPr/>
            <p:nvPr/>
          </p:nvSpPr>
          <p:spPr>
            <a:xfrm>
              <a:off x="8984799" y="1353455"/>
              <a:ext cx="83324" cy="73912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54"/>
            <p:cNvSpPr/>
            <p:nvPr/>
          </p:nvSpPr>
          <p:spPr>
            <a:xfrm>
              <a:off x="9016090" y="1378692"/>
              <a:ext cx="35368" cy="31831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54"/>
            <p:cNvSpPr/>
            <p:nvPr/>
          </p:nvSpPr>
          <p:spPr>
            <a:xfrm>
              <a:off x="9011115" y="1426767"/>
              <a:ext cx="83383" cy="74032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54"/>
            <p:cNvSpPr/>
            <p:nvPr/>
          </p:nvSpPr>
          <p:spPr>
            <a:xfrm>
              <a:off x="9031496" y="1437498"/>
              <a:ext cx="37586" cy="3261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54"/>
            <p:cNvSpPr/>
            <p:nvPr/>
          </p:nvSpPr>
          <p:spPr>
            <a:xfrm>
              <a:off x="8986657" y="1138672"/>
              <a:ext cx="218619" cy="292352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54"/>
            <p:cNvSpPr/>
            <p:nvPr/>
          </p:nvSpPr>
          <p:spPr>
            <a:xfrm>
              <a:off x="8976766" y="1173979"/>
              <a:ext cx="37466" cy="30332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54"/>
            <p:cNvSpPr/>
            <p:nvPr/>
          </p:nvSpPr>
          <p:spPr>
            <a:xfrm>
              <a:off x="8910227" y="1390980"/>
              <a:ext cx="87340" cy="144108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54"/>
            <p:cNvSpPr/>
            <p:nvPr/>
          </p:nvSpPr>
          <p:spPr>
            <a:xfrm>
              <a:off x="9004341" y="1517704"/>
              <a:ext cx="53891" cy="47656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0" name="Google Shape;6100;p54"/>
          <p:cNvGrpSpPr/>
          <p:nvPr/>
        </p:nvGrpSpPr>
        <p:grpSpPr>
          <a:xfrm rot="-1971343">
            <a:off x="5891586" y="3982712"/>
            <a:ext cx="525350" cy="519726"/>
            <a:chOff x="4266075" y="3254325"/>
            <a:chExt cx="525375" cy="519750"/>
          </a:xfrm>
        </p:grpSpPr>
        <p:sp>
          <p:nvSpPr>
            <p:cNvPr id="6101" name="Google Shape;6101;p54"/>
            <p:cNvSpPr/>
            <p:nvPr/>
          </p:nvSpPr>
          <p:spPr>
            <a:xfrm>
              <a:off x="4340450" y="3399575"/>
              <a:ext cx="305075" cy="304975"/>
            </a:xfrm>
            <a:custGeom>
              <a:avLst/>
              <a:gdLst/>
              <a:ahLst/>
              <a:cxnLst/>
              <a:rect l="l" t="t" r="r" b="b"/>
              <a:pathLst>
                <a:path w="12203" h="12199" extrusionOk="0">
                  <a:moveTo>
                    <a:pt x="6103" y="0"/>
                  </a:moveTo>
                  <a:cubicBezTo>
                    <a:pt x="2732" y="0"/>
                    <a:pt x="0" y="2728"/>
                    <a:pt x="0" y="6100"/>
                  </a:cubicBezTo>
                  <a:cubicBezTo>
                    <a:pt x="0" y="9467"/>
                    <a:pt x="2732" y="12199"/>
                    <a:pt x="6103" y="12199"/>
                  </a:cubicBezTo>
                  <a:cubicBezTo>
                    <a:pt x="9471" y="12199"/>
                    <a:pt x="12203" y="9467"/>
                    <a:pt x="12203" y="6100"/>
                  </a:cubicBezTo>
                  <a:cubicBezTo>
                    <a:pt x="12203" y="2728"/>
                    <a:pt x="9471" y="0"/>
                    <a:pt x="61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54"/>
            <p:cNvSpPr/>
            <p:nvPr/>
          </p:nvSpPr>
          <p:spPr>
            <a:xfrm>
              <a:off x="4560050" y="3347725"/>
              <a:ext cx="174175" cy="151475"/>
            </a:xfrm>
            <a:custGeom>
              <a:avLst/>
              <a:gdLst/>
              <a:ahLst/>
              <a:cxnLst/>
              <a:rect l="l" t="t" r="r" b="b"/>
              <a:pathLst>
                <a:path w="6967" h="6059" extrusionOk="0">
                  <a:moveTo>
                    <a:pt x="3671" y="0"/>
                  </a:moveTo>
                  <a:cubicBezTo>
                    <a:pt x="2978" y="0"/>
                    <a:pt x="2268" y="231"/>
                    <a:pt x="1668" y="701"/>
                  </a:cubicBezTo>
                  <a:cubicBezTo>
                    <a:pt x="294" y="1780"/>
                    <a:pt x="0" y="3691"/>
                    <a:pt x="997" y="4967"/>
                  </a:cubicBezTo>
                  <a:cubicBezTo>
                    <a:pt x="1563" y="5689"/>
                    <a:pt x="2416" y="6059"/>
                    <a:pt x="3296" y="6059"/>
                  </a:cubicBezTo>
                  <a:cubicBezTo>
                    <a:pt x="3990" y="6059"/>
                    <a:pt x="4700" y="5828"/>
                    <a:pt x="5299" y="5359"/>
                  </a:cubicBezTo>
                  <a:cubicBezTo>
                    <a:pt x="6672" y="4280"/>
                    <a:pt x="6967" y="2369"/>
                    <a:pt x="5954" y="1093"/>
                  </a:cubicBezTo>
                  <a:cubicBezTo>
                    <a:pt x="5395" y="370"/>
                    <a:pt x="4547" y="0"/>
                    <a:pt x="36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54"/>
            <p:cNvSpPr/>
            <p:nvPr/>
          </p:nvSpPr>
          <p:spPr>
            <a:xfrm>
              <a:off x="4266075" y="3361375"/>
              <a:ext cx="343450" cy="143350"/>
            </a:xfrm>
            <a:custGeom>
              <a:avLst/>
              <a:gdLst/>
              <a:ahLst/>
              <a:cxnLst/>
              <a:rect l="l" t="t" r="r" b="b"/>
              <a:pathLst>
                <a:path w="13738" h="5734" extrusionOk="0">
                  <a:moveTo>
                    <a:pt x="7623" y="1"/>
                  </a:moveTo>
                  <a:cubicBezTo>
                    <a:pt x="6751" y="1"/>
                    <a:pt x="5864" y="165"/>
                    <a:pt x="5004" y="512"/>
                  </a:cubicBezTo>
                  <a:cubicBezTo>
                    <a:pt x="2830" y="1395"/>
                    <a:pt x="506" y="3130"/>
                    <a:pt x="0" y="5222"/>
                  </a:cubicBezTo>
                  <a:cubicBezTo>
                    <a:pt x="1278" y="5597"/>
                    <a:pt x="3054" y="5734"/>
                    <a:pt x="4617" y="5734"/>
                  </a:cubicBezTo>
                  <a:cubicBezTo>
                    <a:pt x="5374" y="5734"/>
                    <a:pt x="6081" y="5702"/>
                    <a:pt x="6657" y="5649"/>
                  </a:cubicBezTo>
                  <a:cubicBezTo>
                    <a:pt x="9353" y="5418"/>
                    <a:pt x="11496" y="4617"/>
                    <a:pt x="13737" y="3750"/>
                  </a:cubicBezTo>
                  <a:cubicBezTo>
                    <a:pt x="12568" y="1400"/>
                    <a:pt x="10164" y="1"/>
                    <a:pt x="7623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54"/>
            <p:cNvSpPr/>
            <p:nvPr/>
          </p:nvSpPr>
          <p:spPr>
            <a:xfrm>
              <a:off x="4473400" y="3456000"/>
              <a:ext cx="206475" cy="318075"/>
            </a:xfrm>
            <a:custGeom>
              <a:avLst/>
              <a:gdLst/>
              <a:ahLst/>
              <a:cxnLst/>
              <a:rect l="l" t="t" r="r" b="b"/>
              <a:pathLst>
                <a:path w="8259" h="12723" extrusionOk="0">
                  <a:moveTo>
                    <a:pt x="5495" y="0"/>
                  </a:moveTo>
                  <a:cubicBezTo>
                    <a:pt x="5315" y="228"/>
                    <a:pt x="5119" y="471"/>
                    <a:pt x="4938" y="703"/>
                  </a:cubicBezTo>
                  <a:cubicBezTo>
                    <a:pt x="4153" y="1700"/>
                    <a:pt x="3352" y="2728"/>
                    <a:pt x="2728" y="3827"/>
                  </a:cubicBezTo>
                  <a:cubicBezTo>
                    <a:pt x="1095" y="6720"/>
                    <a:pt x="99" y="9989"/>
                    <a:pt x="0" y="12721"/>
                  </a:cubicBezTo>
                  <a:cubicBezTo>
                    <a:pt x="39" y="12722"/>
                    <a:pt x="78" y="12722"/>
                    <a:pt x="117" y="12722"/>
                  </a:cubicBezTo>
                  <a:cubicBezTo>
                    <a:pt x="2012" y="12722"/>
                    <a:pt x="4068" y="11513"/>
                    <a:pt x="5495" y="10056"/>
                  </a:cubicBezTo>
                  <a:cubicBezTo>
                    <a:pt x="8258" y="7226"/>
                    <a:pt x="8258" y="2728"/>
                    <a:pt x="5495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54"/>
            <p:cNvSpPr/>
            <p:nvPr/>
          </p:nvSpPr>
          <p:spPr>
            <a:xfrm>
              <a:off x="4584975" y="3503400"/>
              <a:ext cx="43775" cy="41350"/>
            </a:xfrm>
            <a:custGeom>
              <a:avLst/>
              <a:gdLst/>
              <a:ahLst/>
              <a:cxnLst/>
              <a:rect l="l" t="t" r="r" b="b"/>
              <a:pathLst>
                <a:path w="1751" h="1654" extrusionOk="0">
                  <a:moveTo>
                    <a:pt x="279" y="1342"/>
                  </a:moveTo>
                  <a:lnTo>
                    <a:pt x="279" y="1342"/>
                  </a:lnTo>
                  <a:cubicBezTo>
                    <a:pt x="292" y="1369"/>
                    <a:pt x="316" y="1395"/>
                    <a:pt x="345" y="1412"/>
                  </a:cubicBezTo>
                  <a:lnTo>
                    <a:pt x="345" y="1412"/>
                  </a:lnTo>
                  <a:cubicBezTo>
                    <a:pt x="322" y="1390"/>
                    <a:pt x="300" y="1367"/>
                    <a:pt x="279" y="1342"/>
                  </a:cubicBezTo>
                  <a:close/>
                  <a:moveTo>
                    <a:pt x="806" y="1"/>
                  </a:moveTo>
                  <a:cubicBezTo>
                    <a:pt x="645" y="1"/>
                    <a:pt x="484" y="52"/>
                    <a:pt x="345" y="165"/>
                  </a:cubicBezTo>
                  <a:cubicBezTo>
                    <a:pt x="181" y="294"/>
                    <a:pt x="67" y="490"/>
                    <a:pt x="31" y="687"/>
                  </a:cubicBezTo>
                  <a:cubicBezTo>
                    <a:pt x="0" y="997"/>
                    <a:pt x="149" y="1224"/>
                    <a:pt x="361" y="1421"/>
                  </a:cubicBezTo>
                  <a:cubicBezTo>
                    <a:pt x="356" y="1418"/>
                    <a:pt x="350" y="1415"/>
                    <a:pt x="345" y="1412"/>
                  </a:cubicBezTo>
                  <a:lnTo>
                    <a:pt x="345" y="1412"/>
                  </a:lnTo>
                  <a:cubicBezTo>
                    <a:pt x="507" y="1567"/>
                    <a:pt x="712" y="1654"/>
                    <a:pt x="921" y="1654"/>
                  </a:cubicBezTo>
                  <a:cubicBezTo>
                    <a:pt x="1076" y="1654"/>
                    <a:pt x="1232" y="1606"/>
                    <a:pt x="1374" y="1503"/>
                  </a:cubicBezTo>
                  <a:cubicBezTo>
                    <a:pt x="1735" y="1224"/>
                    <a:pt x="1751" y="753"/>
                    <a:pt x="1523" y="392"/>
                  </a:cubicBezTo>
                  <a:cubicBezTo>
                    <a:pt x="1503" y="361"/>
                    <a:pt x="1472" y="326"/>
                    <a:pt x="1456" y="294"/>
                  </a:cubicBezTo>
                  <a:cubicBezTo>
                    <a:pt x="1281" y="110"/>
                    <a:pt x="1043" y="1"/>
                    <a:pt x="80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54"/>
            <p:cNvSpPr/>
            <p:nvPr/>
          </p:nvSpPr>
          <p:spPr>
            <a:xfrm>
              <a:off x="4599300" y="3566475"/>
              <a:ext cx="49075" cy="48775"/>
            </a:xfrm>
            <a:custGeom>
              <a:avLst/>
              <a:gdLst/>
              <a:ahLst/>
              <a:cxnLst/>
              <a:rect l="l" t="t" r="r" b="b"/>
              <a:pathLst>
                <a:path w="1963" h="1951" extrusionOk="0">
                  <a:moveTo>
                    <a:pt x="952" y="1"/>
                  </a:moveTo>
                  <a:cubicBezTo>
                    <a:pt x="496" y="1"/>
                    <a:pt x="136" y="352"/>
                    <a:pt x="47" y="797"/>
                  </a:cubicBezTo>
                  <a:cubicBezTo>
                    <a:pt x="31" y="829"/>
                    <a:pt x="31" y="844"/>
                    <a:pt x="31" y="880"/>
                  </a:cubicBezTo>
                  <a:cubicBezTo>
                    <a:pt x="0" y="1370"/>
                    <a:pt x="279" y="1841"/>
                    <a:pt x="801" y="1939"/>
                  </a:cubicBezTo>
                  <a:cubicBezTo>
                    <a:pt x="851" y="1947"/>
                    <a:pt x="900" y="1951"/>
                    <a:pt x="948" y="1951"/>
                  </a:cubicBezTo>
                  <a:cubicBezTo>
                    <a:pt x="1413" y="1951"/>
                    <a:pt x="1747" y="1601"/>
                    <a:pt x="1864" y="1174"/>
                  </a:cubicBezTo>
                  <a:cubicBezTo>
                    <a:pt x="1880" y="1139"/>
                    <a:pt x="1880" y="1107"/>
                    <a:pt x="1880" y="1076"/>
                  </a:cubicBezTo>
                  <a:cubicBezTo>
                    <a:pt x="1963" y="566"/>
                    <a:pt x="1601" y="95"/>
                    <a:pt x="1095" y="12"/>
                  </a:cubicBezTo>
                  <a:cubicBezTo>
                    <a:pt x="1047" y="5"/>
                    <a:pt x="999" y="1"/>
                    <a:pt x="9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54"/>
            <p:cNvSpPr/>
            <p:nvPr/>
          </p:nvSpPr>
          <p:spPr>
            <a:xfrm>
              <a:off x="4528550" y="3579150"/>
              <a:ext cx="53600" cy="46325"/>
            </a:xfrm>
            <a:custGeom>
              <a:avLst/>
              <a:gdLst/>
              <a:ahLst/>
              <a:cxnLst/>
              <a:rect l="l" t="t" r="r" b="b"/>
              <a:pathLst>
                <a:path w="2144" h="1853" extrusionOk="0">
                  <a:moveTo>
                    <a:pt x="1138" y="0"/>
                  </a:moveTo>
                  <a:cubicBezTo>
                    <a:pt x="878" y="0"/>
                    <a:pt x="619" y="123"/>
                    <a:pt x="408" y="322"/>
                  </a:cubicBezTo>
                  <a:cubicBezTo>
                    <a:pt x="393" y="337"/>
                    <a:pt x="377" y="353"/>
                    <a:pt x="361" y="373"/>
                  </a:cubicBezTo>
                  <a:cubicBezTo>
                    <a:pt x="0" y="714"/>
                    <a:pt x="130" y="1370"/>
                    <a:pt x="491" y="1648"/>
                  </a:cubicBezTo>
                  <a:cubicBezTo>
                    <a:pt x="659" y="1788"/>
                    <a:pt x="857" y="1852"/>
                    <a:pt x="1054" y="1852"/>
                  </a:cubicBezTo>
                  <a:cubicBezTo>
                    <a:pt x="1318" y="1852"/>
                    <a:pt x="1580" y="1737"/>
                    <a:pt x="1766" y="1531"/>
                  </a:cubicBezTo>
                  <a:cubicBezTo>
                    <a:pt x="1782" y="1515"/>
                    <a:pt x="1798" y="1499"/>
                    <a:pt x="1798" y="1483"/>
                  </a:cubicBezTo>
                  <a:cubicBezTo>
                    <a:pt x="2143" y="1122"/>
                    <a:pt x="2061" y="518"/>
                    <a:pt x="1684" y="208"/>
                  </a:cubicBezTo>
                  <a:cubicBezTo>
                    <a:pt x="1513" y="63"/>
                    <a:pt x="1326" y="0"/>
                    <a:pt x="11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54"/>
            <p:cNvSpPr/>
            <p:nvPr/>
          </p:nvSpPr>
          <p:spPr>
            <a:xfrm>
              <a:off x="4492350" y="3668500"/>
              <a:ext cx="64725" cy="47950"/>
            </a:xfrm>
            <a:custGeom>
              <a:avLst/>
              <a:gdLst/>
              <a:ahLst/>
              <a:cxnLst/>
              <a:rect l="l" t="t" r="r" b="b"/>
              <a:pathLst>
                <a:path w="2589" h="1918" extrusionOk="0">
                  <a:moveTo>
                    <a:pt x="1327" y="0"/>
                  </a:moveTo>
                  <a:cubicBezTo>
                    <a:pt x="613" y="0"/>
                    <a:pt x="1" y="1003"/>
                    <a:pt x="679" y="1654"/>
                  </a:cubicBezTo>
                  <a:cubicBezTo>
                    <a:pt x="868" y="1840"/>
                    <a:pt x="1075" y="1918"/>
                    <a:pt x="1273" y="1918"/>
                  </a:cubicBezTo>
                  <a:cubicBezTo>
                    <a:pt x="1984" y="1918"/>
                    <a:pt x="2589" y="915"/>
                    <a:pt x="1923" y="264"/>
                  </a:cubicBezTo>
                  <a:cubicBezTo>
                    <a:pt x="1734" y="78"/>
                    <a:pt x="1527" y="0"/>
                    <a:pt x="13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54"/>
            <p:cNvSpPr/>
            <p:nvPr/>
          </p:nvSpPr>
          <p:spPr>
            <a:xfrm>
              <a:off x="4559025" y="3645750"/>
              <a:ext cx="62600" cy="41150"/>
            </a:xfrm>
            <a:custGeom>
              <a:avLst/>
              <a:gdLst/>
              <a:ahLst/>
              <a:cxnLst/>
              <a:rect l="l" t="t" r="r" b="b"/>
              <a:pathLst>
                <a:path w="2504" h="1646" extrusionOk="0">
                  <a:moveTo>
                    <a:pt x="1292" y="0"/>
                  </a:moveTo>
                  <a:cubicBezTo>
                    <a:pt x="617" y="0"/>
                    <a:pt x="0" y="788"/>
                    <a:pt x="598" y="1386"/>
                  </a:cubicBezTo>
                  <a:cubicBezTo>
                    <a:pt x="785" y="1569"/>
                    <a:pt x="1001" y="1646"/>
                    <a:pt x="1212" y="1646"/>
                  </a:cubicBezTo>
                  <a:cubicBezTo>
                    <a:pt x="1887" y="1646"/>
                    <a:pt x="2504" y="858"/>
                    <a:pt x="1905" y="260"/>
                  </a:cubicBezTo>
                  <a:cubicBezTo>
                    <a:pt x="1719" y="77"/>
                    <a:pt x="1503" y="0"/>
                    <a:pt x="12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54"/>
            <p:cNvSpPr/>
            <p:nvPr/>
          </p:nvSpPr>
          <p:spPr>
            <a:xfrm>
              <a:off x="4517550" y="3423775"/>
              <a:ext cx="44975" cy="41750"/>
            </a:xfrm>
            <a:custGeom>
              <a:avLst/>
              <a:gdLst/>
              <a:ahLst/>
              <a:cxnLst/>
              <a:rect l="l" t="t" r="r" b="b"/>
              <a:pathLst>
                <a:path w="1799" h="1670" extrusionOk="0">
                  <a:moveTo>
                    <a:pt x="866" y="0"/>
                  </a:moveTo>
                  <a:cubicBezTo>
                    <a:pt x="735" y="0"/>
                    <a:pt x="601" y="35"/>
                    <a:pt x="472" y="112"/>
                  </a:cubicBezTo>
                  <a:cubicBezTo>
                    <a:pt x="79" y="324"/>
                    <a:pt x="1" y="798"/>
                    <a:pt x="197" y="1171"/>
                  </a:cubicBezTo>
                  <a:cubicBezTo>
                    <a:pt x="177" y="1140"/>
                    <a:pt x="162" y="1109"/>
                    <a:pt x="146" y="1073"/>
                  </a:cubicBezTo>
                  <a:lnTo>
                    <a:pt x="146" y="1073"/>
                  </a:lnTo>
                  <a:cubicBezTo>
                    <a:pt x="260" y="1336"/>
                    <a:pt x="409" y="1564"/>
                    <a:pt x="703" y="1646"/>
                  </a:cubicBezTo>
                  <a:cubicBezTo>
                    <a:pt x="769" y="1662"/>
                    <a:pt x="834" y="1669"/>
                    <a:pt x="898" y="1669"/>
                  </a:cubicBezTo>
                  <a:cubicBezTo>
                    <a:pt x="1043" y="1669"/>
                    <a:pt x="1183" y="1632"/>
                    <a:pt x="1308" y="1564"/>
                  </a:cubicBezTo>
                  <a:cubicBezTo>
                    <a:pt x="1700" y="1336"/>
                    <a:pt x="1798" y="877"/>
                    <a:pt x="1602" y="484"/>
                  </a:cubicBezTo>
                  <a:cubicBezTo>
                    <a:pt x="1586" y="453"/>
                    <a:pt x="1571" y="422"/>
                    <a:pt x="1551" y="386"/>
                  </a:cubicBezTo>
                  <a:cubicBezTo>
                    <a:pt x="1388" y="147"/>
                    <a:pt x="1134" y="0"/>
                    <a:pt x="8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1" name="Google Shape;6111;p54"/>
            <p:cNvSpPr/>
            <p:nvPr/>
          </p:nvSpPr>
          <p:spPr>
            <a:xfrm>
              <a:off x="4457800" y="3380450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76" y="0"/>
                  </a:moveTo>
                  <a:cubicBezTo>
                    <a:pt x="633" y="0"/>
                    <a:pt x="235" y="235"/>
                    <a:pt x="134" y="699"/>
                  </a:cubicBezTo>
                  <a:cubicBezTo>
                    <a:pt x="0" y="1221"/>
                    <a:pt x="346" y="1664"/>
                    <a:pt x="821" y="1825"/>
                  </a:cubicBezTo>
                  <a:cubicBezTo>
                    <a:pt x="836" y="1825"/>
                    <a:pt x="868" y="1845"/>
                    <a:pt x="883" y="1845"/>
                  </a:cubicBezTo>
                  <a:cubicBezTo>
                    <a:pt x="946" y="1854"/>
                    <a:pt x="1008" y="1859"/>
                    <a:pt x="1070" y="1859"/>
                  </a:cubicBezTo>
                  <a:cubicBezTo>
                    <a:pt x="1509" y="1859"/>
                    <a:pt x="1914" y="1616"/>
                    <a:pt x="2014" y="1158"/>
                  </a:cubicBezTo>
                  <a:cubicBezTo>
                    <a:pt x="2143" y="667"/>
                    <a:pt x="1833" y="157"/>
                    <a:pt x="1343" y="27"/>
                  </a:cubicBezTo>
                  <a:cubicBezTo>
                    <a:pt x="1311" y="27"/>
                    <a:pt x="1276" y="12"/>
                    <a:pt x="1245" y="12"/>
                  </a:cubicBezTo>
                  <a:cubicBezTo>
                    <a:pt x="1188" y="4"/>
                    <a:pt x="1131" y="0"/>
                    <a:pt x="10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2" name="Google Shape;6112;p54"/>
            <p:cNvSpPr/>
            <p:nvPr/>
          </p:nvSpPr>
          <p:spPr>
            <a:xfrm>
              <a:off x="4421875" y="3438475"/>
              <a:ext cx="52725" cy="46650"/>
            </a:xfrm>
            <a:custGeom>
              <a:avLst/>
              <a:gdLst/>
              <a:ahLst/>
              <a:cxnLst/>
              <a:rect l="l" t="t" r="r" b="b"/>
              <a:pathLst>
                <a:path w="2109" h="1866" extrusionOk="0">
                  <a:moveTo>
                    <a:pt x="1078" y="1"/>
                  </a:moveTo>
                  <a:cubicBezTo>
                    <a:pt x="990" y="1"/>
                    <a:pt x="902" y="15"/>
                    <a:pt x="817" y="46"/>
                  </a:cubicBezTo>
                  <a:cubicBezTo>
                    <a:pt x="802" y="61"/>
                    <a:pt x="786" y="61"/>
                    <a:pt x="766" y="61"/>
                  </a:cubicBezTo>
                  <a:cubicBezTo>
                    <a:pt x="295" y="226"/>
                    <a:pt x="1" y="717"/>
                    <a:pt x="162" y="1207"/>
                  </a:cubicBezTo>
                  <a:cubicBezTo>
                    <a:pt x="270" y="1552"/>
                    <a:pt x="646" y="1865"/>
                    <a:pt x="1029" y="1865"/>
                  </a:cubicBezTo>
                  <a:cubicBezTo>
                    <a:pt x="1117" y="1865"/>
                    <a:pt x="1206" y="1849"/>
                    <a:pt x="1292" y="1812"/>
                  </a:cubicBezTo>
                  <a:cubicBezTo>
                    <a:pt x="1324" y="1796"/>
                    <a:pt x="1339" y="1796"/>
                    <a:pt x="1355" y="1780"/>
                  </a:cubicBezTo>
                  <a:cubicBezTo>
                    <a:pt x="1814" y="1584"/>
                    <a:pt x="2109" y="1156"/>
                    <a:pt x="1963" y="650"/>
                  </a:cubicBezTo>
                  <a:cubicBezTo>
                    <a:pt x="1842" y="276"/>
                    <a:pt x="1462" y="1"/>
                    <a:pt x="10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54"/>
            <p:cNvSpPr/>
            <p:nvPr/>
          </p:nvSpPr>
          <p:spPr>
            <a:xfrm>
              <a:off x="4323925" y="3433400"/>
              <a:ext cx="58500" cy="44975"/>
            </a:xfrm>
            <a:custGeom>
              <a:avLst/>
              <a:gdLst/>
              <a:ahLst/>
              <a:cxnLst/>
              <a:rect l="l" t="t" r="r" b="b"/>
              <a:pathLst>
                <a:path w="2340" h="1799" extrusionOk="0">
                  <a:moveTo>
                    <a:pt x="1180" y="0"/>
                  </a:moveTo>
                  <a:cubicBezTo>
                    <a:pt x="588" y="0"/>
                    <a:pt x="0" y="499"/>
                    <a:pt x="288" y="1198"/>
                  </a:cubicBezTo>
                  <a:cubicBezTo>
                    <a:pt x="453" y="1620"/>
                    <a:pt x="805" y="1799"/>
                    <a:pt x="1158" y="1799"/>
                  </a:cubicBezTo>
                  <a:cubicBezTo>
                    <a:pt x="1748" y="1799"/>
                    <a:pt x="2339" y="1298"/>
                    <a:pt x="2054" y="590"/>
                  </a:cubicBezTo>
                  <a:cubicBezTo>
                    <a:pt x="1883" y="176"/>
                    <a:pt x="1531" y="0"/>
                    <a:pt x="11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54"/>
            <p:cNvSpPr/>
            <p:nvPr/>
          </p:nvSpPr>
          <p:spPr>
            <a:xfrm>
              <a:off x="4376200" y="3383325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1" y="0"/>
                  </a:moveTo>
                  <a:cubicBezTo>
                    <a:pt x="595" y="0"/>
                    <a:pt x="1" y="576"/>
                    <a:pt x="274" y="1255"/>
                  </a:cubicBezTo>
                  <a:cubicBezTo>
                    <a:pt x="415" y="1598"/>
                    <a:pt x="679" y="1741"/>
                    <a:pt x="952" y="1741"/>
                  </a:cubicBezTo>
                  <a:cubicBezTo>
                    <a:pt x="1498" y="1741"/>
                    <a:pt x="2083" y="1171"/>
                    <a:pt x="1808" y="485"/>
                  </a:cubicBezTo>
                  <a:cubicBezTo>
                    <a:pt x="1673" y="143"/>
                    <a:pt x="1413" y="0"/>
                    <a:pt x="11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54"/>
            <p:cNvSpPr/>
            <p:nvPr/>
          </p:nvSpPr>
          <p:spPr>
            <a:xfrm>
              <a:off x="4638150" y="3343875"/>
              <a:ext cx="34750" cy="30800"/>
            </a:xfrm>
            <a:custGeom>
              <a:avLst/>
              <a:gdLst/>
              <a:ahLst/>
              <a:cxnLst/>
              <a:rect l="l" t="t" r="r" b="b"/>
              <a:pathLst>
                <a:path w="1390" h="1232" extrusionOk="0">
                  <a:moveTo>
                    <a:pt x="695" y="0"/>
                  </a:moveTo>
                  <a:cubicBezTo>
                    <a:pt x="563" y="0"/>
                    <a:pt x="428" y="43"/>
                    <a:pt x="310" y="132"/>
                  </a:cubicBezTo>
                  <a:cubicBezTo>
                    <a:pt x="47" y="344"/>
                    <a:pt x="0" y="721"/>
                    <a:pt x="212" y="1000"/>
                  </a:cubicBezTo>
                  <a:cubicBezTo>
                    <a:pt x="334" y="1151"/>
                    <a:pt x="511" y="1231"/>
                    <a:pt x="692" y="1231"/>
                  </a:cubicBezTo>
                  <a:cubicBezTo>
                    <a:pt x="826" y="1231"/>
                    <a:pt x="962" y="1188"/>
                    <a:pt x="1080" y="1098"/>
                  </a:cubicBezTo>
                  <a:cubicBezTo>
                    <a:pt x="1339" y="886"/>
                    <a:pt x="1390" y="509"/>
                    <a:pt x="1178" y="230"/>
                  </a:cubicBezTo>
                  <a:cubicBezTo>
                    <a:pt x="1055" y="81"/>
                    <a:pt x="877" y="0"/>
                    <a:pt x="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54"/>
            <p:cNvSpPr/>
            <p:nvPr/>
          </p:nvSpPr>
          <p:spPr>
            <a:xfrm>
              <a:off x="4651200" y="3354400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1"/>
                  </a:moveTo>
                  <a:cubicBezTo>
                    <a:pt x="228" y="1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1"/>
                    <a:pt x="281" y="531"/>
                  </a:cubicBezTo>
                  <a:cubicBezTo>
                    <a:pt x="353" y="531"/>
                    <a:pt x="426" y="506"/>
                    <a:pt x="475" y="465"/>
                  </a:cubicBezTo>
                  <a:cubicBezTo>
                    <a:pt x="589" y="351"/>
                    <a:pt x="573" y="202"/>
                    <a:pt x="491" y="88"/>
                  </a:cubicBezTo>
                  <a:cubicBezTo>
                    <a:pt x="440" y="29"/>
                    <a:pt x="367" y="1"/>
                    <a:pt x="2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54"/>
            <p:cNvSpPr/>
            <p:nvPr/>
          </p:nvSpPr>
          <p:spPr>
            <a:xfrm>
              <a:off x="4649125" y="3374475"/>
              <a:ext cx="34775" cy="30825"/>
            </a:xfrm>
            <a:custGeom>
              <a:avLst/>
              <a:gdLst/>
              <a:ahLst/>
              <a:cxnLst/>
              <a:rect l="l" t="t" r="r" b="b"/>
              <a:pathLst>
                <a:path w="1391" h="1233" extrusionOk="0">
                  <a:moveTo>
                    <a:pt x="688" y="1"/>
                  </a:moveTo>
                  <a:cubicBezTo>
                    <a:pt x="558" y="1"/>
                    <a:pt x="426" y="40"/>
                    <a:pt x="311" y="121"/>
                  </a:cubicBezTo>
                  <a:cubicBezTo>
                    <a:pt x="52" y="333"/>
                    <a:pt x="1" y="726"/>
                    <a:pt x="213" y="985"/>
                  </a:cubicBezTo>
                  <a:cubicBezTo>
                    <a:pt x="339" y="1148"/>
                    <a:pt x="519" y="1233"/>
                    <a:pt x="703" y="1233"/>
                  </a:cubicBezTo>
                  <a:cubicBezTo>
                    <a:pt x="833" y="1233"/>
                    <a:pt x="965" y="1190"/>
                    <a:pt x="1080" y="1102"/>
                  </a:cubicBezTo>
                  <a:cubicBezTo>
                    <a:pt x="1343" y="886"/>
                    <a:pt x="1390" y="494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54"/>
            <p:cNvSpPr/>
            <p:nvPr/>
          </p:nvSpPr>
          <p:spPr>
            <a:xfrm>
              <a:off x="4657600" y="3378875"/>
              <a:ext cx="15700" cy="13625"/>
            </a:xfrm>
            <a:custGeom>
              <a:avLst/>
              <a:gdLst/>
              <a:ahLst/>
              <a:cxnLst/>
              <a:rect l="l" t="t" r="r" b="b"/>
              <a:pathLst>
                <a:path w="628" h="545" extrusionOk="0">
                  <a:moveTo>
                    <a:pt x="326" y="1"/>
                  </a:moveTo>
                  <a:cubicBezTo>
                    <a:pt x="160" y="1"/>
                    <a:pt x="1" y="123"/>
                    <a:pt x="39" y="318"/>
                  </a:cubicBezTo>
                  <a:cubicBezTo>
                    <a:pt x="54" y="338"/>
                    <a:pt x="54" y="369"/>
                    <a:pt x="70" y="400"/>
                  </a:cubicBezTo>
                  <a:cubicBezTo>
                    <a:pt x="127" y="493"/>
                    <a:pt x="225" y="544"/>
                    <a:pt x="322" y="544"/>
                  </a:cubicBezTo>
                  <a:cubicBezTo>
                    <a:pt x="365" y="544"/>
                    <a:pt x="408" y="535"/>
                    <a:pt x="447" y="514"/>
                  </a:cubicBezTo>
                  <a:cubicBezTo>
                    <a:pt x="596" y="436"/>
                    <a:pt x="627" y="204"/>
                    <a:pt x="514" y="90"/>
                  </a:cubicBezTo>
                  <a:cubicBezTo>
                    <a:pt x="482" y="59"/>
                    <a:pt x="463" y="43"/>
                    <a:pt x="447" y="24"/>
                  </a:cubicBezTo>
                  <a:cubicBezTo>
                    <a:pt x="408" y="8"/>
                    <a:pt x="367" y="1"/>
                    <a:pt x="3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9" name="Google Shape;6119;p54"/>
            <p:cNvSpPr/>
            <p:nvPr/>
          </p:nvSpPr>
          <p:spPr>
            <a:xfrm>
              <a:off x="4638925" y="325432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2"/>
                    <a:pt x="2014" y="1081"/>
                    <a:pt x="2030" y="1147"/>
                  </a:cubicBezTo>
                  <a:cubicBezTo>
                    <a:pt x="2077" y="1312"/>
                    <a:pt x="2030" y="1457"/>
                    <a:pt x="1932" y="1540"/>
                  </a:cubicBezTo>
                  <a:cubicBezTo>
                    <a:pt x="1890" y="1572"/>
                    <a:pt x="1835" y="1590"/>
                    <a:pt x="1788" y="1590"/>
                  </a:cubicBezTo>
                  <a:cubicBezTo>
                    <a:pt x="1761" y="1590"/>
                    <a:pt x="1737" y="1584"/>
                    <a:pt x="1720" y="1571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2"/>
                    <a:pt x="1916" y="935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0"/>
                  </a:moveTo>
                  <a:cubicBezTo>
                    <a:pt x="829" y="0"/>
                    <a:pt x="465" y="144"/>
                    <a:pt x="67" y="673"/>
                  </a:cubicBezTo>
                  <a:lnTo>
                    <a:pt x="1" y="739"/>
                  </a:lnTo>
                  <a:lnTo>
                    <a:pt x="52" y="806"/>
                  </a:lnTo>
                  <a:cubicBezTo>
                    <a:pt x="83" y="869"/>
                    <a:pt x="130" y="884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48" y="449"/>
                    <a:pt x="832" y="252"/>
                    <a:pt x="1119" y="252"/>
                  </a:cubicBezTo>
                  <a:cubicBezTo>
                    <a:pt x="1161" y="252"/>
                    <a:pt x="1203" y="256"/>
                    <a:pt x="1245" y="264"/>
                  </a:cubicBezTo>
                  <a:cubicBezTo>
                    <a:pt x="1473" y="315"/>
                    <a:pt x="1685" y="492"/>
                    <a:pt x="1818" y="688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1"/>
                  </a:cubicBezTo>
                  <a:cubicBezTo>
                    <a:pt x="1343" y="1607"/>
                    <a:pt x="1524" y="1752"/>
                    <a:pt x="1586" y="1787"/>
                  </a:cubicBezTo>
                  <a:cubicBezTo>
                    <a:pt x="1648" y="1820"/>
                    <a:pt x="1718" y="1836"/>
                    <a:pt x="1788" y="1836"/>
                  </a:cubicBezTo>
                  <a:cubicBezTo>
                    <a:pt x="1889" y="1836"/>
                    <a:pt x="1992" y="1803"/>
                    <a:pt x="2077" y="1736"/>
                  </a:cubicBezTo>
                  <a:cubicBezTo>
                    <a:pt x="2273" y="1591"/>
                    <a:pt x="2340" y="1344"/>
                    <a:pt x="2273" y="1081"/>
                  </a:cubicBezTo>
                  <a:cubicBezTo>
                    <a:pt x="2258" y="1018"/>
                    <a:pt x="2242" y="935"/>
                    <a:pt x="2191" y="853"/>
                  </a:cubicBezTo>
                  <a:cubicBezTo>
                    <a:pt x="2387" y="853"/>
                    <a:pt x="2583" y="884"/>
                    <a:pt x="2717" y="983"/>
                  </a:cubicBezTo>
                  <a:cubicBezTo>
                    <a:pt x="3368" y="1395"/>
                    <a:pt x="3223" y="2407"/>
                    <a:pt x="2960" y="2965"/>
                  </a:cubicBezTo>
                  <a:cubicBezTo>
                    <a:pt x="2831" y="3259"/>
                    <a:pt x="2634" y="3518"/>
                    <a:pt x="2438" y="3781"/>
                  </a:cubicBezTo>
                  <a:cubicBezTo>
                    <a:pt x="2210" y="4091"/>
                    <a:pt x="1963" y="4417"/>
                    <a:pt x="1834" y="4794"/>
                  </a:cubicBezTo>
                  <a:lnTo>
                    <a:pt x="2061" y="4876"/>
                  </a:lnTo>
                  <a:cubicBezTo>
                    <a:pt x="2191" y="4535"/>
                    <a:pt x="2407" y="4240"/>
                    <a:pt x="2650" y="3926"/>
                  </a:cubicBezTo>
                  <a:cubicBezTo>
                    <a:pt x="2846" y="3652"/>
                    <a:pt x="3058" y="3389"/>
                    <a:pt x="3192" y="3078"/>
                  </a:cubicBezTo>
                  <a:cubicBezTo>
                    <a:pt x="3486" y="2423"/>
                    <a:pt x="3647" y="1277"/>
                    <a:pt x="2846" y="771"/>
                  </a:cubicBezTo>
                  <a:cubicBezTo>
                    <a:pt x="2688" y="662"/>
                    <a:pt x="2483" y="606"/>
                    <a:pt x="2280" y="606"/>
                  </a:cubicBezTo>
                  <a:cubicBezTo>
                    <a:pt x="2212" y="606"/>
                    <a:pt x="2143" y="613"/>
                    <a:pt x="2077" y="625"/>
                  </a:cubicBezTo>
                  <a:cubicBezTo>
                    <a:pt x="1896" y="347"/>
                    <a:pt x="1622" y="84"/>
                    <a:pt x="1292" y="21"/>
                  </a:cubicBezTo>
                  <a:cubicBezTo>
                    <a:pt x="1236" y="8"/>
                    <a:pt x="1175" y="0"/>
                    <a:pt x="11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54"/>
            <p:cNvSpPr/>
            <p:nvPr/>
          </p:nvSpPr>
          <p:spPr>
            <a:xfrm>
              <a:off x="4688000" y="3341750"/>
              <a:ext cx="103450" cy="99550"/>
            </a:xfrm>
            <a:custGeom>
              <a:avLst/>
              <a:gdLst/>
              <a:ahLst/>
              <a:cxnLst/>
              <a:rect l="l" t="t" r="r" b="b"/>
              <a:pathLst>
                <a:path w="4138" h="3982" extrusionOk="0">
                  <a:moveTo>
                    <a:pt x="2834" y="1624"/>
                  </a:moveTo>
                  <a:cubicBezTo>
                    <a:pt x="3006" y="1624"/>
                    <a:pt x="3220" y="1750"/>
                    <a:pt x="3403" y="1885"/>
                  </a:cubicBezTo>
                  <a:cubicBezTo>
                    <a:pt x="3203" y="2042"/>
                    <a:pt x="2956" y="2174"/>
                    <a:pt x="2788" y="2174"/>
                  </a:cubicBezTo>
                  <a:cubicBezTo>
                    <a:pt x="2762" y="2174"/>
                    <a:pt x="2738" y="2171"/>
                    <a:pt x="2716" y="2164"/>
                  </a:cubicBezTo>
                  <a:cubicBezTo>
                    <a:pt x="2681" y="2164"/>
                    <a:pt x="2583" y="2133"/>
                    <a:pt x="2602" y="1901"/>
                  </a:cubicBezTo>
                  <a:cubicBezTo>
                    <a:pt x="2618" y="1642"/>
                    <a:pt x="2748" y="1626"/>
                    <a:pt x="2799" y="1626"/>
                  </a:cubicBezTo>
                  <a:cubicBezTo>
                    <a:pt x="2810" y="1625"/>
                    <a:pt x="2822" y="1624"/>
                    <a:pt x="2834" y="1624"/>
                  </a:cubicBezTo>
                  <a:close/>
                  <a:moveTo>
                    <a:pt x="2486" y="1"/>
                  </a:moveTo>
                  <a:cubicBezTo>
                    <a:pt x="2398" y="1"/>
                    <a:pt x="2311" y="7"/>
                    <a:pt x="2226" y="21"/>
                  </a:cubicBezTo>
                  <a:cubicBezTo>
                    <a:pt x="1798" y="72"/>
                    <a:pt x="558" y="547"/>
                    <a:pt x="149" y="1151"/>
                  </a:cubicBezTo>
                  <a:cubicBezTo>
                    <a:pt x="32" y="1332"/>
                    <a:pt x="0" y="1509"/>
                    <a:pt x="51" y="1689"/>
                  </a:cubicBezTo>
                  <a:lnTo>
                    <a:pt x="279" y="1626"/>
                  </a:lnTo>
                  <a:cubicBezTo>
                    <a:pt x="263" y="1528"/>
                    <a:pt x="279" y="1410"/>
                    <a:pt x="361" y="1297"/>
                  </a:cubicBezTo>
                  <a:cubicBezTo>
                    <a:pt x="703" y="775"/>
                    <a:pt x="1865" y="315"/>
                    <a:pt x="2257" y="268"/>
                  </a:cubicBezTo>
                  <a:cubicBezTo>
                    <a:pt x="2331" y="256"/>
                    <a:pt x="2406" y="251"/>
                    <a:pt x="2482" y="251"/>
                  </a:cubicBezTo>
                  <a:cubicBezTo>
                    <a:pt x="2932" y="251"/>
                    <a:pt x="3406" y="450"/>
                    <a:pt x="3631" y="759"/>
                  </a:cubicBezTo>
                  <a:cubicBezTo>
                    <a:pt x="3811" y="1002"/>
                    <a:pt x="3827" y="1265"/>
                    <a:pt x="3697" y="1560"/>
                  </a:cubicBezTo>
                  <a:cubicBezTo>
                    <a:pt x="3682" y="1607"/>
                    <a:pt x="3646" y="1658"/>
                    <a:pt x="3584" y="1724"/>
                  </a:cubicBezTo>
                  <a:cubicBezTo>
                    <a:pt x="3364" y="1519"/>
                    <a:pt x="3073" y="1378"/>
                    <a:pt x="2818" y="1378"/>
                  </a:cubicBezTo>
                  <a:cubicBezTo>
                    <a:pt x="2805" y="1378"/>
                    <a:pt x="2792" y="1378"/>
                    <a:pt x="2779" y="1379"/>
                  </a:cubicBezTo>
                  <a:cubicBezTo>
                    <a:pt x="2665" y="1379"/>
                    <a:pt x="2371" y="1462"/>
                    <a:pt x="2355" y="1885"/>
                  </a:cubicBezTo>
                  <a:cubicBezTo>
                    <a:pt x="2324" y="2278"/>
                    <a:pt x="2536" y="2376"/>
                    <a:pt x="2650" y="2411"/>
                  </a:cubicBezTo>
                  <a:cubicBezTo>
                    <a:pt x="2685" y="2420"/>
                    <a:pt x="2723" y="2424"/>
                    <a:pt x="2763" y="2424"/>
                  </a:cubicBezTo>
                  <a:cubicBezTo>
                    <a:pt x="3014" y="2424"/>
                    <a:pt x="3329" y="2263"/>
                    <a:pt x="3584" y="2066"/>
                  </a:cubicBezTo>
                  <a:cubicBezTo>
                    <a:pt x="3631" y="2148"/>
                    <a:pt x="3682" y="2231"/>
                    <a:pt x="3697" y="2294"/>
                  </a:cubicBezTo>
                  <a:cubicBezTo>
                    <a:pt x="3811" y="2882"/>
                    <a:pt x="3289" y="3553"/>
                    <a:pt x="2779" y="3750"/>
                  </a:cubicBezTo>
                  <a:lnTo>
                    <a:pt x="2861" y="3981"/>
                  </a:lnTo>
                  <a:cubicBezTo>
                    <a:pt x="3466" y="3765"/>
                    <a:pt x="4074" y="2965"/>
                    <a:pt x="3941" y="2247"/>
                  </a:cubicBezTo>
                  <a:cubicBezTo>
                    <a:pt x="3909" y="2133"/>
                    <a:pt x="3843" y="2019"/>
                    <a:pt x="3760" y="1901"/>
                  </a:cubicBezTo>
                  <a:cubicBezTo>
                    <a:pt x="3843" y="1823"/>
                    <a:pt x="3894" y="1740"/>
                    <a:pt x="3925" y="1673"/>
                  </a:cubicBezTo>
                  <a:cubicBezTo>
                    <a:pt x="4137" y="1183"/>
                    <a:pt x="3992" y="822"/>
                    <a:pt x="3843" y="610"/>
                  </a:cubicBezTo>
                  <a:cubicBezTo>
                    <a:pt x="3563" y="246"/>
                    <a:pt x="3017" y="1"/>
                    <a:pt x="24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54"/>
            <p:cNvSpPr/>
            <p:nvPr/>
          </p:nvSpPr>
          <p:spPr>
            <a:xfrm>
              <a:off x="4634800" y="3269050"/>
              <a:ext cx="15625" cy="12575"/>
            </a:xfrm>
            <a:custGeom>
              <a:avLst/>
              <a:gdLst/>
              <a:ahLst/>
              <a:cxnLst/>
              <a:rect l="l" t="t" r="r" b="b"/>
              <a:pathLst>
                <a:path w="625" h="503" extrusionOk="0">
                  <a:moveTo>
                    <a:pt x="291" y="0"/>
                  </a:moveTo>
                  <a:cubicBezTo>
                    <a:pt x="261" y="0"/>
                    <a:pt x="230" y="7"/>
                    <a:pt x="197" y="21"/>
                  </a:cubicBezTo>
                  <a:cubicBezTo>
                    <a:pt x="83" y="68"/>
                    <a:pt x="1" y="233"/>
                    <a:pt x="68" y="346"/>
                  </a:cubicBezTo>
                  <a:lnTo>
                    <a:pt x="83" y="362"/>
                  </a:lnTo>
                  <a:cubicBezTo>
                    <a:pt x="132" y="445"/>
                    <a:pt x="213" y="503"/>
                    <a:pt x="305" y="503"/>
                  </a:cubicBezTo>
                  <a:cubicBezTo>
                    <a:pt x="340" y="503"/>
                    <a:pt x="376" y="494"/>
                    <a:pt x="413" y="476"/>
                  </a:cubicBezTo>
                  <a:cubicBezTo>
                    <a:pt x="543" y="429"/>
                    <a:pt x="625" y="217"/>
                    <a:pt x="492" y="99"/>
                  </a:cubicBezTo>
                  <a:cubicBezTo>
                    <a:pt x="435" y="43"/>
                    <a:pt x="368" y="0"/>
                    <a:pt x="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54"/>
            <p:cNvSpPr/>
            <p:nvPr/>
          </p:nvSpPr>
          <p:spPr>
            <a:xfrm>
              <a:off x="4750525" y="3431975"/>
              <a:ext cx="16350" cy="12000"/>
            </a:xfrm>
            <a:custGeom>
              <a:avLst/>
              <a:gdLst/>
              <a:ahLst/>
              <a:cxnLst/>
              <a:rect l="l" t="t" r="r" b="b"/>
              <a:pathLst>
                <a:path w="654" h="480" extrusionOk="0">
                  <a:moveTo>
                    <a:pt x="337" y="0"/>
                  </a:moveTo>
                  <a:cubicBezTo>
                    <a:pt x="168" y="0"/>
                    <a:pt x="0" y="207"/>
                    <a:pt x="133" y="388"/>
                  </a:cubicBezTo>
                  <a:cubicBezTo>
                    <a:pt x="185" y="452"/>
                    <a:pt x="249" y="479"/>
                    <a:pt x="313" y="479"/>
                  </a:cubicBezTo>
                  <a:cubicBezTo>
                    <a:pt x="488" y="479"/>
                    <a:pt x="654" y="273"/>
                    <a:pt x="510" y="94"/>
                  </a:cubicBezTo>
                  <a:cubicBezTo>
                    <a:pt x="461" y="28"/>
                    <a:pt x="399" y="0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54"/>
            <p:cNvSpPr/>
            <p:nvPr/>
          </p:nvSpPr>
          <p:spPr>
            <a:xfrm>
              <a:off x="4607050" y="3359425"/>
              <a:ext cx="36425" cy="60200"/>
            </a:xfrm>
            <a:custGeom>
              <a:avLst/>
              <a:gdLst/>
              <a:ahLst/>
              <a:cxnLst/>
              <a:rect l="l" t="t" r="r" b="b"/>
              <a:pathLst>
                <a:path w="1457" h="2408" extrusionOk="0">
                  <a:moveTo>
                    <a:pt x="640" y="1"/>
                  </a:moveTo>
                  <a:cubicBezTo>
                    <a:pt x="181" y="362"/>
                    <a:pt x="0" y="935"/>
                    <a:pt x="212" y="1488"/>
                  </a:cubicBezTo>
                  <a:cubicBezTo>
                    <a:pt x="263" y="1638"/>
                    <a:pt x="346" y="1783"/>
                    <a:pt x="444" y="1901"/>
                  </a:cubicBezTo>
                  <a:cubicBezTo>
                    <a:pt x="678" y="2214"/>
                    <a:pt x="1036" y="2408"/>
                    <a:pt x="1412" y="2408"/>
                  </a:cubicBezTo>
                  <a:cubicBezTo>
                    <a:pt x="1427" y="2408"/>
                    <a:pt x="1442" y="2407"/>
                    <a:pt x="1456" y="2407"/>
                  </a:cubicBezTo>
                  <a:lnTo>
                    <a:pt x="1441" y="2144"/>
                  </a:lnTo>
                  <a:cubicBezTo>
                    <a:pt x="1430" y="2144"/>
                    <a:pt x="1419" y="2145"/>
                    <a:pt x="1408" y="2145"/>
                  </a:cubicBezTo>
                  <a:cubicBezTo>
                    <a:pt x="992" y="2145"/>
                    <a:pt x="600" y="1854"/>
                    <a:pt x="444" y="1410"/>
                  </a:cubicBezTo>
                  <a:cubicBezTo>
                    <a:pt x="279" y="951"/>
                    <a:pt x="408" y="492"/>
                    <a:pt x="801" y="213"/>
                  </a:cubicBezTo>
                  <a:lnTo>
                    <a:pt x="640" y="1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54"/>
            <p:cNvSpPr/>
            <p:nvPr/>
          </p:nvSpPr>
          <p:spPr>
            <a:xfrm>
              <a:off x="4646300" y="3412350"/>
              <a:ext cx="22475" cy="19850"/>
            </a:xfrm>
            <a:custGeom>
              <a:avLst/>
              <a:gdLst/>
              <a:ahLst/>
              <a:cxnLst/>
              <a:rect l="l" t="t" r="r" b="b"/>
              <a:pathLst>
                <a:path w="899" h="794" extrusionOk="0">
                  <a:moveTo>
                    <a:pt x="458" y="0"/>
                  </a:moveTo>
                  <a:cubicBezTo>
                    <a:pt x="370" y="0"/>
                    <a:pt x="282" y="30"/>
                    <a:pt x="212" y="94"/>
                  </a:cubicBezTo>
                  <a:cubicBezTo>
                    <a:pt x="32" y="223"/>
                    <a:pt x="0" y="470"/>
                    <a:pt x="130" y="647"/>
                  </a:cubicBezTo>
                  <a:cubicBezTo>
                    <a:pt x="217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4"/>
                  </a:cubicBezTo>
                  <a:cubicBezTo>
                    <a:pt x="868" y="584"/>
                    <a:pt x="899" y="321"/>
                    <a:pt x="769" y="156"/>
                  </a:cubicBezTo>
                  <a:cubicBezTo>
                    <a:pt x="695" y="55"/>
                    <a:pt x="577" y="0"/>
                    <a:pt x="458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54"/>
            <p:cNvSpPr/>
            <p:nvPr/>
          </p:nvSpPr>
          <p:spPr>
            <a:xfrm>
              <a:off x="4284900" y="3584325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3"/>
                  </a:moveTo>
                  <a:cubicBezTo>
                    <a:pt x="200" y="2406"/>
                    <a:pt x="204" y="2409"/>
                    <a:pt x="209" y="2412"/>
                  </a:cubicBezTo>
                  <a:lnTo>
                    <a:pt x="209" y="2412"/>
                  </a:lnTo>
                  <a:cubicBezTo>
                    <a:pt x="204" y="2408"/>
                    <a:pt x="200" y="2405"/>
                    <a:pt x="197" y="2403"/>
                  </a:cubicBezTo>
                  <a:close/>
                  <a:moveTo>
                    <a:pt x="3533" y="1"/>
                  </a:moveTo>
                  <a:cubicBezTo>
                    <a:pt x="2944" y="425"/>
                    <a:pt x="2634" y="1013"/>
                    <a:pt x="2305" y="1653"/>
                  </a:cubicBezTo>
                  <a:cubicBezTo>
                    <a:pt x="2061" y="2128"/>
                    <a:pt x="1798" y="2619"/>
                    <a:pt x="1406" y="3043"/>
                  </a:cubicBezTo>
                  <a:cubicBezTo>
                    <a:pt x="1210" y="2815"/>
                    <a:pt x="1064" y="2650"/>
                    <a:pt x="899" y="2485"/>
                  </a:cubicBezTo>
                  <a:cubicBezTo>
                    <a:pt x="512" y="2112"/>
                    <a:pt x="332" y="2038"/>
                    <a:pt x="230" y="2038"/>
                  </a:cubicBezTo>
                  <a:cubicBezTo>
                    <a:pt x="185" y="2038"/>
                    <a:pt x="155" y="2052"/>
                    <a:pt x="130" y="2061"/>
                  </a:cubicBezTo>
                  <a:cubicBezTo>
                    <a:pt x="63" y="2093"/>
                    <a:pt x="1" y="2175"/>
                    <a:pt x="16" y="2289"/>
                  </a:cubicBezTo>
                  <a:lnTo>
                    <a:pt x="393" y="2242"/>
                  </a:lnTo>
                  <a:lnTo>
                    <a:pt x="393" y="2242"/>
                  </a:lnTo>
                  <a:cubicBezTo>
                    <a:pt x="393" y="2289"/>
                    <a:pt x="377" y="2340"/>
                    <a:pt x="326" y="2371"/>
                  </a:cubicBezTo>
                  <a:cubicBezTo>
                    <a:pt x="285" y="2403"/>
                    <a:pt x="252" y="2415"/>
                    <a:pt x="228" y="2415"/>
                  </a:cubicBezTo>
                  <a:cubicBezTo>
                    <a:pt x="220" y="2415"/>
                    <a:pt x="214" y="2414"/>
                    <a:pt x="209" y="2412"/>
                  </a:cubicBezTo>
                  <a:lnTo>
                    <a:pt x="209" y="2412"/>
                  </a:lnTo>
                  <a:cubicBezTo>
                    <a:pt x="272" y="2458"/>
                    <a:pt x="467" y="2596"/>
                    <a:pt x="621" y="2764"/>
                  </a:cubicBezTo>
                  <a:cubicBezTo>
                    <a:pt x="833" y="2960"/>
                    <a:pt x="982" y="3125"/>
                    <a:pt x="1225" y="3451"/>
                  </a:cubicBezTo>
                  <a:lnTo>
                    <a:pt x="1359" y="3616"/>
                  </a:lnTo>
                  <a:lnTo>
                    <a:pt x="1520" y="3467"/>
                  </a:lnTo>
                  <a:cubicBezTo>
                    <a:pt x="2046" y="2960"/>
                    <a:pt x="2356" y="2387"/>
                    <a:pt x="2650" y="1814"/>
                  </a:cubicBezTo>
                  <a:cubicBezTo>
                    <a:pt x="2944" y="1225"/>
                    <a:pt x="3239" y="688"/>
                    <a:pt x="3761" y="311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54"/>
            <p:cNvSpPr/>
            <p:nvPr/>
          </p:nvSpPr>
          <p:spPr>
            <a:xfrm>
              <a:off x="4334350" y="3656250"/>
              <a:ext cx="100600" cy="79450"/>
            </a:xfrm>
            <a:custGeom>
              <a:avLst/>
              <a:gdLst/>
              <a:ahLst/>
              <a:cxnLst/>
              <a:rect l="l" t="t" r="r" b="b"/>
              <a:pathLst>
                <a:path w="4024" h="3178" extrusionOk="0">
                  <a:moveTo>
                    <a:pt x="3777" y="1"/>
                  </a:moveTo>
                  <a:cubicBezTo>
                    <a:pt x="3306" y="409"/>
                    <a:pt x="2697" y="558"/>
                    <a:pt x="2046" y="723"/>
                  </a:cubicBezTo>
                  <a:cubicBezTo>
                    <a:pt x="1441" y="868"/>
                    <a:pt x="801" y="1017"/>
                    <a:pt x="181" y="1426"/>
                  </a:cubicBezTo>
                  <a:lnTo>
                    <a:pt x="1" y="1524"/>
                  </a:lnTo>
                  <a:lnTo>
                    <a:pt x="130" y="1685"/>
                  </a:lnTo>
                  <a:cubicBezTo>
                    <a:pt x="393" y="2014"/>
                    <a:pt x="507" y="2211"/>
                    <a:pt x="656" y="2438"/>
                  </a:cubicBezTo>
                  <a:cubicBezTo>
                    <a:pt x="786" y="2650"/>
                    <a:pt x="884" y="2897"/>
                    <a:pt x="900" y="2945"/>
                  </a:cubicBezTo>
                  <a:cubicBezTo>
                    <a:pt x="900" y="2929"/>
                    <a:pt x="900" y="2882"/>
                    <a:pt x="951" y="2831"/>
                  </a:cubicBezTo>
                  <a:cubicBezTo>
                    <a:pt x="998" y="2799"/>
                    <a:pt x="1064" y="2799"/>
                    <a:pt x="1096" y="2799"/>
                  </a:cubicBezTo>
                  <a:lnTo>
                    <a:pt x="966" y="3156"/>
                  </a:lnTo>
                  <a:cubicBezTo>
                    <a:pt x="999" y="3171"/>
                    <a:pt x="1030" y="3177"/>
                    <a:pt x="1059" y="3177"/>
                  </a:cubicBezTo>
                  <a:cubicBezTo>
                    <a:pt x="1132" y="3177"/>
                    <a:pt x="1192" y="3138"/>
                    <a:pt x="1225" y="3094"/>
                  </a:cubicBezTo>
                  <a:cubicBezTo>
                    <a:pt x="1276" y="3027"/>
                    <a:pt x="1375" y="2913"/>
                    <a:pt x="982" y="2258"/>
                  </a:cubicBezTo>
                  <a:cubicBezTo>
                    <a:pt x="868" y="2046"/>
                    <a:pt x="754" y="1865"/>
                    <a:pt x="574" y="1622"/>
                  </a:cubicBezTo>
                  <a:cubicBezTo>
                    <a:pt x="1080" y="1343"/>
                    <a:pt x="1618" y="1214"/>
                    <a:pt x="2144" y="1080"/>
                  </a:cubicBezTo>
                  <a:cubicBezTo>
                    <a:pt x="2831" y="919"/>
                    <a:pt x="3482" y="754"/>
                    <a:pt x="4024" y="279"/>
                  </a:cubicBezTo>
                  <a:lnTo>
                    <a:pt x="37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7" name="Google Shape;6127;p54"/>
          <p:cNvGrpSpPr/>
          <p:nvPr/>
        </p:nvGrpSpPr>
        <p:grpSpPr>
          <a:xfrm rot="-3835768">
            <a:off x="7651738" y="2664219"/>
            <a:ext cx="530302" cy="519877"/>
            <a:chOff x="4266075" y="3993475"/>
            <a:chExt cx="530275" cy="519850"/>
          </a:xfrm>
        </p:grpSpPr>
        <p:sp>
          <p:nvSpPr>
            <p:cNvPr id="6128" name="Google Shape;6128;p54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54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54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54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54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54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54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54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54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54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54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54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54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54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54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54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54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54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54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54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54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54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54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54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54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54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56" name="Google Shape;6156;p54"/>
          <p:cNvSpPr txBox="1">
            <a:spLocks noGrp="1"/>
          </p:cNvSpPr>
          <p:nvPr>
            <p:ph type="title" idx="2"/>
          </p:nvPr>
        </p:nvSpPr>
        <p:spPr>
          <a:xfrm>
            <a:off x="3077796" y="1369725"/>
            <a:ext cx="1095900" cy="7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6157" name="Google Shape;6157;p54"/>
          <p:cNvGrpSpPr/>
          <p:nvPr/>
        </p:nvGrpSpPr>
        <p:grpSpPr>
          <a:xfrm rot="-1177958">
            <a:off x="1402417" y="1006422"/>
            <a:ext cx="530294" cy="519869"/>
            <a:chOff x="4266075" y="3993475"/>
            <a:chExt cx="530275" cy="519850"/>
          </a:xfrm>
        </p:grpSpPr>
        <p:sp>
          <p:nvSpPr>
            <p:cNvPr id="6158" name="Google Shape;6158;p54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54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54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54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54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54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54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54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54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54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54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54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54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54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54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54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54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54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54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54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54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54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54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54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54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54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Google Shape;3087;p34">
            <a:extLst>
              <a:ext uri="{FF2B5EF4-FFF2-40B4-BE49-F238E27FC236}">
                <a16:creationId xmlns:a16="http://schemas.microsoft.com/office/drawing/2014/main" id="{436BDC90-20CA-746D-CA2B-5756FED43B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1883" y="2418015"/>
            <a:ext cx="2787805" cy="5619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P.E CLASS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-14759" r="-1387" b="8160"/>
          <a:stretch/>
        </p:blipFill>
        <p:spPr>
          <a:xfrm>
            <a:off x="4243846" y="1500293"/>
            <a:ext cx="2272870" cy="35056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1" t="22462" r="29134" b="22514"/>
          <a:stretch/>
        </p:blipFill>
        <p:spPr>
          <a:xfrm rot="5400000">
            <a:off x="1676483" y="1581318"/>
            <a:ext cx="3360084" cy="1939969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06" b="7221"/>
          <a:stretch/>
        </p:blipFill>
        <p:spPr>
          <a:xfrm rot="5400000">
            <a:off x="6196593" y="1753960"/>
            <a:ext cx="3360085" cy="1594688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" t="22840" r="29011" b="23766"/>
          <a:stretch/>
        </p:blipFill>
        <p:spPr>
          <a:xfrm rot="5400000">
            <a:off x="-585085" y="1585739"/>
            <a:ext cx="3360085" cy="1931127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1" b="7221"/>
          <a:stretch>
            <a:fillRect/>
          </a:stretch>
        </p:blipFill>
        <p:spPr>
          <a:xfrm rot="5400000">
            <a:off x="3923411" y="1473252"/>
            <a:ext cx="3360087" cy="2156103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93" y="3154058"/>
            <a:ext cx="1579128" cy="21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56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" t="30830" b="16504"/>
          <a:stretch/>
        </p:blipFill>
        <p:spPr>
          <a:xfrm rot="5400000">
            <a:off x="5869169" y="1737225"/>
            <a:ext cx="3575726" cy="1726250"/>
          </a:xfrm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3" r="23696" b="37473"/>
          <a:stretch/>
        </p:blipFill>
        <p:spPr>
          <a:xfrm rot="5400000">
            <a:off x="1635044" y="1783909"/>
            <a:ext cx="3634909" cy="1692068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" t="19411" r="16891" b="17006"/>
          <a:stretch/>
        </p:blipFill>
        <p:spPr>
          <a:xfrm rot="5400000">
            <a:off x="3675108" y="1567883"/>
            <a:ext cx="3634909" cy="2124121"/>
          </a:xfrm>
        </p:spPr>
      </p:pic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1" b="7221"/>
          <a:stretch>
            <a:fillRect/>
          </a:stretch>
        </p:blipFill>
        <p:spPr>
          <a:xfrm rot="5400000">
            <a:off x="-611733" y="1463716"/>
            <a:ext cx="3634907" cy="233245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CFFF4"/>
              </a:clrFrom>
              <a:clrTo>
                <a:srgbClr val="FCFF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3"/>
          <a:stretch/>
        </p:blipFill>
        <p:spPr>
          <a:xfrm>
            <a:off x="7895541" y="3373929"/>
            <a:ext cx="1249231" cy="157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6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6"/>
          <p:cNvSpPr txBox="1">
            <a:spLocks noGrp="1"/>
          </p:cNvSpPr>
          <p:nvPr>
            <p:ph type="title"/>
          </p:nvPr>
        </p:nvSpPr>
        <p:spPr>
          <a:xfrm>
            <a:off x="779735" y="507954"/>
            <a:ext cx="75135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atin typeface="Consolas" panose="020B0609020204030204" pitchFamily="49" charset="0"/>
                <a:ea typeface="ADLaM Display" panose="02010000000000000000" pitchFamily="2" charset="0"/>
                <a:cs typeface="ADLaM Display" panose="02010000000000000000" pitchFamily="2" charset="0"/>
              </a:rPr>
              <a:t>Important upcoming dates</a:t>
            </a:r>
            <a:endParaRPr sz="3600" b="1" dirty="0">
              <a:latin typeface="Consolas" panose="020B0609020204030204" pitchFamily="49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21" name="Google Shape;521;p46"/>
          <p:cNvSpPr txBox="1">
            <a:spLocks noGrp="1"/>
          </p:cNvSpPr>
          <p:nvPr>
            <p:ph type="subTitle" idx="4294967295"/>
          </p:nvPr>
        </p:nvSpPr>
        <p:spPr>
          <a:xfrm>
            <a:off x="3360212" y="2068966"/>
            <a:ext cx="2174875" cy="868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onsolas" panose="020B0609020204030204" pitchFamily="49" charset="0"/>
                <a:ea typeface="ADLaM Display" panose="02010000000000000000" pitchFamily="2" charset="0"/>
                <a:cs typeface="ADLaM Display" panose="02010000000000000000" pitchFamily="2" charset="0"/>
              </a:rPr>
              <a:t>Valentine’s Day</a:t>
            </a:r>
            <a:endParaRPr dirty="0">
              <a:latin typeface="Consolas" panose="020B0609020204030204" pitchFamily="49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24" name="Google Shape;524;p46"/>
          <p:cNvSpPr txBox="1">
            <a:spLocks noGrp="1"/>
          </p:cNvSpPr>
          <p:nvPr>
            <p:ph type="subTitle" idx="4294967295"/>
          </p:nvPr>
        </p:nvSpPr>
        <p:spPr>
          <a:xfrm>
            <a:off x="3279117" y="1459116"/>
            <a:ext cx="2174875" cy="5270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5E3407"/>
                </a:solidFill>
                <a:latin typeface="Consolas" panose="020B0609020204030204" pitchFamily="49" charset="0"/>
                <a:ea typeface="ADLaM Display" panose="02010000000000000000" pitchFamily="2" charset="0"/>
                <a:cs typeface="ADLaM Display" panose="02010000000000000000" pitchFamily="2" charset="0"/>
              </a:rPr>
              <a:t>14</a:t>
            </a:r>
            <a:r>
              <a:rPr lang="en" sz="1600" b="1" baseline="30000" dirty="0">
                <a:solidFill>
                  <a:srgbClr val="5E3407"/>
                </a:solidFill>
                <a:latin typeface="Consolas" panose="020B0609020204030204" pitchFamily="49" charset="0"/>
                <a:ea typeface="ADLaM Display" panose="02010000000000000000" pitchFamily="2" charset="0"/>
                <a:cs typeface="ADLaM Display" panose="02010000000000000000" pitchFamily="2" charset="0"/>
              </a:rPr>
              <a:t>th</a:t>
            </a:r>
            <a:r>
              <a:rPr lang="en" sz="1600" b="1" dirty="0">
                <a:solidFill>
                  <a:srgbClr val="5E3407"/>
                </a:solidFill>
                <a:latin typeface="Consolas" panose="020B0609020204030204" pitchFamily="49" charset="0"/>
                <a:ea typeface="ADLaM Display" panose="02010000000000000000" pitchFamily="2" charset="0"/>
                <a:cs typeface="ADLaM Display" panose="02010000000000000000" pitchFamily="2" charset="0"/>
              </a:rPr>
              <a:t> February 2024</a:t>
            </a:r>
            <a:endParaRPr sz="1600" b="1" dirty="0">
              <a:solidFill>
                <a:srgbClr val="5E3407"/>
              </a:solidFill>
              <a:latin typeface="Consolas" panose="020B0609020204030204" pitchFamily="49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2" name="Google Shape;7150;p62">
            <a:extLst>
              <a:ext uri="{FF2B5EF4-FFF2-40B4-BE49-F238E27FC236}">
                <a16:creationId xmlns:a16="http://schemas.microsoft.com/office/drawing/2014/main" id="{646C48CC-CB55-C17F-4CDE-7001A89DB0AC}"/>
              </a:ext>
            </a:extLst>
          </p:cNvPr>
          <p:cNvGrpSpPr/>
          <p:nvPr/>
        </p:nvGrpSpPr>
        <p:grpSpPr>
          <a:xfrm rot="-3902830" flipH="1">
            <a:off x="7869577" y="1044510"/>
            <a:ext cx="1155480" cy="1540617"/>
            <a:chOff x="7728838" y="2705058"/>
            <a:chExt cx="1137607" cy="1516786"/>
          </a:xfrm>
        </p:grpSpPr>
        <p:grpSp>
          <p:nvGrpSpPr>
            <p:cNvPr id="3" name="Google Shape;7151;p62">
              <a:extLst>
                <a:ext uri="{FF2B5EF4-FFF2-40B4-BE49-F238E27FC236}">
                  <a16:creationId xmlns:a16="http://schemas.microsoft.com/office/drawing/2014/main" id="{AD908CAC-625F-4D57-AC9C-BCCEE8559B34}"/>
                </a:ext>
              </a:extLst>
            </p:cNvPr>
            <p:cNvGrpSpPr/>
            <p:nvPr/>
          </p:nvGrpSpPr>
          <p:grpSpPr>
            <a:xfrm rot="3979121">
              <a:off x="8041716" y="3518649"/>
              <a:ext cx="909470" cy="409158"/>
              <a:chOff x="4123000" y="5041575"/>
              <a:chExt cx="512325" cy="230500"/>
            </a:xfrm>
          </p:grpSpPr>
          <p:sp>
            <p:nvSpPr>
              <p:cNvPr id="33" name="Google Shape;7152;p62">
                <a:extLst>
                  <a:ext uri="{FF2B5EF4-FFF2-40B4-BE49-F238E27FC236}">
                    <a16:creationId xmlns:a16="http://schemas.microsoft.com/office/drawing/2014/main" id="{85951E3C-6408-58C8-7EDE-0E82428BEB9F}"/>
                  </a:ext>
                </a:extLst>
              </p:cNvPr>
              <p:cNvSpPr/>
              <p:nvPr/>
            </p:nvSpPr>
            <p:spPr>
              <a:xfrm>
                <a:off x="4165475" y="5041575"/>
                <a:ext cx="469850" cy="23050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53;p62">
                <a:extLst>
                  <a:ext uri="{FF2B5EF4-FFF2-40B4-BE49-F238E27FC236}">
                    <a16:creationId xmlns:a16="http://schemas.microsoft.com/office/drawing/2014/main" id="{6AFF8086-D489-05BF-7F8F-4A5F82F02B0F}"/>
                  </a:ext>
                </a:extLst>
              </p:cNvPr>
              <p:cNvSpPr/>
              <p:nvPr/>
            </p:nvSpPr>
            <p:spPr>
              <a:xfrm>
                <a:off x="4123000" y="5184925"/>
                <a:ext cx="17600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7154;p62">
              <a:extLst>
                <a:ext uri="{FF2B5EF4-FFF2-40B4-BE49-F238E27FC236}">
                  <a16:creationId xmlns:a16="http://schemas.microsoft.com/office/drawing/2014/main" id="{5288833B-DCA9-A3C7-5BEB-268E800A8031}"/>
                </a:ext>
              </a:extLst>
            </p:cNvPr>
            <p:cNvGrpSpPr/>
            <p:nvPr/>
          </p:nvGrpSpPr>
          <p:grpSpPr>
            <a:xfrm rot="-4030881">
              <a:off x="7809947" y="2791785"/>
              <a:ext cx="545853" cy="538528"/>
              <a:chOff x="4871975" y="3993475"/>
              <a:chExt cx="545875" cy="538550"/>
            </a:xfrm>
          </p:grpSpPr>
          <p:sp>
            <p:nvSpPr>
              <p:cNvPr id="5" name="Google Shape;7155;p62">
                <a:extLst>
                  <a:ext uri="{FF2B5EF4-FFF2-40B4-BE49-F238E27FC236}">
                    <a16:creationId xmlns:a16="http://schemas.microsoft.com/office/drawing/2014/main" id="{2666ED63-67E3-8B68-A331-23C6612D6403}"/>
                  </a:ext>
                </a:extLst>
              </p:cNvPr>
              <p:cNvSpPr/>
              <p:nvPr/>
            </p:nvSpPr>
            <p:spPr>
              <a:xfrm>
                <a:off x="4957050" y="4138725"/>
                <a:ext cx="304600" cy="305000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200" extrusionOk="0">
                    <a:moveTo>
                      <a:pt x="6084" y="1"/>
                    </a:moveTo>
                    <a:cubicBezTo>
                      <a:pt x="2732" y="1"/>
                      <a:pt x="0" y="2732"/>
                      <a:pt x="0" y="6100"/>
                    </a:cubicBezTo>
                    <a:cubicBezTo>
                      <a:pt x="0" y="9468"/>
                      <a:pt x="2732" y="12199"/>
                      <a:pt x="6084" y="12199"/>
                    </a:cubicBezTo>
                    <a:cubicBezTo>
                      <a:pt x="9452" y="12199"/>
                      <a:pt x="12183" y="9468"/>
                      <a:pt x="12183" y="6100"/>
                    </a:cubicBezTo>
                    <a:cubicBezTo>
                      <a:pt x="12183" y="2732"/>
                      <a:pt x="9452" y="1"/>
                      <a:pt x="60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7156;p62">
                <a:extLst>
                  <a:ext uri="{FF2B5EF4-FFF2-40B4-BE49-F238E27FC236}">
                    <a16:creationId xmlns:a16="http://schemas.microsoft.com/office/drawing/2014/main" id="{362BC74F-FFBF-B437-C43F-19238DFD22BE}"/>
                  </a:ext>
                </a:extLst>
              </p:cNvPr>
              <p:cNvSpPr/>
              <p:nvPr/>
            </p:nvSpPr>
            <p:spPr>
              <a:xfrm>
                <a:off x="4901025" y="4323500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6"/>
                    </a:moveTo>
                    <a:cubicBezTo>
                      <a:pt x="199" y="2409"/>
                      <a:pt x="204" y="2411"/>
                      <a:pt x="210" y="2413"/>
                    </a:cubicBezTo>
                    <a:lnTo>
                      <a:pt x="210" y="2413"/>
                    </a:lnTo>
                    <a:cubicBezTo>
                      <a:pt x="205" y="2410"/>
                      <a:pt x="200" y="2408"/>
                      <a:pt x="196" y="2406"/>
                    </a:cubicBezTo>
                    <a:close/>
                    <a:moveTo>
                      <a:pt x="3548" y="0"/>
                    </a:moveTo>
                    <a:cubicBezTo>
                      <a:pt x="2960" y="428"/>
                      <a:pt x="2650" y="1017"/>
                      <a:pt x="2324" y="1653"/>
                    </a:cubicBezTo>
                    <a:cubicBezTo>
                      <a:pt x="2061" y="2128"/>
                      <a:pt x="1814" y="2618"/>
                      <a:pt x="1405" y="3042"/>
                    </a:cubicBezTo>
                    <a:cubicBezTo>
                      <a:pt x="1209" y="2814"/>
                      <a:pt x="1064" y="2650"/>
                      <a:pt x="899" y="2489"/>
                    </a:cubicBezTo>
                    <a:cubicBezTo>
                      <a:pt x="525" y="2112"/>
                      <a:pt x="339" y="2037"/>
                      <a:pt x="232" y="2037"/>
                    </a:cubicBezTo>
                    <a:cubicBezTo>
                      <a:pt x="186" y="2037"/>
                      <a:pt x="155" y="2051"/>
                      <a:pt x="130" y="2061"/>
                    </a:cubicBezTo>
                    <a:cubicBezTo>
                      <a:pt x="67" y="2096"/>
                      <a:pt x="0" y="2175"/>
                      <a:pt x="16" y="2292"/>
                    </a:cubicBezTo>
                    <a:lnTo>
                      <a:pt x="393" y="2241"/>
                    </a:lnTo>
                    <a:lnTo>
                      <a:pt x="393" y="2241"/>
                    </a:lnTo>
                    <a:cubicBezTo>
                      <a:pt x="393" y="2292"/>
                      <a:pt x="377" y="2340"/>
                      <a:pt x="326" y="2371"/>
                    </a:cubicBezTo>
                    <a:cubicBezTo>
                      <a:pt x="296" y="2404"/>
                      <a:pt x="257" y="2415"/>
                      <a:pt x="230" y="2415"/>
                    </a:cubicBezTo>
                    <a:cubicBezTo>
                      <a:pt x="222" y="2415"/>
                      <a:pt x="215" y="2415"/>
                      <a:pt x="210" y="2413"/>
                    </a:cubicBezTo>
                    <a:lnTo>
                      <a:pt x="210" y="2413"/>
                    </a:lnTo>
                    <a:cubicBezTo>
                      <a:pt x="286" y="2455"/>
                      <a:pt x="470" y="2597"/>
                      <a:pt x="636" y="2763"/>
                    </a:cubicBezTo>
                    <a:cubicBezTo>
                      <a:pt x="832" y="2960"/>
                      <a:pt x="997" y="3124"/>
                      <a:pt x="1244" y="3450"/>
                    </a:cubicBezTo>
                    <a:lnTo>
                      <a:pt x="1374" y="3615"/>
                    </a:lnTo>
                    <a:lnTo>
                      <a:pt x="1519" y="3470"/>
                    </a:lnTo>
                    <a:cubicBezTo>
                      <a:pt x="2061" y="2960"/>
                      <a:pt x="2355" y="2391"/>
                      <a:pt x="2650" y="1818"/>
                    </a:cubicBezTo>
                    <a:cubicBezTo>
                      <a:pt x="2960" y="1229"/>
                      <a:pt x="3254" y="687"/>
                      <a:pt x="3760" y="310"/>
                    </a:cubicBezTo>
                    <a:lnTo>
                      <a:pt x="35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7157;p62">
                <a:extLst>
                  <a:ext uri="{FF2B5EF4-FFF2-40B4-BE49-F238E27FC236}">
                    <a16:creationId xmlns:a16="http://schemas.microsoft.com/office/drawing/2014/main" id="{B7F67AC9-2E33-E230-30D9-0AB2C104CA0F}"/>
                  </a:ext>
                </a:extLst>
              </p:cNvPr>
              <p:cNvSpPr/>
              <p:nvPr/>
            </p:nvSpPr>
            <p:spPr>
              <a:xfrm>
                <a:off x="4950875" y="4395525"/>
                <a:ext cx="10060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5" extrusionOk="0">
                    <a:moveTo>
                      <a:pt x="3780" y="0"/>
                    </a:moveTo>
                    <a:cubicBezTo>
                      <a:pt x="3289" y="408"/>
                      <a:pt x="2685" y="554"/>
                      <a:pt x="2045" y="718"/>
                    </a:cubicBezTo>
                    <a:cubicBezTo>
                      <a:pt x="1425" y="864"/>
                      <a:pt x="801" y="1013"/>
                      <a:pt x="181" y="1421"/>
                    </a:cubicBezTo>
                    <a:lnTo>
                      <a:pt x="0" y="1519"/>
                    </a:lnTo>
                    <a:lnTo>
                      <a:pt x="134" y="1700"/>
                    </a:lnTo>
                    <a:cubicBezTo>
                      <a:pt x="393" y="2010"/>
                      <a:pt x="506" y="2206"/>
                      <a:pt x="656" y="2434"/>
                    </a:cubicBezTo>
                    <a:cubicBezTo>
                      <a:pt x="769" y="2649"/>
                      <a:pt x="883" y="2893"/>
                      <a:pt x="883" y="2944"/>
                    </a:cubicBezTo>
                    <a:cubicBezTo>
                      <a:pt x="883" y="2924"/>
                      <a:pt x="899" y="2877"/>
                      <a:pt x="950" y="2826"/>
                    </a:cubicBezTo>
                    <a:cubicBezTo>
                      <a:pt x="997" y="2795"/>
                      <a:pt x="1048" y="2795"/>
                      <a:pt x="1095" y="2795"/>
                    </a:cubicBezTo>
                    <a:lnTo>
                      <a:pt x="966" y="3156"/>
                    </a:lnTo>
                    <a:cubicBezTo>
                      <a:pt x="998" y="3169"/>
                      <a:pt x="1027" y="3175"/>
                      <a:pt x="1054" y="3175"/>
                    </a:cubicBezTo>
                    <a:cubicBezTo>
                      <a:pt x="1123" y="3175"/>
                      <a:pt x="1176" y="3137"/>
                      <a:pt x="1213" y="3089"/>
                    </a:cubicBezTo>
                    <a:cubicBezTo>
                      <a:pt x="1260" y="3022"/>
                      <a:pt x="1358" y="2909"/>
                      <a:pt x="966" y="2257"/>
                    </a:cubicBezTo>
                    <a:cubicBezTo>
                      <a:pt x="852" y="2041"/>
                      <a:pt x="738" y="1864"/>
                      <a:pt x="557" y="1617"/>
                    </a:cubicBezTo>
                    <a:cubicBezTo>
                      <a:pt x="1079" y="1339"/>
                      <a:pt x="1621" y="1209"/>
                      <a:pt x="2143" y="1080"/>
                    </a:cubicBezTo>
                    <a:cubicBezTo>
                      <a:pt x="2830" y="915"/>
                      <a:pt x="3470" y="750"/>
                      <a:pt x="4023" y="275"/>
                    </a:cubicBezTo>
                    <a:lnTo>
                      <a:pt x="37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7158;p62">
                <a:extLst>
                  <a:ext uri="{FF2B5EF4-FFF2-40B4-BE49-F238E27FC236}">
                    <a16:creationId xmlns:a16="http://schemas.microsoft.com/office/drawing/2014/main" id="{E55CC83F-3384-26D5-0D91-E371AFD3F055}"/>
                  </a:ext>
                </a:extLst>
              </p:cNvPr>
              <p:cNvSpPr/>
              <p:nvPr/>
            </p:nvSpPr>
            <p:spPr>
              <a:xfrm>
                <a:off x="4877275" y="4115200"/>
                <a:ext cx="326675" cy="17430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2" extrusionOk="0">
                    <a:moveTo>
                      <a:pt x="7809" y="0"/>
                    </a:moveTo>
                    <a:cubicBezTo>
                      <a:pt x="6442" y="0"/>
                      <a:pt x="5056" y="406"/>
                      <a:pt x="3843" y="1252"/>
                    </a:cubicBezTo>
                    <a:cubicBezTo>
                      <a:pt x="1916" y="2594"/>
                      <a:pt x="36" y="4800"/>
                      <a:pt x="0" y="6959"/>
                    </a:cubicBezTo>
                    <a:cubicBezTo>
                      <a:pt x="156" y="6968"/>
                      <a:pt x="318" y="6972"/>
                      <a:pt x="485" y="6972"/>
                    </a:cubicBezTo>
                    <a:cubicBezTo>
                      <a:pt x="2420" y="6972"/>
                      <a:pt x="5026" y="6393"/>
                      <a:pt x="6590" y="5895"/>
                    </a:cubicBezTo>
                    <a:cubicBezTo>
                      <a:pt x="9161" y="5079"/>
                      <a:pt x="11073" y="3819"/>
                      <a:pt x="13066" y="2480"/>
                    </a:cubicBezTo>
                    <a:cubicBezTo>
                      <a:pt x="11750" y="861"/>
                      <a:pt x="9800" y="0"/>
                      <a:pt x="7809" y="0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7159;p62">
                <a:extLst>
                  <a:ext uri="{FF2B5EF4-FFF2-40B4-BE49-F238E27FC236}">
                    <a16:creationId xmlns:a16="http://schemas.microsoft.com/office/drawing/2014/main" id="{48D72638-16AD-BE6A-B9EE-248285B4FA72}"/>
                  </a:ext>
                </a:extLst>
              </p:cNvPr>
              <p:cNvSpPr/>
              <p:nvPr/>
            </p:nvSpPr>
            <p:spPr>
              <a:xfrm>
                <a:off x="5076850" y="4203675"/>
                <a:ext cx="213850" cy="3106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5" extrusionOk="0">
                    <a:moveTo>
                      <a:pt x="6065" y="1"/>
                    </a:moveTo>
                    <a:cubicBezTo>
                      <a:pt x="4479" y="1818"/>
                      <a:pt x="2991" y="3553"/>
                      <a:pt x="1865" y="6006"/>
                    </a:cubicBezTo>
                    <a:cubicBezTo>
                      <a:pt x="1111" y="7607"/>
                      <a:pt x="114" y="10437"/>
                      <a:pt x="1" y="12400"/>
                    </a:cubicBezTo>
                    <a:cubicBezTo>
                      <a:pt x="146" y="12416"/>
                      <a:pt x="293" y="12424"/>
                      <a:pt x="441" y="12424"/>
                    </a:cubicBezTo>
                    <a:cubicBezTo>
                      <a:pt x="2466" y="12424"/>
                      <a:pt x="4668" y="10924"/>
                      <a:pt x="6131" y="9307"/>
                    </a:cubicBezTo>
                    <a:cubicBezTo>
                      <a:pt x="8553" y="6611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9E0D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7160;p62">
                <a:extLst>
                  <a:ext uri="{FF2B5EF4-FFF2-40B4-BE49-F238E27FC236}">
                    <a16:creationId xmlns:a16="http://schemas.microsoft.com/office/drawing/2014/main" id="{D4A27A3B-EE54-78DB-EE15-4860CAC1610D}"/>
                  </a:ext>
                </a:extLst>
              </p:cNvPr>
              <p:cNvSpPr/>
              <p:nvPr/>
            </p:nvSpPr>
            <p:spPr>
              <a:xfrm>
                <a:off x="5314800" y="4042675"/>
                <a:ext cx="103050" cy="100275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4011" extrusionOk="0">
                    <a:moveTo>
                      <a:pt x="2661" y="1765"/>
                    </a:moveTo>
                    <a:cubicBezTo>
                      <a:pt x="2826" y="1765"/>
                      <a:pt x="3049" y="1834"/>
                      <a:pt x="3239" y="1927"/>
                    </a:cubicBezTo>
                    <a:cubicBezTo>
                      <a:pt x="3090" y="2108"/>
                      <a:pt x="2878" y="2273"/>
                      <a:pt x="2713" y="2304"/>
                    </a:cubicBezTo>
                    <a:cubicBezTo>
                      <a:pt x="2701" y="2308"/>
                      <a:pt x="2683" y="2312"/>
                      <a:pt x="2662" y="2312"/>
                    </a:cubicBezTo>
                    <a:cubicBezTo>
                      <a:pt x="2597" y="2312"/>
                      <a:pt x="2501" y="2274"/>
                      <a:pt x="2454" y="2076"/>
                    </a:cubicBezTo>
                    <a:cubicBezTo>
                      <a:pt x="2387" y="1849"/>
                      <a:pt x="2469" y="1813"/>
                      <a:pt x="2501" y="1798"/>
                    </a:cubicBezTo>
                    <a:cubicBezTo>
                      <a:pt x="2542" y="1775"/>
                      <a:pt x="2597" y="1765"/>
                      <a:pt x="2661" y="1765"/>
                    </a:cubicBezTo>
                    <a:close/>
                    <a:moveTo>
                      <a:pt x="2257" y="0"/>
                    </a:moveTo>
                    <a:lnTo>
                      <a:pt x="2222" y="243"/>
                    </a:lnTo>
                    <a:cubicBezTo>
                      <a:pt x="2764" y="310"/>
                      <a:pt x="3415" y="868"/>
                      <a:pt x="3435" y="1456"/>
                    </a:cubicBezTo>
                    <a:cubicBezTo>
                      <a:pt x="3435" y="1535"/>
                      <a:pt x="3415" y="1617"/>
                      <a:pt x="3368" y="1700"/>
                    </a:cubicBezTo>
                    <a:cubicBezTo>
                      <a:pt x="3142" y="1599"/>
                      <a:pt x="2873" y="1520"/>
                      <a:pt x="2649" y="1520"/>
                    </a:cubicBezTo>
                    <a:cubicBezTo>
                      <a:pt x="2551" y="1520"/>
                      <a:pt x="2461" y="1535"/>
                      <a:pt x="2387" y="1570"/>
                    </a:cubicBezTo>
                    <a:cubicBezTo>
                      <a:pt x="2273" y="1633"/>
                      <a:pt x="2108" y="1782"/>
                      <a:pt x="2206" y="2143"/>
                    </a:cubicBezTo>
                    <a:cubicBezTo>
                      <a:pt x="2302" y="2499"/>
                      <a:pt x="2535" y="2556"/>
                      <a:pt x="2678" y="2556"/>
                    </a:cubicBezTo>
                    <a:cubicBezTo>
                      <a:pt x="2705" y="2556"/>
                      <a:pt x="2729" y="2554"/>
                      <a:pt x="2748" y="2551"/>
                    </a:cubicBezTo>
                    <a:cubicBezTo>
                      <a:pt x="2991" y="2516"/>
                      <a:pt x="3270" y="2304"/>
                      <a:pt x="3451" y="2045"/>
                    </a:cubicBezTo>
                    <a:cubicBezTo>
                      <a:pt x="3513" y="2092"/>
                      <a:pt x="3564" y="2124"/>
                      <a:pt x="3596" y="2175"/>
                    </a:cubicBezTo>
                    <a:cubicBezTo>
                      <a:pt x="3792" y="2438"/>
                      <a:pt x="3827" y="2697"/>
                      <a:pt x="3710" y="2975"/>
                    </a:cubicBezTo>
                    <a:cubicBezTo>
                      <a:pt x="3533" y="3383"/>
                      <a:pt x="2991" y="3713"/>
                      <a:pt x="2485" y="3760"/>
                    </a:cubicBezTo>
                    <a:cubicBezTo>
                      <a:pt x="2457" y="3762"/>
                      <a:pt x="2425" y="3763"/>
                      <a:pt x="2389" y="3763"/>
                    </a:cubicBezTo>
                    <a:cubicBezTo>
                      <a:pt x="1911" y="3763"/>
                      <a:pt x="818" y="3566"/>
                      <a:pt x="409" y="3171"/>
                    </a:cubicBezTo>
                    <a:cubicBezTo>
                      <a:pt x="295" y="3073"/>
                      <a:pt x="244" y="2960"/>
                      <a:pt x="244" y="2861"/>
                    </a:cubicBezTo>
                    <a:lnTo>
                      <a:pt x="1" y="2846"/>
                    </a:lnTo>
                    <a:lnTo>
                      <a:pt x="1" y="2846"/>
                    </a:lnTo>
                    <a:cubicBezTo>
                      <a:pt x="1" y="3026"/>
                      <a:pt x="63" y="3203"/>
                      <a:pt x="228" y="3352"/>
                    </a:cubicBezTo>
                    <a:cubicBezTo>
                      <a:pt x="715" y="3809"/>
                      <a:pt x="1899" y="4011"/>
                      <a:pt x="2402" y="4011"/>
                    </a:cubicBezTo>
                    <a:cubicBezTo>
                      <a:pt x="2439" y="4011"/>
                      <a:pt x="2472" y="4010"/>
                      <a:pt x="2501" y="4007"/>
                    </a:cubicBezTo>
                    <a:cubicBezTo>
                      <a:pt x="3105" y="3956"/>
                      <a:pt x="3729" y="3564"/>
                      <a:pt x="3941" y="3073"/>
                    </a:cubicBezTo>
                    <a:cubicBezTo>
                      <a:pt x="4055" y="2830"/>
                      <a:pt x="4122" y="2453"/>
                      <a:pt x="3792" y="2025"/>
                    </a:cubicBezTo>
                    <a:cubicBezTo>
                      <a:pt x="3761" y="1963"/>
                      <a:pt x="3678" y="1896"/>
                      <a:pt x="3580" y="1829"/>
                    </a:cubicBezTo>
                    <a:cubicBezTo>
                      <a:pt x="3647" y="1700"/>
                      <a:pt x="3678" y="1570"/>
                      <a:pt x="3678" y="1456"/>
                    </a:cubicBezTo>
                    <a:cubicBezTo>
                      <a:pt x="3663" y="734"/>
                      <a:pt x="2893" y="83"/>
                      <a:pt x="22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161;p62">
                <a:extLst>
                  <a:ext uri="{FF2B5EF4-FFF2-40B4-BE49-F238E27FC236}">
                    <a16:creationId xmlns:a16="http://schemas.microsoft.com/office/drawing/2014/main" id="{169D8BE0-AC01-435E-F07D-B59E5025666D}"/>
                  </a:ext>
                </a:extLst>
              </p:cNvPr>
              <p:cNvSpPr/>
              <p:nvPr/>
            </p:nvSpPr>
            <p:spPr>
              <a:xfrm>
                <a:off x="5363000" y="4040175"/>
                <a:ext cx="1532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3" h="475" extrusionOk="0">
                    <a:moveTo>
                      <a:pt x="296" y="1"/>
                    </a:moveTo>
                    <a:cubicBezTo>
                      <a:pt x="218" y="1"/>
                      <a:pt x="142" y="39"/>
                      <a:pt x="98" y="132"/>
                    </a:cubicBezTo>
                    <a:cubicBezTo>
                      <a:pt x="1" y="318"/>
                      <a:pt x="165" y="474"/>
                      <a:pt x="325" y="474"/>
                    </a:cubicBezTo>
                    <a:cubicBezTo>
                      <a:pt x="404" y="474"/>
                      <a:pt x="481" y="436"/>
                      <a:pt x="526" y="343"/>
                    </a:cubicBezTo>
                    <a:cubicBezTo>
                      <a:pt x="612" y="157"/>
                      <a:pt x="452" y="1"/>
                      <a:pt x="2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162;p62">
                <a:extLst>
                  <a:ext uri="{FF2B5EF4-FFF2-40B4-BE49-F238E27FC236}">
                    <a16:creationId xmlns:a16="http://schemas.microsoft.com/office/drawing/2014/main" id="{709ECE48-CA52-5127-F3B6-9EC3E812577B}"/>
                  </a:ext>
                </a:extLst>
              </p:cNvPr>
              <p:cNvSpPr/>
              <p:nvPr/>
            </p:nvSpPr>
            <p:spPr>
              <a:xfrm>
                <a:off x="5176150" y="4086900"/>
                <a:ext cx="174600" cy="15150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60" extrusionOk="0">
                    <a:moveTo>
                      <a:pt x="3683" y="1"/>
                    </a:moveTo>
                    <a:cubicBezTo>
                      <a:pt x="2989" y="1"/>
                      <a:pt x="2275" y="231"/>
                      <a:pt x="1669" y="700"/>
                    </a:cubicBezTo>
                    <a:cubicBezTo>
                      <a:pt x="295" y="1779"/>
                      <a:pt x="1" y="3691"/>
                      <a:pt x="1013" y="4966"/>
                    </a:cubicBezTo>
                    <a:cubicBezTo>
                      <a:pt x="1572" y="5690"/>
                      <a:pt x="2420" y="6059"/>
                      <a:pt x="3299" y="6059"/>
                    </a:cubicBezTo>
                    <a:cubicBezTo>
                      <a:pt x="3994" y="6059"/>
                      <a:pt x="4709" y="5828"/>
                      <a:pt x="5315" y="5359"/>
                    </a:cubicBezTo>
                    <a:cubicBezTo>
                      <a:pt x="6689" y="4279"/>
                      <a:pt x="6983" y="2368"/>
                      <a:pt x="5970" y="1092"/>
                    </a:cubicBezTo>
                    <a:cubicBezTo>
                      <a:pt x="5413" y="371"/>
                      <a:pt x="4564" y="1"/>
                      <a:pt x="36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163;p62">
                <a:extLst>
                  <a:ext uri="{FF2B5EF4-FFF2-40B4-BE49-F238E27FC236}">
                    <a16:creationId xmlns:a16="http://schemas.microsoft.com/office/drawing/2014/main" id="{76D14B66-8CB2-C529-8BBB-E7C52794061A}"/>
                  </a:ext>
                </a:extLst>
              </p:cNvPr>
              <p:cNvSpPr/>
              <p:nvPr/>
            </p:nvSpPr>
            <p:spPr>
              <a:xfrm>
                <a:off x="4871975" y="4079200"/>
                <a:ext cx="345125" cy="139300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72" extrusionOk="0">
                    <a:moveTo>
                      <a:pt x="7486" y="1"/>
                    </a:moveTo>
                    <a:cubicBezTo>
                      <a:pt x="6781" y="1"/>
                      <a:pt x="6061" y="109"/>
                      <a:pt x="5350" y="337"/>
                    </a:cubicBezTo>
                    <a:cubicBezTo>
                      <a:pt x="3125" y="1039"/>
                      <a:pt x="656" y="2594"/>
                      <a:pt x="0" y="4654"/>
                    </a:cubicBezTo>
                    <a:cubicBezTo>
                      <a:pt x="1741" y="5301"/>
                      <a:pt x="4494" y="5572"/>
                      <a:pt x="6284" y="5572"/>
                    </a:cubicBezTo>
                    <a:cubicBezTo>
                      <a:pt x="6395" y="5572"/>
                      <a:pt x="6503" y="5571"/>
                      <a:pt x="6606" y="5569"/>
                    </a:cubicBezTo>
                    <a:cubicBezTo>
                      <a:pt x="9306" y="5553"/>
                      <a:pt x="11512" y="4901"/>
                      <a:pt x="13804" y="4215"/>
                    </a:cubicBezTo>
                    <a:cubicBezTo>
                      <a:pt x="12750" y="1625"/>
                      <a:pt x="10220" y="1"/>
                      <a:pt x="7486" y="1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164;p62">
                <a:extLst>
                  <a:ext uri="{FF2B5EF4-FFF2-40B4-BE49-F238E27FC236}">
                    <a16:creationId xmlns:a16="http://schemas.microsoft.com/office/drawing/2014/main" id="{AA62C4F9-99DB-6FD4-80BC-11D2A082B95B}"/>
                  </a:ext>
                </a:extLst>
              </p:cNvPr>
              <p:cNvSpPr/>
              <p:nvPr/>
            </p:nvSpPr>
            <p:spPr>
              <a:xfrm>
                <a:off x="5175750" y="4186125"/>
                <a:ext cx="171350" cy="345900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6" extrusionOk="0">
                    <a:moveTo>
                      <a:pt x="1653" y="0"/>
                    </a:moveTo>
                    <a:cubicBezTo>
                      <a:pt x="1571" y="279"/>
                      <a:pt x="1489" y="573"/>
                      <a:pt x="1390" y="852"/>
                    </a:cubicBezTo>
                    <a:cubicBezTo>
                      <a:pt x="1029" y="2061"/>
                      <a:pt x="656" y="3305"/>
                      <a:pt x="476" y="4565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4"/>
                      <a:pt x="4483" y="11285"/>
                      <a:pt x="5300" y="9373"/>
                    </a:cubicBezTo>
                    <a:cubicBezTo>
                      <a:pt x="6854" y="5727"/>
                      <a:pt x="5217" y="1539"/>
                      <a:pt x="1653" y="0"/>
                    </a:cubicBezTo>
                    <a:close/>
                  </a:path>
                </a:pathLst>
              </a:custGeom>
              <a:solidFill>
                <a:srgbClr val="C9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165;p62">
                <a:extLst>
                  <a:ext uri="{FF2B5EF4-FFF2-40B4-BE49-F238E27FC236}">
                    <a16:creationId xmlns:a16="http://schemas.microsoft.com/office/drawing/2014/main" id="{863A623A-871F-FC5C-E24D-107167EC3B96}"/>
                  </a:ext>
                </a:extLst>
              </p:cNvPr>
              <p:cNvSpPr/>
              <p:nvPr/>
            </p:nvSpPr>
            <p:spPr>
              <a:xfrm>
                <a:off x="5216200" y="4231025"/>
                <a:ext cx="454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08" extrusionOk="0">
                    <a:moveTo>
                      <a:pt x="806" y="1"/>
                    </a:moveTo>
                    <a:cubicBezTo>
                      <a:pt x="542" y="1"/>
                      <a:pt x="292" y="123"/>
                      <a:pt x="134" y="379"/>
                    </a:cubicBezTo>
                    <a:cubicBezTo>
                      <a:pt x="35" y="559"/>
                      <a:pt x="0" y="771"/>
                      <a:pt x="51" y="968"/>
                    </a:cubicBezTo>
                    <a:cubicBezTo>
                      <a:pt x="126" y="1253"/>
                      <a:pt x="309" y="1399"/>
                      <a:pt x="539" y="1509"/>
                    </a:cubicBezTo>
                    <a:lnTo>
                      <a:pt x="539" y="1509"/>
                    </a:lnTo>
                    <a:cubicBezTo>
                      <a:pt x="666" y="1575"/>
                      <a:pt x="802" y="1608"/>
                      <a:pt x="937" y="1608"/>
                    </a:cubicBezTo>
                    <a:cubicBezTo>
                      <a:pt x="1194" y="1608"/>
                      <a:pt x="1441" y="1487"/>
                      <a:pt x="1590" y="1246"/>
                    </a:cubicBezTo>
                    <a:cubicBezTo>
                      <a:pt x="1817" y="854"/>
                      <a:pt x="1668" y="414"/>
                      <a:pt x="1327" y="167"/>
                    </a:cubicBezTo>
                    <a:cubicBezTo>
                      <a:pt x="1295" y="135"/>
                      <a:pt x="1260" y="120"/>
                      <a:pt x="1229" y="104"/>
                    </a:cubicBezTo>
                    <a:cubicBezTo>
                      <a:pt x="1092" y="36"/>
                      <a:pt x="947" y="1"/>
                      <a:pt x="8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66;p62">
                <a:extLst>
                  <a:ext uri="{FF2B5EF4-FFF2-40B4-BE49-F238E27FC236}">
                    <a16:creationId xmlns:a16="http://schemas.microsoft.com/office/drawing/2014/main" id="{450F6739-833C-43BC-9FFB-9509C93D41D7}"/>
                  </a:ext>
                </a:extLst>
              </p:cNvPr>
              <p:cNvSpPr/>
              <p:nvPr/>
            </p:nvSpPr>
            <p:spPr>
              <a:xfrm>
                <a:off x="5252600" y="4282900"/>
                <a:ext cx="4947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1" extrusionOk="0">
                    <a:moveTo>
                      <a:pt x="990" y="0"/>
                    </a:moveTo>
                    <a:cubicBezTo>
                      <a:pt x="922" y="0"/>
                      <a:pt x="854" y="8"/>
                      <a:pt x="785" y="23"/>
                    </a:cubicBezTo>
                    <a:cubicBezTo>
                      <a:pt x="263" y="137"/>
                      <a:pt x="0" y="643"/>
                      <a:pt x="83" y="1134"/>
                    </a:cubicBezTo>
                    <a:cubicBezTo>
                      <a:pt x="98" y="1169"/>
                      <a:pt x="98" y="1185"/>
                      <a:pt x="98" y="1216"/>
                    </a:cubicBezTo>
                    <a:cubicBezTo>
                      <a:pt x="242" y="1629"/>
                      <a:pt x="580" y="1941"/>
                      <a:pt x="1012" y="1941"/>
                    </a:cubicBezTo>
                    <a:cubicBezTo>
                      <a:pt x="1077" y="1941"/>
                      <a:pt x="1144" y="1934"/>
                      <a:pt x="1213" y="1919"/>
                    </a:cubicBezTo>
                    <a:cubicBezTo>
                      <a:pt x="1735" y="1805"/>
                      <a:pt x="1978" y="1330"/>
                      <a:pt x="1916" y="824"/>
                    </a:cubicBezTo>
                    <a:cubicBezTo>
                      <a:pt x="1916" y="792"/>
                      <a:pt x="1916" y="757"/>
                      <a:pt x="1900" y="725"/>
                    </a:cubicBezTo>
                    <a:cubicBezTo>
                      <a:pt x="1815" y="301"/>
                      <a:pt x="1422" y="0"/>
                      <a:pt x="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67;p62">
                <a:extLst>
                  <a:ext uri="{FF2B5EF4-FFF2-40B4-BE49-F238E27FC236}">
                    <a16:creationId xmlns:a16="http://schemas.microsoft.com/office/drawing/2014/main" id="{904998F5-DB92-2F42-BB94-D33046C7A8E6}"/>
                  </a:ext>
                </a:extLst>
              </p:cNvPr>
              <p:cNvSpPr/>
              <p:nvPr/>
            </p:nvSpPr>
            <p:spPr>
              <a:xfrm>
                <a:off x="5191650" y="4318900"/>
                <a:ext cx="53600" cy="47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5" extrusionOk="0">
                    <a:moveTo>
                      <a:pt x="1093" y="1"/>
                    </a:moveTo>
                    <a:cubicBezTo>
                      <a:pt x="715" y="1"/>
                      <a:pt x="404" y="262"/>
                      <a:pt x="248" y="628"/>
                    </a:cubicBezTo>
                    <a:cubicBezTo>
                      <a:pt x="232" y="643"/>
                      <a:pt x="217" y="659"/>
                      <a:pt x="217" y="675"/>
                    </a:cubicBezTo>
                    <a:cubicBezTo>
                      <a:pt x="1" y="1134"/>
                      <a:pt x="362" y="1691"/>
                      <a:pt x="805" y="1837"/>
                    </a:cubicBezTo>
                    <a:cubicBezTo>
                      <a:pt x="898" y="1869"/>
                      <a:pt x="991" y="1884"/>
                      <a:pt x="1083" y="1884"/>
                    </a:cubicBezTo>
                    <a:cubicBezTo>
                      <a:pt x="1457" y="1884"/>
                      <a:pt x="1803" y="1629"/>
                      <a:pt x="1948" y="1248"/>
                    </a:cubicBezTo>
                    <a:cubicBezTo>
                      <a:pt x="1948" y="1232"/>
                      <a:pt x="1963" y="1217"/>
                      <a:pt x="1963" y="1201"/>
                    </a:cubicBezTo>
                    <a:cubicBezTo>
                      <a:pt x="2144" y="742"/>
                      <a:pt x="1849" y="200"/>
                      <a:pt x="1394" y="55"/>
                    </a:cubicBezTo>
                    <a:cubicBezTo>
                      <a:pt x="1290" y="18"/>
                      <a:pt x="1189" y="1"/>
                      <a:pt x="10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68;p62">
                <a:extLst>
                  <a:ext uri="{FF2B5EF4-FFF2-40B4-BE49-F238E27FC236}">
                    <a16:creationId xmlns:a16="http://schemas.microsoft.com/office/drawing/2014/main" id="{1E37E290-3636-5BB9-66FB-C44842D05D97}"/>
                  </a:ext>
                </a:extLst>
              </p:cNvPr>
              <p:cNvSpPr/>
              <p:nvPr/>
            </p:nvSpPr>
            <p:spPr>
              <a:xfrm>
                <a:off x="5190425" y="4413525"/>
                <a:ext cx="64775" cy="4820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8" extrusionOk="0">
                    <a:moveTo>
                      <a:pt x="1252" y="1"/>
                    </a:moveTo>
                    <a:cubicBezTo>
                      <a:pt x="384" y="1"/>
                      <a:pt x="1" y="1428"/>
                      <a:pt x="968" y="1847"/>
                    </a:cubicBezTo>
                    <a:cubicBezTo>
                      <a:pt x="1098" y="1902"/>
                      <a:pt x="1221" y="1927"/>
                      <a:pt x="1336" y="1927"/>
                    </a:cubicBezTo>
                    <a:cubicBezTo>
                      <a:pt x="2205" y="1927"/>
                      <a:pt x="2591" y="500"/>
                      <a:pt x="1620" y="81"/>
                    </a:cubicBezTo>
                    <a:cubicBezTo>
                      <a:pt x="1490" y="25"/>
                      <a:pt x="1367" y="1"/>
                      <a:pt x="1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69;p62">
                <a:extLst>
                  <a:ext uri="{FF2B5EF4-FFF2-40B4-BE49-F238E27FC236}">
                    <a16:creationId xmlns:a16="http://schemas.microsoft.com/office/drawing/2014/main" id="{61ABB307-B935-A72E-80E1-ECDD7F2EA9A4}"/>
                  </a:ext>
                </a:extLst>
              </p:cNvPr>
              <p:cNvSpPr/>
              <p:nvPr/>
            </p:nvSpPr>
            <p:spPr>
              <a:xfrm>
                <a:off x="5242300" y="4368525"/>
                <a:ext cx="6452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7" extrusionOk="0">
                    <a:moveTo>
                      <a:pt x="1323" y="0"/>
                    </a:moveTo>
                    <a:cubicBezTo>
                      <a:pt x="504" y="0"/>
                      <a:pt x="0" y="1214"/>
                      <a:pt x="887" y="1602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69"/>
                      <a:pt x="1688" y="79"/>
                    </a:cubicBezTo>
                    <a:cubicBezTo>
                      <a:pt x="1562" y="25"/>
                      <a:pt x="1440" y="0"/>
                      <a:pt x="13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70;p62">
                <a:extLst>
                  <a:ext uri="{FF2B5EF4-FFF2-40B4-BE49-F238E27FC236}">
                    <a16:creationId xmlns:a16="http://schemas.microsoft.com/office/drawing/2014/main" id="{1F3469AA-1F38-51E9-D720-1C58A5070D62}"/>
                  </a:ext>
                </a:extLst>
              </p:cNvPr>
              <p:cNvSpPr/>
              <p:nvPr/>
            </p:nvSpPr>
            <p:spPr>
              <a:xfrm>
                <a:off x="5126300" y="4147775"/>
                <a:ext cx="44975" cy="4200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80" extrusionOk="0">
                    <a:moveTo>
                      <a:pt x="855" y="1"/>
                    </a:moveTo>
                    <a:cubicBezTo>
                      <a:pt x="746" y="1"/>
                      <a:pt x="634" y="25"/>
                      <a:pt x="523" y="78"/>
                    </a:cubicBezTo>
                    <a:cubicBezTo>
                      <a:pt x="130" y="274"/>
                      <a:pt x="1" y="734"/>
                      <a:pt x="162" y="1126"/>
                    </a:cubicBezTo>
                    <a:cubicBezTo>
                      <a:pt x="162" y="1120"/>
                      <a:pt x="161" y="1115"/>
                      <a:pt x="160" y="1109"/>
                    </a:cubicBezTo>
                    <a:lnTo>
                      <a:pt x="160" y="1109"/>
                    </a:lnTo>
                    <a:cubicBezTo>
                      <a:pt x="255" y="1350"/>
                      <a:pt x="387" y="1544"/>
                      <a:pt x="652" y="1632"/>
                    </a:cubicBezTo>
                    <a:cubicBezTo>
                      <a:pt x="741" y="1663"/>
                      <a:pt x="834" y="1679"/>
                      <a:pt x="927" y="1679"/>
                    </a:cubicBezTo>
                    <a:cubicBezTo>
                      <a:pt x="1040" y="1679"/>
                      <a:pt x="1153" y="1655"/>
                      <a:pt x="1261" y="1601"/>
                    </a:cubicBezTo>
                    <a:cubicBezTo>
                      <a:pt x="1669" y="1421"/>
                      <a:pt x="1798" y="946"/>
                      <a:pt x="1634" y="553"/>
                    </a:cubicBezTo>
                    <a:cubicBezTo>
                      <a:pt x="1618" y="506"/>
                      <a:pt x="1602" y="471"/>
                      <a:pt x="1587" y="439"/>
                    </a:cubicBezTo>
                    <a:cubicBezTo>
                      <a:pt x="1421" y="176"/>
                      <a:pt x="1148" y="1"/>
                      <a:pt x="8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71;p62">
                <a:extLst>
                  <a:ext uri="{FF2B5EF4-FFF2-40B4-BE49-F238E27FC236}">
                    <a16:creationId xmlns:a16="http://schemas.microsoft.com/office/drawing/2014/main" id="{5BC113F8-9DF4-0B26-9E58-8868142DBDB0}"/>
                  </a:ext>
                </a:extLst>
              </p:cNvPr>
              <p:cNvSpPr/>
              <p:nvPr/>
            </p:nvSpPr>
            <p:spPr>
              <a:xfrm>
                <a:off x="5069500" y="4100750"/>
                <a:ext cx="54375" cy="463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2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37"/>
                    </a:cubicBezTo>
                    <a:cubicBezTo>
                      <a:pt x="0" y="1143"/>
                      <a:pt x="295" y="1602"/>
                      <a:pt x="766" y="1798"/>
                    </a:cubicBezTo>
                    <a:cubicBezTo>
                      <a:pt x="785" y="1798"/>
                      <a:pt x="817" y="1814"/>
                      <a:pt x="832" y="1814"/>
                    </a:cubicBezTo>
                    <a:cubicBezTo>
                      <a:pt x="927" y="1839"/>
                      <a:pt x="1022" y="1851"/>
                      <a:pt x="1116" y="1851"/>
                    </a:cubicBezTo>
                    <a:cubicBezTo>
                      <a:pt x="1510" y="1851"/>
                      <a:pt x="1877" y="1634"/>
                      <a:pt x="2010" y="1225"/>
                    </a:cubicBezTo>
                    <a:cubicBezTo>
                      <a:pt x="2175" y="735"/>
                      <a:pt x="1896" y="213"/>
                      <a:pt x="1421" y="48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72;p62">
                <a:extLst>
                  <a:ext uri="{FF2B5EF4-FFF2-40B4-BE49-F238E27FC236}">
                    <a16:creationId xmlns:a16="http://schemas.microsoft.com/office/drawing/2014/main" id="{A5734E63-2342-BE35-F268-F7D57E3261DE}"/>
                  </a:ext>
                </a:extLst>
              </p:cNvPr>
              <p:cNvSpPr/>
              <p:nvPr/>
            </p:nvSpPr>
            <p:spPr>
              <a:xfrm>
                <a:off x="5030250" y="4156000"/>
                <a:ext cx="51925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3" extrusionOk="0">
                    <a:moveTo>
                      <a:pt x="1062" y="0"/>
                    </a:moveTo>
                    <a:cubicBezTo>
                      <a:pt x="991" y="0"/>
                      <a:pt x="919" y="9"/>
                      <a:pt x="848" y="28"/>
                    </a:cubicBezTo>
                    <a:lnTo>
                      <a:pt x="801" y="28"/>
                    </a:lnTo>
                    <a:cubicBezTo>
                      <a:pt x="326" y="161"/>
                      <a:pt x="0" y="617"/>
                      <a:pt x="114" y="1123"/>
                    </a:cubicBezTo>
                    <a:cubicBezTo>
                      <a:pt x="196" y="1495"/>
                      <a:pt x="576" y="1852"/>
                      <a:pt x="977" y="1852"/>
                    </a:cubicBezTo>
                    <a:cubicBezTo>
                      <a:pt x="1054" y="1852"/>
                      <a:pt x="1132" y="1839"/>
                      <a:pt x="1209" y="1810"/>
                    </a:cubicBezTo>
                    <a:cubicBezTo>
                      <a:pt x="1225" y="1810"/>
                      <a:pt x="1241" y="1794"/>
                      <a:pt x="1256" y="1794"/>
                    </a:cubicBezTo>
                    <a:cubicBezTo>
                      <a:pt x="1731" y="1633"/>
                      <a:pt x="2077" y="1221"/>
                      <a:pt x="1943" y="699"/>
                    </a:cubicBezTo>
                    <a:cubicBezTo>
                      <a:pt x="1859" y="307"/>
                      <a:pt x="1477" y="0"/>
                      <a:pt x="10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73;p62">
                <a:extLst>
                  <a:ext uri="{FF2B5EF4-FFF2-40B4-BE49-F238E27FC236}">
                    <a16:creationId xmlns:a16="http://schemas.microsoft.com/office/drawing/2014/main" id="{E087DED1-69A1-A67A-CAC0-50CAF0C261E0}"/>
                  </a:ext>
                </a:extLst>
              </p:cNvPr>
              <p:cNvSpPr/>
              <p:nvPr/>
            </p:nvSpPr>
            <p:spPr>
              <a:xfrm>
                <a:off x="4933400" y="4143575"/>
                <a:ext cx="56300" cy="4470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88" extrusionOk="0">
                    <a:moveTo>
                      <a:pt x="1126" y="0"/>
                    </a:moveTo>
                    <a:cubicBezTo>
                      <a:pt x="562" y="0"/>
                      <a:pt x="1" y="445"/>
                      <a:pt x="224" y="1129"/>
                    </a:cubicBezTo>
                    <a:cubicBezTo>
                      <a:pt x="369" y="1589"/>
                      <a:pt x="747" y="1788"/>
                      <a:pt x="1125" y="1788"/>
                    </a:cubicBezTo>
                    <a:cubicBezTo>
                      <a:pt x="1689" y="1788"/>
                      <a:pt x="2251" y="1343"/>
                      <a:pt x="2026" y="658"/>
                    </a:cubicBezTo>
                    <a:cubicBezTo>
                      <a:pt x="1881" y="199"/>
                      <a:pt x="1503" y="0"/>
                      <a:pt x="1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174;p62">
                <a:extLst>
                  <a:ext uri="{FF2B5EF4-FFF2-40B4-BE49-F238E27FC236}">
                    <a16:creationId xmlns:a16="http://schemas.microsoft.com/office/drawing/2014/main" id="{E323F8E2-5D24-BC2B-4365-D58BD5BEBF48}"/>
                  </a:ext>
                </a:extLst>
              </p:cNvPr>
              <p:cNvSpPr/>
              <p:nvPr/>
            </p:nvSpPr>
            <p:spPr>
              <a:xfrm>
                <a:off x="4989125" y="4097525"/>
                <a:ext cx="50725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28" extrusionOk="0">
                    <a:moveTo>
                      <a:pt x="1111" y="0"/>
                    </a:moveTo>
                    <a:cubicBezTo>
                      <a:pt x="579" y="0"/>
                      <a:pt x="1" y="518"/>
                      <a:pt x="221" y="1189"/>
                    </a:cubicBezTo>
                    <a:cubicBezTo>
                      <a:pt x="337" y="1569"/>
                      <a:pt x="615" y="1727"/>
                      <a:pt x="910" y="1727"/>
                    </a:cubicBezTo>
                    <a:cubicBezTo>
                      <a:pt x="1443" y="1727"/>
                      <a:pt x="2029" y="1210"/>
                      <a:pt x="1806" y="538"/>
                    </a:cubicBezTo>
                    <a:cubicBezTo>
                      <a:pt x="1685" y="159"/>
                      <a:pt x="1405" y="0"/>
                      <a:pt x="1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75;p62">
                <a:extLst>
                  <a:ext uri="{FF2B5EF4-FFF2-40B4-BE49-F238E27FC236}">
                    <a16:creationId xmlns:a16="http://schemas.microsoft.com/office/drawing/2014/main" id="{954ED951-A8BF-BB70-0DC7-20F5D690C09F}"/>
                  </a:ext>
                </a:extLst>
              </p:cNvPr>
              <p:cNvSpPr/>
              <p:nvPr/>
            </p:nvSpPr>
            <p:spPr>
              <a:xfrm>
                <a:off x="5254650" y="4083050"/>
                <a:ext cx="34775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3" extrusionOk="0">
                    <a:moveTo>
                      <a:pt x="690" y="1"/>
                    </a:moveTo>
                    <a:cubicBezTo>
                      <a:pt x="556" y="1"/>
                      <a:pt x="422" y="44"/>
                      <a:pt x="311" y="136"/>
                    </a:cubicBezTo>
                    <a:cubicBezTo>
                      <a:pt x="32" y="348"/>
                      <a:pt x="1" y="724"/>
                      <a:pt x="197" y="999"/>
                    </a:cubicBezTo>
                    <a:cubicBezTo>
                      <a:pt x="319" y="1151"/>
                      <a:pt x="502" y="1232"/>
                      <a:pt x="685" y="1232"/>
                    </a:cubicBezTo>
                    <a:cubicBezTo>
                      <a:pt x="819" y="1232"/>
                      <a:pt x="953" y="1189"/>
                      <a:pt x="1064" y="1097"/>
                    </a:cubicBezTo>
                    <a:cubicBezTo>
                      <a:pt x="1343" y="885"/>
                      <a:pt x="1390" y="509"/>
                      <a:pt x="1178" y="234"/>
                    </a:cubicBezTo>
                    <a:cubicBezTo>
                      <a:pt x="1056" y="82"/>
                      <a:pt x="873" y="1"/>
                      <a:pt x="6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7176;p62">
                <a:extLst>
                  <a:ext uri="{FF2B5EF4-FFF2-40B4-BE49-F238E27FC236}">
                    <a16:creationId xmlns:a16="http://schemas.microsoft.com/office/drawing/2014/main" id="{1C9D64B6-FFE2-729C-9FFF-BC2668245664}"/>
                  </a:ext>
                </a:extLst>
              </p:cNvPr>
              <p:cNvSpPr/>
              <p:nvPr/>
            </p:nvSpPr>
            <p:spPr>
              <a:xfrm>
                <a:off x="5267300" y="4093575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0"/>
                    </a:moveTo>
                    <a:cubicBezTo>
                      <a:pt x="232" y="0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0"/>
                      <a:pt x="287" y="530"/>
                    </a:cubicBezTo>
                    <a:cubicBezTo>
                      <a:pt x="357" y="530"/>
                      <a:pt x="427" y="506"/>
                      <a:pt x="476" y="464"/>
                    </a:cubicBezTo>
                    <a:cubicBezTo>
                      <a:pt x="590" y="350"/>
                      <a:pt x="590" y="205"/>
                      <a:pt x="492" y="88"/>
                    </a:cubicBezTo>
                    <a:cubicBezTo>
                      <a:pt x="449" y="29"/>
                      <a:pt x="375" y="0"/>
                      <a:pt x="3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177;p62">
                <a:extLst>
                  <a:ext uri="{FF2B5EF4-FFF2-40B4-BE49-F238E27FC236}">
                    <a16:creationId xmlns:a16="http://schemas.microsoft.com/office/drawing/2014/main" id="{EBE457F0-BF04-4534-3495-B8F312E76A61}"/>
                  </a:ext>
                </a:extLst>
              </p:cNvPr>
              <p:cNvSpPr/>
              <p:nvPr/>
            </p:nvSpPr>
            <p:spPr>
              <a:xfrm>
                <a:off x="5265750" y="4113625"/>
                <a:ext cx="347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5" extrusionOk="0">
                    <a:moveTo>
                      <a:pt x="677" y="1"/>
                    </a:moveTo>
                    <a:cubicBezTo>
                      <a:pt x="547" y="1"/>
                      <a:pt x="417" y="41"/>
                      <a:pt x="310" y="122"/>
                    </a:cubicBezTo>
                    <a:cubicBezTo>
                      <a:pt x="32" y="333"/>
                      <a:pt x="0" y="726"/>
                      <a:pt x="196" y="989"/>
                    </a:cubicBezTo>
                    <a:cubicBezTo>
                      <a:pt x="320" y="1151"/>
                      <a:pt x="504" y="1235"/>
                      <a:pt x="688" y="1235"/>
                    </a:cubicBezTo>
                    <a:cubicBezTo>
                      <a:pt x="820" y="1235"/>
                      <a:pt x="951" y="1191"/>
                      <a:pt x="1060" y="1103"/>
                    </a:cubicBezTo>
                    <a:cubicBezTo>
                      <a:pt x="1339" y="891"/>
                      <a:pt x="1390" y="498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7178;p62">
                <a:extLst>
                  <a:ext uri="{FF2B5EF4-FFF2-40B4-BE49-F238E27FC236}">
                    <a16:creationId xmlns:a16="http://schemas.microsoft.com/office/drawing/2014/main" id="{0828D3BA-98F5-86EF-4768-A1D960954B86}"/>
                  </a:ext>
                </a:extLst>
              </p:cNvPr>
              <p:cNvSpPr/>
              <p:nvPr/>
            </p:nvSpPr>
            <p:spPr>
              <a:xfrm>
                <a:off x="5273825" y="4118100"/>
                <a:ext cx="15975" cy="13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44" extrusionOk="0">
                    <a:moveTo>
                      <a:pt x="318" y="0"/>
                    </a:moveTo>
                    <a:cubicBezTo>
                      <a:pt x="154" y="0"/>
                      <a:pt x="0" y="122"/>
                      <a:pt x="50" y="319"/>
                    </a:cubicBezTo>
                    <a:cubicBezTo>
                      <a:pt x="50" y="351"/>
                      <a:pt x="70" y="366"/>
                      <a:pt x="85" y="402"/>
                    </a:cubicBezTo>
                    <a:cubicBezTo>
                      <a:pt x="130" y="493"/>
                      <a:pt x="224" y="543"/>
                      <a:pt x="321" y="543"/>
                    </a:cubicBezTo>
                    <a:cubicBezTo>
                      <a:pt x="363" y="543"/>
                      <a:pt x="404" y="534"/>
                      <a:pt x="443" y="516"/>
                    </a:cubicBezTo>
                    <a:cubicBezTo>
                      <a:pt x="607" y="433"/>
                      <a:pt x="639" y="206"/>
                      <a:pt x="509" y="88"/>
                    </a:cubicBezTo>
                    <a:cubicBezTo>
                      <a:pt x="494" y="56"/>
                      <a:pt x="478" y="41"/>
                      <a:pt x="443" y="25"/>
                    </a:cubicBezTo>
                    <a:cubicBezTo>
                      <a:pt x="403" y="8"/>
                      <a:pt x="360" y="0"/>
                      <a:pt x="3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7179;p62">
                <a:extLst>
                  <a:ext uri="{FF2B5EF4-FFF2-40B4-BE49-F238E27FC236}">
                    <a16:creationId xmlns:a16="http://schemas.microsoft.com/office/drawing/2014/main" id="{9178E9AB-7467-FECB-0027-C24FBD46CB7E}"/>
                  </a:ext>
                </a:extLst>
              </p:cNvPr>
              <p:cNvSpPr/>
              <p:nvPr/>
            </p:nvSpPr>
            <p:spPr>
              <a:xfrm>
                <a:off x="5255450" y="399347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3"/>
                      <a:pt x="2014" y="1085"/>
                      <a:pt x="2029" y="1148"/>
                    </a:cubicBezTo>
                    <a:cubicBezTo>
                      <a:pt x="2061" y="1313"/>
                      <a:pt x="2029" y="1462"/>
                      <a:pt x="1915" y="1540"/>
                    </a:cubicBezTo>
                    <a:cubicBezTo>
                      <a:pt x="1872" y="1574"/>
                      <a:pt x="1822" y="1592"/>
                      <a:pt x="1775" y="1592"/>
                    </a:cubicBezTo>
                    <a:cubicBezTo>
                      <a:pt x="1750" y="1592"/>
                      <a:pt x="1725" y="1587"/>
                      <a:pt x="1703" y="1576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3"/>
                      <a:pt x="1900" y="936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2" y="1"/>
                    </a:moveTo>
                    <a:cubicBezTo>
                      <a:pt x="826" y="1"/>
                      <a:pt x="449" y="145"/>
                      <a:pt x="51" y="677"/>
                    </a:cubicBezTo>
                    <a:lnTo>
                      <a:pt x="0" y="740"/>
                    </a:lnTo>
                    <a:lnTo>
                      <a:pt x="51" y="806"/>
                    </a:lnTo>
                    <a:cubicBezTo>
                      <a:pt x="82" y="873"/>
                      <a:pt x="133" y="889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7" y="450"/>
                      <a:pt x="838" y="253"/>
                      <a:pt x="1114" y="253"/>
                    </a:cubicBezTo>
                    <a:cubicBezTo>
                      <a:pt x="1153" y="253"/>
                      <a:pt x="1191" y="257"/>
                      <a:pt x="1229" y="265"/>
                    </a:cubicBezTo>
                    <a:cubicBezTo>
                      <a:pt x="1472" y="316"/>
                      <a:pt x="1668" y="496"/>
                      <a:pt x="1817" y="693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6"/>
                    </a:cubicBezTo>
                    <a:cubicBezTo>
                      <a:pt x="1342" y="1607"/>
                      <a:pt x="1507" y="1756"/>
                      <a:pt x="1590" y="1788"/>
                    </a:cubicBezTo>
                    <a:cubicBezTo>
                      <a:pt x="1650" y="1822"/>
                      <a:pt x="1717" y="1839"/>
                      <a:pt x="1786" y="1839"/>
                    </a:cubicBezTo>
                    <a:cubicBezTo>
                      <a:pt x="1883" y="1839"/>
                      <a:pt x="1984" y="1805"/>
                      <a:pt x="2080" y="1737"/>
                    </a:cubicBezTo>
                    <a:cubicBezTo>
                      <a:pt x="2257" y="1591"/>
                      <a:pt x="2339" y="1344"/>
                      <a:pt x="2276" y="1085"/>
                    </a:cubicBezTo>
                    <a:cubicBezTo>
                      <a:pt x="2257" y="1018"/>
                      <a:pt x="2225" y="936"/>
                      <a:pt x="2194" y="853"/>
                    </a:cubicBezTo>
                    <a:cubicBezTo>
                      <a:pt x="2375" y="853"/>
                      <a:pt x="2571" y="889"/>
                      <a:pt x="2716" y="987"/>
                    </a:cubicBezTo>
                    <a:cubicBezTo>
                      <a:pt x="3372" y="1395"/>
                      <a:pt x="3222" y="2408"/>
                      <a:pt x="2963" y="2965"/>
                    </a:cubicBezTo>
                    <a:cubicBezTo>
                      <a:pt x="2830" y="3259"/>
                      <a:pt x="2634" y="3522"/>
                      <a:pt x="2437" y="3781"/>
                    </a:cubicBezTo>
                    <a:cubicBezTo>
                      <a:pt x="2194" y="4092"/>
                      <a:pt x="1962" y="4421"/>
                      <a:pt x="1817" y="4798"/>
                    </a:cubicBezTo>
                    <a:lnTo>
                      <a:pt x="2061" y="4877"/>
                    </a:lnTo>
                    <a:cubicBezTo>
                      <a:pt x="2178" y="4551"/>
                      <a:pt x="2406" y="4241"/>
                      <a:pt x="2634" y="3931"/>
                    </a:cubicBezTo>
                    <a:cubicBezTo>
                      <a:pt x="2830" y="3652"/>
                      <a:pt x="3042" y="3389"/>
                      <a:pt x="3191" y="3079"/>
                    </a:cubicBezTo>
                    <a:cubicBezTo>
                      <a:pt x="3485" y="2423"/>
                      <a:pt x="3650" y="1281"/>
                      <a:pt x="2846" y="775"/>
                    </a:cubicBezTo>
                    <a:cubicBezTo>
                      <a:pt x="2686" y="663"/>
                      <a:pt x="2480" y="608"/>
                      <a:pt x="2269" y="608"/>
                    </a:cubicBezTo>
                    <a:cubicBezTo>
                      <a:pt x="2199" y="608"/>
                      <a:pt x="2130" y="614"/>
                      <a:pt x="2061" y="626"/>
                    </a:cubicBezTo>
                    <a:cubicBezTo>
                      <a:pt x="1884" y="347"/>
                      <a:pt x="1621" y="88"/>
                      <a:pt x="1295" y="21"/>
                    </a:cubicBezTo>
                    <a:cubicBezTo>
                      <a:pt x="1240" y="9"/>
                      <a:pt x="1178" y="1"/>
                      <a:pt x="1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7180;p62">
                <a:extLst>
                  <a:ext uri="{FF2B5EF4-FFF2-40B4-BE49-F238E27FC236}">
                    <a16:creationId xmlns:a16="http://schemas.microsoft.com/office/drawing/2014/main" id="{11DB619C-FCE1-4166-FAD6-68275FEE017B}"/>
                  </a:ext>
                </a:extLst>
              </p:cNvPr>
              <p:cNvSpPr/>
              <p:nvPr/>
            </p:nvSpPr>
            <p:spPr>
              <a:xfrm>
                <a:off x="5251425" y="4008200"/>
                <a:ext cx="15125" cy="12650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6" extrusionOk="0">
                    <a:moveTo>
                      <a:pt x="287" y="1"/>
                    </a:moveTo>
                    <a:cubicBezTo>
                      <a:pt x="258" y="1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7"/>
                    </a:cubicBezTo>
                    <a:lnTo>
                      <a:pt x="63" y="363"/>
                    </a:lnTo>
                    <a:cubicBezTo>
                      <a:pt x="112" y="448"/>
                      <a:pt x="194" y="505"/>
                      <a:pt x="286" y="505"/>
                    </a:cubicBezTo>
                    <a:cubicBezTo>
                      <a:pt x="321" y="505"/>
                      <a:pt x="356" y="497"/>
                      <a:pt x="393" y="480"/>
                    </a:cubicBezTo>
                    <a:cubicBezTo>
                      <a:pt x="538" y="429"/>
                      <a:pt x="605" y="217"/>
                      <a:pt x="491" y="104"/>
                    </a:cubicBezTo>
                    <a:cubicBezTo>
                      <a:pt x="431" y="44"/>
                      <a:pt x="363" y="1"/>
                      <a:pt x="2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7181;p62">
                <a:extLst>
                  <a:ext uri="{FF2B5EF4-FFF2-40B4-BE49-F238E27FC236}">
                    <a16:creationId xmlns:a16="http://schemas.microsoft.com/office/drawing/2014/main" id="{208D5C8A-8A20-5E04-217D-2C0D4DE69C49}"/>
                  </a:ext>
                </a:extLst>
              </p:cNvPr>
              <p:cNvSpPr/>
              <p:nvPr/>
            </p:nvSpPr>
            <p:spPr>
              <a:xfrm>
                <a:off x="5223550" y="4098700"/>
                <a:ext cx="36025" cy="601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4" extrusionOk="0">
                    <a:moveTo>
                      <a:pt x="640" y="0"/>
                    </a:moveTo>
                    <a:cubicBezTo>
                      <a:pt x="165" y="357"/>
                      <a:pt x="0" y="930"/>
                      <a:pt x="197" y="1488"/>
                    </a:cubicBezTo>
                    <a:cubicBezTo>
                      <a:pt x="263" y="1633"/>
                      <a:pt x="330" y="1782"/>
                      <a:pt x="428" y="1896"/>
                    </a:cubicBezTo>
                    <a:cubicBezTo>
                      <a:pt x="678" y="2210"/>
                      <a:pt x="1036" y="2403"/>
                      <a:pt x="1399" y="2403"/>
                    </a:cubicBezTo>
                    <a:cubicBezTo>
                      <a:pt x="1413" y="2403"/>
                      <a:pt x="1427" y="2403"/>
                      <a:pt x="1441" y="2402"/>
                    </a:cubicBezTo>
                    <a:lnTo>
                      <a:pt x="1425" y="2139"/>
                    </a:lnTo>
                    <a:cubicBezTo>
                      <a:pt x="1412" y="2140"/>
                      <a:pt x="1399" y="2140"/>
                      <a:pt x="1387" y="2140"/>
                    </a:cubicBezTo>
                    <a:cubicBezTo>
                      <a:pt x="992" y="2140"/>
                      <a:pt x="604" y="1850"/>
                      <a:pt x="444" y="1405"/>
                    </a:cubicBezTo>
                    <a:cubicBezTo>
                      <a:pt x="279" y="946"/>
                      <a:pt x="413" y="491"/>
                      <a:pt x="785" y="212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182;p62">
                <a:extLst>
                  <a:ext uri="{FF2B5EF4-FFF2-40B4-BE49-F238E27FC236}">
                    <a16:creationId xmlns:a16="http://schemas.microsoft.com/office/drawing/2014/main" id="{E9F9338D-9EB7-2C06-4132-BEB547DC50EA}"/>
                  </a:ext>
                </a:extLst>
              </p:cNvPr>
              <p:cNvSpPr/>
              <p:nvPr/>
            </p:nvSpPr>
            <p:spPr>
              <a:xfrm>
                <a:off x="5262800" y="4151550"/>
                <a:ext cx="22600" cy="19875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5" extrusionOk="0">
                    <a:moveTo>
                      <a:pt x="450" y="1"/>
                    </a:moveTo>
                    <a:cubicBezTo>
                      <a:pt x="362" y="1"/>
                      <a:pt x="273" y="30"/>
                      <a:pt x="197" y="92"/>
                    </a:cubicBezTo>
                    <a:cubicBezTo>
                      <a:pt x="36" y="222"/>
                      <a:pt x="0" y="469"/>
                      <a:pt x="134" y="649"/>
                    </a:cubicBezTo>
                    <a:cubicBezTo>
                      <a:pt x="209" y="743"/>
                      <a:pt x="330" y="794"/>
                      <a:pt x="449" y="794"/>
                    </a:cubicBezTo>
                    <a:cubicBezTo>
                      <a:pt x="535" y="794"/>
                      <a:pt x="620" y="768"/>
                      <a:pt x="687" y="712"/>
                    </a:cubicBezTo>
                    <a:cubicBezTo>
                      <a:pt x="868" y="583"/>
                      <a:pt x="903" y="320"/>
                      <a:pt x="770" y="159"/>
                    </a:cubicBezTo>
                    <a:cubicBezTo>
                      <a:pt x="686" y="55"/>
                      <a:pt x="569" y="1"/>
                      <a:pt x="450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918">
            <a:off x="571368" y="2488416"/>
            <a:ext cx="2840903" cy="2722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9" name="Google Shape;7059;p61"/>
          <p:cNvSpPr txBox="1">
            <a:spLocks noGrp="1"/>
          </p:cNvSpPr>
          <p:nvPr>
            <p:ph type="subTitle" idx="1"/>
          </p:nvPr>
        </p:nvSpPr>
        <p:spPr>
          <a:xfrm>
            <a:off x="4572000" y="1584937"/>
            <a:ext cx="3852000" cy="10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400" dirty="0">
                <a:latin typeface="Londrina Solid" panose="020B0604020202020204" charset="0"/>
              </a:rPr>
              <a:t>Class Teacher – Ms. </a:t>
            </a:r>
            <a:r>
              <a:rPr lang="en-GB" sz="1400" dirty="0" err="1">
                <a:latin typeface="Londrina Solid" panose="020B0604020202020204" charset="0"/>
              </a:rPr>
              <a:t>Daphney</a:t>
            </a:r>
            <a:endParaRPr lang="en-GB" sz="1400" dirty="0">
              <a:latin typeface="Londrina Solid" panose="020B0604020202020204" charset="0"/>
            </a:endParaRPr>
          </a:p>
          <a:p>
            <a:r>
              <a:rPr lang="en-GB" sz="1400" dirty="0">
                <a:latin typeface="Londrina Solid" panose="020B0604020202020204" charset="0"/>
              </a:rPr>
              <a:t>Assistant Teacher – </a:t>
            </a:r>
            <a:r>
              <a:rPr lang="en-GB" sz="1400" dirty="0" err="1">
                <a:latin typeface="Londrina Solid" panose="020B0604020202020204" charset="0"/>
              </a:rPr>
              <a:t>Ms.</a:t>
            </a:r>
            <a:r>
              <a:rPr lang="en-GB" sz="1400" dirty="0">
                <a:latin typeface="Londrina Solid" panose="020B0604020202020204" charset="0"/>
              </a:rPr>
              <a:t> </a:t>
            </a:r>
            <a:r>
              <a:rPr lang="en-GB" dirty="0" err="1">
                <a:latin typeface="Londrina Solid" panose="020B0604020202020204" charset="0"/>
              </a:rPr>
              <a:t>Mitchella</a:t>
            </a:r>
            <a:endParaRPr lang="en-GB" sz="1400" dirty="0">
              <a:latin typeface="Londrina Solid" panose="020B0604020202020204" charset="0"/>
            </a:endParaRPr>
          </a:p>
          <a:p>
            <a:r>
              <a:rPr lang="en-GB" sz="1400" dirty="0">
                <a:latin typeface="Londrina Solid" panose="020B0604020202020204" charset="0"/>
              </a:rPr>
              <a:t>Assistant Teacher – </a:t>
            </a:r>
            <a:r>
              <a:rPr lang="en-GB" sz="1400" dirty="0" err="1">
                <a:latin typeface="Londrina Solid" panose="020B0604020202020204" charset="0"/>
              </a:rPr>
              <a:t>Ms.</a:t>
            </a:r>
            <a:r>
              <a:rPr lang="en-GB" sz="1400" dirty="0">
                <a:latin typeface="Londrina Solid" panose="020B0604020202020204" charset="0"/>
              </a:rPr>
              <a:t> </a:t>
            </a:r>
            <a:r>
              <a:rPr lang="en-GB" dirty="0" err="1">
                <a:latin typeface="Londrina Solid" panose="020B0604020202020204" charset="0"/>
              </a:rPr>
              <a:t>Uhenia</a:t>
            </a:r>
            <a:endParaRPr lang="en-GB" sz="1400" dirty="0">
              <a:latin typeface="Londrina Solid" panose="020B060402020202020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74" name="Google Shape;7074;p61"/>
          <p:cNvSpPr txBox="1">
            <a:spLocks noGrp="1"/>
          </p:cNvSpPr>
          <p:nvPr>
            <p:ph type="ctrTitle"/>
          </p:nvPr>
        </p:nvSpPr>
        <p:spPr>
          <a:xfrm flipH="1">
            <a:off x="4578275" y="696017"/>
            <a:ext cx="3852000" cy="9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r>
              <a:rPr lang="en">
                <a:solidFill>
                  <a:schemeClr val="lt1"/>
                </a:solidFill>
              </a:rPr>
              <a:t>!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7075" name="Google Shape;7075;p61"/>
          <p:cNvGrpSpPr/>
          <p:nvPr/>
        </p:nvGrpSpPr>
        <p:grpSpPr>
          <a:xfrm>
            <a:off x="3181253" y="3546036"/>
            <a:ext cx="663262" cy="929304"/>
            <a:chOff x="-3614847" y="3641449"/>
            <a:chExt cx="663262" cy="929304"/>
          </a:xfrm>
        </p:grpSpPr>
        <p:sp>
          <p:nvSpPr>
            <p:cNvPr id="7076" name="Google Shape;7076;p61"/>
            <p:cNvSpPr/>
            <p:nvPr/>
          </p:nvSpPr>
          <p:spPr>
            <a:xfrm>
              <a:off x="-3437838" y="3760468"/>
              <a:ext cx="366967" cy="326809"/>
            </a:xfrm>
            <a:custGeom>
              <a:avLst/>
              <a:gdLst/>
              <a:ahLst/>
              <a:cxnLst/>
              <a:rect l="l" t="t" r="r" b="b"/>
              <a:pathLst>
                <a:path w="2778" h="2474" extrusionOk="0">
                  <a:moveTo>
                    <a:pt x="725" y="1"/>
                  </a:moveTo>
                  <a:cubicBezTo>
                    <a:pt x="680" y="1"/>
                    <a:pt x="630" y="16"/>
                    <a:pt x="576" y="50"/>
                  </a:cubicBezTo>
                  <a:cubicBezTo>
                    <a:pt x="34" y="375"/>
                    <a:pt x="984" y="1211"/>
                    <a:pt x="984" y="1211"/>
                  </a:cubicBezTo>
                  <a:cubicBezTo>
                    <a:pt x="824" y="1166"/>
                    <a:pt x="613" y="1124"/>
                    <a:pt x="429" y="1124"/>
                  </a:cubicBezTo>
                  <a:cubicBezTo>
                    <a:pt x="214" y="1124"/>
                    <a:pt x="35" y="1181"/>
                    <a:pt x="18" y="1357"/>
                  </a:cubicBezTo>
                  <a:cubicBezTo>
                    <a:pt x="1" y="1531"/>
                    <a:pt x="118" y="1589"/>
                    <a:pt x="280" y="1589"/>
                  </a:cubicBezTo>
                  <a:cubicBezTo>
                    <a:pt x="591" y="1589"/>
                    <a:pt x="1066" y="1376"/>
                    <a:pt x="1066" y="1376"/>
                  </a:cubicBezTo>
                  <a:lnTo>
                    <a:pt x="1066" y="1376"/>
                  </a:lnTo>
                  <a:cubicBezTo>
                    <a:pt x="1066" y="1376"/>
                    <a:pt x="246" y="2177"/>
                    <a:pt x="654" y="2436"/>
                  </a:cubicBezTo>
                  <a:cubicBezTo>
                    <a:pt x="693" y="2462"/>
                    <a:pt x="730" y="2473"/>
                    <a:pt x="765" y="2473"/>
                  </a:cubicBezTo>
                  <a:cubicBezTo>
                    <a:pt x="1093" y="2473"/>
                    <a:pt x="1294" y="1490"/>
                    <a:pt x="1294" y="1490"/>
                  </a:cubicBezTo>
                  <a:cubicBezTo>
                    <a:pt x="1294" y="1490"/>
                    <a:pt x="1595" y="2431"/>
                    <a:pt x="1903" y="2431"/>
                  </a:cubicBezTo>
                  <a:cubicBezTo>
                    <a:pt x="1940" y="2431"/>
                    <a:pt x="1976" y="2418"/>
                    <a:pt x="2012" y="2389"/>
                  </a:cubicBezTo>
                  <a:cubicBezTo>
                    <a:pt x="2342" y="2126"/>
                    <a:pt x="1423" y="1376"/>
                    <a:pt x="1423" y="1376"/>
                  </a:cubicBezTo>
                  <a:lnTo>
                    <a:pt x="1423" y="1376"/>
                  </a:lnTo>
                  <a:cubicBezTo>
                    <a:pt x="1423" y="1376"/>
                    <a:pt x="1614" y="1398"/>
                    <a:pt x="1847" y="1398"/>
                  </a:cubicBezTo>
                  <a:cubicBezTo>
                    <a:pt x="2249" y="1398"/>
                    <a:pt x="2778" y="1334"/>
                    <a:pt x="2683" y="984"/>
                  </a:cubicBezTo>
                  <a:cubicBezTo>
                    <a:pt x="2665" y="905"/>
                    <a:pt x="2591" y="875"/>
                    <a:pt x="2489" y="875"/>
                  </a:cubicBezTo>
                  <a:cubicBezTo>
                    <a:pt x="2142" y="875"/>
                    <a:pt x="1459" y="1227"/>
                    <a:pt x="1459" y="1227"/>
                  </a:cubicBezTo>
                  <a:cubicBezTo>
                    <a:pt x="1459" y="1227"/>
                    <a:pt x="2244" y="246"/>
                    <a:pt x="1867" y="101"/>
                  </a:cubicBezTo>
                  <a:cubicBezTo>
                    <a:pt x="1845" y="92"/>
                    <a:pt x="1824" y="87"/>
                    <a:pt x="1803" y="87"/>
                  </a:cubicBezTo>
                  <a:cubicBezTo>
                    <a:pt x="1472" y="87"/>
                    <a:pt x="1211" y="1129"/>
                    <a:pt x="1211" y="1129"/>
                  </a:cubicBezTo>
                  <a:cubicBezTo>
                    <a:pt x="1211" y="1129"/>
                    <a:pt x="1120" y="1"/>
                    <a:pt x="7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61"/>
            <p:cNvSpPr/>
            <p:nvPr/>
          </p:nvSpPr>
          <p:spPr>
            <a:xfrm>
              <a:off x="-3502433" y="4166004"/>
              <a:ext cx="259439" cy="204091"/>
            </a:xfrm>
            <a:custGeom>
              <a:avLst/>
              <a:gdLst/>
              <a:ahLst/>
              <a:cxnLst/>
              <a:rect l="l" t="t" r="r" b="b"/>
              <a:pathLst>
                <a:path w="1964" h="1545" extrusionOk="0">
                  <a:moveTo>
                    <a:pt x="831" y="1"/>
                  </a:moveTo>
                  <a:cubicBezTo>
                    <a:pt x="789" y="1"/>
                    <a:pt x="746" y="7"/>
                    <a:pt x="704" y="21"/>
                  </a:cubicBezTo>
                  <a:cubicBezTo>
                    <a:pt x="1" y="249"/>
                    <a:pt x="1163" y="1493"/>
                    <a:pt x="1963" y="1544"/>
                  </a:cubicBezTo>
                  <a:cubicBezTo>
                    <a:pt x="1963" y="1544"/>
                    <a:pt x="1472" y="1"/>
                    <a:pt x="831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61"/>
            <p:cNvSpPr/>
            <p:nvPr/>
          </p:nvSpPr>
          <p:spPr>
            <a:xfrm>
              <a:off x="-3239033" y="4162305"/>
              <a:ext cx="235530" cy="192202"/>
            </a:xfrm>
            <a:custGeom>
              <a:avLst/>
              <a:gdLst/>
              <a:ahLst/>
              <a:cxnLst/>
              <a:rect l="l" t="t" r="r" b="b"/>
              <a:pathLst>
                <a:path w="1783" h="1455" extrusionOk="0">
                  <a:moveTo>
                    <a:pt x="1073" y="1"/>
                  </a:moveTo>
                  <a:cubicBezTo>
                    <a:pt x="498" y="1"/>
                    <a:pt x="1" y="1454"/>
                    <a:pt x="1" y="1454"/>
                  </a:cubicBezTo>
                  <a:cubicBezTo>
                    <a:pt x="802" y="1407"/>
                    <a:pt x="1783" y="395"/>
                    <a:pt x="1276" y="65"/>
                  </a:cubicBezTo>
                  <a:cubicBezTo>
                    <a:pt x="1208" y="21"/>
                    <a:pt x="1140" y="1"/>
                    <a:pt x="1073" y="1"/>
                  </a:cubicBezTo>
                  <a:close/>
                </a:path>
              </a:pathLst>
            </a:custGeom>
            <a:solidFill>
              <a:srgbClr val="4DA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61"/>
            <p:cNvSpPr/>
            <p:nvPr/>
          </p:nvSpPr>
          <p:spPr>
            <a:xfrm>
              <a:off x="-3295042" y="3907491"/>
              <a:ext cx="88902" cy="663262"/>
            </a:xfrm>
            <a:custGeom>
              <a:avLst/>
              <a:gdLst/>
              <a:ahLst/>
              <a:cxnLst/>
              <a:rect l="l" t="t" r="r" b="b"/>
              <a:pathLst>
                <a:path w="673" h="5021" extrusionOk="0">
                  <a:moveTo>
                    <a:pt x="48" y="0"/>
                  </a:moveTo>
                  <a:cubicBezTo>
                    <a:pt x="17" y="0"/>
                    <a:pt x="1" y="32"/>
                    <a:pt x="1" y="67"/>
                  </a:cubicBezTo>
                  <a:cubicBezTo>
                    <a:pt x="1" y="114"/>
                    <a:pt x="539" y="3450"/>
                    <a:pt x="358" y="4938"/>
                  </a:cubicBezTo>
                  <a:cubicBezTo>
                    <a:pt x="358" y="4989"/>
                    <a:pt x="378" y="5020"/>
                    <a:pt x="409" y="5020"/>
                  </a:cubicBezTo>
                  <a:lnTo>
                    <a:pt x="425" y="5020"/>
                  </a:lnTo>
                  <a:cubicBezTo>
                    <a:pt x="456" y="5020"/>
                    <a:pt x="492" y="4989"/>
                    <a:pt x="492" y="4953"/>
                  </a:cubicBezTo>
                  <a:cubicBezTo>
                    <a:pt x="672" y="3450"/>
                    <a:pt x="130" y="83"/>
                    <a:pt x="130" y="47"/>
                  </a:cubicBezTo>
                  <a:cubicBezTo>
                    <a:pt x="115" y="16"/>
                    <a:pt x="83" y="0"/>
                    <a:pt x="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61"/>
            <p:cNvSpPr/>
            <p:nvPr/>
          </p:nvSpPr>
          <p:spPr>
            <a:xfrm>
              <a:off x="-3614847" y="3641449"/>
              <a:ext cx="663262" cy="568548"/>
            </a:xfrm>
            <a:custGeom>
              <a:avLst/>
              <a:gdLst/>
              <a:ahLst/>
              <a:cxnLst/>
              <a:rect l="l" t="t" r="r" b="b"/>
              <a:pathLst>
                <a:path w="5021" h="4304" extrusionOk="0">
                  <a:moveTo>
                    <a:pt x="2599" y="0"/>
                  </a:moveTo>
                  <a:cubicBezTo>
                    <a:pt x="2594" y="0"/>
                    <a:pt x="2588" y="0"/>
                    <a:pt x="2583" y="1"/>
                  </a:cubicBezTo>
                  <a:cubicBezTo>
                    <a:pt x="1774" y="36"/>
                    <a:pt x="2425" y="2057"/>
                    <a:pt x="2468" y="2142"/>
                  </a:cubicBezTo>
                  <a:lnTo>
                    <a:pt x="2468" y="2142"/>
                  </a:lnTo>
                  <a:cubicBezTo>
                    <a:pt x="2434" y="2081"/>
                    <a:pt x="1610" y="634"/>
                    <a:pt x="1070" y="634"/>
                  </a:cubicBezTo>
                  <a:cubicBezTo>
                    <a:pt x="990" y="634"/>
                    <a:pt x="916" y="666"/>
                    <a:pt x="852" y="739"/>
                  </a:cubicBezTo>
                  <a:cubicBezTo>
                    <a:pt x="197" y="1473"/>
                    <a:pt x="2340" y="2226"/>
                    <a:pt x="2340" y="2226"/>
                  </a:cubicBezTo>
                  <a:cubicBezTo>
                    <a:pt x="2340" y="2226"/>
                    <a:pt x="0" y="2407"/>
                    <a:pt x="542" y="3176"/>
                  </a:cubicBezTo>
                  <a:cubicBezTo>
                    <a:pt x="643" y="3320"/>
                    <a:pt x="771" y="3379"/>
                    <a:pt x="913" y="3379"/>
                  </a:cubicBezTo>
                  <a:cubicBezTo>
                    <a:pt x="1530" y="3379"/>
                    <a:pt x="2406" y="2277"/>
                    <a:pt x="2406" y="2277"/>
                  </a:cubicBezTo>
                  <a:lnTo>
                    <a:pt x="2406" y="2277"/>
                  </a:lnTo>
                  <a:cubicBezTo>
                    <a:pt x="2406" y="2277"/>
                    <a:pt x="1851" y="4304"/>
                    <a:pt x="2676" y="4304"/>
                  </a:cubicBezTo>
                  <a:cubicBezTo>
                    <a:pt x="2689" y="4304"/>
                    <a:pt x="2702" y="4303"/>
                    <a:pt x="2716" y="4302"/>
                  </a:cubicBezTo>
                  <a:cubicBezTo>
                    <a:pt x="3615" y="4220"/>
                    <a:pt x="2665" y="2293"/>
                    <a:pt x="2665" y="2293"/>
                  </a:cubicBezTo>
                  <a:lnTo>
                    <a:pt x="2665" y="2293"/>
                  </a:lnTo>
                  <a:cubicBezTo>
                    <a:pt x="2665" y="2293"/>
                    <a:pt x="3598" y="3045"/>
                    <a:pt x="4213" y="3045"/>
                  </a:cubicBezTo>
                  <a:cubicBezTo>
                    <a:pt x="4409" y="3045"/>
                    <a:pt x="4572" y="2969"/>
                    <a:pt x="4663" y="2768"/>
                  </a:cubicBezTo>
                  <a:cubicBezTo>
                    <a:pt x="4906" y="2241"/>
                    <a:pt x="4104" y="2141"/>
                    <a:pt x="3457" y="2141"/>
                  </a:cubicBezTo>
                  <a:cubicBezTo>
                    <a:pt x="3057" y="2141"/>
                    <a:pt x="2716" y="2179"/>
                    <a:pt x="2716" y="2179"/>
                  </a:cubicBezTo>
                  <a:cubicBezTo>
                    <a:pt x="2716" y="2179"/>
                    <a:pt x="5020" y="1394"/>
                    <a:pt x="4349" y="770"/>
                  </a:cubicBezTo>
                  <a:cubicBezTo>
                    <a:pt x="4298" y="722"/>
                    <a:pt x="4237" y="701"/>
                    <a:pt x="4169" y="701"/>
                  </a:cubicBezTo>
                  <a:cubicBezTo>
                    <a:pt x="3607" y="701"/>
                    <a:pt x="2551" y="2144"/>
                    <a:pt x="2551" y="2144"/>
                  </a:cubicBezTo>
                  <a:cubicBezTo>
                    <a:pt x="2551" y="2144"/>
                    <a:pt x="3341" y="0"/>
                    <a:pt x="2599" y="0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1" name="Google Shape;7081;p61"/>
            <p:cNvSpPr/>
            <p:nvPr/>
          </p:nvSpPr>
          <p:spPr>
            <a:xfrm>
              <a:off x="-3455143" y="3799436"/>
              <a:ext cx="334999" cy="293124"/>
            </a:xfrm>
            <a:custGeom>
              <a:avLst/>
              <a:gdLst/>
              <a:ahLst/>
              <a:cxnLst/>
              <a:rect l="l" t="t" r="r" b="b"/>
              <a:pathLst>
                <a:path w="2536" h="2219" extrusionOk="0">
                  <a:moveTo>
                    <a:pt x="1299" y="1"/>
                  </a:moveTo>
                  <a:cubicBezTo>
                    <a:pt x="1182" y="1"/>
                    <a:pt x="1244" y="280"/>
                    <a:pt x="1229" y="394"/>
                  </a:cubicBezTo>
                  <a:cubicBezTo>
                    <a:pt x="1229" y="555"/>
                    <a:pt x="1295" y="720"/>
                    <a:pt x="1276" y="885"/>
                  </a:cubicBezTo>
                  <a:cubicBezTo>
                    <a:pt x="1162" y="885"/>
                    <a:pt x="1048" y="736"/>
                    <a:pt x="966" y="653"/>
                  </a:cubicBezTo>
                  <a:cubicBezTo>
                    <a:pt x="883" y="555"/>
                    <a:pt x="754" y="375"/>
                    <a:pt x="624" y="375"/>
                  </a:cubicBezTo>
                  <a:cubicBezTo>
                    <a:pt x="616" y="374"/>
                    <a:pt x="609" y="374"/>
                    <a:pt x="601" y="374"/>
                  </a:cubicBezTo>
                  <a:cubicBezTo>
                    <a:pt x="466" y="374"/>
                    <a:pt x="529" y="512"/>
                    <a:pt x="589" y="591"/>
                  </a:cubicBezTo>
                  <a:cubicBezTo>
                    <a:pt x="656" y="704"/>
                    <a:pt x="754" y="751"/>
                    <a:pt x="868" y="818"/>
                  </a:cubicBezTo>
                  <a:cubicBezTo>
                    <a:pt x="1001" y="916"/>
                    <a:pt x="1064" y="999"/>
                    <a:pt x="1229" y="1030"/>
                  </a:cubicBezTo>
                  <a:cubicBezTo>
                    <a:pt x="1099" y="1081"/>
                    <a:pt x="0" y="1356"/>
                    <a:pt x="346" y="1572"/>
                  </a:cubicBezTo>
                  <a:cubicBezTo>
                    <a:pt x="378" y="1595"/>
                    <a:pt x="412" y="1605"/>
                    <a:pt x="447" y="1605"/>
                  </a:cubicBezTo>
                  <a:cubicBezTo>
                    <a:pt x="694" y="1605"/>
                    <a:pt x="978" y="1079"/>
                    <a:pt x="1230" y="1079"/>
                  </a:cubicBezTo>
                  <a:cubicBezTo>
                    <a:pt x="1240" y="1079"/>
                    <a:pt x="1250" y="1079"/>
                    <a:pt x="1260" y="1081"/>
                  </a:cubicBezTo>
                  <a:cubicBezTo>
                    <a:pt x="1244" y="1309"/>
                    <a:pt x="1048" y="2094"/>
                    <a:pt x="1358" y="2208"/>
                  </a:cubicBezTo>
                  <a:cubicBezTo>
                    <a:pt x="1378" y="2215"/>
                    <a:pt x="1395" y="2219"/>
                    <a:pt x="1410" y="2219"/>
                  </a:cubicBezTo>
                  <a:cubicBezTo>
                    <a:pt x="1656" y="2219"/>
                    <a:pt x="1410" y="1301"/>
                    <a:pt x="1425" y="1179"/>
                  </a:cubicBezTo>
                  <a:lnTo>
                    <a:pt x="1425" y="1179"/>
                  </a:lnTo>
                  <a:cubicBezTo>
                    <a:pt x="1523" y="1211"/>
                    <a:pt x="1637" y="1226"/>
                    <a:pt x="1735" y="1258"/>
                  </a:cubicBezTo>
                  <a:cubicBezTo>
                    <a:pt x="1869" y="1319"/>
                    <a:pt x="2049" y="1443"/>
                    <a:pt x="2213" y="1443"/>
                  </a:cubicBezTo>
                  <a:cubicBezTo>
                    <a:pt x="2270" y="1443"/>
                    <a:pt x="2324" y="1428"/>
                    <a:pt x="2375" y="1391"/>
                  </a:cubicBezTo>
                  <a:cubicBezTo>
                    <a:pt x="2536" y="1258"/>
                    <a:pt x="2308" y="1160"/>
                    <a:pt x="2194" y="1128"/>
                  </a:cubicBezTo>
                  <a:cubicBezTo>
                    <a:pt x="1947" y="1046"/>
                    <a:pt x="1751" y="963"/>
                    <a:pt x="1492" y="948"/>
                  </a:cubicBezTo>
                  <a:cubicBezTo>
                    <a:pt x="1735" y="834"/>
                    <a:pt x="2061" y="767"/>
                    <a:pt x="2194" y="508"/>
                  </a:cubicBezTo>
                  <a:cubicBezTo>
                    <a:pt x="2249" y="399"/>
                    <a:pt x="2238" y="355"/>
                    <a:pt x="2194" y="355"/>
                  </a:cubicBezTo>
                  <a:cubicBezTo>
                    <a:pt x="2159" y="355"/>
                    <a:pt x="2104" y="382"/>
                    <a:pt x="2045" y="426"/>
                  </a:cubicBezTo>
                  <a:cubicBezTo>
                    <a:pt x="1817" y="571"/>
                    <a:pt x="1570" y="736"/>
                    <a:pt x="1441" y="948"/>
                  </a:cubicBezTo>
                  <a:cubicBezTo>
                    <a:pt x="1409" y="689"/>
                    <a:pt x="1456" y="49"/>
                    <a:pt x="1311" y="2"/>
                  </a:cubicBezTo>
                  <a:cubicBezTo>
                    <a:pt x="1307" y="1"/>
                    <a:pt x="1303" y="1"/>
                    <a:pt x="1299" y="1"/>
                  </a:cubicBezTo>
                  <a:close/>
                </a:path>
              </a:pathLst>
            </a:custGeom>
            <a:solidFill>
              <a:srgbClr val="2D5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2" name="Google Shape;7082;p61"/>
            <p:cNvSpPr/>
            <p:nvPr/>
          </p:nvSpPr>
          <p:spPr>
            <a:xfrm>
              <a:off x="-3327670" y="3874731"/>
              <a:ext cx="101715" cy="101847"/>
            </a:xfrm>
            <a:custGeom>
              <a:avLst/>
              <a:gdLst/>
              <a:ahLst/>
              <a:cxnLst/>
              <a:rect l="l" t="t" r="r" b="b"/>
              <a:pathLst>
                <a:path w="770" h="771" extrusionOk="0">
                  <a:moveTo>
                    <a:pt x="377" y="1"/>
                  </a:moveTo>
                  <a:cubicBezTo>
                    <a:pt x="166" y="1"/>
                    <a:pt x="1" y="166"/>
                    <a:pt x="1" y="378"/>
                  </a:cubicBezTo>
                  <a:cubicBezTo>
                    <a:pt x="1" y="590"/>
                    <a:pt x="166" y="770"/>
                    <a:pt x="377" y="770"/>
                  </a:cubicBezTo>
                  <a:cubicBezTo>
                    <a:pt x="605" y="770"/>
                    <a:pt x="770" y="590"/>
                    <a:pt x="770" y="378"/>
                  </a:cubicBezTo>
                  <a:cubicBezTo>
                    <a:pt x="770" y="166"/>
                    <a:pt x="605" y="1"/>
                    <a:pt x="377" y="1"/>
                  </a:cubicBezTo>
                  <a:close/>
                </a:path>
              </a:pathLst>
            </a:custGeom>
            <a:solidFill>
              <a:srgbClr val="FFD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3" name="Google Shape;7083;p61"/>
          <p:cNvSpPr/>
          <p:nvPr/>
        </p:nvSpPr>
        <p:spPr>
          <a:xfrm>
            <a:off x="1190625" y="4323785"/>
            <a:ext cx="582348" cy="499178"/>
          </a:xfrm>
          <a:custGeom>
            <a:avLst/>
            <a:gdLst/>
            <a:ahLst/>
            <a:cxnLst/>
            <a:rect l="l" t="t" r="r" b="b"/>
            <a:pathLst>
              <a:path w="5021" h="4304" extrusionOk="0">
                <a:moveTo>
                  <a:pt x="2599" y="0"/>
                </a:moveTo>
                <a:cubicBezTo>
                  <a:pt x="2594" y="0"/>
                  <a:pt x="2588" y="0"/>
                  <a:pt x="2583" y="1"/>
                </a:cubicBezTo>
                <a:cubicBezTo>
                  <a:pt x="1774" y="36"/>
                  <a:pt x="2425" y="2057"/>
                  <a:pt x="2468" y="2142"/>
                </a:cubicBezTo>
                <a:lnTo>
                  <a:pt x="2468" y="2142"/>
                </a:lnTo>
                <a:cubicBezTo>
                  <a:pt x="2434" y="2081"/>
                  <a:pt x="1610" y="634"/>
                  <a:pt x="1070" y="634"/>
                </a:cubicBezTo>
                <a:cubicBezTo>
                  <a:pt x="990" y="634"/>
                  <a:pt x="916" y="666"/>
                  <a:pt x="852" y="739"/>
                </a:cubicBezTo>
                <a:cubicBezTo>
                  <a:pt x="197" y="1473"/>
                  <a:pt x="2340" y="2226"/>
                  <a:pt x="2340" y="2226"/>
                </a:cubicBezTo>
                <a:cubicBezTo>
                  <a:pt x="2340" y="2226"/>
                  <a:pt x="0" y="2407"/>
                  <a:pt x="542" y="3176"/>
                </a:cubicBezTo>
                <a:cubicBezTo>
                  <a:pt x="643" y="3320"/>
                  <a:pt x="771" y="3379"/>
                  <a:pt x="913" y="3379"/>
                </a:cubicBezTo>
                <a:cubicBezTo>
                  <a:pt x="1530" y="3379"/>
                  <a:pt x="2406" y="2277"/>
                  <a:pt x="2406" y="2277"/>
                </a:cubicBezTo>
                <a:lnTo>
                  <a:pt x="2406" y="2277"/>
                </a:lnTo>
                <a:cubicBezTo>
                  <a:pt x="2406" y="2277"/>
                  <a:pt x="1851" y="4304"/>
                  <a:pt x="2676" y="4304"/>
                </a:cubicBezTo>
                <a:cubicBezTo>
                  <a:pt x="2689" y="4304"/>
                  <a:pt x="2702" y="4303"/>
                  <a:pt x="2716" y="4302"/>
                </a:cubicBezTo>
                <a:cubicBezTo>
                  <a:pt x="3615" y="4220"/>
                  <a:pt x="2665" y="2293"/>
                  <a:pt x="2665" y="2293"/>
                </a:cubicBezTo>
                <a:lnTo>
                  <a:pt x="2665" y="2293"/>
                </a:lnTo>
                <a:cubicBezTo>
                  <a:pt x="2665" y="2293"/>
                  <a:pt x="3598" y="3045"/>
                  <a:pt x="4213" y="3045"/>
                </a:cubicBezTo>
                <a:cubicBezTo>
                  <a:pt x="4409" y="3045"/>
                  <a:pt x="4572" y="2969"/>
                  <a:pt x="4663" y="2768"/>
                </a:cubicBezTo>
                <a:cubicBezTo>
                  <a:pt x="4906" y="2241"/>
                  <a:pt x="4104" y="2141"/>
                  <a:pt x="3457" y="2141"/>
                </a:cubicBezTo>
                <a:cubicBezTo>
                  <a:pt x="3057" y="2141"/>
                  <a:pt x="2716" y="2179"/>
                  <a:pt x="2716" y="2179"/>
                </a:cubicBezTo>
                <a:cubicBezTo>
                  <a:pt x="2716" y="2179"/>
                  <a:pt x="5020" y="1394"/>
                  <a:pt x="4349" y="770"/>
                </a:cubicBezTo>
                <a:cubicBezTo>
                  <a:pt x="4298" y="722"/>
                  <a:pt x="4237" y="701"/>
                  <a:pt x="4169" y="701"/>
                </a:cubicBezTo>
                <a:cubicBezTo>
                  <a:pt x="3607" y="701"/>
                  <a:pt x="2551" y="2144"/>
                  <a:pt x="2551" y="2144"/>
                </a:cubicBezTo>
                <a:cubicBezTo>
                  <a:pt x="2551" y="2144"/>
                  <a:pt x="3341" y="0"/>
                  <a:pt x="2599" y="0"/>
                </a:cubicBezTo>
                <a:close/>
              </a:path>
            </a:pathLst>
          </a:custGeom>
          <a:solidFill>
            <a:srgbClr val="FF31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84" name="Google Shape;7084;p61"/>
          <p:cNvGrpSpPr/>
          <p:nvPr/>
        </p:nvGrpSpPr>
        <p:grpSpPr>
          <a:xfrm>
            <a:off x="1653884" y="747985"/>
            <a:ext cx="2190652" cy="1111718"/>
            <a:chOff x="7152724" y="1450613"/>
            <a:chExt cx="1570360" cy="796930"/>
          </a:xfrm>
        </p:grpSpPr>
        <p:grpSp>
          <p:nvGrpSpPr>
            <p:cNvPr id="7085" name="Google Shape;7085;p61"/>
            <p:cNvGrpSpPr/>
            <p:nvPr/>
          </p:nvGrpSpPr>
          <p:grpSpPr>
            <a:xfrm>
              <a:off x="7952674" y="1834702"/>
              <a:ext cx="770410" cy="346590"/>
              <a:chOff x="4122995" y="5013890"/>
              <a:chExt cx="573905" cy="258206"/>
            </a:xfrm>
          </p:grpSpPr>
          <p:sp>
            <p:nvSpPr>
              <p:cNvPr id="7086" name="Google Shape;7086;p61"/>
              <p:cNvSpPr/>
              <p:nvPr/>
            </p:nvSpPr>
            <p:spPr>
              <a:xfrm>
                <a:off x="4170574" y="5013890"/>
                <a:ext cx="526326" cy="258206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9220" extrusionOk="0">
                    <a:moveTo>
                      <a:pt x="13475" y="2692"/>
                    </a:moveTo>
                    <a:cubicBezTo>
                      <a:pt x="13868" y="2692"/>
                      <a:pt x="14146" y="2971"/>
                      <a:pt x="14229" y="3462"/>
                    </a:cubicBezTo>
                    <a:cubicBezTo>
                      <a:pt x="14260" y="3693"/>
                      <a:pt x="14131" y="4164"/>
                      <a:pt x="13868" y="4674"/>
                    </a:cubicBezTo>
                    <a:cubicBezTo>
                      <a:pt x="13754" y="4639"/>
                      <a:pt x="13640" y="4608"/>
                      <a:pt x="13542" y="4557"/>
                    </a:cubicBezTo>
                    <a:cubicBezTo>
                      <a:pt x="13004" y="4329"/>
                      <a:pt x="12643" y="3921"/>
                      <a:pt x="12627" y="3513"/>
                    </a:cubicBezTo>
                    <a:cubicBezTo>
                      <a:pt x="12612" y="3053"/>
                      <a:pt x="13004" y="2743"/>
                      <a:pt x="13377" y="2692"/>
                    </a:cubicBezTo>
                    <a:close/>
                    <a:moveTo>
                      <a:pt x="16797" y="0"/>
                    </a:moveTo>
                    <a:cubicBezTo>
                      <a:pt x="16764" y="0"/>
                      <a:pt x="16730" y="9"/>
                      <a:pt x="16698" y="27"/>
                    </a:cubicBezTo>
                    <a:cubicBezTo>
                      <a:pt x="16635" y="78"/>
                      <a:pt x="16635" y="176"/>
                      <a:pt x="16682" y="239"/>
                    </a:cubicBezTo>
                    <a:cubicBezTo>
                      <a:pt x="16749" y="337"/>
                      <a:pt x="18350" y="2480"/>
                      <a:pt x="16568" y="3988"/>
                    </a:cubicBezTo>
                    <a:cubicBezTo>
                      <a:pt x="15815" y="4639"/>
                      <a:pt x="15065" y="4773"/>
                      <a:pt x="14574" y="4773"/>
                    </a:cubicBezTo>
                    <a:cubicBezTo>
                      <a:pt x="14441" y="4773"/>
                      <a:pt x="14311" y="4753"/>
                      <a:pt x="14182" y="4737"/>
                    </a:cubicBezTo>
                    <a:cubicBezTo>
                      <a:pt x="14456" y="4199"/>
                      <a:pt x="14590" y="3693"/>
                      <a:pt x="14539" y="3415"/>
                    </a:cubicBezTo>
                    <a:cubicBezTo>
                      <a:pt x="14409" y="2645"/>
                      <a:pt x="13903" y="2382"/>
                      <a:pt x="13460" y="2382"/>
                    </a:cubicBezTo>
                    <a:lnTo>
                      <a:pt x="13346" y="2382"/>
                    </a:lnTo>
                    <a:cubicBezTo>
                      <a:pt x="12824" y="2433"/>
                      <a:pt x="12282" y="2889"/>
                      <a:pt x="12317" y="3528"/>
                    </a:cubicBezTo>
                    <a:cubicBezTo>
                      <a:pt x="12333" y="4050"/>
                      <a:pt x="12773" y="4557"/>
                      <a:pt x="13428" y="4851"/>
                    </a:cubicBezTo>
                    <a:cubicBezTo>
                      <a:pt x="13511" y="4886"/>
                      <a:pt x="13609" y="4918"/>
                      <a:pt x="13707" y="4949"/>
                    </a:cubicBezTo>
                    <a:cubicBezTo>
                      <a:pt x="13361" y="5538"/>
                      <a:pt x="12612" y="6637"/>
                      <a:pt x="11301" y="7536"/>
                    </a:cubicBezTo>
                    <a:cubicBezTo>
                      <a:pt x="9962" y="8450"/>
                      <a:pt x="8455" y="8909"/>
                      <a:pt x="6823" y="8909"/>
                    </a:cubicBezTo>
                    <a:cubicBezTo>
                      <a:pt x="4793" y="8909"/>
                      <a:pt x="2584" y="8207"/>
                      <a:pt x="248" y="6813"/>
                    </a:cubicBezTo>
                    <a:cubicBezTo>
                      <a:pt x="226" y="6798"/>
                      <a:pt x="201" y="6791"/>
                      <a:pt x="175" y="6791"/>
                    </a:cubicBezTo>
                    <a:cubicBezTo>
                      <a:pt x="122" y="6791"/>
                      <a:pt x="67" y="6820"/>
                      <a:pt x="32" y="6865"/>
                    </a:cubicBezTo>
                    <a:cubicBezTo>
                      <a:pt x="17" y="6896"/>
                      <a:pt x="1" y="6947"/>
                      <a:pt x="17" y="6978"/>
                    </a:cubicBezTo>
                    <a:cubicBezTo>
                      <a:pt x="32" y="7029"/>
                      <a:pt x="52" y="7061"/>
                      <a:pt x="83" y="7076"/>
                    </a:cubicBezTo>
                    <a:cubicBezTo>
                      <a:pt x="2470" y="8501"/>
                      <a:pt x="4727" y="9219"/>
                      <a:pt x="6823" y="9219"/>
                    </a:cubicBezTo>
                    <a:cubicBezTo>
                      <a:pt x="8522" y="9219"/>
                      <a:pt x="10092" y="8745"/>
                      <a:pt x="11466" y="7795"/>
                    </a:cubicBezTo>
                    <a:cubicBezTo>
                      <a:pt x="12887" y="6833"/>
                      <a:pt x="13672" y="5656"/>
                      <a:pt x="14033" y="5032"/>
                    </a:cubicBezTo>
                    <a:cubicBezTo>
                      <a:pt x="14197" y="5067"/>
                      <a:pt x="14394" y="5083"/>
                      <a:pt x="14574" y="5083"/>
                    </a:cubicBezTo>
                    <a:cubicBezTo>
                      <a:pt x="15112" y="5083"/>
                      <a:pt x="15948" y="4933"/>
                      <a:pt x="16780" y="4231"/>
                    </a:cubicBezTo>
                    <a:cubicBezTo>
                      <a:pt x="18794" y="2531"/>
                      <a:pt x="16945" y="78"/>
                      <a:pt x="16929" y="63"/>
                    </a:cubicBezTo>
                    <a:cubicBezTo>
                      <a:pt x="16898" y="22"/>
                      <a:pt x="16849" y="0"/>
                      <a:pt x="167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7" name="Google Shape;7087;p61"/>
              <p:cNvSpPr/>
              <p:nvPr/>
            </p:nvSpPr>
            <p:spPr>
              <a:xfrm>
                <a:off x="4122995" y="5174464"/>
                <a:ext cx="19716" cy="1719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614" extrusionOk="0">
                    <a:moveTo>
                      <a:pt x="326" y="0"/>
                    </a:moveTo>
                    <a:cubicBezTo>
                      <a:pt x="48" y="0"/>
                      <a:pt x="1" y="393"/>
                      <a:pt x="228" y="475"/>
                    </a:cubicBezTo>
                    <a:cubicBezTo>
                      <a:pt x="271" y="567"/>
                      <a:pt x="366" y="613"/>
                      <a:pt x="460" y="613"/>
                    </a:cubicBezTo>
                    <a:cubicBezTo>
                      <a:pt x="582" y="613"/>
                      <a:pt x="703" y="535"/>
                      <a:pt x="703" y="377"/>
                    </a:cubicBezTo>
                    <a:cubicBezTo>
                      <a:pt x="703" y="134"/>
                      <a:pt x="574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88" name="Google Shape;7088;p61"/>
            <p:cNvGrpSpPr/>
            <p:nvPr/>
          </p:nvGrpSpPr>
          <p:grpSpPr>
            <a:xfrm rot="-5790338">
              <a:off x="7192826" y="1487592"/>
              <a:ext cx="719651" cy="722973"/>
              <a:chOff x="4871975" y="3254325"/>
              <a:chExt cx="536075" cy="538550"/>
            </a:xfrm>
          </p:grpSpPr>
          <p:sp>
            <p:nvSpPr>
              <p:cNvPr id="7089" name="Google Shape;7089;p61"/>
              <p:cNvSpPr/>
              <p:nvPr/>
            </p:nvSpPr>
            <p:spPr>
              <a:xfrm>
                <a:off x="4957050" y="3399575"/>
                <a:ext cx="304600" cy="304975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12199" extrusionOk="0">
                    <a:moveTo>
                      <a:pt x="6084" y="0"/>
                    </a:moveTo>
                    <a:cubicBezTo>
                      <a:pt x="2732" y="0"/>
                      <a:pt x="0" y="2728"/>
                      <a:pt x="0" y="6100"/>
                    </a:cubicBezTo>
                    <a:cubicBezTo>
                      <a:pt x="0" y="9467"/>
                      <a:pt x="2732" y="12199"/>
                      <a:pt x="6084" y="12199"/>
                    </a:cubicBezTo>
                    <a:cubicBezTo>
                      <a:pt x="9452" y="12199"/>
                      <a:pt x="12183" y="9467"/>
                      <a:pt x="12183" y="6100"/>
                    </a:cubicBezTo>
                    <a:cubicBezTo>
                      <a:pt x="12183" y="2728"/>
                      <a:pt x="9452" y="0"/>
                      <a:pt x="60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0" name="Google Shape;7090;p61"/>
              <p:cNvSpPr/>
              <p:nvPr/>
            </p:nvSpPr>
            <p:spPr>
              <a:xfrm>
                <a:off x="4901025" y="3584325"/>
                <a:ext cx="94025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3761" h="3616" extrusionOk="0">
                    <a:moveTo>
                      <a:pt x="196" y="2403"/>
                    </a:moveTo>
                    <a:lnTo>
                      <a:pt x="196" y="2403"/>
                    </a:lnTo>
                    <a:cubicBezTo>
                      <a:pt x="200" y="2407"/>
                      <a:pt x="206" y="2411"/>
                      <a:pt x="214" y="2413"/>
                    </a:cubicBezTo>
                    <a:lnTo>
                      <a:pt x="214" y="2413"/>
                    </a:lnTo>
                    <a:cubicBezTo>
                      <a:pt x="207" y="2409"/>
                      <a:pt x="201" y="2406"/>
                      <a:pt x="196" y="2403"/>
                    </a:cubicBezTo>
                    <a:close/>
                    <a:moveTo>
                      <a:pt x="3548" y="1"/>
                    </a:moveTo>
                    <a:cubicBezTo>
                      <a:pt x="2960" y="425"/>
                      <a:pt x="2650" y="1013"/>
                      <a:pt x="2324" y="1653"/>
                    </a:cubicBezTo>
                    <a:cubicBezTo>
                      <a:pt x="2061" y="2128"/>
                      <a:pt x="1814" y="2619"/>
                      <a:pt x="1405" y="3043"/>
                    </a:cubicBezTo>
                    <a:cubicBezTo>
                      <a:pt x="1209" y="2815"/>
                      <a:pt x="1064" y="2650"/>
                      <a:pt x="899" y="2485"/>
                    </a:cubicBezTo>
                    <a:cubicBezTo>
                      <a:pt x="525" y="2112"/>
                      <a:pt x="339" y="2038"/>
                      <a:pt x="233" y="2038"/>
                    </a:cubicBezTo>
                    <a:cubicBezTo>
                      <a:pt x="186" y="2038"/>
                      <a:pt x="155" y="2052"/>
                      <a:pt x="130" y="2061"/>
                    </a:cubicBezTo>
                    <a:cubicBezTo>
                      <a:pt x="67" y="2093"/>
                      <a:pt x="0" y="2175"/>
                      <a:pt x="16" y="2289"/>
                    </a:cubicBezTo>
                    <a:lnTo>
                      <a:pt x="393" y="2242"/>
                    </a:lnTo>
                    <a:lnTo>
                      <a:pt x="393" y="2242"/>
                    </a:lnTo>
                    <a:cubicBezTo>
                      <a:pt x="393" y="2289"/>
                      <a:pt x="377" y="2340"/>
                      <a:pt x="326" y="2371"/>
                    </a:cubicBezTo>
                    <a:cubicBezTo>
                      <a:pt x="297" y="2403"/>
                      <a:pt x="260" y="2415"/>
                      <a:pt x="233" y="2415"/>
                    </a:cubicBezTo>
                    <a:cubicBezTo>
                      <a:pt x="226" y="2415"/>
                      <a:pt x="219" y="2414"/>
                      <a:pt x="214" y="2413"/>
                    </a:cubicBezTo>
                    <a:lnTo>
                      <a:pt x="214" y="2413"/>
                    </a:lnTo>
                    <a:cubicBezTo>
                      <a:pt x="293" y="2460"/>
                      <a:pt x="473" y="2597"/>
                      <a:pt x="636" y="2764"/>
                    </a:cubicBezTo>
                    <a:cubicBezTo>
                      <a:pt x="832" y="2960"/>
                      <a:pt x="997" y="3125"/>
                      <a:pt x="1244" y="3451"/>
                    </a:cubicBezTo>
                    <a:lnTo>
                      <a:pt x="1374" y="3616"/>
                    </a:lnTo>
                    <a:lnTo>
                      <a:pt x="1519" y="3467"/>
                    </a:lnTo>
                    <a:cubicBezTo>
                      <a:pt x="2061" y="2960"/>
                      <a:pt x="2355" y="2387"/>
                      <a:pt x="2650" y="1814"/>
                    </a:cubicBezTo>
                    <a:cubicBezTo>
                      <a:pt x="2960" y="1225"/>
                      <a:pt x="3254" y="688"/>
                      <a:pt x="3760" y="311"/>
                    </a:cubicBezTo>
                    <a:lnTo>
                      <a:pt x="3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1" name="Google Shape;7091;p61"/>
              <p:cNvSpPr/>
              <p:nvPr/>
            </p:nvSpPr>
            <p:spPr>
              <a:xfrm>
                <a:off x="4950875" y="3656250"/>
                <a:ext cx="10060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3178" extrusionOk="0">
                    <a:moveTo>
                      <a:pt x="3780" y="1"/>
                    </a:moveTo>
                    <a:cubicBezTo>
                      <a:pt x="3289" y="409"/>
                      <a:pt x="2685" y="558"/>
                      <a:pt x="2045" y="723"/>
                    </a:cubicBezTo>
                    <a:cubicBezTo>
                      <a:pt x="1425" y="868"/>
                      <a:pt x="801" y="1017"/>
                      <a:pt x="181" y="1426"/>
                    </a:cubicBezTo>
                    <a:lnTo>
                      <a:pt x="0" y="1524"/>
                    </a:lnTo>
                    <a:lnTo>
                      <a:pt x="134" y="1685"/>
                    </a:lnTo>
                    <a:cubicBezTo>
                      <a:pt x="393" y="2014"/>
                      <a:pt x="506" y="2211"/>
                      <a:pt x="656" y="2438"/>
                    </a:cubicBezTo>
                    <a:cubicBezTo>
                      <a:pt x="769" y="2650"/>
                      <a:pt x="883" y="2897"/>
                      <a:pt x="883" y="2945"/>
                    </a:cubicBezTo>
                    <a:cubicBezTo>
                      <a:pt x="883" y="2929"/>
                      <a:pt x="899" y="2882"/>
                      <a:pt x="950" y="2831"/>
                    </a:cubicBezTo>
                    <a:cubicBezTo>
                      <a:pt x="997" y="2799"/>
                      <a:pt x="1048" y="2799"/>
                      <a:pt x="1095" y="2799"/>
                    </a:cubicBezTo>
                    <a:lnTo>
                      <a:pt x="966" y="3156"/>
                    </a:lnTo>
                    <a:cubicBezTo>
                      <a:pt x="998" y="3171"/>
                      <a:pt x="1028" y="3177"/>
                      <a:pt x="1056" y="3177"/>
                    </a:cubicBezTo>
                    <a:cubicBezTo>
                      <a:pt x="1124" y="3177"/>
                      <a:pt x="1176" y="3138"/>
                      <a:pt x="1213" y="3094"/>
                    </a:cubicBezTo>
                    <a:cubicBezTo>
                      <a:pt x="1260" y="3027"/>
                      <a:pt x="1358" y="2913"/>
                      <a:pt x="966" y="2258"/>
                    </a:cubicBezTo>
                    <a:cubicBezTo>
                      <a:pt x="852" y="2046"/>
                      <a:pt x="738" y="1865"/>
                      <a:pt x="557" y="1622"/>
                    </a:cubicBezTo>
                    <a:cubicBezTo>
                      <a:pt x="1079" y="1343"/>
                      <a:pt x="1621" y="1214"/>
                      <a:pt x="2143" y="1080"/>
                    </a:cubicBezTo>
                    <a:cubicBezTo>
                      <a:pt x="2830" y="919"/>
                      <a:pt x="3470" y="754"/>
                      <a:pt x="4023" y="279"/>
                    </a:cubicBezTo>
                    <a:lnTo>
                      <a:pt x="378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2" name="Google Shape;7092;p61"/>
              <p:cNvSpPr/>
              <p:nvPr/>
            </p:nvSpPr>
            <p:spPr>
              <a:xfrm>
                <a:off x="4877275" y="3376000"/>
                <a:ext cx="326675" cy="174350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6974" extrusionOk="0">
                    <a:moveTo>
                      <a:pt x="7813" y="0"/>
                    </a:moveTo>
                    <a:cubicBezTo>
                      <a:pt x="6445" y="0"/>
                      <a:pt x="5057" y="407"/>
                      <a:pt x="3843" y="1253"/>
                    </a:cubicBezTo>
                    <a:cubicBezTo>
                      <a:pt x="1916" y="2592"/>
                      <a:pt x="36" y="4801"/>
                      <a:pt x="0" y="6960"/>
                    </a:cubicBezTo>
                    <a:cubicBezTo>
                      <a:pt x="156" y="6969"/>
                      <a:pt x="318" y="6973"/>
                      <a:pt x="485" y="6973"/>
                    </a:cubicBezTo>
                    <a:cubicBezTo>
                      <a:pt x="2420" y="6973"/>
                      <a:pt x="5026" y="6395"/>
                      <a:pt x="6590" y="5896"/>
                    </a:cubicBezTo>
                    <a:cubicBezTo>
                      <a:pt x="9161" y="5080"/>
                      <a:pt x="11073" y="3820"/>
                      <a:pt x="13066" y="2478"/>
                    </a:cubicBezTo>
                    <a:cubicBezTo>
                      <a:pt x="11750" y="860"/>
                      <a:pt x="9802" y="0"/>
                      <a:pt x="7813" y="0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3" name="Google Shape;7093;p61"/>
              <p:cNvSpPr/>
              <p:nvPr/>
            </p:nvSpPr>
            <p:spPr>
              <a:xfrm>
                <a:off x="5076850" y="3464525"/>
                <a:ext cx="213850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12421" extrusionOk="0">
                    <a:moveTo>
                      <a:pt x="6065" y="1"/>
                    </a:moveTo>
                    <a:cubicBezTo>
                      <a:pt x="4479" y="1818"/>
                      <a:pt x="2991" y="3549"/>
                      <a:pt x="1865" y="6002"/>
                    </a:cubicBezTo>
                    <a:cubicBezTo>
                      <a:pt x="1111" y="7607"/>
                      <a:pt x="114" y="10433"/>
                      <a:pt x="1" y="12395"/>
                    </a:cubicBezTo>
                    <a:cubicBezTo>
                      <a:pt x="148" y="12413"/>
                      <a:pt x="298" y="12421"/>
                      <a:pt x="448" y="12421"/>
                    </a:cubicBezTo>
                    <a:cubicBezTo>
                      <a:pt x="2470" y="12421"/>
                      <a:pt x="4670" y="10921"/>
                      <a:pt x="6131" y="9307"/>
                    </a:cubicBezTo>
                    <a:cubicBezTo>
                      <a:pt x="8553" y="6606"/>
                      <a:pt x="8486" y="2552"/>
                      <a:pt x="6065" y="1"/>
                    </a:cubicBezTo>
                    <a:close/>
                  </a:path>
                </a:pathLst>
              </a:custGeom>
              <a:solidFill>
                <a:srgbClr val="C6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4" name="Google Shape;7094;p61"/>
              <p:cNvSpPr/>
              <p:nvPr/>
            </p:nvSpPr>
            <p:spPr>
              <a:xfrm>
                <a:off x="5176150" y="3347725"/>
                <a:ext cx="174600" cy="151475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6059" extrusionOk="0">
                    <a:moveTo>
                      <a:pt x="3686" y="0"/>
                    </a:moveTo>
                    <a:cubicBezTo>
                      <a:pt x="2990" y="0"/>
                      <a:pt x="2275" y="231"/>
                      <a:pt x="1669" y="701"/>
                    </a:cubicBezTo>
                    <a:cubicBezTo>
                      <a:pt x="295" y="1780"/>
                      <a:pt x="1" y="3691"/>
                      <a:pt x="1013" y="4967"/>
                    </a:cubicBezTo>
                    <a:cubicBezTo>
                      <a:pt x="1573" y="5689"/>
                      <a:pt x="2422" y="6059"/>
                      <a:pt x="3302" y="6059"/>
                    </a:cubicBezTo>
                    <a:cubicBezTo>
                      <a:pt x="3996" y="6059"/>
                      <a:pt x="4709" y="5828"/>
                      <a:pt x="5315" y="5359"/>
                    </a:cubicBezTo>
                    <a:cubicBezTo>
                      <a:pt x="6689" y="4280"/>
                      <a:pt x="6983" y="2369"/>
                      <a:pt x="5970" y="1093"/>
                    </a:cubicBezTo>
                    <a:cubicBezTo>
                      <a:pt x="5414" y="370"/>
                      <a:pt x="4565" y="0"/>
                      <a:pt x="36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5" name="Google Shape;7095;p61"/>
              <p:cNvSpPr/>
              <p:nvPr/>
            </p:nvSpPr>
            <p:spPr>
              <a:xfrm>
                <a:off x="4871975" y="3339800"/>
                <a:ext cx="345125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13805" h="5581" extrusionOk="0">
                    <a:moveTo>
                      <a:pt x="7469" y="1"/>
                    </a:moveTo>
                    <a:cubicBezTo>
                      <a:pt x="6769" y="1"/>
                      <a:pt x="6055" y="107"/>
                      <a:pt x="5350" y="331"/>
                    </a:cubicBezTo>
                    <a:cubicBezTo>
                      <a:pt x="3125" y="1049"/>
                      <a:pt x="656" y="2603"/>
                      <a:pt x="0" y="4664"/>
                    </a:cubicBezTo>
                    <a:cubicBezTo>
                      <a:pt x="1750" y="5314"/>
                      <a:pt x="4524" y="5581"/>
                      <a:pt x="6313" y="5581"/>
                    </a:cubicBezTo>
                    <a:cubicBezTo>
                      <a:pt x="6414" y="5581"/>
                      <a:pt x="6512" y="5580"/>
                      <a:pt x="6606" y="5578"/>
                    </a:cubicBezTo>
                    <a:cubicBezTo>
                      <a:pt x="9306" y="5563"/>
                      <a:pt x="11512" y="4907"/>
                      <a:pt x="13804" y="4220"/>
                    </a:cubicBezTo>
                    <a:cubicBezTo>
                      <a:pt x="12748" y="1629"/>
                      <a:pt x="10210" y="1"/>
                      <a:pt x="7469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6" name="Google Shape;7096;p61"/>
              <p:cNvSpPr/>
              <p:nvPr/>
            </p:nvSpPr>
            <p:spPr>
              <a:xfrm>
                <a:off x="5175750" y="3446950"/>
                <a:ext cx="171350" cy="345925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13837" extrusionOk="0">
                    <a:moveTo>
                      <a:pt x="1653" y="1"/>
                    </a:moveTo>
                    <a:cubicBezTo>
                      <a:pt x="1571" y="280"/>
                      <a:pt x="1489" y="574"/>
                      <a:pt x="1390" y="853"/>
                    </a:cubicBezTo>
                    <a:cubicBezTo>
                      <a:pt x="1029" y="2062"/>
                      <a:pt x="656" y="3306"/>
                      <a:pt x="476" y="4562"/>
                    </a:cubicBezTo>
                    <a:cubicBezTo>
                      <a:pt x="1" y="7866"/>
                      <a:pt x="244" y="11269"/>
                      <a:pt x="1147" y="13836"/>
                    </a:cubicBezTo>
                    <a:cubicBezTo>
                      <a:pt x="2960" y="13181"/>
                      <a:pt x="4483" y="11285"/>
                      <a:pt x="5300" y="9370"/>
                    </a:cubicBezTo>
                    <a:cubicBezTo>
                      <a:pt x="6854" y="5723"/>
                      <a:pt x="5217" y="1540"/>
                      <a:pt x="1653" y="1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7" name="Google Shape;7097;p61"/>
              <p:cNvSpPr/>
              <p:nvPr/>
            </p:nvSpPr>
            <p:spPr>
              <a:xfrm>
                <a:off x="5216200" y="3491800"/>
                <a:ext cx="45450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610" extrusionOk="0">
                    <a:moveTo>
                      <a:pt x="810" y="0"/>
                    </a:moveTo>
                    <a:cubicBezTo>
                      <a:pt x="545" y="0"/>
                      <a:pt x="293" y="124"/>
                      <a:pt x="134" y="381"/>
                    </a:cubicBezTo>
                    <a:cubicBezTo>
                      <a:pt x="35" y="562"/>
                      <a:pt x="0" y="774"/>
                      <a:pt x="51" y="970"/>
                    </a:cubicBezTo>
                    <a:cubicBezTo>
                      <a:pt x="134" y="1280"/>
                      <a:pt x="345" y="1429"/>
                      <a:pt x="608" y="1543"/>
                    </a:cubicBezTo>
                    <a:cubicBezTo>
                      <a:pt x="573" y="1527"/>
                      <a:pt x="542" y="1512"/>
                      <a:pt x="510" y="1492"/>
                    </a:cubicBezTo>
                    <a:lnTo>
                      <a:pt x="510" y="1492"/>
                    </a:lnTo>
                    <a:cubicBezTo>
                      <a:pt x="646" y="1570"/>
                      <a:pt x="794" y="1609"/>
                      <a:pt x="940" y="1609"/>
                    </a:cubicBezTo>
                    <a:cubicBezTo>
                      <a:pt x="1196" y="1609"/>
                      <a:pt x="1442" y="1489"/>
                      <a:pt x="1590" y="1249"/>
                    </a:cubicBezTo>
                    <a:cubicBezTo>
                      <a:pt x="1817" y="856"/>
                      <a:pt x="1668" y="413"/>
                      <a:pt x="1327" y="169"/>
                    </a:cubicBezTo>
                    <a:cubicBezTo>
                      <a:pt x="1295" y="138"/>
                      <a:pt x="1260" y="118"/>
                      <a:pt x="1229" y="103"/>
                    </a:cubicBezTo>
                    <a:cubicBezTo>
                      <a:pt x="1093" y="35"/>
                      <a:pt x="949" y="0"/>
                      <a:pt x="8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8" name="Google Shape;7098;p61"/>
              <p:cNvSpPr/>
              <p:nvPr/>
            </p:nvSpPr>
            <p:spPr>
              <a:xfrm>
                <a:off x="5252600" y="3543700"/>
                <a:ext cx="49475" cy="48575"/>
              </a:xfrm>
              <a:custGeom>
                <a:avLst/>
                <a:gdLst/>
                <a:ahLst/>
                <a:cxnLst/>
                <a:rect l="l" t="t" r="r" b="b"/>
                <a:pathLst>
                  <a:path w="1979" h="1943" extrusionOk="0">
                    <a:moveTo>
                      <a:pt x="993" y="1"/>
                    </a:moveTo>
                    <a:cubicBezTo>
                      <a:pt x="925" y="1"/>
                      <a:pt x="855" y="8"/>
                      <a:pt x="785" y="24"/>
                    </a:cubicBezTo>
                    <a:cubicBezTo>
                      <a:pt x="263" y="138"/>
                      <a:pt x="0" y="645"/>
                      <a:pt x="83" y="1135"/>
                    </a:cubicBezTo>
                    <a:cubicBezTo>
                      <a:pt x="98" y="1167"/>
                      <a:pt x="98" y="1182"/>
                      <a:pt x="98" y="1218"/>
                    </a:cubicBezTo>
                    <a:cubicBezTo>
                      <a:pt x="242" y="1630"/>
                      <a:pt x="580" y="1942"/>
                      <a:pt x="1012" y="1942"/>
                    </a:cubicBezTo>
                    <a:cubicBezTo>
                      <a:pt x="1077" y="1942"/>
                      <a:pt x="1144" y="1935"/>
                      <a:pt x="1213" y="1920"/>
                    </a:cubicBezTo>
                    <a:cubicBezTo>
                      <a:pt x="1735" y="1806"/>
                      <a:pt x="1978" y="1331"/>
                      <a:pt x="1916" y="825"/>
                    </a:cubicBezTo>
                    <a:cubicBezTo>
                      <a:pt x="1916" y="790"/>
                      <a:pt x="1916" y="758"/>
                      <a:pt x="1900" y="727"/>
                    </a:cubicBezTo>
                    <a:cubicBezTo>
                      <a:pt x="1815" y="304"/>
                      <a:pt x="1424" y="1"/>
                      <a:pt x="9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9" name="Google Shape;7099;p61"/>
              <p:cNvSpPr/>
              <p:nvPr/>
            </p:nvSpPr>
            <p:spPr>
              <a:xfrm>
                <a:off x="5191650" y="3579750"/>
                <a:ext cx="536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883" extrusionOk="0">
                    <a:moveTo>
                      <a:pt x="1092" y="0"/>
                    </a:moveTo>
                    <a:cubicBezTo>
                      <a:pt x="715" y="0"/>
                      <a:pt x="404" y="261"/>
                      <a:pt x="248" y="623"/>
                    </a:cubicBezTo>
                    <a:cubicBezTo>
                      <a:pt x="232" y="643"/>
                      <a:pt x="217" y="659"/>
                      <a:pt x="217" y="674"/>
                    </a:cubicBezTo>
                    <a:cubicBezTo>
                      <a:pt x="1" y="1134"/>
                      <a:pt x="362" y="1687"/>
                      <a:pt x="805" y="1836"/>
                    </a:cubicBezTo>
                    <a:cubicBezTo>
                      <a:pt x="897" y="1868"/>
                      <a:pt x="990" y="1882"/>
                      <a:pt x="1081" y="1882"/>
                    </a:cubicBezTo>
                    <a:cubicBezTo>
                      <a:pt x="1456" y="1882"/>
                      <a:pt x="1802" y="1630"/>
                      <a:pt x="1948" y="1248"/>
                    </a:cubicBezTo>
                    <a:cubicBezTo>
                      <a:pt x="1948" y="1232"/>
                      <a:pt x="1963" y="1212"/>
                      <a:pt x="1963" y="1196"/>
                    </a:cubicBezTo>
                    <a:cubicBezTo>
                      <a:pt x="2144" y="741"/>
                      <a:pt x="1849" y="200"/>
                      <a:pt x="1394" y="54"/>
                    </a:cubicBezTo>
                    <a:cubicBezTo>
                      <a:pt x="1290" y="18"/>
                      <a:pt x="1189" y="0"/>
                      <a:pt x="10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0" name="Google Shape;7100;p61"/>
              <p:cNvSpPr/>
              <p:nvPr/>
            </p:nvSpPr>
            <p:spPr>
              <a:xfrm>
                <a:off x="5190425" y="3674300"/>
                <a:ext cx="647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927" extrusionOk="0">
                    <a:moveTo>
                      <a:pt x="1255" y="0"/>
                    </a:moveTo>
                    <a:cubicBezTo>
                      <a:pt x="385" y="0"/>
                      <a:pt x="0" y="1429"/>
                      <a:pt x="968" y="1846"/>
                    </a:cubicBezTo>
                    <a:cubicBezTo>
                      <a:pt x="1098" y="1901"/>
                      <a:pt x="1221" y="1926"/>
                      <a:pt x="1336" y="1926"/>
                    </a:cubicBezTo>
                    <a:cubicBezTo>
                      <a:pt x="2205" y="1926"/>
                      <a:pt x="2591" y="499"/>
                      <a:pt x="1620" y="79"/>
                    </a:cubicBezTo>
                    <a:cubicBezTo>
                      <a:pt x="1491" y="25"/>
                      <a:pt x="1369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1" name="Google Shape;7101;p61"/>
              <p:cNvSpPr/>
              <p:nvPr/>
            </p:nvSpPr>
            <p:spPr>
              <a:xfrm>
                <a:off x="5242300" y="3629350"/>
                <a:ext cx="64525" cy="419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678" extrusionOk="0">
                    <a:moveTo>
                      <a:pt x="1323" y="1"/>
                    </a:moveTo>
                    <a:cubicBezTo>
                      <a:pt x="504" y="1"/>
                      <a:pt x="0" y="1214"/>
                      <a:pt x="887" y="1603"/>
                    </a:cubicBezTo>
                    <a:cubicBezTo>
                      <a:pt x="1010" y="1654"/>
                      <a:pt x="1130" y="1677"/>
                      <a:pt x="1244" y="1677"/>
                    </a:cubicBezTo>
                    <a:cubicBezTo>
                      <a:pt x="2068" y="1677"/>
                      <a:pt x="2581" y="470"/>
                      <a:pt x="1688" y="80"/>
                    </a:cubicBezTo>
                    <a:cubicBezTo>
                      <a:pt x="1562" y="25"/>
                      <a:pt x="1440" y="1"/>
                      <a:pt x="1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2" name="Google Shape;7102;p61"/>
              <p:cNvSpPr/>
              <p:nvPr/>
            </p:nvSpPr>
            <p:spPr>
              <a:xfrm>
                <a:off x="5126300" y="3408625"/>
                <a:ext cx="44975" cy="41975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1679" extrusionOk="0">
                    <a:moveTo>
                      <a:pt x="855" y="0"/>
                    </a:moveTo>
                    <a:cubicBezTo>
                      <a:pt x="746" y="0"/>
                      <a:pt x="634" y="25"/>
                      <a:pt x="523" y="78"/>
                    </a:cubicBezTo>
                    <a:cubicBezTo>
                      <a:pt x="130" y="274"/>
                      <a:pt x="1" y="733"/>
                      <a:pt x="162" y="1126"/>
                    </a:cubicBezTo>
                    <a:cubicBezTo>
                      <a:pt x="162" y="1120"/>
                      <a:pt x="161" y="1114"/>
                      <a:pt x="161" y="1109"/>
                    </a:cubicBezTo>
                    <a:lnTo>
                      <a:pt x="161" y="1109"/>
                    </a:lnTo>
                    <a:cubicBezTo>
                      <a:pt x="256" y="1350"/>
                      <a:pt x="387" y="1544"/>
                      <a:pt x="652" y="1632"/>
                    </a:cubicBezTo>
                    <a:cubicBezTo>
                      <a:pt x="741" y="1662"/>
                      <a:pt x="834" y="1679"/>
                      <a:pt x="927" y="1679"/>
                    </a:cubicBezTo>
                    <a:cubicBezTo>
                      <a:pt x="1040" y="1679"/>
                      <a:pt x="1153" y="1654"/>
                      <a:pt x="1261" y="1601"/>
                    </a:cubicBezTo>
                    <a:cubicBezTo>
                      <a:pt x="1669" y="1420"/>
                      <a:pt x="1798" y="945"/>
                      <a:pt x="1634" y="553"/>
                    </a:cubicBezTo>
                    <a:cubicBezTo>
                      <a:pt x="1618" y="502"/>
                      <a:pt x="1602" y="470"/>
                      <a:pt x="1587" y="439"/>
                    </a:cubicBezTo>
                    <a:cubicBezTo>
                      <a:pt x="1421" y="176"/>
                      <a:pt x="1148" y="0"/>
                      <a:pt x="8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3" name="Google Shape;7103;p61"/>
              <p:cNvSpPr/>
              <p:nvPr/>
            </p:nvSpPr>
            <p:spPr>
              <a:xfrm>
                <a:off x="5069500" y="3361500"/>
                <a:ext cx="54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1855" extrusionOk="0">
                    <a:moveTo>
                      <a:pt x="1055" y="1"/>
                    </a:moveTo>
                    <a:cubicBezTo>
                      <a:pt x="659" y="1"/>
                      <a:pt x="296" y="210"/>
                      <a:pt x="161" y="640"/>
                    </a:cubicBezTo>
                    <a:cubicBezTo>
                      <a:pt x="0" y="1146"/>
                      <a:pt x="295" y="1602"/>
                      <a:pt x="766" y="1798"/>
                    </a:cubicBezTo>
                    <a:cubicBezTo>
                      <a:pt x="785" y="1798"/>
                      <a:pt x="817" y="1818"/>
                      <a:pt x="832" y="1818"/>
                    </a:cubicBezTo>
                    <a:cubicBezTo>
                      <a:pt x="927" y="1842"/>
                      <a:pt x="1022" y="1855"/>
                      <a:pt x="1116" y="1855"/>
                    </a:cubicBezTo>
                    <a:cubicBezTo>
                      <a:pt x="1510" y="1855"/>
                      <a:pt x="1877" y="1638"/>
                      <a:pt x="2010" y="1229"/>
                    </a:cubicBezTo>
                    <a:cubicBezTo>
                      <a:pt x="2175" y="738"/>
                      <a:pt x="1896" y="212"/>
                      <a:pt x="1421" y="51"/>
                    </a:cubicBezTo>
                    <a:cubicBezTo>
                      <a:pt x="1390" y="32"/>
                      <a:pt x="1354" y="32"/>
                      <a:pt x="1323" y="32"/>
                    </a:cubicBezTo>
                    <a:cubicBezTo>
                      <a:pt x="1233" y="11"/>
                      <a:pt x="1143" y="1"/>
                      <a:pt x="10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4" name="Google Shape;7104;p61"/>
              <p:cNvSpPr/>
              <p:nvPr/>
            </p:nvSpPr>
            <p:spPr>
              <a:xfrm>
                <a:off x="5030250" y="3416825"/>
                <a:ext cx="5192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2077" h="1854" extrusionOk="0">
                    <a:moveTo>
                      <a:pt x="1062" y="1"/>
                    </a:moveTo>
                    <a:cubicBezTo>
                      <a:pt x="991" y="1"/>
                      <a:pt x="919" y="10"/>
                      <a:pt x="848" y="28"/>
                    </a:cubicBezTo>
                    <a:lnTo>
                      <a:pt x="801" y="28"/>
                    </a:lnTo>
                    <a:cubicBezTo>
                      <a:pt x="326" y="158"/>
                      <a:pt x="0" y="617"/>
                      <a:pt x="114" y="1124"/>
                    </a:cubicBezTo>
                    <a:cubicBezTo>
                      <a:pt x="196" y="1495"/>
                      <a:pt x="576" y="1853"/>
                      <a:pt x="977" y="1853"/>
                    </a:cubicBezTo>
                    <a:cubicBezTo>
                      <a:pt x="1054" y="1853"/>
                      <a:pt x="1132" y="1840"/>
                      <a:pt x="1209" y="1810"/>
                    </a:cubicBezTo>
                    <a:cubicBezTo>
                      <a:pt x="1225" y="1810"/>
                      <a:pt x="1241" y="1795"/>
                      <a:pt x="1256" y="1795"/>
                    </a:cubicBezTo>
                    <a:cubicBezTo>
                      <a:pt x="1731" y="1630"/>
                      <a:pt x="2077" y="1222"/>
                      <a:pt x="1943" y="700"/>
                    </a:cubicBezTo>
                    <a:cubicBezTo>
                      <a:pt x="1859" y="307"/>
                      <a:pt x="1477" y="1"/>
                      <a:pt x="10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5" name="Google Shape;7105;p61"/>
              <p:cNvSpPr/>
              <p:nvPr/>
            </p:nvSpPr>
            <p:spPr>
              <a:xfrm>
                <a:off x="4933400" y="3404350"/>
                <a:ext cx="56300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0" extrusionOk="0">
                    <a:moveTo>
                      <a:pt x="1126" y="1"/>
                    </a:moveTo>
                    <a:cubicBezTo>
                      <a:pt x="562" y="1"/>
                      <a:pt x="1" y="445"/>
                      <a:pt x="224" y="1132"/>
                    </a:cubicBezTo>
                    <a:cubicBezTo>
                      <a:pt x="369" y="1591"/>
                      <a:pt x="747" y="1790"/>
                      <a:pt x="1124" y="1790"/>
                    </a:cubicBezTo>
                    <a:cubicBezTo>
                      <a:pt x="1689" y="1790"/>
                      <a:pt x="2252" y="1344"/>
                      <a:pt x="2026" y="657"/>
                    </a:cubicBezTo>
                    <a:cubicBezTo>
                      <a:pt x="1881" y="199"/>
                      <a:pt x="1503" y="1"/>
                      <a:pt x="112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6" name="Google Shape;7106;p61"/>
              <p:cNvSpPr/>
              <p:nvPr/>
            </p:nvSpPr>
            <p:spPr>
              <a:xfrm>
                <a:off x="4989125" y="3358250"/>
                <a:ext cx="507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1732" extrusionOk="0">
                    <a:moveTo>
                      <a:pt x="1111" y="1"/>
                    </a:moveTo>
                    <a:cubicBezTo>
                      <a:pt x="580" y="1"/>
                      <a:pt x="1" y="519"/>
                      <a:pt x="221" y="1194"/>
                    </a:cubicBezTo>
                    <a:cubicBezTo>
                      <a:pt x="337" y="1573"/>
                      <a:pt x="615" y="1732"/>
                      <a:pt x="910" y="1732"/>
                    </a:cubicBezTo>
                    <a:cubicBezTo>
                      <a:pt x="1443" y="1732"/>
                      <a:pt x="2029" y="1213"/>
                      <a:pt x="1806" y="539"/>
                    </a:cubicBezTo>
                    <a:cubicBezTo>
                      <a:pt x="1685" y="160"/>
                      <a:pt x="1405" y="1"/>
                      <a:pt x="1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7" name="Google Shape;7107;p61"/>
              <p:cNvSpPr/>
              <p:nvPr/>
            </p:nvSpPr>
            <p:spPr>
              <a:xfrm>
                <a:off x="5254650" y="3343875"/>
                <a:ext cx="3477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232" extrusionOk="0">
                    <a:moveTo>
                      <a:pt x="689" y="0"/>
                    </a:moveTo>
                    <a:cubicBezTo>
                      <a:pt x="555" y="0"/>
                      <a:pt x="422" y="43"/>
                      <a:pt x="311" y="132"/>
                    </a:cubicBezTo>
                    <a:cubicBezTo>
                      <a:pt x="32" y="344"/>
                      <a:pt x="1" y="721"/>
                      <a:pt x="197" y="1000"/>
                    </a:cubicBezTo>
                    <a:cubicBezTo>
                      <a:pt x="319" y="1151"/>
                      <a:pt x="501" y="1231"/>
                      <a:pt x="683" y="1231"/>
                    </a:cubicBezTo>
                    <a:cubicBezTo>
                      <a:pt x="818" y="1231"/>
                      <a:pt x="953" y="1188"/>
                      <a:pt x="1064" y="1098"/>
                    </a:cubicBezTo>
                    <a:cubicBezTo>
                      <a:pt x="1343" y="886"/>
                      <a:pt x="1390" y="509"/>
                      <a:pt x="1178" y="230"/>
                    </a:cubicBezTo>
                    <a:cubicBezTo>
                      <a:pt x="1056" y="81"/>
                      <a:pt x="872" y="0"/>
                      <a:pt x="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8" name="Google Shape;7108;p61"/>
              <p:cNvSpPr/>
              <p:nvPr/>
            </p:nvSpPr>
            <p:spPr>
              <a:xfrm>
                <a:off x="5267300" y="3354400"/>
                <a:ext cx="1475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590" h="531" extrusionOk="0">
                    <a:moveTo>
                      <a:pt x="301" y="1"/>
                    </a:moveTo>
                    <a:cubicBezTo>
                      <a:pt x="232" y="1"/>
                      <a:pt x="162" y="25"/>
                      <a:pt x="115" y="72"/>
                    </a:cubicBezTo>
                    <a:cubicBezTo>
                      <a:pt x="1" y="186"/>
                      <a:pt x="17" y="335"/>
                      <a:pt x="99" y="449"/>
                    </a:cubicBezTo>
                    <a:cubicBezTo>
                      <a:pt x="148" y="506"/>
                      <a:pt x="218" y="531"/>
                      <a:pt x="287" y="531"/>
                    </a:cubicBezTo>
                    <a:cubicBezTo>
                      <a:pt x="357" y="531"/>
                      <a:pt x="427" y="506"/>
                      <a:pt x="476" y="465"/>
                    </a:cubicBezTo>
                    <a:cubicBezTo>
                      <a:pt x="590" y="351"/>
                      <a:pt x="590" y="202"/>
                      <a:pt x="492" y="88"/>
                    </a:cubicBezTo>
                    <a:cubicBezTo>
                      <a:pt x="449" y="29"/>
                      <a:pt x="375" y="1"/>
                      <a:pt x="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9" name="Google Shape;7109;p61"/>
              <p:cNvSpPr/>
              <p:nvPr/>
            </p:nvSpPr>
            <p:spPr>
              <a:xfrm>
                <a:off x="5265750" y="3374475"/>
                <a:ext cx="34750" cy="30825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233" extrusionOk="0">
                    <a:moveTo>
                      <a:pt x="677" y="1"/>
                    </a:moveTo>
                    <a:cubicBezTo>
                      <a:pt x="547" y="1"/>
                      <a:pt x="417" y="40"/>
                      <a:pt x="310" y="121"/>
                    </a:cubicBezTo>
                    <a:cubicBezTo>
                      <a:pt x="32" y="333"/>
                      <a:pt x="0" y="726"/>
                      <a:pt x="196" y="985"/>
                    </a:cubicBezTo>
                    <a:cubicBezTo>
                      <a:pt x="320" y="1148"/>
                      <a:pt x="506" y="1233"/>
                      <a:pt x="691" y="1233"/>
                    </a:cubicBezTo>
                    <a:cubicBezTo>
                      <a:pt x="822" y="1233"/>
                      <a:pt x="952" y="1190"/>
                      <a:pt x="1060" y="1102"/>
                    </a:cubicBezTo>
                    <a:cubicBezTo>
                      <a:pt x="1339" y="886"/>
                      <a:pt x="1390" y="494"/>
                      <a:pt x="1178" y="235"/>
                    </a:cubicBezTo>
                    <a:cubicBezTo>
                      <a:pt x="1051" y="81"/>
                      <a:pt x="863" y="1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0" name="Google Shape;7110;p61"/>
              <p:cNvSpPr/>
              <p:nvPr/>
            </p:nvSpPr>
            <p:spPr>
              <a:xfrm>
                <a:off x="5273800" y="3378875"/>
                <a:ext cx="1600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45" extrusionOk="0">
                    <a:moveTo>
                      <a:pt x="323" y="1"/>
                    </a:moveTo>
                    <a:cubicBezTo>
                      <a:pt x="157" y="1"/>
                      <a:pt x="1" y="123"/>
                      <a:pt x="51" y="318"/>
                    </a:cubicBezTo>
                    <a:cubicBezTo>
                      <a:pt x="51" y="338"/>
                      <a:pt x="71" y="369"/>
                      <a:pt x="86" y="400"/>
                    </a:cubicBezTo>
                    <a:cubicBezTo>
                      <a:pt x="130" y="493"/>
                      <a:pt x="223" y="544"/>
                      <a:pt x="319" y="544"/>
                    </a:cubicBezTo>
                    <a:cubicBezTo>
                      <a:pt x="361" y="544"/>
                      <a:pt x="404" y="535"/>
                      <a:pt x="444" y="514"/>
                    </a:cubicBezTo>
                    <a:cubicBezTo>
                      <a:pt x="608" y="436"/>
                      <a:pt x="640" y="204"/>
                      <a:pt x="510" y="90"/>
                    </a:cubicBezTo>
                    <a:cubicBezTo>
                      <a:pt x="495" y="59"/>
                      <a:pt x="479" y="43"/>
                      <a:pt x="444" y="24"/>
                    </a:cubicBezTo>
                    <a:cubicBezTo>
                      <a:pt x="405" y="8"/>
                      <a:pt x="364" y="1"/>
                      <a:pt x="32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1" name="Google Shape;7111;p61"/>
              <p:cNvSpPr/>
              <p:nvPr/>
            </p:nvSpPr>
            <p:spPr>
              <a:xfrm>
                <a:off x="5255450" y="3254325"/>
                <a:ext cx="91275" cy="121925"/>
              </a:xfrm>
              <a:custGeom>
                <a:avLst/>
                <a:gdLst/>
                <a:ahLst/>
                <a:cxnLst/>
                <a:rect l="l" t="t" r="r" b="b"/>
                <a:pathLst>
                  <a:path w="3651" h="4877" extrusionOk="0">
                    <a:moveTo>
                      <a:pt x="1947" y="920"/>
                    </a:moveTo>
                    <a:cubicBezTo>
                      <a:pt x="1982" y="1002"/>
                      <a:pt x="2014" y="1081"/>
                      <a:pt x="2029" y="1147"/>
                    </a:cubicBezTo>
                    <a:cubicBezTo>
                      <a:pt x="2061" y="1312"/>
                      <a:pt x="2029" y="1457"/>
                      <a:pt x="1915" y="1540"/>
                    </a:cubicBezTo>
                    <a:cubicBezTo>
                      <a:pt x="1873" y="1572"/>
                      <a:pt x="1825" y="1590"/>
                      <a:pt x="1779" y="1590"/>
                    </a:cubicBezTo>
                    <a:cubicBezTo>
                      <a:pt x="1752" y="1590"/>
                      <a:pt x="1726" y="1584"/>
                      <a:pt x="1703" y="1571"/>
                    </a:cubicBezTo>
                    <a:cubicBezTo>
                      <a:pt x="1652" y="1540"/>
                      <a:pt x="1621" y="1442"/>
                      <a:pt x="1637" y="1297"/>
                    </a:cubicBezTo>
                    <a:cubicBezTo>
                      <a:pt x="1652" y="1132"/>
                      <a:pt x="1751" y="1002"/>
                      <a:pt x="1900" y="935"/>
                    </a:cubicBezTo>
                    <a:cubicBezTo>
                      <a:pt x="1915" y="920"/>
                      <a:pt x="1931" y="920"/>
                      <a:pt x="1947" y="920"/>
                    </a:cubicBezTo>
                    <a:close/>
                    <a:moveTo>
                      <a:pt x="1111" y="0"/>
                    </a:moveTo>
                    <a:cubicBezTo>
                      <a:pt x="826" y="0"/>
                      <a:pt x="449" y="144"/>
                      <a:pt x="51" y="673"/>
                    </a:cubicBezTo>
                    <a:lnTo>
                      <a:pt x="0" y="739"/>
                    </a:lnTo>
                    <a:lnTo>
                      <a:pt x="51" y="806"/>
                    </a:lnTo>
                    <a:cubicBezTo>
                      <a:pt x="82" y="869"/>
                      <a:pt x="133" y="884"/>
                      <a:pt x="165" y="904"/>
                    </a:cubicBezTo>
                    <a:lnTo>
                      <a:pt x="232" y="806"/>
                    </a:lnTo>
                    <a:lnTo>
                      <a:pt x="247" y="822"/>
                    </a:lnTo>
                    <a:cubicBezTo>
                      <a:pt x="545" y="449"/>
                      <a:pt x="834" y="252"/>
                      <a:pt x="1109" y="252"/>
                    </a:cubicBezTo>
                    <a:cubicBezTo>
                      <a:pt x="1149" y="252"/>
                      <a:pt x="1189" y="256"/>
                      <a:pt x="1229" y="264"/>
                    </a:cubicBezTo>
                    <a:cubicBezTo>
                      <a:pt x="1472" y="315"/>
                      <a:pt x="1668" y="492"/>
                      <a:pt x="1817" y="688"/>
                    </a:cubicBezTo>
                    <a:lnTo>
                      <a:pt x="1802" y="708"/>
                    </a:lnTo>
                    <a:cubicBezTo>
                      <a:pt x="1554" y="822"/>
                      <a:pt x="1409" y="1018"/>
                      <a:pt x="1393" y="1261"/>
                    </a:cubicBezTo>
                    <a:cubicBezTo>
                      <a:pt x="1342" y="1607"/>
                      <a:pt x="1507" y="1752"/>
                      <a:pt x="1590" y="1787"/>
                    </a:cubicBezTo>
                    <a:cubicBezTo>
                      <a:pt x="1650" y="1820"/>
                      <a:pt x="1716" y="1836"/>
                      <a:pt x="1784" y="1836"/>
                    </a:cubicBezTo>
                    <a:cubicBezTo>
                      <a:pt x="1881" y="1836"/>
                      <a:pt x="1983" y="1803"/>
                      <a:pt x="2080" y="1736"/>
                    </a:cubicBezTo>
                    <a:cubicBezTo>
                      <a:pt x="2257" y="1591"/>
                      <a:pt x="2339" y="1344"/>
                      <a:pt x="2276" y="1081"/>
                    </a:cubicBezTo>
                    <a:cubicBezTo>
                      <a:pt x="2257" y="1018"/>
                      <a:pt x="2225" y="935"/>
                      <a:pt x="2194" y="853"/>
                    </a:cubicBezTo>
                    <a:cubicBezTo>
                      <a:pt x="2375" y="853"/>
                      <a:pt x="2571" y="884"/>
                      <a:pt x="2716" y="983"/>
                    </a:cubicBezTo>
                    <a:cubicBezTo>
                      <a:pt x="3372" y="1395"/>
                      <a:pt x="3222" y="2407"/>
                      <a:pt x="2963" y="2965"/>
                    </a:cubicBezTo>
                    <a:cubicBezTo>
                      <a:pt x="2830" y="3259"/>
                      <a:pt x="2634" y="3518"/>
                      <a:pt x="2437" y="3781"/>
                    </a:cubicBezTo>
                    <a:cubicBezTo>
                      <a:pt x="2194" y="4091"/>
                      <a:pt x="1962" y="4417"/>
                      <a:pt x="1817" y="4794"/>
                    </a:cubicBezTo>
                    <a:lnTo>
                      <a:pt x="2061" y="4876"/>
                    </a:lnTo>
                    <a:cubicBezTo>
                      <a:pt x="2178" y="4535"/>
                      <a:pt x="2406" y="4240"/>
                      <a:pt x="2634" y="3926"/>
                    </a:cubicBezTo>
                    <a:cubicBezTo>
                      <a:pt x="2830" y="3652"/>
                      <a:pt x="3042" y="3389"/>
                      <a:pt x="3191" y="3078"/>
                    </a:cubicBezTo>
                    <a:cubicBezTo>
                      <a:pt x="3485" y="2423"/>
                      <a:pt x="3650" y="1277"/>
                      <a:pt x="2846" y="771"/>
                    </a:cubicBezTo>
                    <a:cubicBezTo>
                      <a:pt x="2687" y="662"/>
                      <a:pt x="2483" y="606"/>
                      <a:pt x="2273" y="606"/>
                    </a:cubicBezTo>
                    <a:cubicBezTo>
                      <a:pt x="2202" y="606"/>
                      <a:pt x="2131" y="613"/>
                      <a:pt x="2061" y="625"/>
                    </a:cubicBezTo>
                    <a:cubicBezTo>
                      <a:pt x="1884" y="347"/>
                      <a:pt x="1621" y="84"/>
                      <a:pt x="1295" y="21"/>
                    </a:cubicBezTo>
                    <a:cubicBezTo>
                      <a:pt x="1240" y="8"/>
                      <a:pt x="1178" y="0"/>
                      <a:pt x="11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2" name="Google Shape;7112;p61"/>
              <p:cNvSpPr/>
              <p:nvPr/>
            </p:nvSpPr>
            <p:spPr>
              <a:xfrm>
                <a:off x="5304100" y="3341750"/>
                <a:ext cx="1039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3982" extrusionOk="0">
                    <a:moveTo>
                      <a:pt x="2849" y="1624"/>
                    </a:moveTo>
                    <a:cubicBezTo>
                      <a:pt x="3012" y="1624"/>
                      <a:pt x="3235" y="1750"/>
                      <a:pt x="3404" y="1885"/>
                    </a:cubicBezTo>
                    <a:cubicBezTo>
                      <a:pt x="3207" y="2042"/>
                      <a:pt x="2972" y="2174"/>
                      <a:pt x="2795" y="2174"/>
                    </a:cubicBezTo>
                    <a:cubicBezTo>
                      <a:pt x="2767" y="2174"/>
                      <a:pt x="2741" y="2171"/>
                      <a:pt x="2717" y="2164"/>
                    </a:cubicBezTo>
                    <a:cubicBezTo>
                      <a:pt x="2685" y="2164"/>
                      <a:pt x="2603" y="2133"/>
                      <a:pt x="2603" y="1901"/>
                    </a:cubicBezTo>
                    <a:cubicBezTo>
                      <a:pt x="2619" y="1642"/>
                      <a:pt x="2764" y="1626"/>
                      <a:pt x="2815" y="1626"/>
                    </a:cubicBezTo>
                    <a:cubicBezTo>
                      <a:pt x="2826" y="1625"/>
                      <a:pt x="2837" y="1624"/>
                      <a:pt x="2849" y="1624"/>
                    </a:cubicBezTo>
                    <a:close/>
                    <a:moveTo>
                      <a:pt x="2497" y="1"/>
                    </a:moveTo>
                    <a:cubicBezTo>
                      <a:pt x="2411" y="1"/>
                      <a:pt x="2325" y="7"/>
                      <a:pt x="2242" y="21"/>
                    </a:cubicBezTo>
                    <a:cubicBezTo>
                      <a:pt x="1818" y="72"/>
                      <a:pt x="574" y="547"/>
                      <a:pt x="166" y="1151"/>
                    </a:cubicBezTo>
                    <a:cubicBezTo>
                      <a:pt x="52" y="1332"/>
                      <a:pt x="1" y="1509"/>
                      <a:pt x="52" y="1689"/>
                    </a:cubicBezTo>
                    <a:lnTo>
                      <a:pt x="295" y="1626"/>
                    </a:lnTo>
                    <a:cubicBezTo>
                      <a:pt x="264" y="1528"/>
                      <a:pt x="295" y="1410"/>
                      <a:pt x="378" y="1297"/>
                    </a:cubicBezTo>
                    <a:cubicBezTo>
                      <a:pt x="723" y="775"/>
                      <a:pt x="1881" y="315"/>
                      <a:pt x="2273" y="268"/>
                    </a:cubicBezTo>
                    <a:cubicBezTo>
                      <a:pt x="2347" y="256"/>
                      <a:pt x="2423" y="251"/>
                      <a:pt x="2499" y="251"/>
                    </a:cubicBezTo>
                    <a:cubicBezTo>
                      <a:pt x="2948" y="251"/>
                      <a:pt x="3412" y="450"/>
                      <a:pt x="3647" y="759"/>
                    </a:cubicBezTo>
                    <a:cubicBezTo>
                      <a:pt x="3828" y="1002"/>
                      <a:pt x="3843" y="1265"/>
                      <a:pt x="3714" y="1560"/>
                    </a:cubicBezTo>
                    <a:cubicBezTo>
                      <a:pt x="3698" y="1607"/>
                      <a:pt x="3647" y="1658"/>
                      <a:pt x="3600" y="1724"/>
                    </a:cubicBezTo>
                    <a:cubicBezTo>
                      <a:pt x="3365" y="1519"/>
                      <a:pt x="3073" y="1378"/>
                      <a:pt x="2836" y="1378"/>
                    </a:cubicBezTo>
                    <a:cubicBezTo>
                      <a:pt x="2823" y="1378"/>
                      <a:pt x="2811" y="1378"/>
                      <a:pt x="2799" y="1379"/>
                    </a:cubicBezTo>
                    <a:cubicBezTo>
                      <a:pt x="2666" y="1379"/>
                      <a:pt x="2391" y="1462"/>
                      <a:pt x="2356" y="1885"/>
                    </a:cubicBezTo>
                    <a:cubicBezTo>
                      <a:pt x="2340" y="2278"/>
                      <a:pt x="2536" y="2376"/>
                      <a:pt x="2650" y="2411"/>
                    </a:cubicBezTo>
                    <a:cubicBezTo>
                      <a:pt x="2686" y="2420"/>
                      <a:pt x="2724" y="2424"/>
                      <a:pt x="2764" y="2424"/>
                    </a:cubicBezTo>
                    <a:cubicBezTo>
                      <a:pt x="3018" y="2424"/>
                      <a:pt x="3344" y="2263"/>
                      <a:pt x="3584" y="2066"/>
                    </a:cubicBezTo>
                    <a:cubicBezTo>
                      <a:pt x="3647" y="2148"/>
                      <a:pt x="3682" y="2231"/>
                      <a:pt x="3698" y="2294"/>
                    </a:cubicBezTo>
                    <a:cubicBezTo>
                      <a:pt x="3812" y="2882"/>
                      <a:pt x="3290" y="3553"/>
                      <a:pt x="2799" y="3750"/>
                    </a:cubicBezTo>
                    <a:lnTo>
                      <a:pt x="2882" y="3981"/>
                    </a:lnTo>
                    <a:cubicBezTo>
                      <a:pt x="3486" y="3765"/>
                      <a:pt x="4091" y="2965"/>
                      <a:pt x="3941" y="2247"/>
                    </a:cubicBezTo>
                    <a:cubicBezTo>
                      <a:pt x="3926" y="2133"/>
                      <a:pt x="3863" y="2019"/>
                      <a:pt x="3780" y="1901"/>
                    </a:cubicBezTo>
                    <a:cubicBezTo>
                      <a:pt x="3843" y="1823"/>
                      <a:pt x="3910" y="1740"/>
                      <a:pt x="3941" y="1673"/>
                    </a:cubicBezTo>
                    <a:cubicBezTo>
                      <a:pt x="4157" y="1183"/>
                      <a:pt x="4008" y="822"/>
                      <a:pt x="3843" y="610"/>
                    </a:cubicBezTo>
                    <a:cubicBezTo>
                      <a:pt x="3577" y="246"/>
                      <a:pt x="3022" y="1"/>
                      <a:pt x="24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3" name="Google Shape;7113;p61"/>
              <p:cNvSpPr/>
              <p:nvPr/>
            </p:nvSpPr>
            <p:spPr>
              <a:xfrm>
                <a:off x="5251425" y="3269050"/>
                <a:ext cx="151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05" h="503" extrusionOk="0">
                    <a:moveTo>
                      <a:pt x="288" y="0"/>
                    </a:moveTo>
                    <a:cubicBezTo>
                      <a:pt x="258" y="0"/>
                      <a:pt x="228" y="7"/>
                      <a:pt x="196" y="21"/>
                    </a:cubicBezTo>
                    <a:cubicBezTo>
                      <a:pt x="83" y="68"/>
                      <a:pt x="0" y="233"/>
                      <a:pt x="63" y="346"/>
                    </a:cubicBezTo>
                    <a:lnTo>
                      <a:pt x="63" y="362"/>
                    </a:lnTo>
                    <a:cubicBezTo>
                      <a:pt x="111" y="445"/>
                      <a:pt x="193" y="503"/>
                      <a:pt x="285" y="503"/>
                    </a:cubicBezTo>
                    <a:cubicBezTo>
                      <a:pt x="320" y="503"/>
                      <a:pt x="356" y="494"/>
                      <a:pt x="393" y="476"/>
                    </a:cubicBezTo>
                    <a:cubicBezTo>
                      <a:pt x="538" y="429"/>
                      <a:pt x="605" y="217"/>
                      <a:pt x="491" y="99"/>
                    </a:cubicBezTo>
                    <a:cubicBezTo>
                      <a:pt x="431" y="43"/>
                      <a:pt x="364" y="0"/>
                      <a:pt x="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4" name="Google Shape;7114;p61"/>
              <p:cNvSpPr/>
              <p:nvPr/>
            </p:nvSpPr>
            <p:spPr>
              <a:xfrm>
                <a:off x="5366350" y="3431975"/>
                <a:ext cx="166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480" extrusionOk="0">
                    <a:moveTo>
                      <a:pt x="346" y="0"/>
                    </a:moveTo>
                    <a:cubicBezTo>
                      <a:pt x="173" y="0"/>
                      <a:pt x="1" y="207"/>
                      <a:pt x="144" y="388"/>
                    </a:cubicBezTo>
                    <a:cubicBezTo>
                      <a:pt x="196" y="452"/>
                      <a:pt x="261" y="479"/>
                      <a:pt x="324" y="479"/>
                    </a:cubicBezTo>
                    <a:cubicBezTo>
                      <a:pt x="500" y="479"/>
                      <a:pt x="666" y="273"/>
                      <a:pt x="521" y="94"/>
                    </a:cubicBezTo>
                    <a:cubicBezTo>
                      <a:pt x="473" y="28"/>
                      <a:pt x="410" y="0"/>
                      <a:pt x="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5" name="Google Shape;7115;p61"/>
              <p:cNvSpPr/>
              <p:nvPr/>
            </p:nvSpPr>
            <p:spPr>
              <a:xfrm>
                <a:off x="5223550" y="3359425"/>
                <a:ext cx="36025" cy="602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2408" extrusionOk="0">
                    <a:moveTo>
                      <a:pt x="640" y="1"/>
                    </a:moveTo>
                    <a:cubicBezTo>
                      <a:pt x="165" y="362"/>
                      <a:pt x="0" y="935"/>
                      <a:pt x="197" y="1488"/>
                    </a:cubicBezTo>
                    <a:cubicBezTo>
                      <a:pt x="263" y="1638"/>
                      <a:pt x="330" y="1783"/>
                      <a:pt x="428" y="1901"/>
                    </a:cubicBezTo>
                    <a:cubicBezTo>
                      <a:pt x="678" y="2214"/>
                      <a:pt x="1036" y="2408"/>
                      <a:pt x="1399" y="2408"/>
                    </a:cubicBezTo>
                    <a:cubicBezTo>
                      <a:pt x="1413" y="2408"/>
                      <a:pt x="1427" y="2407"/>
                      <a:pt x="1441" y="2407"/>
                    </a:cubicBezTo>
                    <a:lnTo>
                      <a:pt x="1425" y="2144"/>
                    </a:lnTo>
                    <a:cubicBezTo>
                      <a:pt x="1415" y="2144"/>
                      <a:pt x="1404" y="2145"/>
                      <a:pt x="1394" y="2145"/>
                    </a:cubicBezTo>
                    <a:cubicBezTo>
                      <a:pt x="996" y="2145"/>
                      <a:pt x="605" y="1854"/>
                      <a:pt x="444" y="1410"/>
                    </a:cubicBezTo>
                    <a:cubicBezTo>
                      <a:pt x="279" y="951"/>
                      <a:pt x="413" y="492"/>
                      <a:pt x="785" y="213"/>
                    </a:cubicBez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6" name="Google Shape;7116;p61"/>
              <p:cNvSpPr/>
              <p:nvPr/>
            </p:nvSpPr>
            <p:spPr>
              <a:xfrm>
                <a:off x="5262800" y="3412350"/>
                <a:ext cx="2260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904" h="794" extrusionOk="0">
                    <a:moveTo>
                      <a:pt x="450" y="0"/>
                    </a:moveTo>
                    <a:cubicBezTo>
                      <a:pt x="362" y="0"/>
                      <a:pt x="273" y="30"/>
                      <a:pt x="197" y="94"/>
                    </a:cubicBezTo>
                    <a:cubicBezTo>
                      <a:pt x="36" y="223"/>
                      <a:pt x="0" y="470"/>
                      <a:pt x="134" y="647"/>
                    </a:cubicBezTo>
                    <a:cubicBezTo>
                      <a:pt x="209" y="743"/>
                      <a:pt x="330" y="794"/>
                      <a:pt x="450" y="794"/>
                    </a:cubicBezTo>
                    <a:cubicBezTo>
                      <a:pt x="535" y="794"/>
                      <a:pt x="620" y="768"/>
                      <a:pt x="687" y="714"/>
                    </a:cubicBezTo>
                    <a:cubicBezTo>
                      <a:pt x="868" y="584"/>
                      <a:pt x="903" y="321"/>
                      <a:pt x="770" y="156"/>
                    </a:cubicBezTo>
                    <a:cubicBezTo>
                      <a:pt x="686" y="55"/>
                      <a:pt x="569" y="0"/>
                      <a:pt x="450" y="0"/>
                    </a:cubicBezTo>
                    <a:close/>
                  </a:path>
                </a:pathLst>
              </a:custGeom>
              <a:solidFill>
                <a:srgbClr val="FF31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17" name="Google Shape;7117;p61"/>
          <p:cNvGrpSpPr/>
          <p:nvPr/>
        </p:nvGrpSpPr>
        <p:grpSpPr>
          <a:xfrm rot="-267796">
            <a:off x="2594934" y="2938165"/>
            <a:ext cx="718208" cy="704089"/>
            <a:chOff x="4266075" y="3993475"/>
            <a:chExt cx="530275" cy="519850"/>
          </a:xfrm>
        </p:grpSpPr>
        <p:sp>
          <p:nvSpPr>
            <p:cNvPr id="7118" name="Google Shape;7118;p61"/>
            <p:cNvSpPr/>
            <p:nvPr/>
          </p:nvSpPr>
          <p:spPr>
            <a:xfrm>
              <a:off x="4340450" y="4138725"/>
              <a:ext cx="305075" cy="305000"/>
            </a:xfrm>
            <a:custGeom>
              <a:avLst/>
              <a:gdLst/>
              <a:ahLst/>
              <a:cxnLst/>
              <a:rect l="l" t="t" r="r" b="b"/>
              <a:pathLst>
                <a:path w="12203" h="12200" extrusionOk="0">
                  <a:moveTo>
                    <a:pt x="6103" y="1"/>
                  </a:moveTo>
                  <a:cubicBezTo>
                    <a:pt x="2732" y="1"/>
                    <a:pt x="0" y="2732"/>
                    <a:pt x="0" y="6100"/>
                  </a:cubicBezTo>
                  <a:cubicBezTo>
                    <a:pt x="0" y="9468"/>
                    <a:pt x="2732" y="12199"/>
                    <a:pt x="6103" y="12199"/>
                  </a:cubicBezTo>
                  <a:cubicBezTo>
                    <a:pt x="9471" y="12199"/>
                    <a:pt x="12203" y="9468"/>
                    <a:pt x="12203" y="6100"/>
                  </a:cubicBezTo>
                  <a:cubicBezTo>
                    <a:pt x="12203" y="2732"/>
                    <a:pt x="9471" y="1"/>
                    <a:pt x="61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61"/>
            <p:cNvSpPr/>
            <p:nvPr/>
          </p:nvSpPr>
          <p:spPr>
            <a:xfrm>
              <a:off x="4693300" y="4042675"/>
              <a:ext cx="103050" cy="100275"/>
            </a:xfrm>
            <a:custGeom>
              <a:avLst/>
              <a:gdLst/>
              <a:ahLst/>
              <a:cxnLst/>
              <a:rect l="l" t="t" r="r" b="b"/>
              <a:pathLst>
                <a:path w="4122" h="4011" extrusionOk="0">
                  <a:moveTo>
                    <a:pt x="2662" y="1765"/>
                  </a:moveTo>
                  <a:cubicBezTo>
                    <a:pt x="2827" y="1765"/>
                    <a:pt x="3051" y="1834"/>
                    <a:pt x="3238" y="1927"/>
                  </a:cubicBezTo>
                  <a:cubicBezTo>
                    <a:pt x="3093" y="2108"/>
                    <a:pt x="2881" y="2273"/>
                    <a:pt x="2716" y="2304"/>
                  </a:cubicBezTo>
                  <a:cubicBezTo>
                    <a:pt x="2704" y="2308"/>
                    <a:pt x="2685" y="2312"/>
                    <a:pt x="2663" y="2312"/>
                  </a:cubicBezTo>
                  <a:cubicBezTo>
                    <a:pt x="2598" y="2312"/>
                    <a:pt x="2503" y="2274"/>
                    <a:pt x="2453" y="2076"/>
                  </a:cubicBezTo>
                  <a:cubicBezTo>
                    <a:pt x="2390" y="1849"/>
                    <a:pt x="2469" y="1813"/>
                    <a:pt x="2504" y="1798"/>
                  </a:cubicBezTo>
                  <a:cubicBezTo>
                    <a:pt x="2545" y="1775"/>
                    <a:pt x="2599" y="1765"/>
                    <a:pt x="2662" y="1765"/>
                  </a:cubicBezTo>
                  <a:close/>
                  <a:moveTo>
                    <a:pt x="2257" y="0"/>
                  </a:moveTo>
                  <a:lnTo>
                    <a:pt x="2226" y="243"/>
                  </a:lnTo>
                  <a:cubicBezTo>
                    <a:pt x="2763" y="310"/>
                    <a:pt x="3419" y="868"/>
                    <a:pt x="3434" y="1456"/>
                  </a:cubicBezTo>
                  <a:cubicBezTo>
                    <a:pt x="3434" y="1535"/>
                    <a:pt x="3419" y="1617"/>
                    <a:pt x="3372" y="1700"/>
                  </a:cubicBezTo>
                  <a:cubicBezTo>
                    <a:pt x="3142" y="1599"/>
                    <a:pt x="2875" y="1520"/>
                    <a:pt x="2652" y="1520"/>
                  </a:cubicBezTo>
                  <a:cubicBezTo>
                    <a:pt x="2554" y="1520"/>
                    <a:pt x="2465" y="1535"/>
                    <a:pt x="2390" y="1570"/>
                  </a:cubicBezTo>
                  <a:cubicBezTo>
                    <a:pt x="2273" y="1633"/>
                    <a:pt x="2112" y="1782"/>
                    <a:pt x="2210" y="2143"/>
                  </a:cubicBezTo>
                  <a:cubicBezTo>
                    <a:pt x="2305" y="2499"/>
                    <a:pt x="2539" y="2556"/>
                    <a:pt x="2679" y="2556"/>
                  </a:cubicBezTo>
                  <a:cubicBezTo>
                    <a:pt x="2706" y="2556"/>
                    <a:pt x="2729" y="2554"/>
                    <a:pt x="2748" y="2551"/>
                  </a:cubicBezTo>
                  <a:cubicBezTo>
                    <a:pt x="2995" y="2516"/>
                    <a:pt x="3274" y="2304"/>
                    <a:pt x="3450" y="2045"/>
                  </a:cubicBezTo>
                  <a:cubicBezTo>
                    <a:pt x="3517" y="2092"/>
                    <a:pt x="3568" y="2124"/>
                    <a:pt x="3599" y="2175"/>
                  </a:cubicBezTo>
                  <a:cubicBezTo>
                    <a:pt x="3796" y="2438"/>
                    <a:pt x="3827" y="2697"/>
                    <a:pt x="3713" y="2975"/>
                  </a:cubicBezTo>
                  <a:cubicBezTo>
                    <a:pt x="3533" y="3383"/>
                    <a:pt x="2995" y="3713"/>
                    <a:pt x="2489" y="3760"/>
                  </a:cubicBezTo>
                  <a:cubicBezTo>
                    <a:pt x="2460" y="3762"/>
                    <a:pt x="2428" y="3763"/>
                    <a:pt x="2392" y="3763"/>
                  </a:cubicBezTo>
                  <a:cubicBezTo>
                    <a:pt x="1911" y="3763"/>
                    <a:pt x="821" y="3566"/>
                    <a:pt x="408" y="3171"/>
                  </a:cubicBezTo>
                  <a:cubicBezTo>
                    <a:pt x="295" y="3073"/>
                    <a:pt x="247" y="2960"/>
                    <a:pt x="247" y="2861"/>
                  </a:cubicBezTo>
                  <a:lnTo>
                    <a:pt x="0" y="2846"/>
                  </a:lnTo>
                  <a:lnTo>
                    <a:pt x="0" y="2846"/>
                  </a:lnTo>
                  <a:cubicBezTo>
                    <a:pt x="0" y="3026"/>
                    <a:pt x="67" y="3203"/>
                    <a:pt x="232" y="3352"/>
                  </a:cubicBezTo>
                  <a:cubicBezTo>
                    <a:pt x="718" y="3809"/>
                    <a:pt x="1900" y="4011"/>
                    <a:pt x="2405" y="4011"/>
                  </a:cubicBezTo>
                  <a:cubicBezTo>
                    <a:pt x="2442" y="4011"/>
                    <a:pt x="2475" y="4010"/>
                    <a:pt x="2504" y="4007"/>
                  </a:cubicBezTo>
                  <a:cubicBezTo>
                    <a:pt x="3109" y="3956"/>
                    <a:pt x="3729" y="3564"/>
                    <a:pt x="3941" y="3073"/>
                  </a:cubicBezTo>
                  <a:cubicBezTo>
                    <a:pt x="4059" y="2830"/>
                    <a:pt x="4121" y="2453"/>
                    <a:pt x="3796" y="2025"/>
                  </a:cubicBezTo>
                  <a:cubicBezTo>
                    <a:pt x="3764" y="1963"/>
                    <a:pt x="3682" y="1896"/>
                    <a:pt x="3584" y="1829"/>
                  </a:cubicBezTo>
                  <a:cubicBezTo>
                    <a:pt x="3646" y="1700"/>
                    <a:pt x="3682" y="1570"/>
                    <a:pt x="3682" y="1456"/>
                  </a:cubicBezTo>
                  <a:cubicBezTo>
                    <a:pt x="3666" y="734"/>
                    <a:pt x="2897" y="83"/>
                    <a:pt x="22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61"/>
            <p:cNvSpPr/>
            <p:nvPr/>
          </p:nvSpPr>
          <p:spPr>
            <a:xfrm>
              <a:off x="4741525" y="4040175"/>
              <a:ext cx="15350" cy="11875"/>
            </a:xfrm>
            <a:custGeom>
              <a:avLst/>
              <a:gdLst/>
              <a:ahLst/>
              <a:cxnLst/>
              <a:rect l="l" t="t" r="r" b="b"/>
              <a:pathLst>
                <a:path w="614" h="475" extrusionOk="0">
                  <a:moveTo>
                    <a:pt x="296" y="1"/>
                  </a:moveTo>
                  <a:cubicBezTo>
                    <a:pt x="219" y="1"/>
                    <a:pt x="143" y="39"/>
                    <a:pt x="100" y="132"/>
                  </a:cubicBezTo>
                  <a:cubicBezTo>
                    <a:pt x="1" y="318"/>
                    <a:pt x="166" y="474"/>
                    <a:pt x="325" y="474"/>
                  </a:cubicBezTo>
                  <a:cubicBezTo>
                    <a:pt x="404" y="474"/>
                    <a:pt x="481" y="436"/>
                    <a:pt x="524" y="343"/>
                  </a:cubicBezTo>
                  <a:cubicBezTo>
                    <a:pt x="613" y="157"/>
                    <a:pt x="452" y="1"/>
                    <a:pt x="2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61"/>
            <p:cNvSpPr/>
            <p:nvPr/>
          </p:nvSpPr>
          <p:spPr>
            <a:xfrm>
              <a:off x="4560050" y="4086900"/>
              <a:ext cx="174175" cy="151500"/>
            </a:xfrm>
            <a:custGeom>
              <a:avLst/>
              <a:gdLst/>
              <a:ahLst/>
              <a:cxnLst/>
              <a:rect l="l" t="t" r="r" b="b"/>
              <a:pathLst>
                <a:path w="6967" h="6060" extrusionOk="0">
                  <a:moveTo>
                    <a:pt x="3669" y="1"/>
                  </a:moveTo>
                  <a:cubicBezTo>
                    <a:pt x="2977" y="1"/>
                    <a:pt x="2267" y="231"/>
                    <a:pt x="1668" y="700"/>
                  </a:cubicBezTo>
                  <a:cubicBezTo>
                    <a:pt x="294" y="1779"/>
                    <a:pt x="0" y="3691"/>
                    <a:pt x="997" y="4966"/>
                  </a:cubicBezTo>
                  <a:cubicBezTo>
                    <a:pt x="1563" y="5690"/>
                    <a:pt x="2415" y="6059"/>
                    <a:pt x="3293" y="6059"/>
                  </a:cubicBezTo>
                  <a:cubicBezTo>
                    <a:pt x="3988" y="6059"/>
                    <a:pt x="4699" y="5828"/>
                    <a:pt x="5299" y="5359"/>
                  </a:cubicBezTo>
                  <a:cubicBezTo>
                    <a:pt x="6672" y="4279"/>
                    <a:pt x="6967" y="2368"/>
                    <a:pt x="5954" y="1092"/>
                  </a:cubicBezTo>
                  <a:cubicBezTo>
                    <a:pt x="5395" y="371"/>
                    <a:pt x="4546" y="1"/>
                    <a:pt x="36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61"/>
            <p:cNvSpPr/>
            <p:nvPr/>
          </p:nvSpPr>
          <p:spPr>
            <a:xfrm>
              <a:off x="4266075" y="4100625"/>
              <a:ext cx="343450" cy="143325"/>
            </a:xfrm>
            <a:custGeom>
              <a:avLst/>
              <a:gdLst/>
              <a:ahLst/>
              <a:cxnLst/>
              <a:rect l="l" t="t" r="r" b="b"/>
              <a:pathLst>
                <a:path w="13738" h="5733" extrusionOk="0">
                  <a:moveTo>
                    <a:pt x="7625" y="1"/>
                  </a:moveTo>
                  <a:cubicBezTo>
                    <a:pt x="6753" y="1"/>
                    <a:pt x="5865" y="165"/>
                    <a:pt x="5004" y="512"/>
                  </a:cubicBezTo>
                  <a:cubicBezTo>
                    <a:pt x="2830" y="1395"/>
                    <a:pt x="506" y="3126"/>
                    <a:pt x="0" y="5222"/>
                  </a:cubicBezTo>
                  <a:cubicBezTo>
                    <a:pt x="1276" y="5594"/>
                    <a:pt x="3050" y="5732"/>
                    <a:pt x="4612" y="5732"/>
                  </a:cubicBezTo>
                  <a:cubicBezTo>
                    <a:pt x="5371" y="5732"/>
                    <a:pt x="6079" y="5700"/>
                    <a:pt x="6657" y="5646"/>
                  </a:cubicBezTo>
                  <a:cubicBezTo>
                    <a:pt x="9353" y="5418"/>
                    <a:pt x="11496" y="4614"/>
                    <a:pt x="13737" y="3750"/>
                  </a:cubicBezTo>
                  <a:cubicBezTo>
                    <a:pt x="12568" y="1398"/>
                    <a:pt x="10166" y="1"/>
                    <a:pt x="7625" y="1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61"/>
            <p:cNvSpPr/>
            <p:nvPr/>
          </p:nvSpPr>
          <p:spPr>
            <a:xfrm>
              <a:off x="4473400" y="4195150"/>
              <a:ext cx="206475" cy="318175"/>
            </a:xfrm>
            <a:custGeom>
              <a:avLst/>
              <a:gdLst/>
              <a:ahLst/>
              <a:cxnLst/>
              <a:rect l="l" t="t" r="r" b="b"/>
              <a:pathLst>
                <a:path w="8259" h="12727" extrusionOk="0">
                  <a:moveTo>
                    <a:pt x="5495" y="0"/>
                  </a:moveTo>
                  <a:cubicBezTo>
                    <a:pt x="5315" y="228"/>
                    <a:pt x="5119" y="475"/>
                    <a:pt x="4938" y="703"/>
                  </a:cubicBezTo>
                  <a:cubicBezTo>
                    <a:pt x="4153" y="1700"/>
                    <a:pt x="3352" y="2732"/>
                    <a:pt x="2728" y="3827"/>
                  </a:cubicBezTo>
                  <a:cubicBezTo>
                    <a:pt x="1095" y="6720"/>
                    <a:pt x="99" y="9993"/>
                    <a:pt x="0" y="12725"/>
                  </a:cubicBezTo>
                  <a:cubicBezTo>
                    <a:pt x="36" y="12726"/>
                    <a:pt x="72" y="12726"/>
                    <a:pt x="108" y="12726"/>
                  </a:cubicBezTo>
                  <a:cubicBezTo>
                    <a:pt x="2006" y="12726"/>
                    <a:pt x="4066" y="11520"/>
                    <a:pt x="5495" y="10056"/>
                  </a:cubicBezTo>
                  <a:cubicBezTo>
                    <a:pt x="8258" y="7230"/>
                    <a:pt x="8258" y="2732"/>
                    <a:pt x="5495" y="0"/>
                  </a:cubicBezTo>
                  <a:close/>
                </a:path>
              </a:pathLst>
            </a:custGeom>
            <a:solidFill>
              <a:srgbClr val="C9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4" name="Google Shape;7124;p61"/>
            <p:cNvSpPr/>
            <p:nvPr/>
          </p:nvSpPr>
          <p:spPr>
            <a:xfrm>
              <a:off x="4585075" y="4242550"/>
              <a:ext cx="43675" cy="41400"/>
            </a:xfrm>
            <a:custGeom>
              <a:avLst/>
              <a:gdLst/>
              <a:ahLst/>
              <a:cxnLst/>
              <a:rect l="l" t="t" r="r" b="b"/>
              <a:pathLst>
                <a:path w="1747" h="1656" extrusionOk="0">
                  <a:moveTo>
                    <a:pt x="802" y="1"/>
                  </a:moveTo>
                  <a:cubicBezTo>
                    <a:pt x="641" y="1"/>
                    <a:pt x="480" y="52"/>
                    <a:pt x="341" y="165"/>
                  </a:cubicBezTo>
                  <a:cubicBezTo>
                    <a:pt x="177" y="295"/>
                    <a:pt x="63" y="491"/>
                    <a:pt x="27" y="687"/>
                  </a:cubicBezTo>
                  <a:cubicBezTo>
                    <a:pt x="0" y="955"/>
                    <a:pt x="108" y="1165"/>
                    <a:pt x="275" y="1344"/>
                  </a:cubicBezTo>
                  <a:lnTo>
                    <a:pt x="275" y="1344"/>
                  </a:lnTo>
                  <a:cubicBezTo>
                    <a:pt x="275" y="1343"/>
                    <a:pt x="275" y="1343"/>
                    <a:pt x="275" y="1343"/>
                  </a:cubicBezTo>
                  <a:lnTo>
                    <a:pt x="275" y="1343"/>
                  </a:lnTo>
                  <a:cubicBezTo>
                    <a:pt x="277" y="1345"/>
                    <a:pt x="279" y="1347"/>
                    <a:pt x="281" y="1350"/>
                  </a:cubicBezTo>
                  <a:lnTo>
                    <a:pt x="281" y="1350"/>
                  </a:lnTo>
                  <a:cubicBezTo>
                    <a:pt x="279" y="1348"/>
                    <a:pt x="277" y="1346"/>
                    <a:pt x="275" y="1344"/>
                  </a:cubicBezTo>
                  <a:lnTo>
                    <a:pt x="275" y="1344"/>
                  </a:lnTo>
                  <a:cubicBezTo>
                    <a:pt x="290" y="1373"/>
                    <a:pt x="319" y="1405"/>
                    <a:pt x="351" y="1422"/>
                  </a:cubicBezTo>
                  <a:lnTo>
                    <a:pt x="351" y="1422"/>
                  </a:lnTo>
                  <a:cubicBezTo>
                    <a:pt x="327" y="1399"/>
                    <a:pt x="303" y="1375"/>
                    <a:pt x="281" y="1350"/>
                  </a:cubicBezTo>
                  <a:lnTo>
                    <a:pt x="281" y="1350"/>
                  </a:lnTo>
                  <a:cubicBezTo>
                    <a:pt x="305" y="1375"/>
                    <a:pt x="331" y="1400"/>
                    <a:pt x="357" y="1425"/>
                  </a:cubicBezTo>
                  <a:cubicBezTo>
                    <a:pt x="355" y="1424"/>
                    <a:pt x="353" y="1423"/>
                    <a:pt x="351" y="1422"/>
                  </a:cubicBezTo>
                  <a:lnTo>
                    <a:pt x="351" y="1422"/>
                  </a:lnTo>
                  <a:cubicBezTo>
                    <a:pt x="512" y="1571"/>
                    <a:pt x="714" y="1655"/>
                    <a:pt x="920" y="1655"/>
                  </a:cubicBezTo>
                  <a:cubicBezTo>
                    <a:pt x="1074" y="1655"/>
                    <a:pt x="1229" y="1608"/>
                    <a:pt x="1370" y="1507"/>
                  </a:cubicBezTo>
                  <a:cubicBezTo>
                    <a:pt x="1731" y="1229"/>
                    <a:pt x="1747" y="754"/>
                    <a:pt x="1519" y="393"/>
                  </a:cubicBezTo>
                  <a:cubicBezTo>
                    <a:pt x="1499" y="361"/>
                    <a:pt x="1468" y="330"/>
                    <a:pt x="1452" y="295"/>
                  </a:cubicBezTo>
                  <a:cubicBezTo>
                    <a:pt x="1277" y="110"/>
                    <a:pt x="1039" y="1"/>
                    <a:pt x="8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5" name="Google Shape;7125;p61"/>
            <p:cNvSpPr/>
            <p:nvPr/>
          </p:nvSpPr>
          <p:spPr>
            <a:xfrm>
              <a:off x="4599300" y="4305650"/>
              <a:ext cx="49075" cy="48875"/>
            </a:xfrm>
            <a:custGeom>
              <a:avLst/>
              <a:gdLst/>
              <a:ahLst/>
              <a:cxnLst/>
              <a:rect l="l" t="t" r="r" b="b"/>
              <a:pathLst>
                <a:path w="1963" h="1955" extrusionOk="0">
                  <a:moveTo>
                    <a:pt x="952" y="0"/>
                  </a:moveTo>
                  <a:cubicBezTo>
                    <a:pt x="496" y="0"/>
                    <a:pt x="136" y="352"/>
                    <a:pt x="47" y="797"/>
                  </a:cubicBezTo>
                  <a:cubicBezTo>
                    <a:pt x="31" y="828"/>
                    <a:pt x="31" y="848"/>
                    <a:pt x="31" y="879"/>
                  </a:cubicBezTo>
                  <a:cubicBezTo>
                    <a:pt x="0" y="1370"/>
                    <a:pt x="279" y="1845"/>
                    <a:pt x="801" y="1943"/>
                  </a:cubicBezTo>
                  <a:cubicBezTo>
                    <a:pt x="851" y="1950"/>
                    <a:pt x="900" y="1954"/>
                    <a:pt x="948" y="1954"/>
                  </a:cubicBezTo>
                  <a:cubicBezTo>
                    <a:pt x="1413" y="1954"/>
                    <a:pt x="1747" y="1604"/>
                    <a:pt x="1864" y="1173"/>
                  </a:cubicBezTo>
                  <a:cubicBezTo>
                    <a:pt x="1880" y="1142"/>
                    <a:pt x="1880" y="1107"/>
                    <a:pt x="1880" y="1075"/>
                  </a:cubicBezTo>
                  <a:cubicBezTo>
                    <a:pt x="1963" y="569"/>
                    <a:pt x="1601" y="94"/>
                    <a:pt x="1095" y="12"/>
                  </a:cubicBezTo>
                  <a:cubicBezTo>
                    <a:pt x="1047" y="4"/>
                    <a:pt x="999" y="0"/>
                    <a:pt x="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6" name="Google Shape;7126;p61"/>
            <p:cNvSpPr/>
            <p:nvPr/>
          </p:nvSpPr>
          <p:spPr>
            <a:xfrm>
              <a:off x="4528550" y="4318350"/>
              <a:ext cx="53600" cy="46300"/>
            </a:xfrm>
            <a:custGeom>
              <a:avLst/>
              <a:gdLst/>
              <a:ahLst/>
              <a:cxnLst/>
              <a:rect l="l" t="t" r="r" b="b"/>
              <a:pathLst>
                <a:path w="2144" h="1852" extrusionOk="0">
                  <a:moveTo>
                    <a:pt x="1137" y="0"/>
                  </a:moveTo>
                  <a:cubicBezTo>
                    <a:pt x="877" y="0"/>
                    <a:pt x="618" y="122"/>
                    <a:pt x="408" y="320"/>
                  </a:cubicBezTo>
                  <a:lnTo>
                    <a:pt x="361" y="371"/>
                  </a:lnTo>
                  <a:cubicBezTo>
                    <a:pt x="0" y="713"/>
                    <a:pt x="130" y="1368"/>
                    <a:pt x="491" y="1647"/>
                  </a:cubicBezTo>
                  <a:cubicBezTo>
                    <a:pt x="659" y="1787"/>
                    <a:pt x="858" y="1851"/>
                    <a:pt x="1056" y="1851"/>
                  </a:cubicBezTo>
                  <a:cubicBezTo>
                    <a:pt x="1319" y="1851"/>
                    <a:pt x="1580" y="1737"/>
                    <a:pt x="1766" y="1533"/>
                  </a:cubicBezTo>
                  <a:cubicBezTo>
                    <a:pt x="1782" y="1517"/>
                    <a:pt x="1798" y="1498"/>
                    <a:pt x="1798" y="1482"/>
                  </a:cubicBezTo>
                  <a:cubicBezTo>
                    <a:pt x="2143" y="1125"/>
                    <a:pt x="2061" y="516"/>
                    <a:pt x="1684" y="206"/>
                  </a:cubicBezTo>
                  <a:cubicBezTo>
                    <a:pt x="1513" y="63"/>
                    <a:pt x="1325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7" name="Google Shape;7127;p61"/>
            <p:cNvSpPr/>
            <p:nvPr/>
          </p:nvSpPr>
          <p:spPr>
            <a:xfrm>
              <a:off x="4492350" y="4407700"/>
              <a:ext cx="64725" cy="47925"/>
            </a:xfrm>
            <a:custGeom>
              <a:avLst/>
              <a:gdLst/>
              <a:ahLst/>
              <a:cxnLst/>
              <a:rect l="l" t="t" r="r" b="b"/>
              <a:pathLst>
                <a:path w="2589" h="1917" extrusionOk="0">
                  <a:moveTo>
                    <a:pt x="1328" y="0"/>
                  </a:moveTo>
                  <a:cubicBezTo>
                    <a:pt x="614" y="0"/>
                    <a:pt x="1" y="1002"/>
                    <a:pt x="679" y="1652"/>
                  </a:cubicBezTo>
                  <a:cubicBezTo>
                    <a:pt x="869" y="1838"/>
                    <a:pt x="1075" y="1917"/>
                    <a:pt x="1274" y="1917"/>
                  </a:cubicBezTo>
                  <a:cubicBezTo>
                    <a:pt x="1984" y="1917"/>
                    <a:pt x="2589" y="916"/>
                    <a:pt x="1923" y="263"/>
                  </a:cubicBezTo>
                  <a:cubicBezTo>
                    <a:pt x="1734" y="78"/>
                    <a:pt x="1527" y="0"/>
                    <a:pt x="13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8" name="Google Shape;7128;p61"/>
            <p:cNvSpPr/>
            <p:nvPr/>
          </p:nvSpPr>
          <p:spPr>
            <a:xfrm>
              <a:off x="4559025" y="4384900"/>
              <a:ext cx="62600" cy="41175"/>
            </a:xfrm>
            <a:custGeom>
              <a:avLst/>
              <a:gdLst/>
              <a:ahLst/>
              <a:cxnLst/>
              <a:rect l="l" t="t" r="r" b="b"/>
              <a:pathLst>
                <a:path w="2504" h="1647" extrusionOk="0">
                  <a:moveTo>
                    <a:pt x="1292" y="1"/>
                  </a:moveTo>
                  <a:cubicBezTo>
                    <a:pt x="617" y="1"/>
                    <a:pt x="0" y="788"/>
                    <a:pt x="598" y="1387"/>
                  </a:cubicBezTo>
                  <a:cubicBezTo>
                    <a:pt x="785" y="1570"/>
                    <a:pt x="1001" y="1646"/>
                    <a:pt x="1212" y="1646"/>
                  </a:cubicBezTo>
                  <a:cubicBezTo>
                    <a:pt x="1887" y="1646"/>
                    <a:pt x="2504" y="859"/>
                    <a:pt x="1905" y="260"/>
                  </a:cubicBezTo>
                  <a:cubicBezTo>
                    <a:pt x="1719" y="77"/>
                    <a:pt x="1503" y="1"/>
                    <a:pt x="12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9" name="Google Shape;7129;p61"/>
            <p:cNvSpPr/>
            <p:nvPr/>
          </p:nvSpPr>
          <p:spPr>
            <a:xfrm>
              <a:off x="4517550" y="4162975"/>
              <a:ext cx="44975" cy="41775"/>
            </a:xfrm>
            <a:custGeom>
              <a:avLst/>
              <a:gdLst/>
              <a:ahLst/>
              <a:cxnLst/>
              <a:rect l="l" t="t" r="r" b="b"/>
              <a:pathLst>
                <a:path w="1799" h="1671" extrusionOk="0">
                  <a:moveTo>
                    <a:pt x="865" y="1"/>
                  </a:moveTo>
                  <a:cubicBezTo>
                    <a:pt x="734" y="1"/>
                    <a:pt x="600" y="35"/>
                    <a:pt x="472" y="110"/>
                  </a:cubicBezTo>
                  <a:cubicBezTo>
                    <a:pt x="79" y="322"/>
                    <a:pt x="1" y="797"/>
                    <a:pt x="197" y="1174"/>
                  </a:cubicBezTo>
                  <a:cubicBezTo>
                    <a:pt x="177" y="1138"/>
                    <a:pt x="162" y="1107"/>
                    <a:pt x="146" y="1076"/>
                  </a:cubicBezTo>
                  <a:lnTo>
                    <a:pt x="146" y="1076"/>
                  </a:lnTo>
                  <a:cubicBezTo>
                    <a:pt x="260" y="1335"/>
                    <a:pt x="409" y="1566"/>
                    <a:pt x="703" y="1649"/>
                  </a:cubicBezTo>
                  <a:cubicBezTo>
                    <a:pt x="768" y="1663"/>
                    <a:pt x="833" y="1670"/>
                    <a:pt x="898" y="1670"/>
                  </a:cubicBezTo>
                  <a:cubicBezTo>
                    <a:pt x="1042" y="1670"/>
                    <a:pt x="1183" y="1634"/>
                    <a:pt x="1308" y="1566"/>
                  </a:cubicBezTo>
                  <a:cubicBezTo>
                    <a:pt x="1700" y="1335"/>
                    <a:pt x="1798" y="879"/>
                    <a:pt x="1602" y="487"/>
                  </a:cubicBezTo>
                  <a:cubicBezTo>
                    <a:pt x="1586" y="451"/>
                    <a:pt x="1571" y="420"/>
                    <a:pt x="1551" y="389"/>
                  </a:cubicBezTo>
                  <a:cubicBezTo>
                    <a:pt x="1387" y="146"/>
                    <a:pt x="1133" y="1"/>
                    <a:pt x="8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0" name="Google Shape;7130;p61"/>
            <p:cNvSpPr/>
            <p:nvPr/>
          </p:nvSpPr>
          <p:spPr>
            <a:xfrm>
              <a:off x="4457800" y="4119625"/>
              <a:ext cx="53600" cy="46500"/>
            </a:xfrm>
            <a:custGeom>
              <a:avLst/>
              <a:gdLst/>
              <a:ahLst/>
              <a:cxnLst/>
              <a:rect l="l" t="t" r="r" b="b"/>
              <a:pathLst>
                <a:path w="2144" h="1860" extrusionOk="0">
                  <a:moveTo>
                    <a:pt x="1081" y="1"/>
                  </a:moveTo>
                  <a:cubicBezTo>
                    <a:pt x="637" y="1"/>
                    <a:pt x="235" y="232"/>
                    <a:pt x="134" y="698"/>
                  </a:cubicBezTo>
                  <a:cubicBezTo>
                    <a:pt x="0" y="1224"/>
                    <a:pt x="346" y="1663"/>
                    <a:pt x="821" y="1828"/>
                  </a:cubicBezTo>
                  <a:cubicBezTo>
                    <a:pt x="836" y="1828"/>
                    <a:pt x="868" y="1844"/>
                    <a:pt x="883" y="1844"/>
                  </a:cubicBezTo>
                  <a:cubicBezTo>
                    <a:pt x="947" y="1854"/>
                    <a:pt x="1011" y="1860"/>
                    <a:pt x="1075" y="1860"/>
                  </a:cubicBezTo>
                  <a:cubicBezTo>
                    <a:pt x="1512" y="1860"/>
                    <a:pt x="1914" y="1613"/>
                    <a:pt x="2014" y="1157"/>
                  </a:cubicBezTo>
                  <a:cubicBezTo>
                    <a:pt x="2143" y="667"/>
                    <a:pt x="1833" y="160"/>
                    <a:pt x="1343" y="27"/>
                  </a:cubicBezTo>
                  <a:cubicBezTo>
                    <a:pt x="1311" y="27"/>
                    <a:pt x="1276" y="11"/>
                    <a:pt x="1245" y="11"/>
                  </a:cubicBezTo>
                  <a:cubicBezTo>
                    <a:pt x="1190" y="4"/>
                    <a:pt x="1135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1" name="Google Shape;7131;p61"/>
            <p:cNvSpPr/>
            <p:nvPr/>
          </p:nvSpPr>
          <p:spPr>
            <a:xfrm>
              <a:off x="4421875" y="4177675"/>
              <a:ext cx="52725" cy="46600"/>
            </a:xfrm>
            <a:custGeom>
              <a:avLst/>
              <a:gdLst/>
              <a:ahLst/>
              <a:cxnLst/>
              <a:rect l="l" t="t" r="r" b="b"/>
              <a:pathLst>
                <a:path w="2109" h="1864" extrusionOk="0">
                  <a:moveTo>
                    <a:pt x="1073" y="1"/>
                  </a:moveTo>
                  <a:cubicBezTo>
                    <a:pt x="987" y="1"/>
                    <a:pt x="901" y="15"/>
                    <a:pt x="817" y="44"/>
                  </a:cubicBezTo>
                  <a:cubicBezTo>
                    <a:pt x="802" y="60"/>
                    <a:pt x="786" y="60"/>
                    <a:pt x="766" y="60"/>
                  </a:cubicBezTo>
                  <a:cubicBezTo>
                    <a:pt x="295" y="225"/>
                    <a:pt x="1" y="715"/>
                    <a:pt x="162" y="1206"/>
                  </a:cubicBezTo>
                  <a:cubicBezTo>
                    <a:pt x="270" y="1550"/>
                    <a:pt x="646" y="1864"/>
                    <a:pt x="1029" y="1864"/>
                  </a:cubicBezTo>
                  <a:cubicBezTo>
                    <a:pt x="1117" y="1864"/>
                    <a:pt x="1206" y="1847"/>
                    <a:pt x="1292" y="1810"/>
                  </a:cubicBezTo>
                  <a:cubicBezTo>
                    <a:pt x="1324" y="1795"/>
                    <a:pt x="1339" y="1795"/>
                    <a:pt x="1355" y="1779"/>
                  </a:cubicBezTo>
                  <a:cubicBezTo>
                    <a:pt x="1814" y="1583"/>
                    <a:pt x="2109" y="1159"/>
                    <a:pt x="1963" y="648"/>
                  </a:cubicBezTo>
                  <a:cubicBezTo>
                    <a:pt x="1841" y="276"/>
                    <a:pt x="1460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2" name="Google Shape;7132;p61"/>
            <p:cNvSpPr/>
            <p:nvPr/>
          </p:nvSpPr>
          <p:spPr>
            <a:xfrm>
              <a:off x="4323925" y="4172600"/>
              <a:ext cx="58500" cy="44950"/>
            </a:xfrm>
            <a:custGeom>
              <a:avLst/>
              <a:gdLst/>
              <a:ahLst/>
              <a:cxnLst/>
              <a:rect l="l" t="t" r="r" b="b"/>
              <a:pathLst>
                <a:path w="2340" h="1798" extrusionOk="0">
                  <a:moveTo>
                    <a:pt x="1179" y="1"/>
                  </a:moveTo>
                  <a:cubicBezTo>
                    <a:pt x="588" y="1"/>
                    <a:pt x="0" y="500"/>
                    <a:pt x="288" y="1197"/>
                  </a:cubicBezTo>
                  <a:cubicBezTo>
                    <a:pt x="453" y="1619"/>
                    <a:pt x="805" y="1798"/>
                    <a:pt x="1158" y="1798"/>
                  </a:cubicBezTo>
                  <a:cubicBezTo>
                    <a:pt x="1748" y="1798"/>
                    <a:pt x="2339" y="1297"/>
                    <a:pt x="2054" y="592"/>
                  </a:cubicBezTo>
                  <a:cubicBezTo>
                    <a:pt x="1883" y="177"/>
                    <a:pt x="1531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3" name="Google Shape;7133;p61"/>
            <p:cNvSpPr/>
            <p:nvPr/>
          </p:nvSpPr>
          <p:spPr>
            <a:xfrm>
              <a:off x="4376200" y="4122550"/>
              <a:ext cx="52075" cy="43525"/>
            </a:xfrm>
            <a:custGeom>
              <a:avLst/>
              <a:gdLst/>
              <a:ahLst/>
              <a:cxnLst/>
              <a:rect l="l" t="t" r="r" b="b"/>
              <a:pathLst>
                <a:path w="2083" h="1741" extrusionOk="0">
                  <a:moveTo>
                    <a:pt x="1142" y="0"/>
                  </a:moveTo>
                  <a:cubicBezTo>
                    <a:pt x="596" y="0"/>
                    <a:pt x="1" y="575"/>
                    <a:pt x="274" y="1252"/>
                  </a:cubicBezTo>
                  <a:cubicBezTo>
                    <a:pt x="415" y="1597"/>
                    <a:pt x="680" y="1741"/>
                    <a:pt x="953" y="1741"/>
                  </a:cubicBezTo>
                  <a:cubicBezTo>
                    <a:pt x="1499" y="1741"/>
                    <a:pt x="2083" y="1170"/>
                    <a:pt x="1808" y="483"/>
                  </a:cubicBezTo>
                  <a:cubicBezTo>
                    <a:pt x="1673" y="142"/>
                    <a:pt x="1414" y="0"/>
                    <a:pt x="1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4" name="Google Shape;7134;p61"/>
            <p:cNvSpPr/>
            <p:nvPr/>
          </p:nvSpPr>
          <p:spPr>
            <a:xfrm>
              <a:off x="4638150" y="4083050"/>
              <a:ext cx="34750" cy="30825"/>
            </a:xfrm>
            <a:custGeom>
              <a:avLst/>
              <a:gdLst/>
              <a:ahLst/>
              <a:cxnLst/>
              <a:rect l="l" t="t" r="r" b="b"/>
              <a:pathLst>
                <a:path w="1390" h="1233" extrusionOk="0">
                  <a:moveTo>
                    <a:pt x="697" y="1"/>
                  </a:moveTo>
                  <a:cubicBezTo>
                    <a:pt x="564" y="1"/>
                    <a:pt x="428" y="44"/>
                    <a:pt x="310" y="136"/>
                  </a:cubicBezTo>
                  <a:cubicBezTo>
                    <a:pt x="47" y="348"/>
                    <a:pt x="0" y="724"/>
                    <a:pt x="212" y="999"/>
                  </a:cubicBezTo>
                  <a:cubicBezTo>
                    <a:pt x="335" y="1151"/>
                    <a:pt x="512" y="1232"/>
                    <a:pt x="693" y="1232"/>
                  </a:cubicBezTo>
                  <a:cubicBezTo>
                    <a:pt x="827" y="1232"/>
                    <a:pt x="962" y="1189"/>
                    <a:pt x="1080" y="1097"/>
                  </a:cubicBezTo>
                  <a:cubicBezTo>
                    <a:pt x="1339" y="885"/>
                    <a:pt x="1390" y="509"/>
                    <a:pt x="1178" y="234"/>
                  </a:cubicBezTo>
                  <a:cubicBezTo>
                    <a:pt x="1055" y="82"/>
                    <a:pt x="878" y="1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5" name="Google Shape;7135;p61"/>
            <p:cNvSpPr/>
            <p:nvPr/>
          </p:nvSpPr>
          <p:spPr>
            <a:xfrm>
              <a:off x="4651200" y="4093575"/>
              <a:ext cx="14750" cy="13275"/>
            </a:xfrm>
            <a:custGeom>
              <a:avLst/>
              <a:gdLst/>
              <a:ahLst/>
              <a:cxnLst/>
              <a:rect l="l" t="t" r="r" b="b"/>
              <a:pathLst>
                <a:path w="590" h="531" extrusionOk="0">
                  <a:moveTo>
                    <a:pt x="295" y="0"/>
                  </a:moveTo>
                  <a:cubicBezTo>
                    <a:pt x="228" y="0"/>
                    <a:pt x="161" y="25"/>
                    <a:pt x="114" y="72"/>
                  </a:cubicBezTo>
                  <a:cubicBezTo>
                    <a:pt x="0" y="186"/>
                    <a:pt x="0" y="335"/>
                    <a:pt x="98" y="449"/>
                  </a:cubicBezTo>
                  <a:cubicBezTo>
                    <a:pt x="140" y="506"/>
                    <a:pt x="209" y="530"/>
                    <a:pt x="281" y="530"/>
                  </a:cubicBezTo>
                  <a:cubicBezTo>
                    <a:pt x="353" y="530"/>
                    <a:pt x="426" y="506"/>
                    <a:pt x="475" y="464"/>
                  </a:cubicBezTo>
                  <a:cubicBezTo>
                    <a:pt x="589" y="350"/>
                    <a:pt x="573" y="205"/>
                    <a:pt x="491" y="88"/>
                  </a:cubicBezTo>
                  <a:cubicBezTo>
                    <a:pt x="440" y="29"/>
                    <a:pt x="367" y="0"/>
                    <a:pt x="2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6" name="Google Shape;7136;p61"/>
            <p:cNvSpPr/>
            <p:nvPr/>
          </p:nvSpPr>
          <p:spPr>
            <a:xfrm>
              <a:off x="4649125" y="4113625"/>
              <a:ext cx="34775" cy="30875"/>
            </a:xfrm>
            <a:custGeom>
              <a:avLst/>
              <a:gdLst/>
              <a:ahLst/>
              <a:cxnLst/>
              <a:rect l="l" t="t" r="r" b="b"/>
              <a:pathLst>
                <a:path w="1391" h="1235" extrusionOk="0">
                  <a:moveTo>
                    <a:pt x="688" y="1"/>
                  </a:moveTo>
                  <a:cubicBezTo>
                    <a:pt x="558" y="1"/>
                    <a:pt x="426" y="41"/>
                    <a:pt x="311" y="122"/>
                  </a:cubicBezTo>
                  <a:cubicBezTo>
                    <a:pt x="52" y="333"/>
                    <a:pt x="1" y="726"/>
                    <a:pt x="213" y="989"/>
                  </a:cubicBezTo>
                  <a:cubicBezTo>
                    <a:pt x="338" y="1151"/>
                    <a:pt x="517" y="1235"/>
                    <a:pt x="699" y="1235"/>
                  </a:cubicBezTo>
                  <a:cubicBezTo>
                    <a:pt x="831" y="1235"/>
                    <a:pt x="964" y="1191"/>
                    <a:pt x="1080" y="1103"/>
                  </a:cubicBezTo>
                  <a:cubicBezTo>
                    <a:pt x="1343" y="891"/>
                    <a:pt x="1390" y="498"/>
                    <a:pt x="1178" y="235"/>
                  </a:cubicBezTo>
                  <a:cubicBezTo>
                    <a:pt x="1054" y="81"/>
                    <a:pt x="873" y="1"/>
                    <a:pt x="6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7" name="Google Shape;7137;p61"/>
            <p:cNvSpPr/>
            <p:nvPr/>
          </p:nvSpPr>
          <p:spPr>
            <a:xfrm>
              <a:off x="4657625" y="4118100"/>
              <a:ext cx="15675" cy="13600"/>
            </a:xfrm>
            <a:custGeom>
              <a:avLst/>
              <a:gdLst/>
              <a:ahLst/>
              <a:cxnLst/>
              <a:rect l="l" t="t" r="r" b="b"/>
              <a:pathLst>
                <a:path w="627" h="544" extrusionOk="0">
                  <a:moveTo>
                    <a:pt x="321" y="0"/>
                  </a:moveTo>
                  <a:cubicBezTo>
                    <a:pt x="157" y="0"/>
                    <a:pt x="0" y="122"/>
                    <a:pt x="38" y="319"/>
                  </a:cubicBezTo>
                  <a:cubicBezTo>
                    <a:pt x="53" y="351"/>
                    <a:pt x="53" y="366"/>
                    <a:pt x="69" y="402"/>
                  </a:cubicBezTo>
                  <a:cubicBezTo>
                    <a:pt x="127" y="493"/>
                    <a:pt x="226" y="543"/>
                    <a:pt x="324" y="543"/>
                  </a:cubicBezTo>
                  <a:cubicBezTo>
                    <a:pt x="366" y="543"/>
                    <a:pt x="407" y="534"/>
                    <a:pt x="446" y="516"/>
                  </a:cubicBezTo>
                  <a:cubicBezTo>
                    <a:pt x="595" y="433"/>
                    <a:pt x="626" y="206"/>
                    <a:pt x="513" y="88"/>
                  </a:cubicBezTo>
                  <a:lnTo>
                    <a:pt x="446" y="25"/>
                  </a:lnTo>
                  <a:cubicBezTo>
                    <a:pt x="406" y="8"/>
                    <a:pt x="363" y="0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8" name="Google Shape;7138;p61"/>
            <p:cNvSpPr/>
            <p:nvPr/>
          </p:nvSpPr>
          <p:spPr>
            <a:xfrm>
              <a:off x="4638925" y="3993475"/>
              <a:ext cx="91175" cy="121925"/>
            </a:xfrm>
            <a:custGeom>
              <a:avLst/>
              <a:gdLst/>
              <a:ahLst/>
              <a:cxnLst/>
              <a:rect l="l" t="t" r="r" b="b"/>
              <a:pathLst>
                <a:path w="3647" h="4877" extrusionOk="0">
                  <a:moveTo>
                    <a:pt x="1948" y="920"/>
                  </a:moveTo>
                  <a:cubicBezTo>
                    <a:pt x="1995" y="1003"/>
                    <a:pt x="2014" y="1085"/>
                    <a:pt x="2030" y="1148"/>
                  </a:cubicBezTo>
                  <a:cubicBezTo>
                    <a:pt x="2077" y="1313"/>
                    <a:pt x="2030" y="1462"/>
                    <a:pt x="1932" y="1540"/>
                  </a:cubicBezTo>
                  <a:cubicBezTo>
                    <a:pt x="1888" y="1574"/>
                    <a:pt x="1832" y="1592"/>
                    <a:pt x="1784" y="1592"/>
                  </a:cubicBezTo>
                  <a:cubicBezTo>
                    <a:pt x="1759" y="1592"/>
                    <a:pt x="1736" y="1587"/>
                    <a:pt x="1720" y="1576"/>
                  </a:cubicBezTo>
                  <a:cubicBezTo>
                    <a:pt x="1653" y="1540"/>
                    <a:pt x="1622" y="1442"/>
                    <a:pt x="1637" y="1297"/>
                  </a:cubicBezTo>
                  <a:cubicBezTo>
                    <a:pt x="1653" y="1132"/>
                    <a:pt x="1751" y="1003"/>
                    <a:pt x="1916" y="936"/>
                  </a:cubicBezTo>
                  <a:cubicBezTo>
                    <a:pt x="1932" y="920"/>
                    <a:pt x="1932" y="920"/>
                    <a:pt x="1948" y="920"/>
                  </a:cubicBezTo>
                  <a:close/>
                  <a:moveTo>
                    <a:pt x="1110" y="1"/>
                  </a:moveTo>
                  <a:cubicBezTo>
                    <a:pt x="830" y="1"/>
                    <a:pt x="465" y="145"/>
                    <a:pt x="67" y="677"/>
                  </a:cubicBezTo>
                  <a:lnTo>
                    <a:pt x="1" y="740"/>
                  </a:lnTo>
                  <a:lnTo>
                    <a:pt x="52" y="806"/>
                  </a:lnTo>
                  <a:cubicBezTo>
                    <a:pt x="83" y="873"/>
                    <a:pt x="130" y="889"/>
                    <a:pt x="166" y="904"/>
                  </a:cubicBezTo>
                  <a:lnTo>
                    <a:pt x="228" y="806"/>
                  </a:lnTo>
                  <a:lnTo>
                    <a:pt x="264" y="822"/>
                  </a:lnTo>
                  <a:cubicBezTo>
                    <a:pt x="550" y="450"/>
                    <a:pt x="836" y="253"/>
                    <a:pt x="1124" y="253"/>
                  </a:cubicBezTo>
                  <a:cubicBezTo>
                    <a:pt x="1164" y="253"/>
                    <a:pt x="1205" y="257"/>
                    <a:pt x="1245" y="265"/>
                  </a:cubicBezTo>
                  <a:cubicBezTo>
                    <a:pt x="1473" y="316"/>
                    <a:pt x="1685" y="496"/>
                    <a:pt x="1818" y="693"/>
                  </a:cubicBezTo>
                  <a:lnTo>
                    <a:pt x="1798" y="708"/>
                  </a:lnTo>
                  <a:cubicBezTo>
                    <a:pt x="1571" y="822"/>
                    <a:pt x="1425" y="1018"/>
                    <a:pt x="1390" y="1266"/>
                  </a:cubicBezTo>
                  <a:cubicBezTo>
                    <a:pt x="1343" y="1607"/>
                    <a:pt x="1524" y="1756"/>
                    <a:pt x="1586" y="1788"/>
                  </a:cubicBezTo>
                  <a:cubicBezTo>
                    <a:pt x="1649" y="1822"/>
                    <a:pt x="1719" y="1839"/>
                    <a:pt x="1790" y="1839"/>
                  </a:cubicBezTo>
                  <a:cubicBezTo>
                    <a:pt x="1890" y="1839"/>
                    <a:pt x="1992" y="1805"/>
                    <a:pt x="2077" y="1737"/>
                  </a:cubicBezTo>
                  <a:cubicBezTo>
                    <a:pt x="2273" y="1591"/>
                    <a:pt x="2340" y="1344"/>
                    <a:pt x="2273" y="1085"/>
                  </a:cubicBezTo>
                  <a:cubicBezTo>
                    <a:pt x="2258" y="1018"/>
                    <a:pt x="2242" y="936"/>
                    <a:pt x="2191" y="853"/>
                  </a:cubicBezTo>
                  <a:cubicBezTo>
                    <a:pt x="2387" y="853"/>
                    <a:pt x="2583" y="889"/>
                    <a:pt x="2717" y="987"/>
                  </a:cubicBezTo>
                  <a:cubicBezTo>
                    <a:pt x="3368" y="1395"/>
                    <a:pt x="3223" y="2408"/>
                    <a:pt x="2960" y="2965"/>
                  </a:cubicBezTo>
                  <a:cubicBezTo>
                    <a:pt x="2831" y="3259"/>
                    <a:pt x="2634" y="3522"/>
                    <a:pt x="2438" y="3781"/>
                  </a:cubicBezTo>
                  <a:cubicBezTo>
                    <a:pt x="2210" y="4092"/>
                    <a:pt x="1963" y="4421"/>
                    <a:pt x="1834" y="4798"/>
                  </a:cubicBezTo>
                  <a:lnTo>
                    <a:pt x="2061" y="4877"/>
                  </a:lnTo>
                  <a:cubicBezTo>
                    <a:pt x="2191" y="4551"/>
                    <a:pt x="2407" y="4241"/>
                    <a:pt x="2650" y="3931"/>
                  </a:cubicBezTo>
                  <a:cubicBezTo>
                    <a:pt x="2846" y="3652"/>
                    <a:pt x="3058" y="3389"/>
                    <a:pt x="3192" y="3079"/>
                  </a:cubicBezTo>
                  <a:cubicBezTo>
                    <a:pt x="3486" y="2423"/>
                    <a:pt x="3647" y="1281"/>
                    <a:pt x="2846" y="775"/>
                  </a:cubicBezTo>
                  <a:cubicBezTo>
                    <a:pt x="2687" y="663"/>
                    <a:pt x="2481" y="608"/>
                    <a:pt x="2276" y="608"/>
                  </a:cubicBezTo>
                  <a:cubicBezTo>
                    <a:pt x="2209" y="608"/>
                    <a:pt x="2142" y="614"/>
                    <a:pt x="2077" y="626"/>
                  </a:cubicBezTo>
                  <a:cubicBezTo>
                    <a:pt x="1896" y="347"/>
                    <a:pt x="1622" y="88"/>
                    <a:pt x="1292" y="21"/>
                  </a:cubicBezTo>
                  <a:cubicBezTo>
                    <a:pt x="1236" y="9"/>
                    <a:pt x="1176" y="1"/>
                    <a:pt x="11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9" name="Google Shape;7139;p61"/>
            <p:cNvSpPr/>
            <p:nvPr/>
          </p:nvSpPr>
          <p:spPr>
            <a:xfrm>
              <a:off x="4634800" y="4008200"/>
              <a:ext cx="15625" cy="12650"/>
            </a:xfrm>
            <a:custGeom>
              <a:avLst/>
              <a:gdLst/>
              <a:ahLst/>
              <a:cxnLst/>
              <a:rect l="l" t="t" r="r" b="b"/>
              <a:pathLst>
                <a:path w="625" h="506" extrusionOk="0">
                  <a:moveTo>
                    <a:pt x="290" y="1"/>
                  </a:moveTo>
                  <a:cubicBezTo>
                    <a:pt x="261" y="1"/>
                    <a:pt x="230" y="7"/>
                    <a:pt x="197" y="21"/>
                  </a:cubicBezTo>
                  <a:cubicBezTo>
                    <a:pt x="83" y="68"/>
                    <a:pt x="1" y="233"/>
                    <a:pt x="68" y="347"/>
                  </a:cubicBezTo>
                  <a:lnTo>
                    <a:pt x="83" y="363"/>
                  </a:lnTo>
                  <a:cubicBezTo>
                    <a:pt x="132" y="448"/>
                    <a:pt x="214" y="505"/>
                    <a:pt x="307" y="505"/>
                  </a:cubicBezTo>
                  <a:cubicBezTo>
                    <a:pt x="341" y="505"/>
                    <a:pt x="377" y="497"/>
                    <a:pt x="413" y="480"/>
                  </a:cubicBezTo>
                  <a:cubicBezTo>
                    <a:pt x="543" y="429"/>
                    <a:pt x="625" y="217"/>
                    <a:pt x="492" y="104"/>
                  </a:cubicBezTo>
                  <a:cubicBezTo>
                    <a:pt x="435" y="44"/>
                    <a:pt x="368" y="1"/>
                    <a:pt x="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0" name="Google Shape;7140;p61"/>
            <p:cNvSpPr/>
            <p:nvPr/>
          </p:nvSpPr>
          <p:spPr>
            <a:xfrm>
              <a:off x="4607050" y="4098700"/>
              <a:ext cx="36425" cy="60100"/>
            </a:xfrm>
            <a:custGeom>
              <a:avLst/>
              <a:gdLst/>
              <a:ahLst/>
              <a:cxnLst/>
              <a:rect l="l" t="t" r="r" b="b"/>
              <a:pathLst>
                <a:path w="1457" h="2404" extrusionOk="0">
                  <a:moveTo>
                    <a:pt x="640" y="0"/>
                  </a:moveTo>
                  <a:cubicBezTo>
                    <a:pt x="181" y="357"/>
                    <a:pt x="0" y="930"/>
                    <a:pt x="212" y="1488"/>
                  </a:cubicBezTo>
                  <a:cubicBezTo>
                    <a:pt x="263" y="1633"/>
                    <a:pt x="346" y="1782"/>
                    <a:pt x="444" y="1896"/>
                  </a:cubicBezTo>
                  <a:cubicBezTo>
                    <a:pt x="678" y="2210"/>
                    <a:pt x="1036" y="2403"/>
                    <a:pt x="1412" y="2403"/>
                  </a:cubicBezTo>
                  <a:cubicBezTo>
                    <a:pt x="1427" y="2403"/>
                    <a:pt x="1442" y="2403"/>
                    <a:pt x="1456" y="2402"/>
                  </a:cubicBezTo>
                  <a:lnTo>
                    <a:pt x="1441" y="2139"/>
                  </a:lnTo>
                  <a:cubicBezTo>
                    <a:pt x="1427" y="2140"/>
                    <a:pt x="1414" y="2140"/>
                    <a:pt x="1400" y="2140"/>
                  </a:cubicBezTo>
                  <a:cubicBezTo>
                    <a:pt x="987" y="2140"/>
                    <a:pt x="600" y="1850"/>
                    <a:pt x="444" y="1405"/>
                  </a:cubicBezTo>
                  <a:cubicBezTo>
                    <a:pt x="279" y="946"/>
                    <a:pt x="408" y="491"/>
                    <a:pt x="801" y="212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1" name="Google Shape;7141;p61"/>
            <p:cNvSpPr/>
            <p:nvPr/>
          </p:nvSpPr>
          <p:spPr>
            <a:xfrm>
              <a:off x="4646300" y="4151550"/>
              <a:ext cx="22475" cy="19875"/>
            </a:xfrm>
            <a:custGeom>
              <a:avLst/>
              <a:gdLst/>
              <a:ahLst/>
              <a:cxnLst/>
              <a:rect l="l" t="t" r="r" b="b"/>
              <a:pathLst>
                <a:path w="899" h="795" extrusionOk="0">
                  <a:moveTo>
                    <a:pt x="458" y="1"/>
                  </a:moveTo>
                  <a:cubicBezTo>
                    <a:pt x="370" y="1"/>
                    <a:pt x="282" y="30"/>
                    <a:pt x="212" y="92"/>
                  </a:cubicBezTo>
                  <a:cubicBezTo>
                    <a:pt x="32" y="222"/>
                    <a:pt x="0" y="469"/>
                    <a:pt x="130" y="649"/>
                  </a:cubicBezTo>
                  <a:cubicBezTo>
                    <a:pt x="216" y="743"/>
                    <a:pt x="335" y="794"/>
                    <a:pt x="455" y="794"/>
                  </a:cubicBezTo>
                  <a:cubicBezTo>
                    <a:pt x="541" y="794"/>
                    <a:pt x="627" y="768"/>
                    <a:pt x="703" y="712"/>
                  </a:cubicBezTo>
                  <a:cubicBezTo>
                    <a:pt x="868" y="583"/>
                    <a:pt x="899" y="320"/>
                    <a:pt x="769" y="159"/>
                  </a:cubicBezTo>
                  <a:cubicBezTo>
                    <a:pt x="695" y="55"/>
                    <a:pt x="576" y="1"/>
                    <a:pt x="458" y="1"/>
                  </a:cubicBezTo>
                  <a:close/>
                </a:path>
              </a:pathLst>
            </a:custGeom>
            <a:solidFill>
              <a:srgbClr val="FF3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2" name="Google Shape;7142;p61"/>
            <p:cNvSpPr/>
            <p:nvPr/>
          </p:nvSpPr>
          <p:spPr>
            <a:xfrm>
              <a:off x="4284900" y="4323500"/>
              <a:ext cx="94025" cy="90400"/>
            </a:xfrm>
            <a:custGeom>
              <a:avLst/>
              <a:gdLst/>
              <a:ahLst/>
              <a:cxnLst/>
              <a:rect l="l" t="t" r="r" b="b"/>
              <a:pathLst>
                <a:path w="3761" h="3616" extrusionOk="0">
                  <a:moveTo>
                    <a:pt x="197" y="2406"/>
                  </a:moveTo>
                  <a:cubicBezTo>
                    <a:pt x="199" y="2408"/>
                    <a:pt x="202" y="2410"/>
                    <a:pt x="205" y="2412"/>
                  </a:cubicBezTo>
                  <a:lnTo>
                    <a:pt x="205" y="2412"/>
                  </a:lnTo>
                  <a:cubicBezTo>
                    <a:pt x="202" y="2410"/>
                    <a:pt x="199" y="2408"/>
                    <a:pt x="197" y="2406"/>
                  </a:cubicBezTo>
                  <a:close/>
                  <a:moveTo>
                    <a:pt x="3533" y="0"/>
                  </a:moveTo>
                  <a:cubicBezTo>
                    <a:pt x="2944" y="428"/>
                    <a:pt x="2634" y="1017"/>
                    <a:pt x="2305" y="1653"/>
                  </a:cubicBezTo>
                  <a:cubicBezTo>
                    <a:pt x="2061" y="2128"/>
                    <a:pt x="1798" y="2618"/>
                    <a:pt x="1406" y="3042"/>
                  </a:cubicBezTo>
                  <a:cubicBezTo>
                    <a:pt x="1210" y="2814"/>
                    <a:pt x="1064" y="2650"/>
                    <a:pt x="899" y="2489"/>
                  </a:cubicBezTo>
                  <a:cubicBezTo>
                    <a:pt x="512" y="2112"/>
                    <a:pt x="331" y="2037"/>
                    <a:pt x="229" y="2037"/>
                  </a:cubicBezTo>
                  <a:cubicBezTo>
                    <a:pt x="185" y="2037"/>
                    <a:pt x="155" y="2051"/>
                    <a:pt x="130" y="2061"/>
                  </a:cubicBezTo>
                  <a:cubicBezTo>
                    <a:pt x="63" y="2096"/>
                    <a:pt x="1" y="2175"/>
                    <a:pt x="16" y="2292"/>
                  </a:cubicBezTo>
                  <a:lnTo>
                    <a:pt x="393" y="2241"/>
                  </a:lnTo>
                  <a:lnTo>
                    <a:pt x="393" y="2241"/>
                  </a:lnTo>
                  <a:cubicBezTo>
                    <a:pt x="393" y="2292"/>
                    <a:pt x="377" y="2340"/>
                    <a:pt x="326" y="2371"/>
                  </a:cubicBezTo>
                  <a:cubicBezTo>
                    <a:pt x="283" y="2404"/>
                    <a:pt x="249" y="2415"/>
                    <a:pt x="225" y="2415"/>
                  </a:cubicBezTo>
                  <a:cubicBezTo>
                    <a:pt x="217" y="2415"/>
                    <a:pt x="210" y="2414"/>
                    <a:pt x="205" y="2412"/>
                  </a:cubicBezTo>
                  <a:lnTo>
                    <a:pt x="205" y="2412"/>
                  </a:lnTo>
                  <a:cubicBezTo>
                    <a:pt x="264" y="2452"/>
                    <a:pt x="464" y="2595"/>
                    <a:pt x="621" y="2763"/>
                  </a:cubicBezTo>
                  <a:cubicBezTo>
                    <a:pt x="833" y="2960"/>
                    <a:pt x="982" y="3124"/>
                    <a:pt x="1225" y="3450"/>
                  </a:cubicBezTo>
                  <a:lnTo>
                    <a:pt x="1359" y="3615"/>
                  </a:lnTo>
                  <a:lnTo>
                    <a:pt x="1520" y="3470"/>
                  </a:lnTo>
                  <a:cubicBezTo>
                    <a:pt x="2046" y="2960"/>
                    <a:pt x="2356" y="2391"/>
                    <a:pt x="2650" y="1818"/>
                  </a:cubicBezTo>
                  <a:cubicBezTo>
                    <a:pt x="2944" y="1229"/>
                    <a:pt x="3239" y="687"/>
                    <a:pt x="3761" y="310"/>
                  </a:cubicBezTo>
                  <a:lnTo>
                    <a:pt x="35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3" name="Google Shape;7143;p61"/>
            <p:cNvSpPr/>
            <p:nvPr/>
          </p:nvSpPr>
          <p:spPr>
            <a:xfrm>
              <a:off x="4334350" y="4395525"/>
              <a:ext cx="100600" cy="79375"/>
            </a:xfrm>
            <a:custGeom>
              <a:avLst/>
              <a:gdLst/>
              <a:ahLst/>
              <a:cxnLst/>
              <a:rect l="l" t="t" r="r" b="b"/>
              <a:pathLst>
                <a:path w="4024" h="3175" extrusionOk="0">
                  <a:moveTo>
                    <a:pt x="3777" y="0"/>
                  </a:moveTo>
                  <a:cubicBezTo>
                    <a:pt x="3306" y="408"/>
                    <a:pt x="2697" y="554"/>
                    <a:pt x="2046" y="718"/>
                  </a:cubicBezTo>
                  <a:cubicBezTo>
                    <a:pt x="1441" y="864"/>
                    <a:pt x="801" y="1013"/>
                    <a:pt x="181" y="1421"/>
                  </a:cubicBezTo>
                  <a:lnTo>
                    <a:pt x="1" y="1519"/>
                  </a:lnTo>
                  <a:lnTo>
                    <a:pt x="130" y="1700"/>
                  </a:lnTo>
                  <a:cubicBezTo>
                    <a:pt x="393" y="2010"/>
                    <a:pt x="507" y="2206"/>
                    <a:pt x="656" y="2434"/>
                  </a:cubicBezTo>
                  <a:cubicBezTo>
                    <a:pt x="786" y="2649"/>
                    <a:pt x="884" y="2893"/>
                    <a:pt x="900" y="2944"/>
                  </a:cubicBezTo>
                  <a:cubicBezTo>
                    <a:pt x="900" y="2924"/>
                    <a:pt x="900" y="2877"/>
                    <a:pt x="951" y="2826"/>
                  </a:cubicBezTo>
                  <a:cubicBezTo>
                    <a:pt x="998" y="2795"/>
                    <a:pt x="1064" y="2795"/>
                    <a:pt x="1096" y="2795"/>
                  </a:cubicBezTo>
                  <a:lnTo>
                    <a:pt x="966" y="3156"/>
                  </a:lnTo>
                  <a:cubicBezTo>
                    <a:pt x="998" y="3169"/>
                    <a:pt x="1029" y="3175"/>
                    <a:pt x="1058" y="3175"/>
                  </a:cubicBezTo>
                  <a:cubicBezTo>
                    <a:pt x="1131" y="3175"/>
                    <a:pt x="1192" y="3137"/>
                    <a:pt x="1225" y="3089"/>
                  </a:cubicBezTo>
                  <a:cubicBezTo>
                    <a:pt x="1276" y="3022"/>
                    <a:pt x="1375" y="2909"/>
                    <a:pt x="982" y="2257"/>
                  </a:cubicBezTo>
                  <a:cubicBezTo>
                    <a:pt x="868" y="2041"/>
                    <a:pt x="754" y="1864"/>
                    <a:pt x="574" y="1617"/>
                  </a:cubicBezTo>
                  <a:cubicBezTo>
                    <a:pt x="1080" y="1339"/>
                    <a:pt x="1618" y="1209"/>
                    <a:pt x="2144" y="1080"/>
                  </a:cubicBezTo>
                  <a:cubicBezTo>
                    <a:pt x="2831" y="915"/>
                    <a:pt x="3482" y="750"/>
                    <a:pt x="4024" y="275"/>
                  </a:cubicBezTo>
                  <a:lnTo>
                    <a:pt x="37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dybug Weekly Planner for Pre-K by Slidesgo">
  <a:themeElements>
    <a:clrScheme name="Simple Light">
      <a:dk1>
        <a:srgbClr val="000000"/>
      </a:dk1>
      <a:lt1>
        <a:srgbClr val="C63030"/>
      </a:lt1>
      <a:dk2>
        <a:srgbClr val="AAEAF9"/>
      </a:dk2>
      <a:lt2>
        <a:srgbClr val="4DAA22"/>
      </a:lt2>
      <a:accent1>
        <a:srgbClr val="9E0D0D"/>
      </a:accent1>
      <a:accent2>
        <a:srgbClr val="FFFFFF"/>
      </a:accent2>
      <a:accent3>
        <a:srgbClr val="8EDD4F"/>
      </a:accent3>
      <a:accent4>
        <a:srgbClr val="2D5B14"/>
      </a:accent4>
      <a:accent5>
        <a:srgbClr val="FF3154"/>
      </a:accent5>
      <a:accent6>
        <a:srgbClr val="FFD150"/>
      </a:accent6>
      <a:hlink>
        <a:srgbClr val="000000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81</Words>
  <Application>Microsoft Office PowerPoint</Application>
  <PresentationFormat>On-screen Show (16:9)</PresentationFormat>
  <Paragraphs>28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Bebas Neue</vt:lpstr>
      <vt:lpstr>Londrina Solid</vt:lpstr>
      <vt:lpstr>ADLaM Display</vt:lpstr>
      <vt:lpstr>Barriecito</vt:lpstr>
      <vt:lpstr>Anton</vt:lpstr>
      <vt:lpstr>Roboto</vt:lpstr>
      <vt:lpstr>Cabin</vt:lpstr>
      <vt:lpstr>Lato</vt:lpstr>
      <vt:lpstr>Consolas</vt:lpstr>
      <vt:lpstr>Ladybug Weekly Planner for Pre-K by Slidesgo</vt:lpstr>
      <vt:lpstr>Ladybird (N2) Monthly Review</vt:lpstr>
      <vt:lpstr>Table of contents</vt:lpstr>
      <vt:lpstr>01</vt:lpstr>
      <vt:lpstr>PowerPoint Presentation</vt:lpstr>
      <vt:lpstr>PowerPoint Presentation</vt:lpstr>
      <vt:lpstr>02</vt:lpstr>
      <vt:lpstr>PowerPoint Presentation</vt:lpstr>
      <vt:lpstr>PowerPoint Presentation</vt:lpstr>
      <vt:lpstr>03</vt:lpstr>
      <vt:lpstr>PowerPoint Presentation</vt:lpstr>
      <vt:lpstr>PowerPoint Presentation</vt:lpstr>
      <vt:lpstr>04</vt:lpstr>
      <vt:lpstr>PowerPoint Presentation</vt:lpstr>
      <vt:lpstr>PowerPoint Presentation</vt:lpstr>
      <vt:lpstr>Important upcoming dates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Ladybird (N2) Monthly Review</dc:title>
  <dc:creator>Admin</dc:creator>
  <cp:lastModifiedBy>Ranjit Singh</cp:lastModifiedBy>
  <cp:revision>34</cp:revision>
  <dcterms:modified xsi:type="dcterms:W3CDTF">2024-02-01T06:07:39Z</dcterms:modified>
</cp:coreProperties>
</file>